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
  </p:notesMasterIdLst>
  <p:sldIdLst>
    <p:sldId id="418" r:id="rId2"/>
  </p:sldIdLst>
  <p:sldSz cx="9144000" cy="6858000" type="screen4x3"/>
  <p:notesSz cx="6858000" cy="9144000"/>
  <p:embeddedFontLst>
    <p:embeddedFont>
      <p:font typeface="Aharoni" panose="02010803020104030203" pitchFamily="2" charset="-79"/>
      <p:bold r:id="rId4"/>
    </p:embeddedFont>
    <p:embeddedFont>
      <p:font typeface="Calibri" panose="020F0502020204030204" pitchFamily="34" charset="0"/>
      <p:regular r:id="rId5"/>
      <p:bold r:id="rId6"/>
      <p:italic r:id="rId7"/>
      <p:boldItalic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a:srgbClr val="33CC33"/>
    <a:srgbClr val="CC66FF"/>
    <a:srgbClr val="00FF00"/>
    <a:srgbClr val="FFCC00"/>
    <a:srgbClr val="250B29"/>
    <a:srgbClr val="FFFF66"/>
    <a:srgbClr val="66CCFF"/>
    <a:srgbClr val="0D0D0D"/>
    <a:srgbClr val="0606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89" autoAdjust="0"/>
    <p:restoredTop sz="89511" autoAdjust="0"/>
  </p:normalViewPr>
  <p:slideViewPr>
    <p:cSldViewPr>
      <p:cViewPr>
        <p:scale>
          <a:sx n="66" d="100"/>
          <a:sy n="66" d="100"/>
        </p:scale>
        <p:origin x="-1186" y="-72"/>
      </p:cViewPr>
      <p:guideLst>
        <p:guide orient="horz" pos="2160"/>
        <p:guide pos="2880"/>
      </p:guideLst>
    </p:cSldViewPr>
  </p:slideViewPr>
  <p:notesTextViewPr>
    <p:cViewPr>
      <p:scale>
        <a:sx n="1" d="1"/>
        <a:sy n="1" d="1"/>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theme" Target="theme/theme1.xml"/><Relationship Id="rId5" Type="http://schemas.openxmlformats.org/officeDocument/2006/relationships/font" Target="fonts/font2.fntdata"/><Relationship Id="rId10" Type="http://schemas.openxmlformats.org/officeDocument/2006/relationships/viewProps" Target="viewProps.xml"/><Relationship Id="rId4" Type="http://schemas.openxmlformats.org/officeDocument/2006/relationships/font" Target="fonts/font1.fntdata"/><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DA2ADC-8250-4911-920A-1A9B4E6A5C5D}" type="datetimeFigureOut">
              <a:rPr lang="en-US" smtClean="0"/>
              <a:t>7/24/2016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4C9568-E3D6-45BA-A626-EF0F78B9350D}" type="slidenum">
              <a:rPr lang="en-US" smtClean="0"/>
              <a:t>‹#›</a:t>
            </a:fld>
            <a:endParaRPr lang="en-US"/>
          </a:p>
        </p:txBody>
      </p:sp>
    </p:spTree>
    <p:extLst>
      <p:ext uri="{BB962C8B-B14F-4D97-AF65-F5344CB8AC3E}">
        <p14:creationId xmlns:p14="http://schemas.microsoft.com/office/powerpoint/2010/main" val="2367982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Hope leads us through all suffering in view of His promise of love. Doesn't hope often passionately burn upon one’s heart? Without hope the light of the heart dims. It is God’s garden and He is cultivating life to live eternally with Him. Suffering deepening endurance developing character purifying hope is God’s</a:t>
            </a:r>
            <a:r>
              <a:rPr lang="en-US" baseline="0" dirty="0" smtClean="0"/>
              <a:t> fishing hook.</a:t>
            </a:r>
            <a:endParaRPr lang="en-US" dirty="0"/>
          </a:p>
        </p:txBody>
      </p:sp>
      <p:sp>
        <p:nvSpPr>
          <p:cNvPr id="4" name="Slide Number Placeholder 3"/>
          <p:cNvSpPr>
            <a:spLocks noGrp="1"/>
          </p:cNvSpPr>
          <p:nvPr>
            <p:ph type="sldNum" sz="quarter" idx="10"/>
          </p:nvPr>
        </p:nvSpPr>
        <p:spPr/>
        <p:txBody>
          <a:bodyPr/>
          <a:lstStyle/>
          <a:p>
            <a:fld id="{934C9568-E3D6-45BA-A626-EF0F78B9350D}" type="slidenum">
              <a:rPr lang="en-US" smtClean="0"/>
              <a:t>1</a:t>
            </a:fld>
            <a:endParaRPr lang="en-US"/>
          </a:p>
        </p:txBody>
      </p:sp>
    </p:spTree>
    <p:extLst>
      <p:ext uri="{BB962C8B-B14F-4D97-AF65-F5344CB8AC3E}">
        <p14:creationId xmlns:p14="http://schemas.microsoft.com/office/powerpoint/2010/main" val="1011665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7EC50D-2838-4757-9AA6-0ADA839E3C0E}" type="datetimeFigureOut">
              <a:rPr lang="en-US" smtClean="0"/>
              <a:t>7/24/2016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383446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7EC50D-2838-4757-9AA6-0ADA839E3C0E}" type="datetimeFigureOut">
              <a:rPr lang="en-US" smtClean="0"/>
              <a:t>7/24/2016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3959044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7EC50D-2838-4757-9AA6-0ADA839E3C0E}" type="datetimeFigureOut">
              <a:rPr lang="en-US" smtClean="0"/>
              <a:t>7/24/2016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1690543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7EC50D-2838-4757-9AA6-0ADA839E3C0E}" type="datetimeFigureOut">
              <a:rPr lang="en-US" smtClean="0"/>
              <a:t>7/24/2016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1077530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7EC50D-2838-4757-9AA6-0ADA839E3C0E}" type="datetimeFigureOut">
              <a:rPr lang="en-US" smtClean="0"/>
              <a:t>7/24/2016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3583636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7EC50D-2838-4757-9AA6-0ADA839E3C0E}" type="datetimeFigureOut">
              <a:rPr lang="en-US" smtClean="0"/>
              <a:t>7/24/2016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873393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7EC50D-2838-4757-9AA6-0ADA839E3C0E}" type="datetimeFigureOut">
              <a:rPr lang="en-US" smtClean="0"/>
              <a:t>7/24/2016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3097485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7EC50D-2838-4757-9AA6-0ADA839E3C0E}" type="datetimeFigureOut">
              <a:rPr lang="en-US" smtClean="0"/>
              <a:t>7/24/2016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3322844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7EC50D-2838-4757-9AA6-0ADA839E3C0E}" type="datetimeFigureOut">
              <a:rPr lang="en-US" smtClean="0"/>
              <a:t>7/24/2016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707041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7EC50D-2838-4757-9AA6-0ADA839E3C0E}" type="datetimeFigureOut">
              <a:rPr lang="en-US" smtClean="0"/>
              <a:t>7/24/2016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4088787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7EC50D-2838-4757-9AA6-0ADA839E3C0E}" type="datetimeFigureOut">
              <a:rPr lang="en-US" smtClean="0"/>
              <a:t>7/24/2016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3658277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7EC50D-2838-4757-9AA6-0ADA839E3C0E}" type="datetimeFigureOut">
              <a:rPr lang="en-US" smtClean="0"/>
              <a:t>7/24/2016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7EC8BE-805E-4C63-99BC-34619C09B47B}" type="slidenum">
              <a:rPr lang="en-US" smtClean="0"/>
              <a:t>‹#›</a:t>
            </a:fld>
            <a:endParaRPr lang="en-US"/>
          </a:p>
        </p:txBody>
      </p:sp>
    </p:spTree>
    <p:extLst>
      <p:ext uri="{BB962C8B-B14F-4D97-AF65-F5344CB8AC3E}">
        <p14:creationId xmlns:p14="http://schemas.microsoft.com/office/powerpoint/2010/main" val="35812811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tmp"/></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76200"/>
            <a:ext cx="9150631" cy="6934200"/>
          </a:xfrm>
          <a:prstGeom prst="rect">
            <a:avLst/>
          </a:prstGeom>
        </p:spPr>
      </p:pic>
      <p:pic>
        <p:nvPicPr>
          <p:cNvPr id="29" name="Picture 28" descr="PowerPoint Slide Show - [hope.pptx]"/>
          <p:cNvPicPr>
            <a:picLocks noChangeAspect="1"/>
          </p:cNvPicPr>
          <p:nvPr/>
        </p:nvPicPr>
        <p:blipFill rotWithShape="1">
          <a:blip r:embed="rId4">
            <a:clrChange>
              <a:clrFrom>
                <a:srgbClr val="000000"/>
              </a:clrFrom>
              <a:clrTo>
                <a:srgbClr val="000000">
                  <a:alpha val="0"/>
                </a:srgbClr>
              </a:clrTo>
            </a:clrChange>
            <a:extLst>
              <a:ext uri="{28A0092B-C50C-407E-A947-70E740481C1C}">
                <a14:useLocalDpi xmlns:a14="http://schemas.microsoft.com/office/drawing/2010/main" val="0"/>
              </a:ext>
            </a:extLst>
          </a:blip>
          <a:srcRect l="18860" t="26666" r="40886" b="12405"/>
          <a:stretch/>
        </p:blipFill>
        <p:spPr>
          <a:xfrm>
            <a:off x="768096" y="1828800"/>
            <a:ext cx="4907666" cy="4178461"/>
          </a:xfrm>
          <a:prstGeom prst="rect">
            <a:avLst/>
          </a:prstGeom>
          <a:ln>
            <a:noFill/>
          </a:ln>
        </p:spPr>
      </p:pic>
      <p:sp>
        <p:nvSpPr>
          <p:cNvPr id="11" name="Title 1"/>
          <p:cNvSpPr txBox="1">
            <a:spLocks/>
          </p:cNvSpPr>
          <p:nvPr/>
        </p:nvSpPr>
        <p:spPr>
          <a:xfrm>
            <a:off x="1371600" y="2185416"/>
            <a:ext cx="3962400" cy="11505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150" b="1" dirty="0" err="1" smtClean="0">
                <a:ln>
                  <a:solidFill>
                    <a:srgbClr val="FF0000"/>
                  </a:solidFill>
                </a:ln>
                <a:solidFill>
                  <a:srgbClr val="00FF00"/>
                </a:solidFill>
              </a:rPr>
              <a:t>perseverence</a:t>
            </a:r>
            <a:endParaRPr lang="en-US" sz="4150" b="1" dirty="0">
              <a:ln>
                <a:solidFill>
                  <a:srgbClr val="FF0000"/>
                </a:solidFill>
              </a:ln>
              <a:solidFill>
                <a:srgbClr val="00FF00"/>
              </a:solidFill>
            </a:endParaRPr>
          </a:p>
        </p:txBody>
      </p:sp>
      <p:sp>
        <p:nvSpPr>
          <p:cNvPr id="10" name="Title 1"/>
          <p:cNvSpPr txBox="1">
            <a:spLocks/>
          </p:cNvSpPr>
          <p:nvPr/>
        </p:nvSpPr>
        <p:spPr>
          <a:xfrm>
            <a:off x="228600" y="1618488"/>
            <a:ext cx="3429000" cy="10743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150" b="1" dirty="0" smtClean="0">
                <a:ln>
                  <a:solidFill>
                    <a:srgbClr val="FF0000"/>
                  </a:solidFill>
                </a:ln>
                <a:solidFill>
                  <a:srgbClr val="00FF00"/>
                </a:solidFill>
              </a:rPr>
              <a:t>tribulation</a:t>
            </a:r>
            <a:endParaRPr lang="en-US" sz="4150" b="1" dirty="0">
              <a:ln>
                <a:solidFill>
                  <a:srgbClr val="FF0000"/>
                </a:solidFill>
              </a:ln>
              <a:solidFill>
                <a:srgbClr val="00FF00"/>
              </a:solidFill>
            </a:endParaRPr>
          </a:p>
        </p:txBody>
      </p:sp>
      <p:sp>
        <p:nvSpPr>
          <p:cNvPr id="12" name="Title 1"/>
          <p:cNvSpPr txBox="1">
            <a:spLocks/>
          </p:cNvSpPr>
          <p:nvPr/>
        </p:nvSpPr>
        <p:spPr>
          <a:xfrm>
            <a:off x="-18288" y="2798064"/>
            <a:ext cx="3352800" cy="11505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150" b="1" dirty="0" smtClean="0">
                <a:ln>
                  <a:solidFill>
                    <a:srgbClr val="FF0000"/>
                  </a:solidFill>
                </a:ln>
                <a:solidFill>
                  <a:srgbClr val="00FF00"/>
                </a:solidFill>
              </a:rPr>
              <a:t>character</a:t>
            </a:r>
            <a:endParaRPr lang="en-US" sz="4150" b="1" dirty="0">
              <a:ln>
                <a:solidFill>
                  <a:srgbClr val="FF0000"/>
                </a:solidFill>
              </a:ln>
              <a:solidFill>
                <a:srgbClr val="00FF00"/>
              </a:solidFill>
            </a:endParaRPr>
          </a:p>
        </p:txBody>
      </p:sp>
      <p:sp>
        <p:nvSpPr>
          <p:cNvPr id="2" name="Title 1"/>
          <p:cNvSpPr>
            <a:spLocks noGrp="1"/>
          </p:cNvSpPr>
          <p:nvPr>
            <p:ph type="title"/>
          </p:nvPr>
        </p:nvSpPr>
        <p:spPr>
          <a:xfrm>
            <a:off x="381000" y="457200"/>
            <a:ext cx="8382000" cy="5867400"/>
          </a:xfrm>
        </p:spPr>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b="1" spc="50" dirty="0">
                <a:ln w="11430"/>
                <a:gradFill>
                  <a:gsLst>
                    <a:gs pos="0">
                      <a:srgbClr val="FFF200"/>
                    </a:gs>
                    <a:gs pos="45000">
                      <a:srgbClr val="FF7A00"/>
                    </a:gs>
                    <a:gs pos="70000">
                      <a:srgbClr val="FF0300"/>
                    </a:gs>
                    <a:gs pos="100000">
                      <a:srgbClr val="4D0808"/>
                    </a:gs>
                  </a:gsLst>
                  <a:lin ang="5400000" scaled="0"/>
                </a:gradFill>
                <a:effectLst>
                  <a:glow rad="38100">
                    <a:schemeClr val="tx1"/>
                  </a:glow>
                  <a:outerShdw blurRad="76200" dist="50800" dir="5400000" algn="tl" rotWithShape="0">
                    <a:srgbClr val="000000">
                      <a:alpha val="65000"/>
                    </a:srgbClr>
                  </a:outerShdw>
                </a:effectLst>
              </a:rPr>
              <a:t>And not only that, but we also </a:t>
            </a:r>
            <a:r>
              <a:rPr lang="en-US" b="1" spc="50" dirty="0" smtClean="0">
                <a:ln w="11430"/>
                <a:gradFill>
                  <a:gsLst>
                    <a:gs pos="0">
                      <a:srgbClr val="FFF200"/>
                    </a:gs>
                    <a:gs pos="45000">
                      <a:srgbClr val="FF7A00"/>
                    </a:gs>
                    <a:gs pos="70000">
                      <a:srgbClr val="FF0300"/>
                    </a:gs>
                    <a:gs pos="100000">
                      <a:srgbClr val="4D0808"/>
                    </a:gs>
                  </a:gsLst>
                  <a:lin ang="5400000" scaled="0"/>
                </a:gradFill>
                <a:effectLst>
                  <a:glow rad="38100">
                    <a:schemeClr val="tx1"/>
                  </a:glow>
                  <a:outerShdw blurRad="76200" dist="50800" dir="5400000" algn="tl" rotWithShape="0">
                    <a:srgbClr val="000000">
                      <a:alpha val="65000"/>
                    </a:srgbClr>
                  </a:outerShdw>
                </a:effectLst>
              </a:rPr>
              <a:t>    glory </a:t>
            </a:r>
            <a:r>
              <a:rPr lang="en-US" b="1" spc="50" dirty="0">
                <a:ln w="11430"/>
                <a:gradFill>
                  <a:gsLst>
                    <a:gs pos="0">
                      <a:srgbClr val="FFF200"/>
                    </a:gs>
                    <a:gs pos="45000">
                      <a:srgbClr val="FF7A00"/>
                    </a:gs>
                    <a:gs pos="70000">
                      <a:srgbClr val="FF0300"/>
                    </a:gs>
                    <a:gs pos="100000">
                      <a:srgbClr val="4D0808"/>
                    </a:gs>
                  </a:gsLst>
                  <a:lin ang="5400000" scaled="0"/>
                </a:gradFill>
                <a:effectLst>
                  <a:glow rad="38100">
                    <a:schemeClr val="tx1"/>
                  </a:glow>
                  <a:outerShdw blurRad="76200" dist="50800" dir="5400000" algn="tl" rotWithShape="0">
                    <a:srgbClr val="000000">
                      <a:alpha val="65000"/>
                    </a:srgbClr>
                  </a:outerShdw>
                </a:effectLst>
              </a:rPr>
              <a:t>in tribulations, knowing that tribulation produces perseverance; and perseverance, character; and character, hope. Now hope does not disappoint, because the love of God has been poured out in our hearts by the Holy Spirit who was given to us. </a:t>
            </a:r>
            <a:r>
              <a:rPr lang="en-US" sz="3600" b="1" i="1" spc="50" dirty="0">
                <a:ln w="11430"/>
                <a:gradFill>
                  <a:gsLst>
                    <a:gs pos="0">
                      <a:srgbClr val="FFF200"/>
                    </a:gs>
                    <a:gs pos="45000">
                      <a:srgbClr val="FF7A00"/>
                    </a:gs>
                    <a:gs pos="70000">
                      <a:srgbClr val="FF0300"/>
                    </a:gs>
                    <a:gs pos="100000">
                      <a:srgbClr val="4D0808"/>
                    </a:gs>
                  </a:gsLst>
                  <a:lin ang="5400000" scaled="0"/>
                </a:gradFill>
                <a:effectLst>
                  <a:glow rad="38100">
                    <a:schemeClr val="tx1"/>
                  </a:glow>
                  <a:outerShdw blurRad="76200" dist="50800" dir="5400000" algn="tl" rotWithShape="0">
                    <a:srgbClr val="000000">
                      <a:alpha val="65000"/>
                    </a:srgbClr>
                  </a:outerShdw>
                </a:effectLst>
              </a:rPr>
              <a:t>— Romans </a:t>
            </a:r>
            <a:r>
              <a:rPr lang="en-US" sz="3600" b="1" i="1" spc="50" dirty="0" smtClean="0">
                <a:ln w="11430"/>
                <a:gradFill>
                  <a:gsLst>
                    <a:gs pos="0">
                      <a:srgbClr val="FFF200"/>
                    </a:gs>
                    <a:gs pos="45000">
                      <a:srgbClr val="FF7A00"/>
                    </a:gs>
                    <a:gs pos="70000">
                      <a:srgbClr val="FF0300"/>
                    </a:gs>
                    <a:gs pos="100000">
                      <a:srgbClr val="4D0808"/>
                    </a:gs>
                  </a:gsLst>
                  <a:lin ang="5400000" scaled="0"/>
                </a:gradFill>
                <a:effectLst>
                  <a:glow rad="38100">
                    <a:schemeClr val="tx1"/>
                  </a:glow>
                  <a:outerShdw blurRad="76200" dist="50800" dir="5400000" algn="tl" rotWithShape="0">
                    <a:srgbClr val="000000">
                      <a:alpha val="65000"/>
                    </a:srgbClr>
                  </a:outerShdw>
                </a:effectLst>
              </a:rPr>
              <a:t>5:3-5</a:t>
            </a:r>
            <a:r>
              <a:rPr lang="en-US" sz="4900" b="1" i="1" spc="50" dirty="0" smtClean="0">
                <a:ln w="11430"/>
                <a:gradFill>
                  <a:gsLst>
                    <a:gs pos="0">
                      <a:srgbClr val="FFF200"/>
                    </a:gs>
                    <a:gs pos="45000">
                      <a:srgbClr val="FF7A00"/>
                    </a:gs>
                    <a:gs pos="70000">
                      <a:srgbClr val="FF0300"/>
                    </a:gs>
                    <a:gs pos="100000">
                      <a:srgbClr val="4D0808"/>
                    </a:gs>
                  </a:gsLst>
                  <a:lin ang="5400000" scaled="0"/>
                </a:gradFill>
                <a:effectLst>
                  <a:glow rad="38100">
                    <a:schemeClr val="tx1"/>
                  </a:glow>
                  <a:outerShdw blurRad="76200" dist="50800" dir="5400000" algn="tl" rotWithShape="0">
                    <a:srgbClr val="000000">
                      <a:alpha val="65000"/>
                    </a:srgbClr>
                  </a:outerShdw>
                </a:effectLst>
              </a:rPr>
              <a:t> </a:t>
            </a:r>
            <a:endParaRPr lang="en-US" sz="4900" b="1" i="1" spc="50" dirty="0">
              <a:ln w="11430"/>
              <a:gradFill>
                <a:gsLst>
                  <a:gs pos="0">
                    <a:srgbClr val="FFF200"/>
                  </a:gs>
                  <a:gs pos="45000">
                    <a:srgbClr val="FF7A00"/>
                  </a:gs>
                  <a:gs pos="70000">
                    <a:srgbClr val="FF0300"/>
                  </a:gs>
                  <a:gs pos="100000">
                    <a:srgbClr val="4D0808"/>
                  </a:gs>
                </a:gsLst>
                <a:lin ang="5400000" scaled="0"/>
              </a:gradFill>
              <a:effectLst>
                <a:glow rad="38100">
                  <a:schemeClr val="tx1"/>
                </a:glow>
                <a:outerShdw blurRad="76200" dist="50800" dir="5400000" algn="tl" rotWithShape="0">
                  <a:srgbClr val="000000">
                    <a:alpha val="65000"/>
                  </a:srgbClr>
                </a:outerShdw>
              </a:effectLst>
            </a:endParaRPr>
          </a:p>
        </p:txBody>
      </p:sp>
      <p:sp>
        <p:nvSpPr>
          <p:cNvPr id="5" name="Title 1"/>
          <p:cNvSpPr txBox="1">
            <a:spLocks/>
          </p:cNvSpPr>
          <p:nvPr/>
        </p:nvSpPr>
        <p:spPr>
          <a:xfrm>
            <a:off x="3352801" y="2895600"/>
            <a:ext cx="2209800" cy="1143000"/>
          </a:xfrm>
          <a:prstGeom prst="rect">
            <a:avLst/>
          </a:prstGeom>
        </p:spPr>
        <p:txBody>
          <a:bodyPr vert="horz" lIns="91440" tIns="45720" rIns="91440" bIns="45720" rtlCol="0" anchor="ct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000" b="1" spc="50" dirty="0" smtClean="0">
                <a:ln w="11430"/>
                <a:gradFill>
                  <a:gsLst>
                    <a:gs pos="0">
                      <a:srgbClr val="FFF200"/>
                    </a:gs>
                    <a:gs pos="45000">
                      <a:srgbClr val="FF7A00"/>
                    </a:gs>
                    <a:gs pos="70000">
                      <a:srgbClr val="FF0300"/>
                    </a:gs>
                    <a:gs pos="100000">
                      <a:srgbClr val="4D0808"/>
                    </a:gs>
                  </a:gsLst>
                  <a:lin ang="5400000" scaled="0"/>
                </a:gradFill>
                <a:effectLst>
                  <a:glow rad="38100">
                    <a:schemeClr val="tx1"/>
                  </a:glow>
                  <a:outerShdw blurRad="76200" dist="50800" dir="5400000" algn="tl" rotWithShape="0">
                    <a:srgbClr val="000000">
                      <a:alpha val="65000"/>
                    </a:srgbClr>
                  </a:outerShdw>
                </a:effectLst>
              </a:rPr>
              <a:t> </a:t>
            </a:r>
            <a:r>
              <a:rPr lang="en-US" sz="4900" b="1" spc="50" dirty="0" smtClean="0">
                <a:ln w="11430"/>
                <a:gradFill>
                  <a:gsLst>
                    <a:gs pos="0">
                      <a:srgbClr val="FFF200"/>
                    </a:gs>
                    <a:gs pos="45000">
                      <a:srgbClr val="FF7A00"/>
                    </a:gs>
                    <a:gs pos="70000">
                      <a:srgbClr val="FF0300"/>
                    </a:gs>
                    <a:gs pos="100000">
                      <a:srgbClr val="4D0808"/>
                    </a:gs>
                  </a:gsLst>
                  <a:lin ang="5400000" scaled="0"/>
                </a:gradFill>
                <a:effectLst>
                  <a:glow rad="38100">
                    <a:schemeClr val="tx1"/>
                  </a:glow>
                  <a:outerShdw blurRad="76200" dist="50800" dir="5400000" algn="tl" rotWithShape="0">
                    <a:srgbClr val="000000">
                      <a:alpha val="65000"/>
                    </a:srgbClr>
                  </a:outerShdw>
                </a:effectLst>
              </a:rPr>
              <a:t> </a:t>
            </a:r>
            <a:r>
              <a:rPr lang="en-US" sz="4000" b="1" spc="50" dirty="0" smtClean="0">
                <a:ln w="11430"/>
                <a:gradFill>
                  <a:gsLst>
                    <a:gs pos="0">
                      <a:srgbClr val="FFF200"/>
                    </a:gs>
                    <a:gs pos="45000">
                      <a:srgbClr val="FF7A00"/>
                    </a:gs>
                    <a:gs pos="70000">
                      <a:srgbClr val="FF0300"/>
                    </a:gs>
                    <a:gs pos="100000">
                      <a:srgbClr val="4D0808"/>
                    </a:gs>
                  </a:gsLst>
                  <a:lin ang="5400000" scaled="0"/>
                </a:gradFill>
                <a:effectLst>
                  <a:glow rad="38100">
                    <a:schemeClr val="tx1"/>
                  </a:glow>
                </a:effectLst>
              </a:rPr>
              <a:t>hope</a:t>
            </a:r>
            <a:endParaRPr lang="en-US" sz="4000" b="1" i="1" spc="50" dirty="0">
              <a:ln w="11430"/>
              <a:gradFill>
                <a:gsLst>
                  <a:gs pos="0">
                    <a:srgbClr val="FFF200"/>
                  </a:gs>
                  <a:gs pos="45000">
                    <a:srgbClr val="FF7A00"/>
                  </a:gs>
                  <a:gs pos="70000">
                    <a:srgbClr val="FF0300"/>
                  </a:gs>
                  <a:gs pos="100000">
                    <a:srgbClr val="4D0808"/>
                  </a:gs>
                </a:gsLst>
                <a:lin ang="5400000" scaled="0"/>
              </a:gradFill>
              <a:effectLst>
                <a:glow rad="38100">
                  <a:schemeClr val="tx1"/>
                </a:glow>
              </a:effectLst>
            </a:endParaRPr>
          </a:p>
        </p:txBody>
      </p:sp>
      <p:sp>
        <p:nvSpPr>
          <p:cNvPr id="6" name="Title 1"/>
          <p:cNvSpPr txBox="1">
            <a:spLocks/>
          </p:cNvSpPr>
          <p:nvPr/>
        </p:nvSpPr>
        <p:spPr>
          <a:xfrm>
            <a:off x="3352800" y="2895600"/>
            <a:ext cx="2209800" cy="1143000"/>
          </a:xfrm>
          <a:prstGeom prst="rect">
            <a:avLst/>
          </a:prstGeom>
        </p:spPr>
        <p:txBody>
          <a:bodyPr vert="horz" lIns="91440" tIns="45720" rIns="91440" bIns="45720" rtlCol="0" anchor="ct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000" b="1" spc="50" dirty="0" smtClean="0">
                <a:ln w="11430"/>
                <a:gradFill>
                  <a:gsLst>
                    <a:gs pos="0">
                      <a:srgbClr val="FFF200"/>
                    </a:gs>
                    <a:gs pos="45000">
                      <a:srgbClr val="FF7A00"/>
                    </a:gs>
                    <a:gs pos="70000">
                      <a:srgbClr val="FF0300"/>
                    </a:gs>
                    <a:gs pos="100000">
                      <a:srgbClr val="4D0808"/>
                    </a:gs>
                  </a:gsLst>
                  <a:lin ang="5400000" scaled="0"/>
                </a:gradFill>
                <a:effectLst>
                  <a:glow rad="38100">
                    <a:schemeClr val="tx1"/>
                  </a:glow>
                  <a:outerShdw blurRad="76200" dist="50800" dir="5400000" algn="tl" rotWithShape="0">
                    <a:srgbClr val="000000">
                      <a:alpha val="65000"/>
                    </a:srgbClr>
                  </a:outerShdw>
                </a:effectLst>
              </a:rPr>
              <a:t> </a:t>
            </a:r>
            <a:r>
              <a:rPr lang="en-US" sz="4900" b="1" spc="50" dirty="0" smtClean="0">
                <a:ln w="11430"/>
                <a:gradFill>
                  <a:gsLst>
                    <a:gs pos="0">
                      <a:srgbClr val="FFF200"/>
                    </a:gs>
                    <a:gs pos="45000">
                      <a:srgbClr val="FF7A00"/>
                    </a:gs>
                    <a:gs pos="70000">
                      <a:srgbClr val="FF0300"/>
                    </a:gs>
                    <a:gs pos="100000">
                      <a:srgbClr val="4D0808"/>
                    </a:gs>
                  </a:gsLst>
                  <a:lin ang="5400000" scaled="0"/>
                </a:gradFill>
                <a:effectLst>
                  <a:glow rad="38100">
                    <a:schemeClr val="tx1"/>
                  </a:glow>
                  <a:outerShdw blurRad="76200" dist="50800" dir="5400000" algn="tl" rotWithShape="0">
                    <a:srgbClr val="000000">
                      <a:alpha val="65000"/>
                    </a:srgbClr>
                  </a:outerShdw>
                </a:effectLst>
              </a:rPr>
              <a:t> </a:t>
            </a:r>
            <a:r>
              <a:rPr lang="en-US" sz="4000" b="1" spc="50" dirty="0" smtClean="0">
                <a:ln w="11430"/>
                <a:gradFill>
                  <a:gsLst>
                    <a:gs pos="0">
                      <a:srgbClr val="FFF200"/>
                    </a:gs>
                    <a:gs pos="45000">
                      <a:srgbClr val="FF7A00"/>
                    </a:gs>
                    <a:gs pos="70000">
                      <a:srgbClr val="FF0300"/>
                    </a:gs>
                    <a:gs pos="100000">
                      <a:srgbClr val="4D0808"/>
                    </a:gs>
                  </a:gsLst>
                  <a:lin ang="5400000" scaled="0"/>
                </a:gradFill>
                <a:effectLst>
                  <a:glow rad="38100">
                    <a:schemeClr val="tx1"/>
                  </a:glow>
                </a:effectLst>
              </a:rPr>
              <a:t>hope</a:t>
            </a:r>
            <a:endParaRPr lang="en-US" sz="4000" b="1" i="1" spc="50" dirty="0">
              <a:ln w="11430"/>
              <a:gradFill>
                <a:gsLst>
                  <a:gs pos="0">
                    <a:srgbClr val="FFF200"/>
                  </a:gs>
                  <a:gs pos="45000">
                    <a:srgbClr val="FF7A00"/>
                  </a:gs>
                  <a:gs pos="70000">
                    <a:srgbClr val="FF0300"/>
                  </a:gs>
                  <a:gs pos="100000">
                    <a:srgbClr val="4D0808"/>
                  </a:gs>
                </a:gsLst>
                <a:lin ang="5400000" scaled="0"/>
              </a:gradFill>
              <a:effectLst>
                <a:glow rad="38100">
                  <a:schemeClr val="tx1"/>
                </a:glow>
              </a:effectLst>
            </a:endParaRPr>
          </a:p>
        </p:txBody>
      </p:sp>
      <p:sp>
        <p:nvSpPr>
          <p:cNvPr id="8" name="Title 1"/>
          <p:cNvSpPr txBox="1">
            <a:spLocks/>
          </p:cNvSpPr>
          <p:nvPr/>
        </p:nvSpPr>
        <p:spPr>
          <a:xfrm>
            <a:off x="7086600" y="3429000"/>
            <a:ext cx="1676400" cy="1066800"/>
          </a:xfrm>
          <a:prstGeom prst="rect">
            <a:avLst/>
          </a:prstGeom>
        </p:spPr>
        <p:txBody>
          <a:bodyPr vert="horz" lIns="91440" tIns="45720" rIns="91440" bIns="45720" rtlCol="0" anchor="ct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spc="50" dirty="0" smtClean="0">
                <a:ln w="11430"/>
                <a:gradFill>
                  <a:gsLst>
                    <a:gs pos="0">
                      <a:srgbClr val="FFF200"/>
                    </a:gs>
                    <a:gs pos="45000">
                      <a:srgbClr val="FF7A00"/>
                    </a:gs>
                    <a:gs pos="70000">
                      <a:srgbClr val="FF0300"/>
                    </a:gs>
                    <a:gs pos="100000">
                      <a:srgbClr val="4D0808"/>
                    </a:gs>
                  </a:gsLst>
                  <a:lin ang="5400000" scaled="0"/>
                </a:gradFill>
                <a:effectLst>
                  <a:glow rad="38100">
                    <a:schemeClr val="tx1"/>
                  </a:glow>
                  <a:outerShdw blurRad="76200" dist="50800" dir="5400000" algn="tl" rotWithShape="0">
                    <a:srgbClr val="000000">
                      <a:alpha val="65000"/>
                    </a:srgbClr>
                  </a:outerShdw>
                </a:effectLst>
              </a:rPr>
              <a:t> </a:t>
            </a:r>
            <a:r>
              <a:rPr lang="en-US" sz="4100" b="1" spc="50" dirty="0" smtClean="0">
                <a:ln w="11430"/>
                <a:gradFill>
                  <a:gsLst>
                    <a:gs pos="0">
                      <a:srgbClr val="FFF200"/>
                    </a:gs>
                    <a:gs pos="45000">
                      <a:srgbClr val="FF7A00"/>
                    </a:gs>
                    <a:gs pos="70000">
                      <a:srgbClr val="FF0300"/>
                    </a:gs>
                    <a:gs pos="100000">
                      <a:srgbClr val="4D0808"/>
                    </a:gs>
                  </a:gsLst>
                  <a:lin ang="5400000" scaled="0"/>
                </a:gradFill>
                <a:effectLst>
                  <a:glow rad="38100">
                    <a:schemeClr val="tx1"/>
                  </a:glow>
                  <a:outerShdw blurRad="76200" dist="50800" dir="5400000" algn="tl" rotWithShape="0">
                    <a:srgbClr val="000000">
                      <a:alpha val="65000"/>
                    </a:srgbClr>
                  </a:outerShdw>
                </a:effectLst>
              </a:rPr>
              <a:t> </a:t>
            </a:r>
            <a:r>
              <a:rPr lang="en-US" sz="4000" b="1" spc="50" dirty="0" smtClean="0">
                <a:ln w="11430"/>
                <a:gradFill>
                  <a:gsLst>
                    <a:gs pos="0">
                      <a:srgbClr val="FFF200"/>
                    </a:gs>
                    <a:gs pos="45000">
                      <a:srgbClr val="FF7A00"/>
                    </a:gs>
                    <a:gs pos="70000">
                      <a:srgbClr val="FF0300"/>
                    </a:gs>
                    <a:gs pos="100000">
                      <a:srgbClr val="4D0808"/>
                    </a:gs>
                  </a:gsLst>
                  <a:lin ang="5400000" scaled="0"/>
                </a:gradFill>
                <a:effectLst>
                  <a:glow rad="38100">
                    <a:schemeClr val="tx1"/>
                  </a:glow>
                </a:effectLst>
              </a:rPr>
              <a:t>God</a:t>
            </a:r>
            <a:endParaRPr lang="en-US" sz="4000" b="1" i="1" spc="50" dirty="0">
              <a:ln w="11430"/>
              <a:gradFill>
                <a:gsLst>
                  <a:gs pos="0">
                    <a:srgbClr val="FFF200"/>
                  </a:gs>
                  <a:gs pos="45000">
                    <a:srgbClr val="FF7A00"/>
                  </a:gs>
                  <a:gs pos="70000">
                    <a:srgbClr val="FF0300"/>
                  </a:gs>
                  <a:gs pos="100000">
                    <a:srgbClr val="4D0808"/>
                  </a:gs>
                </a:gsLst>
                <a:lin ang="5400000" scaled="0"/>
              </a:gradFill>
              <a:effectLst>
                <a:glow rad="38100">
                  <a:schemeClr val="tx1"/>
                </a:glow>
              </a:effectLst>
            </a:endParaRPr>
          </a:p>
        </p:txBody>
      </p:sp>
      <p:sp>
        <p:nvSpPr>
          <p:cNvPr id="9" name="Title 1"/>
          <p:cNvSpPr txBox="1">
            <a:spLocks/>
          </p:cNvSpPr>
          <p:nvPr/>
        </p:nvSpPr>
        <p:spPr>
          <a:xfrm>
            <a:off x="6629400" y="3429000"/>
            <a:ext cx="990600" cy="1066800"/>
          </a:xfrm>
          <a:prstGeom prst="rect">
            <a:avLst/>
          </a:prstGeom>
        </p:spPr>
        <p:txBody>
          <a:bodyPr vert="horz" lIns="91440" tIns="45720" rIns="91440" bIns="45720" rtlCol="0" anchor="ct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spc="50" dirty="0" smtClean="0">
                <a:ln w="11430"/>
                <a:gradFill>
                  <a:gsLst>
                    <a:gs pos="0">
                      <a:srgbClr val="FFF200"/>
                    </a:gs>
                    <a:gs pos="45000">
                      <a:srgbClr val="FF7A00"/>
                    </a:gs>
                    <a:gs pos="70000">
                      <a:srgbClr val="FF0300"/>
                    </a:gs>
                    <a:gs pos="100000">
                      <a:srgbClr val="4D0808"/>
                    </a:gs>
                  </a:gsLst>
                  <a:lin ang="5400000" scaled="0"/>
                </a:gradFill>
                <a:effectLst>
                  <a:glow rad="38100">
                    <a:schemeClr val="tx1"/>
                  </a:glow>
                  <a:outerShdw blurRad="76200" dist="50800" dir="5400000" algn="tl" rotWithShape="0">
                    <a:srgbClr val="000000">
                      <a:alpha val="65000"/>
                    </a:srgbClr>
                  </a:outerShdw>
                </a:effectLst>
              </a:rPr>
              <a:t> </a:t>
            </a:r>
            <a:r>
              <a:rPr lang="en-US" sz="4100" b="1" spc="50" dirty="0" smtClean="0">
                <a:ln w="11430"/>
                <a:gradFill>
                  <a:gsLst>
                    <a:gs pos="0">
                      <a:srgbClr val="FFF200"/>
                    </a:gs>
                    <a:gs pos="45000">
                      <a:srgbClr val="FF7A00"/>
                    </a:gs>
                    <a:gs pos="70000">
                      <a:srgbClr val="FF0300"/>
                    </a:gs>
                    <a:gs pos="100000">
                      <a:srgbClr val="4D0808"/>
                    </a:gs>
                  </a:gsLst>
                  <a:lin ang="5400000" scaled="0"/>
                </a:gradFill>
                <a:effectLst>
                  <a:glow rad="38100">
                    <a:schemeClr val="tx1"/>
                  </a:glow>
                  <a:outerShdw blurRad="76200" dist="50800" dir="5400000" algn="tl" rotWithShape="0">
                    <a:srgbClr val="000000">
                      <a:alpha val="65000"/>
                    </a:srgbClr>
                  </a:outerShdw>
                </a:effectLst>
              </a:rPr>
              <a:t> </a:t>
            </a:r>
            <a:r>
              <a:rPr lang="en-US" sz="4000" b="1" spc="50" dirty="0" smtClean="0">
                <a:ln w="11430"/>
                <a:gradFill>
                  <a:gsLst>
                    <a:gs pos="0">
                      <a:srgbClr val="FFF200"/>
                    </a:gs>
                    <a:gs pos="45000">
                      <a:srgbClr val="FF7A00"/>
                    </a:gs>
                    <a:gs pos="70000">
                      <a:srgbClr val="FF0300"/>
                    </a:gs>
                    <a:gs pos="100000">
                      <a:srgbClr val="4D0808"/>
                    </a:gs>
                  </a:gsLst>
                  <a:lin ang="5400000" scaled="0"/>
                </a:gradFill>
                <a:effectLst>
                  <a:glow rad="38100">
                    <a:schemeClr val="tx1"/>
                  </a:glow>
                </a:effectLst>
              </a:rPr>
              <a:t>of</a:t>
            </a:r>
            <a:endParaRPr lang="en-US" sz="4000" b="1" i="1" spc="50" dirty="0">
              <a:ln w="11430"/>
              <a:gradFill>
                <a:gsLst>
                  <a:gs pos="0">
                    <a:srgbClr val="FFF200"/>
                  </a:gs>
                  <a:gs pos="45000">
                    <a:srgbClr val="FF7A00"/>
                  </a:gs>
                  <a:gs pos="70000">
                    <a:srgbClr val="FF0300"/>
                  </a:gs>
                  <a:gs pos="100000">
                    <a:srgbClr val="4D0808"/>
                  </a:gs>
                </a:gsLst>
                <a:lin ang="5400000" scaled="0"/>
              </a:gradFill>
              <a:effectLst>
                <a:glow rad="38100">
                  <a:schemeClr val="tx1"/>
                </a:glow>
              </a:effectLst>
            </a:endParaRPr>
          </a:p>
        </p:txBody>
      </p:sp>
      <p:sp>
        <p:nvSpPr>
          <p:cNvPr id="7" name="Title 1"/>
          <p:cNvSpPr txBox="1">
            <a:spLocks/>
          </p:cNvSpPr>
          <p:nvPr/>
        </p:nvSpPr>
        <p:spPr>
          <a:xfrm>
            <a:off x="3886200" y="1447800"/>
            <a:ext cx="4419600" cy="1066800"/>
          </a:xfrm>
          <a:prstGeom prst="rect">
            <a:avLst/>
          </a:prstGeom>
        </p:spPr>
        <p:txBody>
          <a:bodyPr vert="horz" lIns="91440" tIns="45720" rIns="91440" bIns="45720" rtlCol="0" anchor="ct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400" b="1" spc="50" dirty="0" smtClean="0">
                <a:ln w="11430"/>
                <a:gradFill>
                  <a:gsLst>
                    <a:gs pos="0">
                      <a:srgbClr val="FFF200"/>
                    </a:gs>
                    <a:gs pos="45000">
                      <a:srgbClr val="FF7A00"/>
                    </a:gs>
                    <a:gs pos="70000">
                      <a:srgbClr val="FF0300"/>
                    </a:gs>
                    <a:gs pos="100000">
                      <a:srgbClr val="4D0808"/>
                    </a:gs>
                  </a:gsLst>
                  <a:lin ang="5400000" scaled="0"/>
                </a:gradFill>
                <a:effectLst>
                  <a:glow rad="38100">
                    <a:schemeClr val="tx1"/>
                  </a:glow>
                  <a:outerShdw blurRad="76200" dist="50800" dir="5400000" algn="tl" rotWithShape="0">
                    <a:srgbClr val="000000">
                      <a:alpha val="65000"/>
                    </a:srgbClr>
                  </a:outerShdw>
                </a:effectLst>
              </a:rPr>
              <a:t> </a:t>
            </a:r>
            <a:r>
              <a:rPr lang="en-US" sz="5100" b="1" spc="50" dirty="0" smtClean="0">
                <a:ln w="11430"/>
                <a:gradFill>
                  <a:gsLst>
                    <a:gs pos="0">
                      <a:srgbClr val="FFF200"/>
                    </a:gs>
                    <a:gs pos="45000">
                      <a:srgbClr val="FF7A00"/>
                    </a:gs>
                    <a:gs pos="70000">
                      <a:srgbClr val="FF0300"/>
                    </a:gs>
                    <a:gs pos="100000">
                      <a:srgbClr val="4D0808"/>
                    </a:gs>
                  </a:gsLst>
                  <a:lin ang="5400000" scaled="0"/>
                </a:gradFill>
                <a:effectLst>
                  <a:glow rad="38100">
                    <a:schemeClr val="tx1"/>
                  </a:glow>
                  <a:outerShdw blurRad="76200" dist="50800" dir="5400000" algn="tl" rotWithShape="0">
                    <a:srgbClr val="000000">
                      <a:alpha val="65000"/>
                    </a:srgbClr>
                  </a:outerShdw>
                </a:effectLst>
              </a:rPr>
              <a:t> </a:t>
            </a:r>
            <a:r>
              <a:rPr lang="en-US" b="1" spc="50" dirty="0" smtClean="0">
                <a:ln w="11430"/>
                <a:gradFill>
                  <a:gsLst>
                    <a:gs pos="0">
                      <a:srgbClr val="FFF200"/>
                    </a:gs>
                    <a:gs pos="45000">
                      <a:srgbClr val="FF7A00"/>
                    </a:gs>
                    <a:gs pos="70000">
                      <a:srgbClr val="FF0300"/>
                    </a:gs>
                    <a:gs pos="100000">
                      <a:srgbClr val="4D0808"/>
                    </a:gs>
                  </a:gsLst>
                  <a:lin ang="5400000" scaled="0"/>
                </a:gradFill>
                <a:effectLst>
                  <a:glow rad="38100">
                    <a:schemeClr val="tx1"/>
                  </a:glow>
                </a:effectLst>
              </a:rPr>
              <a:t>God of hope</a:t>
            </a:r>
            <a:endParaRPr lang="en-US" b="1" i="1" spc="50" dirty="0">
              <a:ln w="11430"/>
              <a:gradFill>
                <a:gsLst>
                  <a:gs pos="0">
                    <a:srgbClr val="FFF200"/>
                  </a:gs>
                  <a:gs pos="45000">
                    <a:srgbClr val="FF7A00"/>
                  </a:gs>
                  <a:gs pos="70000">
                    <a:srgbClr val="FF0300"/>
                  </a:gs>
                  <a:gs pos="100000">
                    <a:srgbClr val="4D0808"/>
                  </a:gs>
                </a:gsLst>
                <a:lin ang="5400000" scaled="0"/>
              </a:gradFill>
              <a:effectLst>
                <a:glow rad="38100">
                  <a:schemeClr val="tx1"/>
                </a:glow>
              </a:effectLst>
            </a:endParaRPr>
          </a:p>
        </p:txBody>
      </p:sp>
      <p:sp>
        <p:nvSpPr>
          <p:cNvPr id="13" name="Rectangle 4"/>
          <p:cNvSpPr>
            <a:spLocks noChangeArrowheads="1"/>
          </p:cNvSpPr>
          <p:nvPr/>
        </p:nvSpPr>
        <p:spPr bwMode="auto">
          <a:xfrm>
            <a:off x="2496312" y="2807208"/>
            <a:ext cx="19050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cene3d>
              <a:camera prst="orthographicFront"/>
              <a:lightRig rig="glow" dir="tl">
                <a:rot lat="0" lon="0" rev="5400000"/>
              </a:lightRig>
            </a:scene3d>
            <a:sp3d contourW="12700">
              <a:contourClr>
                <a:schemeClr val="accent6">
                  <a:shade val="73000"/>
                </a:schemeClr>
              </a:contourClr>
            </a:sp3d>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4100" b="1" dirty="0" smtClean="0">
                <a:ln>
                  <a:solidFill>
                    <a:schemeClr val="bg1"/>
                  </a:solidFill>
                </a:ln>
                <a:solidFill>
                  <a:schemeClr val="bg1"/>
                </a:solidFill>
                <a:effectLst>
                  <a:outerShdw blurRad="38100" dist="38100" dir="2700000" algn="tl">
                    <a:srgbClr val="000000">
                      <a:alpha val="43137"/>
                    </a:srgbClr>
                  </a:outerShdw>
                </a:effectLst>
                <a:latin typeface="+mj-lt"/>
              </a:rPr>
              <a:t>hope</a:t>
            </a:r>
            <a:endParaRPr lang="en-US" sz="4100" b="1" i="1" dirty="0">
              <a:ln>
                <a:solidFill>
                  <a:schemeClr val="bg1"/>
                </a:solidFill>
              </a:ln>
              <a:solidFill>
                <a:schemeClr val="bg1"/>
              </a:solidFill>
              <a:effectLst>
                <a:outerShdw blurRad="38100" dist="38100" dir="2700000" algn="tl">
                  <a:srgbClr val="000000">
                    <a:alpha val="43137"/>
                  </a:srgbClr>
                </a:outerShdw>
              </a:effectLst>
              <a:latin typeface="+mj-lt"/>
            </a:endParaRPr>
          </a:p>
        </p:txBody>
      </p:sp>
      <p:sp>
        <p:nvSpPr>
          <p:cNvPr id="14" name="Title 1"/>
          <p:cNvSpPr txBox="1">
            <a:spLocks/>
          </p:cNvSpPr>
          <p:nvPr/>
        </p:nvSpPr>
        <p:spPr>
          <a:xfrm>
            <a:off x="76200" y="1752600"/>
            <a:ext cx="4419600" cy="1066800"/>
          </a:xfrm>
          <a:prstGeom prst="rect">
            <a:avLst/>
          </a:prstGeom>
        </p:spPr>
        <p:txBody>
          <a:bodyPr vert="horz" lIns="91440" tIns="45720" rIns="91440" bIns="45720" rtlCol="0" anchor="ctr">
            <a:normAutofit/>
            <a:scene3d>
              <a:camera prst="orthographicFront"/>
              <a:lightRig rig="soft" dir="tl">
                <a:rot lat="0" lon="0" rev="0"/>
              </a:lightRig>
            </a:scene3d>
            <a:sp3d contourW="25400" prstMaterial="matte">
              <a:contourClr>
                <a:schemeClr val="accent2">
                  <a:tint val="20000"/>
                </a:schemeClr>
              </a:contourClr>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400" b="1" spc="50" dirty="0" smtClean="0">
                <a:ln w="11430">
                  <a:solidFill>
                    <a:sysClr val="windowText" lastClr="000000"/>
                  </a:solidFill>
                </a:ln>
                <a:gradFill>
                  <a:gsLst>
                    <a:gs pos="0">
                      <a:srgbClr val="FFF200"/>
                    </a:gs>
                    <a:gs pos="45000">
                      <a:srgbClr val="FF7A00"/>
                    </a:gs>
                    <a:gs pos="70000">
                      <a:srgbClr val="FF0300"/>
                    </a:gs>
                    <a:gs pos="100000">
                      <a:srgbClr val="4D0808"/>
                    </a:gs>
                  </a:gsLst>
                  <a:lin ang="5400000" scaled="0"/>
                </a:gradFill>
                <a:effectLst>
                  <a:outerShdw blurRad="76200" dist="50800" dir="5400000" algn="tl" rotWithShape="0">
                    <a:srgbClr val="000000">
                      <a:alpha val="65000"/>
                    </a:srgbClr>
                  </a:outerShdw>
                </a:effectLst>
              </a:rPr>
              <a:t> </a:t>
            </a:r>
            <a:r>
              <a:rPr lang="en-US" sz="5100" b="1" spc="50" dirty="0" smtClean="0">
                <a:ln w="11430">
                  <a:solidFill>
                    <a:sysClr val="windowText" lastClr="000000"/>
                  </a:solidFill>
                </a:ln>
                <a:gradFill>
                  <a:gsLst>
                    <a:gs pos="0">
                      <a:srgbClr val="FFF200"/>
                    </a:gs>
                    <a:gs pos="45000">
                      <a:srgbClr val="FF7A00"/>
                    </a:gs>
                    <a:gs pos="70000">
                      <a:srgbClr val="FF0300"/>
                    </a:gs>
                    <a:gs pos="100000">
                      <a:srgbClr val="4D0808"/>
                    </a:gs>
                  </a:gsLst>
                  <a:lin ang="5400000" scaled="0"/>
                </a:gradFill>
                <a:effectLst>
                  <a:outerShdw blurRad="76200" dist="50800" dir="5400000" algn="tl" rotWithShape="0">
                    <a:srgbClr val="000000">
                      <a:alpha val="65000"/>
                    </a:srgbClr>
                  </a:outerShdw>
                </a:effectLst>
              </a:rPr>
              <a:t> </a:t>
            </a:r>
            <a:r>
              <a:rPr lang="en-US" sz="6000" dirty="0" smtClean="0">
                <a:ln>
                  <a:solidFill>
                    <a:sysClr val="windowText" lastClr="000000"/>
                  </a:solidFill>
                </a:ln>
                <a:solidFill>
                  <a:srgbClr val="00B0F0"/>
                </a:solidFill>
                <a:effectLst/>
                <a:latin typeface="Aharoni" panose="02010803020104030203" pitchFamily="2" charset="-79"/>
                <a:cs typeface="Aharoni" panose="02010803020104030203" pitchFamily="2" charset="-79"/>
              </a:rPr>
              <a:t>suffering</a:t>
            </a:r>
            <a:endParaRPr lang="en-US" sz="6000" i="1" spc="50" dirty="0">
              <a:ln>
                <a:solidFill>
                  <a:sysClr val="windowText" lastClr="000000"/>
                </a:solidFill>
              </a:ln>
              <a:solidFill>
                <a:srgbClr val="00B0F0"/>
              </a:solidFill>
              <a:effectLst/>
              <a:latin typeface="Aharoni" panose="02010803020104030203" pitchFamily="2" charset="-79"/>
              <a:cs typeface="Aharoni" panose="02010803020104030203" pitchFamily="2" charset="-79"/>
            </a:endParaRPr>
          </a:p>
        </p:txBody>
      </p:sp>
      <p:sp>
        <p:nvSpPr>
          <p:cNvPr id="15" name="Title 1"/>
          <p:cNvSpPr txBox="1">
            <a:spLocks/>
          </p:cNvSpPr>
          <p:nvPr/>
        </p:nvSpPr>
        <p:spPr>
          <a:xfrm>
            <a:off x="1764792" y="4700016"/>
            <a:ext cx="3962400" cy="1143000"/>
          </a:xfrm>
          <a:prstGeom prst="rect">
            <a:avLst/>
          </a:prstGeom>
        </p:spPr>
        <p:txBody>
          <a:bodyPr vert="horz" lIns="91440" tIns="45720" rIns="91440" bIns="45720" rtlCol="0" anchor="ctr">
            <a:normAutofit/>
            <a:scene3d>
              <a:camera prst="orthographicFront"/>
              <a:lightRig rig="soft" dir="tl">
                <a:rot lat="0" lon="0" rev="0"/>
              </a:lightRig>
            </a:scene3d>
            <a:sp3d contourW="25400" prstMaterial="matte">
              <a:contourClr>
                <a:schemeClr val="accent2">
                  <a:tint val="20000"/>
                </a:schemeClr>
              </a:contourClr>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400" b="1" spc="50" dirty="0" smtClean="0">
                <a:ln w="11430">
                  <a:solidFill>
                    <a:sysClr val="windowText" lastClr="000000"/>
                  </a:solidFill>
                </a:ln>
                <a:gradFill>
                  <a:gsLst>
                    <a:gs pos="0">
                      <a:srgbClr val="FFF200"/>
                    </a:gs>
                    <a:gs pos="45000">
                      <a:srgbClr val="FF7A00"/>
                    </a:gs>
                    <a:gs pos="70000">
                      <a:srgbClr val="FF0300"/>
                    </a:gs>
                    <a:gs pos="100000">
                      <a:srgbClr val="4D0808"/>
                    </a:gs>
                  </a:gsLst>
                  <a:lin ang="5400000" scaled="0"/>
                </a:gradFill>
                <a:effectLst>
                  <a:outerShdw blurRad="76200" dist="50800" dir="5400000" algn="tl" rotWithShape="0">
                    <a:srgbClr val="000000">
                      <a:alpha val="65000"/>
                    </a:srgbClr>
                  </a:outerShdw>
                </a:effectLst>
              </a:rPr>
              <a:t> </a:t>
            </a:r>
            <a:r>
              <a:rPr lang="en-US" sz="5100" b="1" spc="50" dirty="0" smtClean="0">
                <a:ln w="11430">
                  <a:solidFill>
                    <a:sysClr val="windowText" lastClr="000000"/>
                  </a:solidFill>
                </a:ln>
                <a:gradFill>
                  <a:gsLst>
                    <a:gs pos="0">
                      <a:srgbClr val="FFF200"/>
                    </a:gs>
                    <a:gs pos="45000">
                      <a:srgbClr val="FF7A00"/>
                    </a:gs>
                    <a:gs pos="70000">
                      <a:srgbClr val="FF0300"/>
                    </a:gs>
                    <a:gs pos="100000">
                      <a:srgbClr val="4D0808"/>
                    </a:gs>
                  </a:gsLst>
                  <a:lin ang="5400000" scaled="0"/>
                </a:gradFill>
                <a:effectLst>
                  <a:outerShdw blurRad="76200" dist="50800" dir="5400000" algn="tl" rotWithShape="0">
                    <a:srgbClr val="000000">
                      <a:alpha val="65000"/>
                    </a:srgbClr>
                  </a:outerShdw>
                </a:effectLst>
              </a:rPr>
              <a:t> </a:t>
            </a:r>
            <a:r>
              <a:rPr lang="en-US" sz="6000" dirty="0" smtClean="0">
                <a:ln>
                  <a:solidFill>
                    <a:sysClr val="windowText" lastClr="000000"/>
                  </a:solidFill>
                </a:ln>
                <a:solidFill>
                  <a:srgbClr val="33CC33"/>
                </a:solidFill>
                <a:effectLst/>
                <a:latin typeface="Aharoni" panose="02010803020104030203" pitchFamily="2" charset="-79"/>
                <a:cs typeface="Aharoni" panose="02010803020104030203" pitchFamily="2" charset="-79"/>
              </a:rPr>
              <a:t>character</a:t>
            </a:r>
            <a:endParaRPr lang="en-US" sz="6000" i="1" spc="50" dirty="0">
              <a:ln>
                <a:solidFill>
                  <a:sysClr val="windowText" lastClr="000000"/>
                </a:solidFill>
              </a:ln>
              <a:solidFill>
                <a:srgbClr val="33CC33"/>
              </a:solidFill>
              <a:effectLst/>
              <a:latin typeface="Aharoni" panose="02010803020104030203" pitchFamily="2" charset="-79"/>
              <a:cs typeface="Aharoni" panose="02010803020104030203" pitchFamily="2" charset="-79"/>
            </a:endParaRPr>
          </a:p>
        </p:txBody>
      </p:sp>
      <p:sp>
        <p:nvSpPr>
          <p:cNvPr id="16" name="Title 1"/>
          <p:cNvSpPr txBox="1">
            <a:spLocks/>
          </p:cNvSpPr>
          <p:nvPr/>
        </p:nvSpPr>
        <p:spPr>
          <a:xfrm>
            <a:off x="1837944" y="1572768"/>
            <a:ext cx="1143000" cy="4648200"/>
          </a:xfrm>
          <a:prstGeom prst="rect">
            <a:avLst/>
          </a:prstGeom>
        </p:spPr>
        <p:txBody>
          <a:bodyPr vert="vert" lIns="91440" tIns="45720" rIns="91440" bIns="45720" rtlCol="0" anchor="ctr">
            <a:normAutofit/>
            <a:scene3d>
              <a:camera prst="orthographicFront"/>
              <a:lightRig rig="soft" dir="tl">
                <a:rot lat="0" lon="0" rev="0"/>
              </a:lightRig>
            </a:scene3d>
            <a:sp3d contourW="25400" prstMaterial="matte">
              <a:contourClr>
                <a:schemeClr val="accent2">
                  <a:tint val="20000"/>
                </a:schemeClr>
              </a:contourClr>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400" b="1" spc="50" dirty="0" smtClean="0">
                <a:ln w="11430">
                  <a:solidFill>
                    <a:sysClr val="windowText" lastClr="000000"/>
                  </a:solidFill>
                </a:ln>
                <a:gradFill>
                  <a:gsLst>
                    <a:gs pos="0">
                      <a:srgbClr val="FFF200"/>
                    </a:gs>
                    <a:gs pos="45000">
                      <a:srgbClr val="FF7A00"/>
                    </a:gs>
                    <a:gs pos="70000">
                      <a:srgbClr val="FF0300"/>
                    </a:gs>
                    <a:gs pos="100000">
                      <a:srgbClr val="4D0808"/>
                    </a:gs>
                  </a:gsLst>
                  <a:lin ang="5400000" scaled="0"/>
                </a:gradFill>
                <a:effectLst>
                  <a:outerShdw blurRad="76200" dist="50800" dir="5400000" algn="tl" rotWithShape="0">
                    <a:srgbClr val="000000">
                      <a:alpha val="65000"/>
                    </a:srgbClr>
                  </a:outerShdw>
                </a:effectLst>
              </a:rPr>
              <a:t> </a:t>
            </a:r>
            <a:r>
              <a:rPr lang="en-US" sz="5100" b="1" spc="50" dirty="0" smtClean="0">
                <a:ln w="11430">
                  <a:solidFill>
                    <a:sysClr val="windowText" lastClr="000000"/>
                  </a:solidFill>
                </a:ln>
                <a:gradFill>
                  <a:gsLst>
                    <a:gs pos="0">
                      <a:srgbClr val="FFF200"/>
                    </a:gs>
                    <a:gs pos="45000">
                      <a:srgbClr val="FF7A00"/>
                    </a:gs>
                    <a:gs pos="70000">
                      <a:srgbClr val="FF0300"/>
                    </a:gs>
                    <a:gs pos="100000">
                      <a:srgbClr val="4D0808"/>
                    </a:gs>
                  </a:gsLst>
                  <a:lin ang="5400000" scaled="0"/>
                </a:gradFill>
                <a:effectLst>
                  <a:outerShdw blurRad="76200" dist="50800" dir="5400000" algn="tl" rotWithShape="0">
                    <a:srgbClr val="000000">
                      <a:alpha val="65000"/>
                    </a:srgbClr>
                  </a:outerShdw>
                </a:effectLst>
              </a:rPr>
              <a:t> </a:t>
            </a:r>
            <a:r>
              <a:rPr lang="en-US" sz="6000" dirty="0" smtClean="0">
                <a:ln>
                  <a:solidFill>
                    <a:sysClr val="windowText" lastClr="000000"/>
                  </a:solidFill>
                </a:ln>
                <a:solidFill>
                  <a:srgbClr val="CC66FF"/>
                </a:solidFill>
                <a:effectLst/>
                <a:latin typeface="Aharoni" panose="02010803020104030203" pitchFamily="2" charset="-79"/>
                <a:cs typeface="Aharoni" panose="02010803020104030203" pitchFamily="2" charset="-79"/>
              </a:rPr>
              <a:t>endurance</a:t>
            </a:r>
            <a:endParaRPr lang="en-US" sz="6000" i="1" spc="50" dirty="0">
              <a:ln>
                <a:solidFill>
                  <a:sysClr val="windowText" lastClr="000000"/>
                </a:solidFill>
              </a:ln>
              <a:solidFill>
                <a:srgbClr val="CC66FF"/>
              </a:solidFill>
              <a:effectLst/>
              <a:latin typeface="Aharoni" panose="02010803020104030203" pitchFamily="2" charset="-79"/>
              <a:cs typeface="Aharoni" panose="02010803020104030203" pitchFamily="2" charset="-79"/>
            </a:endParaRPr>
          </a:p>
        </p:txBody>
      </p:sp>
      <p:sp>
        <p:nvSpPr>
          <p:cNvPr id="20" name="Title 1"/>
          <p:cNvSpPr txBox="1">
            <a:spLocks/>
          </p:cNvSpPr>
          <p:nvPr/>
        </p:nvSpPr>
        <p:spPr>
          <a:xfrm>
            <a:off x="292608" y="1737360"/>
            <a:ext cx="3990372" cy="1066800"/>
          </a:xfrm>
          <a:prstGeom prst="rect">
            <a:avLst/>
          </a:prstGeom>
          <a:noFill/>
        </p:spPr>
        <p:txBody>
          <a:bodyPr vert="horz" lIns="91440" tIns="45720" rIns="91440" bIns="45720" rtlCol="0" anchor="ctr">
            <a:normAutofit/>
            <a:scene3d>
              <a:camera prst="orthographicFront"/>
              <a:lightRig rig="soft" dir="tl">
                <a:rot lat="0" lon="0" rev="0"/>
              </a:lightRig>
            </a:scene3d>
            <a:sp3d contourW="25400" prstMaterial="matte">
              <a:contourClr>
                <a:schemeClr val="accent2">
                  <a:tint val="20000"/>
                </a:schemeClr>
              </a:contourClr>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400" b="1" spc="50" dirty="0" smtClean="0">
                <a:ln w="11430">
                  <a:solidFill>
                    <a:sysClr val="windowText" lastClr="000000"/>
                  </a:solidFill>
                </a:ln>
                <a:gradFill>
                  <a:gsLst>
                    <a:gs pos="0">
                      <a:srgbClr val="FFF200"/>
                    </a:gs>
                    <a:gs pos="45000">
                      <a:srgbClr val="FF7A00"/>
                    </a:gs>
                    <a:gs pos="70000">
                      <a:srgbClr val="FF0300"/>
                    </a:gs>
                    <a:gs pos="100000">
                      <a:srgbClr val="4D0808"/>
                    </a:gs>
                  </a:gsLst>
                  <a:lin ang="5400000" scaled="0"/>
                </a:gradFill>
                <a:effectLst>
                  <a:outerShdw blurRad="76200" dist="50800" dir="5400000" algn="tl" rotWithShape="0">
                    <a:srgbClr val="000000">
                      <a:alpha val="65000"/>
                    </a:srgbClr>
                  </a:outerShdw>
                </a:effectLst>
              </a:rPr>
              <a:t> </a:t>
            </a:r>
            <a:r>
              <a:rPr lang="en-US" sz="5100" b="1" spc="50" dirty="0" smtClean="0">
                <a:ln w="11430">
                  <a:solidFill>
                    <a:sysClr val="windowText" lastClr="000000"/>
                  </a:solidFill>
                </a:ln>
                <a:gradFill>
                  <a:gsLst>
                    <a:gs pos="0">
                      <a:srgbClr val="FFF200"/>
                    </a:gs>
                    <a:gs pos="45000">
                      <a:srgbClr val="FF7A00"/>
                    </a:gs>
                    <a:gs pos="70000">
                      <a:srgbClr val="FF0300"/>
                    </a:gs>
                    <a:gs pos="100000">
                      <a:srgbClr val="4D0808"/>
                    </a:gs>
                  </a:gsLst>
                  <a:lin ang="5400000" scaled="0"/>
                </a:gradFill>
                <a:effectLst>
                  <a:outerShdw blurRad="76200" dist="50800" dir="5400000" algn="tl" rotWithShape="0">
                    <a:srgbClr val="000000">
                      <a:alpha val="65000"/>
                    </a:srgbClr>
                  </a:outerShdw>
                </a:effectLst>
              </a:rPr>
              <a:t> </a:t>
            </a:r>
            <a:r>
              <a:rPr lang="en-US" sz="6000" dirty="0" err="1" smtClean="0">
                <a:ln>
                  <a:solidFill>
                    <a:sysClr val="windowText" lastClr="000000"/>
                  </a:solidFill>
                </a:ln>
                <a:solidFill>
                  <a:srgbClr val="00B0F0"/>
                </a:solidFill>
                <a:effectLst/>
                <a:latin typeface="Aharoni" panose="02010803020104030203" pitchFamily="2" charset="-79"/>
                <a:cs typeface="Aharoni" panose="02010803020104030203" pitchFamily="2" charset="-79"/>
              </a:rPr>
              <a:t>suff</a:t>
            </a:r>
            <a:r>
              <a:rPr lang="en-US" sz="6000" dirty="0" smtClean="0">
                <a:ln>
                  <a:solidFill>
                    <a:sysClr val="windowText" lastClr="000000"/>
                  </a:solidFill>
                </a:ln>
                <a:solidFill>
                  <a:srgbClr val="00B0F0"/>
                </a:solidFill>
                <a:effectLst/>
                <a:latin typeface="Aharoni" panose="02010803020104030203" pitchFamily="2" charset="-79"/>
                <a:cs typeface="Aharoni" panose="02010803020104030203" pitchFamily="2" charset="-79"/>
              </a:rPr>
              <a:t> </a:t>
            </a:r>
            <a:r>
              <a:rPr lang="en-US" sz="6400" dirty="0" smtClean="0">
                <a:ln>
                  <a:solidFill>
                    <a:sysClr val="windowText" lastClr="000000"/>
                  </a:solidFill>
                </a:ln>
                <a:solidFill>
                  <a:srgbClr val="00B0F0"/>
                </a:solidFill>
                <a:effectLst/>
                <a:latin typeface="Aharoni" panose="02010803020104030203" pitchFamily="2" charset="-79"/>
                <a:cs typeface="Aharoni" panose="02010803020104030203" pitchFamily="2" charset="-79"/>
              </a:rPr>
              <a:t> </a:t>
            </a:r>
            <a:r>
              <a:rPr lang="en-US" sz="6000" dirty="0" smtClean="0">
                <a:ln>
                  <a:solidFill>
                    <a:sysClr val="windowText" lastClr="000000"/>
                  </a:solidFill>
                </a:ln>
                <a:solidFill>
                  <a:srgbClr val="00B0F0"/>
                </a:solidFill>
                <a:effectLst/>
                <a:latin typeface="Aharoni" panose="02010803020104030203" pitchFamily="2" charset="-79"/>
                <a:cs typeface="Aharoni" panose="02010803020104030203" pitchFamily="2" charset="-79"/>
              </a:rPr>
              <a:t>ring</a:t>
            </a:r>
            <a:endParaRPr lang="en-US" sz="6000" i="1" spc="50" dirty="0">
              <a:ln>
                <a:solidFill>
                  <a:sysClr val="windowText" lastClr="000000"/>
                </a:solidFill>
              </a:ln>
              <a:solidFill>
                <a:srgbClr val="00B0F0"/>
              </a:solidFill>
              <a:effectLst/>
              <a:latin typeface="Aharoni" panose="02010803020104030203" pitchFamily="2" charset="-79"/>
              <a:cs typeface="Aharoni" panose="02010803020104030203" pitchFamily="2" charset="-79"/>
            </a:endParaRPr>
          </a:p>
        </p:txBody>
      </p:sp>
      <p:sp>
        <p:nvSpPr>
          <p:cNvPr id="17" name="Title 1"/>
          <p:cNvSpPr txBox="1">
            <a:spLocks/>
          </p:cNvSpPr>
          <p:nvPr/>
        </p:nvSpPr>
        <p:spPr>
          <a:xfrm>
            <a:off x="4419600" y="3493008"/>
            <a:ext cx="1307592" cy="2221992"/>
          </a:xfrm>
          <a:prstGeom prst="rect">
            <a:avLst/>
          </a:prstGeom>
        </p:spPr>
        <p:txBody>
          <a:bodyPr vert="vert" lIns="91440" tIns="45720" rIns="91440" bIns="45720" rtlCol="0" anchor="ctr">
            <a:normAutofit/>
            <a:scene3d>
              <a:camera prst="orthographicFront"/>
              <a:lightRig rig="soft" dir="tl">
                <a:rot lat="0" lon="0" rev="0"/>
              </a:lightRig>
            </a:scene3d>
            <a:sp3d contourW="25400" prstMaterial="matte">
              <a:contourClr>
                <a:schemeClr val="accent2">
                  <a:tint val="20000"/>
                </a:schemeClr>
              </a:contourClr>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ln>
                  <a:solidFill>
                    <a:sysClr val="windowText" lastClr="000000"/>
                  </a:solidFill>
                </a:ln>
                <a:solidFill>
                  <a:schemeClr val="bg1"/>
                </a:solidFill>
                <a:effectLst/>
                <a:latin typeface="Aharoni" panose="02010803020104030203" pitchFamily="2" charset="-79"/>
                <a:cs typeface="Aharoni" panose="02010803020104030203" pitchFamily="2" charset="-79"/>
              </a:rPr>
              <a:t>hope</a:t>
            </a:r>
            <a:endParaRPr lang="en-US" sz="6000" i="1" spc="50" dirty="0">
              <a:ln>
                <a:solidFill>
                  <a:sysClr val="windowText" lastClr="000000"/>
                </a:solidFill>
              </a:ln>
              <a:solidFill>
                <a:schemeClr val="bg1"/>
              </a:solidFill>
              <a:effectLst/>
              <a:latin typeface="Aharoni" panose="02010803020104030203" pitchFamily="2" charset="-79"/>
              <a:cs typeface="Aharoni" panose="02010803020104030203" pitchFamily="2" charset="-79"/>
            </a:endParaRPr>
          </a:p>
        </p:txBody>
      </p:sp>
      <p:sp>
        <p:nvSpPr>
          <p:cNvPr id="18" name="Title 1"/>
          <p:cNvSpPr txBox="1">
            <a:spLocks/>
          </p:cNvSpPr>
          <p:nvPr/>
        </p:nvSpPr>
        <p:spPr>
          <a:xfrm>
            <a:off x="1828800" y="1752600"/>
            <a:ext cx="1066800" cy="1066800"/>
          </a:xfrm>
          <a:prstGeom prst="rect">
            <a:avLst/>
          </a:prstGeom>
        </p:spPr>
        <p:txBody>
          <a:bodyPr vert="horz" lIns="91440" tIns="45720" rIns="91440" bIns="45720" rtlCol="0" anchor="ctr">
            <a:normAutofit/>
            <a:scene3d>
              <a:camera prst="orthographicFront"/>
              <a:lightRig rig="soft" dir="tl">
                <a:rot lat="0" lon="0" rev="0"/>
              </a:lightRig>
            </a:scene3d>
            <a:sp3d contourW="25400" prstMaterial="matte">
              <a:contourClr>
                <a:schemeClr val="accent2">
                  <a:tint val="20000"/>
                </a:schemeClr>
              </a:contourClr>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ln>
                  <a:solidFill>
                    <a:sysClr val="windowText" lastClr="000000"/>
                  </a:solidFill>
                </a:ln>
                <a:solidFill>
                  <a:srgbClr val="00B0F0"/>
                </a:solidFill>
                <a:effectLst/>
                <a:latin typeface="Aharoni" panose="02010803020104030203" pitchFamily="2" charset="-79"/>
                <a:cs typeface="Aharoni" panose="02010803020104030203" pitchFamily="2" charset="-79"/>
              </a:rPr>
              <a:t>e</a:t>
            </a:r>
            <a:endParaRPr lang="en-US" sz="6000" i="1" spc="50" dirty="0">
              <a:ln>
                <a:solidFill>
                  <a:sysClr val="windowText" lastClr="000000"/>
                </a:solidFill>
              </a:ln>
              <a:solidFill>
                <a:srgbClr val="00B0F0"/>
              </a:solidFill>
              <a:effectLst/>
              <a:latin typeface="Aharoni" panose="02010803020104030203" pitchFamily="2" charset="-79"/>
              <a:cs typeface="Aharoni" panose="02010803020104030203" pitchFamily="2" charset="-79"/>
            </a:endParaRPr>
          </a:p>
        </p:txBody>
      </p:sp>
      <p:sp>
        <p:nvSpPr>
          <p:cNvPr id="19" name="Title 1"/>
          <p:cNvSpPr txBox="1">
            <a:spLocks/>
          </p:cNvSpPr>
          <p:nvPr/>
        </p:nvSpPr>
        <p:spPr>
          <a:xfrm>
            <a:off x="4495800" y="4736592"/>
            <a:ext cx="1061013" cy="1066800"/>
          </a:xfrm>
          <a:prstGeom prst="rect">
            <a:avLst/>
          </a:prstGeom>
        </p:spPr>
        <p:txBody>
          <a:bodyPr vert="horz" lIns="91440" tIns="45720" rIns="91440" bIns="45720" rtlCol="0" anchor="ctr">
            <a:normAutofit/>
            <a:scene3d>
              <a:camera prst="orthographicFront"/>
              <a:lightRig rig="soft" dir="tl">
                <a:rot lat="0" lon="0" rev="0"/>
              </a:lightRig>
            </a:scene3d>
            <a:sp3d contourW="25400" prstMaterial="matte">
              <a:contourClr>
                <a:schemeClr val="accent2">
                  <a:tint val="20000"/>
                </a:schemeClr>
              </a:contourClr>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ln>
                  <a:solidFill>
                    <a:sysClr val="windowText" lastClr="000000"/>
                  </a:solidFill>
                </a:ln>
                <a:solidFill>
                  <a:srgbClr val="33CC33"/>
                </a:solidFill>
                <a:effectLst/>
                <a:latin typeface="Aharoni" panose="02010803020104030203" pitchFamily="2" charset="-79"/>
                <a:cs typeface="Aharoni" panose="02010803020104030203" pitchFamily="2" charset="-79"/>
              </a:rPr>
              <a:t>e</a:t>
            </a:r>
            <a:endParaRPr lang="en-US" sz="6000" i="1" spc="50" dirty="0">
              <a:ln>
                <a:solidFill>
                  <a:sysClr val="windowText" lastClr="000000"/>
                </a:solidFill>
              </a:ln>
              <a:solidFill>
                <a:srgbClr val="33CC33"/>
              </a:solidFill>
              <a:effectLst/>
              <a:latin typeface="Aharoni" panose="02010803020104030203" pitchFamily="2" charset="-79"/>
              <a:cs typeface="Aharoni" panose="02010803020104030203" pitchFamily="2" charset="-79"/>
            </a:endParaRPr>
          </a:p>
        </p:txBody>
      </p:sp>
      <p:sp>
        <p:nvSpPr>
          <p:cNvPr id="21" name="Title 1"/>
          <p:cNvSpPr txBox="1">
            <a:spLocks/>
          </p:cNvSpPr>
          <p:nvPr/>
        </p:nvSpPr>
        <p:spPr>
          <a:xfrm>
            <a:off x="1837944" y="1591056"/>
            <a:ext cx="1143000" cy="4620768"/>
          </a:xfrm>
          <a:prstGeom prst="rect">
            <a:avLst/>
          </a:prstGeom>
        </p:spPr>
        <p:txBody>
          <a:bodyPr vert="vert" lIns="91440" tIns="45720" rIns="91440" bIns="45720" rtlCol="0" anchor="ctr">
            <a:normAutofit/>
            <a:scene3d>
              <a:camera prst="orthographicFront"/>
              <a:lightRig rig="soft" dir="tl">
                <a:rot lat="0" lon="0" rev="0"/>
              </a:lightRig>
            </a:scene3d>
            <a:sp3d contourW="25400" prstMaterial="matte">
              <a:contourClr>
                <a:schemeClr val="accent2">
                  <a:tint val="20000"/>
                </a:schemeClr>
              </a:contourClr>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400" b="1" spc="50" dirty="0" smtClean="0">
                <a:ln w="11430">
                  <a:solidFill>
                    <a:sysClr val="windowText" lastClr="000000"/>
                  </a:solidFill>
                </a:ln>
                <a:gradFill>
                  <a:gsLst>
                    <a:gs pos="0">
                      <a:srgbClr val="FFF200"/>
                    </a:gs>
                    <a:gs pos="45000">
                      <a:srgbClr val="FF7A00"/>
                    </a:gs>
                    <a:gs pos="70000">
                      <a:srgbClr val="FF0300"/>
                    </a:gs>
                    <a:gs pos="100000">
                      <a:srgbClr val="4D0808"/>
                    </a:gs>
                  </a:gsLst>
                  <a:lin ang="5400000" scaled="0"/>
                </a:gradFill>
                <a:effectLst>
                  <a:outerShdw blurRad="76200" dist="50800" dir="5400000" algn="tl" rotWithShape="0">
                    <a:srgbClr val="000000">
                      <a:alpha val="65000"/>
                    </a:srgbClr>
                  </a:outerShdw>
                </a:effectLst>
              </a:rPr>
              <a:t> </a:t>
            </a:r>
            <a:r>
              <a:rPr lang="en-US" sz="5100" b="1" spc="50" dirty="0" smtClean="0">
                <a:ln w="11430">
                  <a:solidFill>
                    <a:sysClr val="windowText" lastClr="000000"/>
                  </a:solidFill>
                </a:ln>
                <a:gradFill>
                  <a:gsLst>
                    <a:gs pos="0">
                      <a:srgbClr val="FFF200"/>
                    </a:gs>
                    <a:gs pos="45000">
                      <a:srgbClr val="FF7A00"/>
                    </a:gs>
                    <a:gs pos="70000">
                      <a:srgbClr val="FF0300"/>
                    </a:gs>
                    <a:gs pos="100000">
                      <a:srgbClr val="4D0808"/>
                    </a:gs>
                  </a:gsLst>
                  <a:lin ang="5400000" scaled="0"/>
                </a:gradFill>
                <a:effectLst>
                  <a:outerShdw blurRad="76200" dist="50800" dir="5400000" algn="tl" rotWithShape="0">
                    <a:srgbClr val="000000">
                      <a:alpha val="65000"/>
                    </a:srgbClr>
                  </a:outerShdw>
                </a:effectLst>
              </a:rPr>
              <a:t> </a:t>
            </a:r>
            <a:r>
              <a:rPr lang="en-US" sz="6000" dirty="0" err="1" smtClean="0">
                <a:ln>
                  <a:solidFill>
                    <a:sysClr val="windowText" lastClr="000000"/>
                  </a:solidFill>
                </a:ln>
                <a:solidFill>
                  <a:srgbClr val="CC66FF"/>
                </a:solidFill>
                <a:effectLst/>
                <a:latin typeface="Aharoni" panose="02010803020104030203" pitchFamily="2" charset="-79"/>
                <a:cs typeface="Aharoni" panose="02010803020104030203" pitchFamily="2" charset="-79"/>
              </a:rPr>
              <a:t>enduran</a:t>
            </a:r>
            <a:r>
              <a:rPr lang="en-US" sz="5000" dirty="0" smtClean="0">
                <a:ln>
                  <a:solidFill>
                    <a:sysClr val="windowText" lastClr="000000"/>
                  </a:solidFill>
                </a:ln>
                <a:solidFill>
                  <a:srgbClr val="CC66FF"/>
                </a:solidFill>
                <a:effectLst/>
                <a:latin typeface="Aharoni" panose="02010803020104030203" pitchFamily="2" charset="-79"/>
                <a:cs typeface="Aharoni" panose="02010803020104030203" pitchFamily="2" charset="-79"/>
              </a:rPr>
              <a:t> </a:t>
            </a:r>
            <a:r>
              <a:rPr lang="en-US" sz="4300" dirty="0" smtClean="0">
                <a:ln>
                  <a:solidFill>
                    <a:sysClr val="windowText" lastClr="000000"/>
                  </a:solidFill>
                </a:ln>
                <a:solidFill>
                  <a:srgbClr val="CC66FF"/>
                </a:solidFill>
                <a:effectLst/>
                <a:latin typeface="Aharoni" panose="02010803020104030203" pitchFamily="2" charset="-79"/>
                <a:cs typeface="Aharoni" panose="02010803020104030203" pitchFamily="2" charset="-79"/>
              </a:rPr>
              <a:t> </a:t>
            </a:r>
            <a:r>
              <a:rPr lang="en-US" sz="6000" dirty="0" smtClean="0">
                <a:ln>
                  <a:solidFill>
                    <a:sysClr val="windowText" lastClr="000000"/>
                  </a:solidFill>
                </a:ln>
                <a:solidFill>
                  <a:srgbClr val="CC66FF"/>
                </a:solidFill>
                <a:effectLst/>
                <a:latin typeface="Aharoni" panose="02010803020104030203" pitchFamily="2" charset="-79"/>
                <a:cs typeface="Aharoni" panose="02010803020104030203" pitchFamily="2" charset="-79"/>
              </a:rPr>
              <a:t>e</a:t>
            </a:r>
            <a:endParaRPr lang="en-US" sz="6000" i="1" spc="50" dirty="0">
              <a:ln>
                <a:solidFill>
                  <a:sysClr val="windowText" lastClr="000000"/>
                </a:solidFill>
              </a:ln>
              <a:solidFill>
                <a:srgbClr val="CC66FF"/>
              </a:solidFill>
              <a:effectLst/>
              <a:latin typeface="Aharoni" panose="02010803020104030203" pitchFamily="2" charset="-79"/>
              <a:cs typeface="Aharoni" panose="02010803020104030203" pitchFamily="2" charset="-79"/>
            </a:endParaRPr>
          </a:p>
        </p:txBody>
      </p:sp>
      <p:sp>
        <p:nvSpPr>
          <p:cNvPr id="22" name="Title 1"/>
          <p:cNvSpPr txBox="1">
            <a:spLocks/>
          </p:cNvSpPr>
          <p:nvPr/>
        </p:nvSpPr>
        <p:spPr>
          <a:xfrm>
            <a:off x="1837944" y="4864608"/>
            <a:ext cx="1152144" cy="914400"/>
          </a:xfrm>
          <a:prstGeom prst="rect">
            <a:avLst/>
          </a:prstGeom>
        </p:spPr>
        <p:txBody>
          <a:bodyPr vert="vert" lIns="91440" tIns="45720" rIns="91440" bIns="45720" rtlCol="0" anchor="ctr">
            <a:normAutofit/>
            <a:scene3d>
              <a:camera prst="orthographicFront"/>
              <a:lightRig rig="soft" dir="tl">
                <a:rot lat="0" lon="0" rev="0"/>
              </a:lightRig>
            </a:scene3d>
            <a:sp3d contourW="25400" prstMaterial="matte">
              <a:contourClr>
                <a:schemeClr val="accent2">
                  <a:tint val="20000"/>
                </a:schemeClr>
              </a:contourClr>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ln>
                  <a:solidFill>
                    <a:sysClr val="windowText" lastClr="000000"/>
                  </a:solidFill>
                </a:ln>
                <a:solidFill>
                  <a:srgbClr val="CC66FF"/>
                </a:solidFill>
                <a:effectLst/>
                <a:latin typeface="Aharoni" panose="02010803020104030203" pitchFamily="2" charset="-79"/>
                <a:cs typeface="Aharoni" panose="02010803020104030203" pitchFamily="2" charset="-79"/>
              </a:rPr>
              <a:t>c</a:t>
            </a:r>
            <a:endParaRPr lang="en-US" sz="6000" i="1" spc="50" dirty="0">
              <a:ln>
                <a:solidFill>
                  <a:sysClr val="windowText" lastClr="000000"/>
                </a:solidFill>
              </a:ln>
              <a:solidFill>
                <a:srgbClr val="CC66FF"/>
              </a:solidFill>
              <a:effectLst/>
              <a:latin typeface="Aharoni" panose="02010803020104030203" pitchFamily="2" charset="-79"/>
              <a:cs typeface="Aharoni" panose="02010803020104030203" pitchFamily="2" charset="-79"/>
            </a:endParaRPr>
          </a:p>
        </p:txBody>
      </p:sp>
      <p:sp>
        <p:nvSpPr>
          <p:cNvPr id="23" name="Title 1"/>
          <p:cNvSpPr txBox="1">
            <a:spLocks/>
          </p:cNvSpPr>
          <p:nvPr/>
        </p:nvSpPr>
        <p:spPr>
          <a:xfrm>
            <a:off x="1655064" y="4709160"/>
            <a:ext cx="4175760" cy="1118616"/>
          </a:xfrm>
          <a:prstGeom prst="rect">
            <a:avLst/>
          </a:prstGeom>
        </p:spPr>
        <p:txBody>
          <a:bodyPr vert="horz" lIns="91440" tIns="45720" rIns="91440" bIns="45720" rtlCol="0" anchor="ctr">
            <a:normAutofit/>
            <a:scene3d>
              <a:camera prst="orthographicFront"/>
              <a:lightRig rig="soft" dir="tl">
                <a:rot lat="0" lon="0" rev="0"/>
              </a:lightRig>
            </a:scene3d>
            <a:sp3d contourW="25400" prstMaterial="matte">
              <a:contourClr>
                <a:schemeClr val="accent2">
                  <a:tint val="20000"/>
                </a:schemeClr>
              </a:contourClr>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400" b="1" spc="50" dirty="0" smtClean="0">
                <a:ln w="11430">
                  <a:solidFill>
                    <a:sysClr val="windowText" lastClr="000000"/>
                  </a:solidFill>
                </a:ln>
                <a:solidFill>
                  <a:srgbClr val="33CC33"/>
                </a:solidFill>
                <a:effectLst>
                  <a:outerShdw blurRad="76200" dist="50800" dir="5400000" algn="tl" rotWithShape="0">
                    <a:srgbClr val="000000">
                      <a:alpha val="65000"/>
                    </a:srgbClr>
                  </a:outerShdw>
                </a:effectLst>
              </a:rPr>
              <a:t> </a:t>
            </a:r>
            <a:r>
              <a:rPr lang="en-US" sz="5100" b="1" spc="50" dirty="0" smtClean="0">
                <a:ln w="11430">
                  <a:solidFill>
                    <a:sysClr val="windowText" lastClr="000000"/>
                  </a:solidFill>
                </a:ln>
                <a:solidFill>
                  <a:srgbClr val="33CC33"/>
                </a:solidFill>
                <a:effectLst>
                  <a:outerShdw blurRad="76200" dist="50800" dir="5400000" algn="tl" rotWithShape="0">
                    <a:srgbClr val="000000">
                      <a:alpha val="65000"/>
                    </a:srgbClr>
                  </a:outerShdw>
                </a:effectLst>
              </a:rPr>
              <a:t> </a:t>
            </a:r>
            <a:r>
              <a:rPr lang="en-US" sz="6000" dirty="0" err="1" smtClean="0">
                <a:ln>
                  <a:solidFill>
                    <a:sysClr val="windowText" lastClr="000000"/>
                  </a:solidFill>
                </a:ln>
                <a:solidFill>
                  <a:srgbClr val="33CC33"/>
                </a:solidFill>
                <a:effectLst/>
                <a:latin typeface="Aharoni" panose="02010803020104030203" pitchFamily="2" charset="-79"/>
                <a:cs typeface="Aharoni" panose="02010803020104030203" pitchFamily="2" charset="-79"/>
              </a:rPr>
              <a:t>charact</a:t>
            </a:r>
            <a:r>
              <a:rPr lang="en-US" sz="4000" dirty="0" smtClean="0">
                <a:ln>
                  <a:solidFill>
                    <a:sysClr val="windowText" lastClr="000000"/>
                  </a:solidFill>
                </a:ln>
                <a:solidFill>
                  <a:srgbClr val="33CC33"/>
                </a:solidFill>
                <a:effectLst/>
                <a:latin typeface="Aharoni" panose="02010803020104030203" pitchFamily="2" charset="-79"/>
                <a:cs typeface="Aharoni" panose="02010803020104030203" pitchFamily="2" charset="-79"/>
              </a:rPr>
              <a:t>  </a:t>
            </a:r>
            <a:r>
              <a:rPr lang="en-US" dirty="0" smtClean="0">
                <a:ln>
                  <a:solidFill>
                    <a:sysClr val="windowText" lastClr="000000"/>
                  </a:solidFill>
                </a:ln>
                <a:solidFill>
                  <a:srgbClr val="33CC33"/>
                </a:solidFill>
                <a:effectLst/>
                <a:latin typeface="Aharoni" panose="02010803020104030203" pitchFamily="2" charset="-79"/>
                <a:cs typeface="Aharoni" panose="02010803020104030203" pitchFamily="2" charset="-79"/>
              </a:rPr>
              <a:t> </a:t>
            </a:r>
            <a:r>
              <a:rPr lang="en-US" sz="6000" dirty="0" smtClean="0">
                <a:ln>
                  <a:solidFill>
                    <a:sysClr val="windowText" lastClr="000000"/>
                  </a:solidFill>
                </a:ln>
                <a:solidFill>
                  <a:srgbClr val="33CC33"/>
                </a:solidFill>
                <a:effectLst/>
                <a:latin typeface="Aharoni" panose="02010803020104030203" pitchFamily="2" charset="-79"/>
                <a:cs typeface="Aharoni" panose="02010803020104030203" pitchFamily="2" charset="-79"/>
              </a:rPr>
              <a:t>r</a:t>
            </a:r>
            <a:endParaRPr lang="en-US" sz="6000" i="1" spc="50" dirty="0">
              <a:ln>
                <a:solidFill>
                  <a:sysClr val="windowText" lastClr="000000"/>
                </a:solidFill>
              </a:ln>
              <a:solidFill>
                <a:srgbClr val="33CC33"/>
              </a:solidFill>
              <a:effectLst/>
              <a:latin typeface="Aharoni" panose="02010803020104030203" pitchFamily="2" charset="-79"/>
              <a:cs typeface="Aharoni" panose="02010803020104030203" pitchFamily="2" charset="-79"/>
            </a:endParaRPr>
          </a:p>
        </p:txBody>
      </p:sp>
      <p:pic>
        <p:nvPicPr>
          <p:cNvPr id="25" name="Picture 24" descr="PowerPoint Slide Show - [hope.pptx]"/>
          <p:cNvPicPr>
            <a:picLocks noChangeAspect="1"/>
          </p:cNvPicPr>
          <p:nvPr/>
        </p:nvPicPr>
        <p:blipFill rotWithShape="1">
          <a:blip r:embed="rId4">
            <a:clrChange>
              <a:clrFrom>
                <a:srgbClr val="000000"/>
              </a:clrFrom>
              <a:clrTo>
                <a:srgbClr val="000000">
                  <a:alpha val="0"/>
                </a:srgbClr>
              </a:clrTo>
            </a:clrChange>
            <a:extLst>
              <a:ext uri="{28A0092B-C50C-407E-A947-70E740481C1C}">
                <a14:useLocalDpi xmlns:a14="http://schemas.microsoft.com/office/drawing/2010/main" val="0"/>
              </a:ext>
            </a:extLst>
          </a:blip>
          <a:srcRect l="18860" t="26666" r="40886" b="12405"/>
          <a:stretch/>
        </p:blipFill>
        <p:spPr>
          <a:xfrm>
            <a:off x="768096" y="1828800"/>
            <a:ext cx="4907666" cy="4178461"/>
          </a:xfrm>
          <a:prstGeom prst="rect">
            <a:avLst/>
          </a:prstGeom>
          <a:ln>
            <a:noFill/>
          </a:ln>
        </p:spPr>
      </p:pic>
      <p:sp>
        <p:nvSpPr>
          <p:cNvPr id="26" name="Title 1"/>
          <p:cNvSpPr txBox="1">
            <a:spLocks/>
          </p:cNvSpPr>
          <p:nvPr/>
        </p:nvSpPr>
        <p:spPr>
          <a:xfrm>
            <a:off x="4419600" y="4114800"/>
            <a:ext cx="4038600" cy="90220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38100">
                    <a:schemeClr val="bg1"/>
                  </a:glow>
                  <a:outerShdw blurRad="50800" algn="tl" rotWithShape="0">
                    <a:srgbClr val="000000"/>
                  </a:outerShdw>
                </a:effectLst>
              </a:rPr>
              <a:t>  </a:t>
            </a:r>
            <a:r>
              <a:rPr lang="en-US" sz="415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38100">
                    <a:srgbClr val="9966FF"/>
                  </a:glow>
                  <a:outerShdw blurRad="50800" algn="tl" rotWithShape="0">
                    <a:srgbClr val="000000"/>
                  </a:outerShdw>
                </a:effectLst>
              </a:rPr>
              <a:t>in our hearts</a:t>
            </a:r>
            <a:endParaRPr lang="en-US" sz="4150" b="1" dirty="0">
              <a:ln w="17780" cmpd="sng">
                <a:noFill/>
                <a:prstDash val="solid"/>
                <a:miter lim="800000"/>
              </a:ln>
              <a:solidFill>
                <a:srgbClr val="FF0000"/>
              </a:solidFill>
              <a:effectLst>
                <a:glow rad="38100">
                  <a:srgbClr val="9966FF"/>
                </a:glow>
                <a:outerShdw blurRad="50800" algn="tl" rotWithShape="0">
                  <a:srgbClr val="000000"/>
                </a:outerShdw>
              </a:effectLst>
            </a:endParaRPr>
          </a:p>
        </p:txBody>
      </p:sp>
      <p:sp>
        <p:nvSpPr>
          <p:cNvPr id="27" name="Title 1"/>
          <p:cNvSpPr txBox="1">
            <a:spLocks/>
          </p:cNvSpPr>
          <p:nvPr/>
        </p:nvSpPr>
        <p:spPr>
          <a:xfrm>
            <a:off x="1162187" y="4712208"/>
            <a:ext cx="2800213" cy="92659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38100">
                    <a:schemeClr val="bg1"/>
                  </a:glow>
                  <a:outerShdw blurRad="50800" algn="tl" rotWithShape="0">
                    <a:srgbClr val="000000"/>
                  </a:outerShdw>
                </a:effectLst>
              </a:rPr>
              <a:t>  </a:t>
            </a:r>
            <a:r>
              <a:rPr lang="en-US" sz="415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38100">
                    <a:srgbClr val="9966FF"/>
                  </a:glow>
                  <a:outerShdw blurRad="50800" algn="tl" rotWithShape="0">
                    <a:srgbClr val="000000"/>
                  </a:outerShdw>
                </a:effectLst>
              </a:rPr>
              <a:t>Holy Spirit</a:t>
            </a:r>
            <a:endParaRPr lang="en-US" sz="4150" b="1" dirty="0">
              <a:ln w="17780" cmpd="sng">
                <a:noFill/>
                <a:prstDash val="solid"/>
                <a:miter lim="800000"/>
              </a:ln>
              <a:solidFill>
                <a:srgbClr val="FF0000"/>
              </a:solidFill>
              <a:effectLst>
                <a:glow rad="38100">
                  <a:srgbClr val="9966FF"/>
                </a:glow>
                <a:outerShdw blurRad="50800" algn="tl" rotWithShape="0">
                  <a:srgbClr val="000000"/>
                </a:outerShdw>
              </a:effectLst>
            </a:endParaRPr>
          </a:p>
        </p:txBody>
      </p:sp>
      <p:sp>
        <p:nvSpPr>
          <p:cNvPr id="28" name="Title 1"/>
          <p:cNvSpPr txBox="1">
            <a:spLocks/>
          </p:cNvSpPr>
          <p:nvPr/>
        </p:nvSpPr>
        <p:spPr>
          <a:xfrm>
            <a:off x="283464" y="1752600"/>
            <a:ext cx="3990372" cy="1066800"/>
          </a:xfrm>
          <a:prstGeom prst="rect">
            <a:avLst/>
          </a:prstGeom>
          <a:noFill/>
        </p:spPr>
        <p:txBody>
          <a:bodyPr vert="horz" lIns="91440" tIns="45720" rIns="91440" bIns="45720" rtlCol="0" anchor="ctr">
            <a:normAutofit/>
            <a:scene3d>
              <a:camera prst="orthographicFront"/>
              <a:lightRig rig="soft" dir="tl">
                <a:rot lat="0" lon="0" rev="0"/>
              </a:lightRig>
            </a:scene3d>
            <a:sp3d contourW="25400" prstMaterial="matte">
              <a:contourClr>
                <a:schemeClr val="accent2">
                  <a:tint val="20000"/>
                </a:schemeClr>
              </a:contourClr>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400" b="1" spc="50" dirty="0" smtClean="0">
                <a:ln w="11430">
                  <a:solidFill>
                    <a:sysClr val="windowText" lastClr="000000"/>
                  </a:solidFill>
                </a:ln>
                <a:gradFill>
                  <a:gsLst>
                    <a:gs pos="0">
                      <a:srgbClr val="FFF200"/>
                    </a:gs>
                    <a:gs pos="45000">
                      <a:srgbClr val="FF7A00"/>
                    </a:gs>
                    <a:gs pos="70000">
                      <a:srgbClr val="FF0300"/>
                    </a:gs>
                    <a:gs pos="100000">
                      <a:srgbClr val="4D0808"/>
                    </a:gs>
                  </a:gsLst>
                  <a:lin ang="5400000" scaled="0"/>
                </a:gradFill>
                <a:effectLst>
                  <a:outerShdw blurRad="76200" dist="50800" dir="5400000" algn="tl" rotWithShape="0">
                    <a:srgbClr val="000000">
                      <a:alpha val="65000"/>
                    </a:srgbClr>
                  </a:outerShdw>
                </a:effectLst>
              </a:rPr>
              <a:t> </a:t>
            </a:r>
            <a:r>
              <a:rPr lang="en-US" sz="5100" b="1" spc="50" dirty="0" smtClean="0">
                <a:ln w="11430">
                  <a:solidFill>
                    <a:sysClr val="windowText" lastClr="000000"/>
                  </a:solidFill>
                </a:ln>
                <a:gradFill>
                  <a:gsLst>
                    <a:gs pos="0">
                      <a:srgbClr val="FFF200"/>
                    </a:gs>
                    <a:gs pos="45000">
                      <a:srgbClr val="FF7A00"/>
                    </a:gs>
                    <a:gs pos="70000">
                      <a:srgbClr val="FF0300"/>
                    </a:gs>
                    <a:gs pos="100000">
                      <a:srgbClr val="4D0808"/>
                    </a:gs>
                  </a:gsLst>
                  <a:lin ang="5400000" scaled="0"/>
                </a:gradFill>
                <a:effectLst>
                  <a:outerShdw blurRad="76200" dist="50800" dir="5400000" algn="tl" rotWithShape="0">
                    <a:srgbClr val="000000">
                      <a:alpha val="65000"/>
                    </a:srgbClr>
                  </a:outerShdw>
                </a:effectLst>
              </a:rPr>
              <a:t> </a:t>
            </a:r>
            <a:r>
              <a:rPr lang="en-US" sz="6000" dirty="0" smtClean="0">
                <a:ln>
                  <a:solidFill>
                    <a:sysClr val="windowText" lastClr="000000"/>
                  </a:solidFill>
                </a:ln>
                <a:solidFill>
                  <a:srgbClr val="00B0F0"/>
                </a:solidFill>
                <a:effectLst/>
                <a:latin typeface="Aharoni" panose="02010803020104030203" pitchFamily="2" charset="-79"/>
                <a:cs typeface="Aharoni" panose="02010803020104030203" pitchFamily="2" charset="-79"/>
              </a:rPr>
              <a:t>suffering</a:t>
            </a:r>
            <a:endParaRPr lang="en-US" sz="6000" i="1" spc="50" dirty="0">
              <a:ln>
                <a:solidFill>
                  <a:sysClr val="windowText" lastClr="000000"/>
                </a:solidFill>
              </a:ln>
              <a:solidFill>
                <a:srgbClr val="00B0F0"/>
              </a:solidFill>
              <a:effectLst/>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222891426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grpId="2" nodeType="withEffect">
                                  <p:stCondLst>
                                    <p:cond delay="250"/>
                                  </p:stCondLst>
                                  <p:childTnLst>
                                    <p:animMotion origin="layout" path="M 0 4.44444E-6 L -0.12257 -0.01991 " pathEditMode="relative" rAng="0" ptsTypes="AA">
                                      <p:cBhvr>
                                        <p:cTn id="6" dur="1550" fill="hold"/>
                                        <p:tgtEl>
                                          <p:spTgt spid="5"/>
                                        </p:tgtEl>
                                        <p:attrNameLst>
                                          <p:attrName>ppt_x</p:attrName>
                                          <p:attrName>ppt_y</p:attrName>
                                        </p:attrNameLst>
                                      </p:cBhvr>
                                      <p:rCtr x="-6128" y="-995"/>
                                    </p:animMotion>
                                  </p:childTnLst>
                                </p:cTn>
                              </p:par>
                              <p:par>
                                <p:cTn id="7" presetID="0" presetClass="path" presetSubtype="0" accel="50000" decel="50000" fill="hold" grpId="2" nodeType="withEffect">
                                  <p:stCondLst>
                                    <p:cond delay="250"/>
                                  </p:stCondLst>
                                  <p:childTnLst>
                                    <p:animMotion origin="layout" path="M 0 4.44444E-6 L 0.14913 -0.0213 " pathEditMode="relative" rAng="0" ptsTypes="AA">
                                      <p:cBhvr>
                                        <p:cTn id="8" dur="1550" fill="hold"/>
                                        <p:tgtEl>
                                          <p:spTgt spid="6"/>
                                        </p:tgtEl>
                                        <p:attrNameLst>
                                          <p:attrName>ppt_x</p:attrName>
                                          <p:attrName>ppt_y</p:attrName>
                                        </p:attrNameLst>
                                      </p:cBhvr>
                                      <p:rCtr x="7448" y="-1065"/>
                                    </p:animMotion>
                                  </p:childTnLst>
                                </p:cTn>
                              </p:par>
                              <p:par>
                                <p:cTn id="9" presetID="23" presetClass="entr" presetSubtype="16" fill="hold" grpId="0" nodeType="withEffect">
                                  <p:stCondLst>
                                    <p:cond delay="250"/>
                                  </p:stCondLst>
                                  <p:childTnLst>
                                    <p:set>
                                      <p:cBhvr>
                                        <p:cTn id="10" dur="1" fill="hold">
                                          <p:stCondLst>
                                            <p:cond delay="0"/>
                                          </p:stCondLst>
                                        </p:cTn>
                                        <p:tgtEl>
                                          <p:spTgt spid="2"/>
                                        </p:tgtEl>
                                        <p:attrNameLst>
                                          <p:attrName>style.visibility</p:attrName>
                                        </p:attrNameLst>
                                      </p:cBhvr>
                                      <p:to>
                                        <p:strVal val="visible"/>
                                      </p:to>
                                    </p:set>
                                    <p:anim calcmode="lin" valueType="num">
                                      <p:cBhvr>
                                        <p:cTn id="11" dur="1250" fill="hold"/>
                                        <p:tgtEl>
                                          <p:spTgt spid="2"/>
                                        </p:tgtEl>
                                        <p:attrNameLst>
                                          <p:attrName>ppt_w</p:attrName>
                                        </p:attrNameLst>
                                      </p:cBhvr>
                                      <p:tavLst>
                                        <p:tav tm="0">
                                          <p:val>
                                            <p:fltVal val="0"/>
                                          </p:val>
                                        </p:tav>
                                        <p:tav tm="100000">
                                          <p:val>
                                            <p:strVal val="#ppt_w"/>
                                          </p:val>
                                        </p:tav>
                                      </p:tavLst>
                                    </p:anim>
                                    <p:anim calcmode="lin" valueType="num">
                                      <p:cBhvr>
                                        <p:cTn id="12" dur="1250" fill="hold"/>
                                        <p:tgtEl>
                                          <p:spTgt spid="2"/>
                                        </p:tgtEl>
                                        <p:attrNameLst>
                                          <p:attrName>ppt_h</p:attrName>
                                        </p:attrNameLst>
                                      </p:cBhvr>
                                      <p:tavLst>
                                        <p:tav tm="0">
                                          <p:val>
                                            <p:fltVal val="0"/>
                                          </p:val>
                                        </p:tav>
                                        <p:tav tm="100000">
                                          <p:val>
                                            <p:strVal val="#ppt_h"/>
                                          </p:val>
                                        </p:tav>
                                      </p:tavLst>
                                    </p:anim>
                                  </p:childTnLst>
                                </p:cTn>
                              </p:par>
                            </p:childTnLst>
                          </p:cTn>
                        </p:par>
                        <p:par>
                          <p:cTn id="13" fill="hold">
                            <p:stCondLst>
                              <p:cond delay="1800"/>
                            </p:stCondLst>
                            <p:childTnLst>
                              <p:par>
                                <p:cTn id="14" presetID="10" presetClass="exit" presetSubtype="0" fill="hold" grpId="1" nodeType="afterEffect">
                                  <p:stCondLst>
                                    <p:cond delay="0"/>
                                  </p:stCondLst>
                                  <p:childTnLst>
                                    <p:animEffect transition="out" filter="fade">
                                      <p:cBhvr>
                                        <p:cTn id="15" dur="500"/>
                                        <p:tgtEl>
                                          <p:spTgt spid="5"/>
                                        </p:tgtEl>
                                      </p:cBhvr>
                                    </p:animEffect>
                                    <p:set>
                                      <p:cBhvr>
                                        <p:cTn id="16" dur="1" fill="hold">
                                          <p:stCondLst>
                                            <p:cond delay="499"/>
                                          </p:stCondLst>
                                        </p:cTn>
                                        <p:tgtEl>
                                          <p:spTgt spid="5"/>
                                        </p:tgtEl>
                                        <p:attrNameLst>
                                          <p:attrName>style.visibility</p:attrName>
                                        </p:attrNameLst>
                                      </p:cBhvr>
                                      <p:to>
                                        <p:strVal val="hidden"/>
                                      </p:to>
                                    </p:set>
                                  </p:childTnLst>
                                </p:cTn>
                              </p:par>
                              <p:par>
                                <p:cTn id="17" presetID="10" presetClass="exit" presetSubtype="0" fill="hold" grpId="1" nodeType="withEffect">
                                  <p:stCondLst>
                                    <p:cond delay="0"/>
                                  </p:stCondLst>
                                  <p:childTnLst>
                                    <p:animEffect transition="out" filter="fade">
                                      <p:cBhvr>
                                        <p:cTn id="18" dur="500"/>
                                        <p:tgtEl>
                                          <p:spTgt spid="6"/>
                                        </p:tgtEl>
                                      </p:cBhvr>
                                    </p:animEffect>
                                    <p:set>
                                      <p:cBhvr>
                                        <p:cTn id="19" dur="1" fill="hold">
                                          <p:stCondLst>
                                            <p:cond delay="499"/>
                                          </p:stCondLst>
                                        </p:cTn>
                                        <p:tgtEl>
                                          <p:spTgt spid="6"/>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wipe(left)">
                                      <p:cBhvr>
                                        <p:cTn id="24" dur="500"/>
                                        <p:tgtEl>
                                          <p:spTgt spid="10"/>
                                        </p:tgtEl>
                                      </p:cBhvr>
                                    </p:animEffect>
                                  </p:childTnLst>
                                </p:cTn>
                              </p:par>
                              <p:par>
                                <p:cTn id="25" presetID="18" presetClass="emph" presetSubtype="0" fill="hold" grpId="1" nodeType="withEffect">
                                  <p:stCondLst>
                                    <p:cond delay="0"/>
                                  </p:stCondLst>
                                  <p:childTnLst>
                                    <p:set>
                                      <p:cBhvr override="childStyle">
                                        <p:cTn id="26" dur="500" fill="hold"/>
                                        <p:tgtEl>
                                          <p:spTgt spid="10"/>
                                        </p:tgtEl>
                                        <p:attrNameLst>
                                          <p:attrName>style.textDecorationUnderline</p:attrName>
                                        </p:attrNameLst>
                                      </p:cBhvr>
                                      <p:to>
                                        <p:strVal val="tru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wipe(left)">
                                      <p:cBhvr>
                                        <p:cTn id="31" dur="500"/>
                                        <p:tgtEl>
                                          <p:spTgt spid="11"/>
                                        </p:tgtEl>
                                      </p:cBhvr>
                                    </p:animEffect>
                                  </p:childTnLst>
                                </p:cTn>
                              </p:par>
                              <p:par>
                                <p:cTn id="32" presetID="18" presetClass="emph" presetSubtype="0" fill="hold" grpId="1" nodeType="withEffect">
                                  <p:stCondLst>
                                    <p:cond delay="0"/>
                                  </p:stCondLst>
                                  <p:childTnLst>
                                    <p:set>
                                      <p:cBhvr override="childStyle">
                                        <p:cTn id="33" dur="500" fill="hold"/>
                                        <p:tgtEl>
                                          <p:spTgt spid="11"/>
                                        </p:tgtEl>
                                        <p:attrNameLst>
                                          <p:attrName>style.textDecorationUnderline</p:attrName>
                                        </p:attrNameLst>
                                      </p:cBhvr>
                                      <p:to>
                                        <p:strVal val="true"/>
                                      </p:to>
                                    </p:se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wipe(left)">
                                      <p:cBhvr>
                                        <p:cTn id="38" dur="500"/>
                                        <p:tgtEl>
                                          <p:spTgt spid="12"/>
                                        </p:tgtEl>
                                      </p:cBhvr>
                                    </p:animEffect>
                                  </p:childTnLst>
                                </p:cTn>
                              </p:par>
                              <p:par>
                                <p:cTn id="39" presetID="18" presetClass="emph" presetSubtype="0" fill="hold" grpId="1" nodeType="withEffect">
                                  <p:stCondLst>
                                    <p:cond delay="0"/>
                                  </p:stCondLst>
                                  <p:childTnLst>
                                    <p:set>
                                      <p:cBhvr override="childStyle">
                                        <p:cTn id="40" dur="500" fill="hold"/>
                                        <p:tgtEl>
                                          <p:spTgt spid="12"/>
                                        </p:tgtEl>
                                        <p:attrNameLst>
                                          <p:attrName>style.textDecorationUnderline</p:attrName>
                                        </p:attrNameLst>
                                      </p:cBhvr>
                                      <p:to>
                                        <p:strVal val="tru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childTnLst>
                                </p:cTn>
                              </p:par>
                              <p:par>
                                <p:cTn id="45" presetID="0" presetClass="exit" presetSubtype="0" fill="hold" grpId="1" nodeType="withEffect">
                                  <p:stCondLst>
                                    <p:cond delay="0"/>
                                  </p:stCondLst>
                                  <p:childTnLst>
                                    <p:set>
                                      <p:cBhvr>
                                        <p:cTn id="46" dur="1" fill="hold">
                                          <p:stCondLst>
                                            <p:cond delay="999"/>
                                          </p:stCondLst>
                                        </p:cTn>
                                        <p:tgtEl>
                                          <p:spTgt spid="13"/>
                                        </p:tgtEl>
                                        <p:attrNameLst>
                                          <p:attrName>style.visibility</p:attrName>
                                        </p:attrNameLst>
                                      </p:cBhvr>
                                      <p:to>
                                        <p:strVal val="hidden"/>
                                      </p:to>
                                    </p:set>
                                    <p:animEffect transition="out" filter="dissolve">
                                      <p:cBhvr>
                                        <p:cTn id="47" dur="1000">
                                          <p:stCondLst>
                                            <p:cond delay="0"/>
                                          </p:stCondLst>
                                        </p:cTn>
                                        <p:tgtEl>
                                          <p:spTgt spid="13"/>
                                        </p:tgtEl>
                                      </p:cBhvr>
                                    </p:animEffect>
                                    <p:anim to="" calcmode="lin" valueType="num">
                                      <p:cBhvr>
                                        <p:cTn id="48" dur="1000" fill="hold">
                                          <p:stCondLst>
                                            <p:cond delay="0"/>
                                          </p:stCondLst>
                                        </p:cTn>
                                        <p:tgtEl>
                                          <p:spTgt spid="13"/>
                                        </p:tgtEl>
                                        <p:attrNameLst>
                                          <p:attrName>ppt_w</p:attrName>
                                        </p:attrNameLst>
                                      </p:cBhvr>
                                      <p:tavLst>
                                        <p:tav tm="0">
                                          <p:val>
                                            <p:strVal val="#ppt_w"/>
                                          </p:val>
                                        </p:tav>
                                        <p:tav tm="100000">
                                          <p:val>
                                            <p:strVal val="#ppt_w*4"/>
                                          </p:val>
                                        </p:tav>
                                      </p:tavLst>
                                    </p:anim>
                                    <p:anim to="" calcmode="lin" valueType="num">
                                      <p:cBhvr>
                                        <p:cTn id="49" dur="1000" fill="hold">
                                          <p:stCondLst>
                                            <p:cond delay="0"/>
                                          </p:stCondLst>
                                        </p:cTn>
                                        <p:tgtEl>
                                          <p:spTgt spid="13"/>
                                        </p:tgtEl>
                                        <p:attrNameLst>
                                          <p:attrName>ppt_h</p:attrName>
                                        </p:attrNameLst>
                                      </p:cBhvr>
                                      <p:tavLst>
                                        <p:tav tm="0">
                                          <p:val>
                                            <p:strVal val="#ppt_h"/>
                                          </p:val>
                                        </p:tav>
                                        <p:tav tm="100000">
                                          <p:val>
                                            <p:strVal val="#ppt_h*4"/>
                                          </p:val>
                                        </p:tav>
                                      </p:tavLst>
                                    </p:anim>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grpId="0" nodeType="clickEffect">
                                  <p:stCondLst>
                                    <p:cond delay="0"/>
                                  </p:stCondLst>
                                  <p:childTnLst>
                                    <p:set>
                                      <p:cBhvr>
                                        <p:cTn id="53" dur="1" fill="hold">
                                          <p:stCondLst>
                                            <p:cond delay="0"/>
                                          </p:stCondLst>
                                        </p:cTn>
                                        <p:tgtEl>
                                          <p:spTgt spid="26"/>
                                        </p:tgtEl>
                                        <p:attrNameLst>
                                          <p:attrName>style.visibility</p:attrName>
                                        </p:attrNameLst>
                                      </p:cBhvr>
                                      <p:to>
                                        <p:strVal val="visible"/>
                                      </p:to>
                                    </p:set>
                                    <p:animEffect transition="in" filter="wipe(left)">
                                      <p:cBhvr>
                                        <p:cTn id="54" dur="500"/>
                                        <p:tgtEl>
                                          <p:spTgt spid="26"/>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8" fill="hold" grpId="0" nodeType="clickEffect">
                                  <p:stCondLst>
                                    <p:cond delay="0"/>
                                  </p:stCondLst>
                                  <p:childTnLst>
                                    <p:set>
                                      <p:cBhvr>
                                        <p:cTn id="58" dur="1" fill="hold">
                                          <p:stCondLst>
                                            <p:cond delay="0"/>
                                          </p:stCondLst>
                                        </p:cTn>
                                        <p:tgtEl>
                                          <p:spTgt spid="27"/>
                                        </p:tgtEl>
                                        <p:attrNameLst>
                                          <p:attrName>style.visibility</p:attrName>
                                        </p:attrNameLst>
                                      </p:cBhvr>
                                      <p:to>
                                        <p:strVal val="visible"/>
                                      </p:to>
                                    </p:set>
                                    <p:animEffect transition="in" filter="wipe(left)">
                                      <p:cBhvr>
                                        <p:cTn id="59" dur="500"/>
                                        <p:tgtEl>
                                          <p:spTgt spid="27"/>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1" nodeType="clickEffect">
                                  <p:stCondLst>
                                    <p:cond delay="0"/>
                                  </p:stCondLst>
                                  <p:childTnLst>
                                    <p:set>
                                      <p:cBhvr>
                                        <p:cTn id="63" dur="1" fill="hold">
                                          <p:stCondLst>
                                            <p:cond delay="0"/>
                                          </p:stCondLst>
                                        </p:cTn>
                                        <p:tgtEl>
                                          <p:spTgt spid="8"/>
                                        </p:tgtEl>
                                        <p:attrNameLst>
                                          <p:attrName>style.visibility</p:attrName>
                                        </p:attrNameLst>
                                      </p:cBhvr>
                                      <p:to>
                                        <p:strVal val="visible"/>
                                      </p:to>
                                    </p:set>
                                    <p:animEffect transition="in" filter="fade">
                                      <p:cBhvr>
                                        <p:cTn id="64" dur="100"/>
                                        <p:tgtEl>
                                          <p:spTgt spid="8"/>
                                        </p:tgtEl>
                                      </p:cBhvr>
                                    </p:animEffect>
                                  </p:childTnLst>
                                </p:cTn>
                              </p:par>
                              <p:par>
                                <p:cTn id="65" presetID="10" presetClass="entr" presetSubtype="0" fill="hold" grpId="1" nodeType="with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fade">
                                      <p:cBhvr>
                                        <p:cTn id="67" dur="100"/>
                                        <p:tgtEl>
                                          <p:spTgt spid="9"/>
                                        </p:tgtEl>
                                      </p:cBhvr>
                                    </p:animEffect>
                                  </p:childTnLst>
                                </p:cTn>
                              </p:par>
                              <p:par>
                                <p:cTn id="68" presetID="10" presetClass="entr" presetSubtype="0" fill="hold" grpId="3" nodeType="withEffect">
                                  <p:stCondLst>
                                    <p:cond delay="0"/>
                                  </p:stCondLst>
                                  <p:childTnLst>
                                    <p:set>
                                      <p:cBhvr>
                                        <p:cTn id="69" dur="1" fill="hold">
                                          <p:stCondLst>
                                            <p:cond delay="0"/>
                                          </p:stCondLst>
                                        </p:cTn>
                                        <p:tgtEl>
                                          <p:spTgt spid="6"/>
                                        </p:tgtEl>
                                        <p:attrNameLst>
                                          <p:attrName>style.visibility</p:attrName>
                                        </p:attrNameLst>
                                      </p:cBhvr>
                                      <p:to>
                                        <p:strVal val="visible"/>
                                      </p:to>
                                    </p:set>
                                    <p:animEffect transition="in" filter="fade">
                                      <p:cBhvr>
                                        <p:cTn id="70" dur="100"/>
                                        <p:tgtEl>
                                          <p:spTgt spid="6"/>
                                        </p:tgtEl>
                                      </p:cBhvr>
                                    </p:animEffect>
                                  </p:childTnLst>
                                </p:cTn>
                              </p:par>
                              <p:par>
                                <p:cTn id="71" presetID="10" presetClass="entr" presetSubtype="0" fill="hold" grpId="3" nodeType="withEffect">
                                  <p:stCondLst>
                                    <p:cond delay="0"/>
                                  </p:stCondLst>
                                  <p:childTnLst>
                                    <p:set>
                                      <p:cBhvr>
                                        <p:cTn id="72" dur="1" fill="hold">
                                          <p:stCondLst>
                                            <p:cond delay="0"/>
                                          </p:stCondLst>
                                        </p:cTn>
                                        <p:tgtEl>
                                          <p:spTgt spid="5"/>
                                        </p:tgtEl>
                                        <p:attrNameLst>
                                          <p:attrName>style.visibility</p:attrName>
                                        </p:attrNameLst>
                                      </p:cBhvr>
                                      <p:to>
                                        <p:strVal val="visible"/>
                                      </p:to>
                                    </p:set>
                                    <p:animEffect transition="in" filter="fade">
                                      <p:cBhvr>
                                        <p:cTn id="73" dur="100"/>
                                        <p:tgtEl>
                                          <p:spTgt spid="5"/>
                                        </p:tgtEl>
                                      </p:cBhvr>
                                    </p:animEffect>
                                  </p:childTnLst>
                                </p:cTn>
                              </p:par>
                              <p:par>
                                <p:cTn id="74" presetID="6" presetClass="emph" presetSubtype="0" fill="hold" grpId="2" nodeType="withEffect">
                                  <p:stCondLst>
                                    <p:cond delay="0"/>
                                  </p:stCondLst>
                                  <p:childTnLst>
                                    <p:animScale>
                                      <p:cBhvr>
                                        <p:cTn id="75" dur="2250" fill="hold"/>
                                        <p:tgtEl>
                                          <p:spTgt spid="8"/>
                                        </p:tgtEl>
                                      </p:cBhvr>
                                      <p:by x="109000" y="109000"/>
                                    </p:animScale>
                                  </p:childTnLst>
                                </p:cTn>
                              </p:par>
                              <p:par>
                                <p:cTn id="76" presetID="6" presetClass="emph" presetSubtype="0" fill="hold" grpId="2" nodeType="withEffect">
                                  <p:stCondLst>
                                    <p:cond delay="0"/>
                                  </p:stCondLst>
                                  <p:childTnLst>
                                    <p:animScale>
                                      <p:cBhvr>
                                        <p:cTn id="77" dur="2250" fill="hold"/>
                                        <p:tgtEl>
                                          <p:spTgt spid="9"/>
                                        </p:tgtEl>
                                      </p:cBhvr>
                                      <p:by x="109000" y="109000"/>
                                    </p:animScale>
                                  </p:childTnLst>
                                </p:cTn>
                              </p:par>
                              <p:par>
                                <p:cTn id="78" presetID="6" presetClass="emph" presetSubtype="0" fill="hold" grpId="4" nodeType="withEffect">
                                  <p:stCondLst>
                                    <p:cond delay="0"/>
                                  </p:stCondLst>
                                  <p:childTnLst>
                                    <p:animScale>
                                      <p:cBhvr>
                                        <p:cTn id="79" dur="2250" fill="hold"/>
                                        <p:tgtEl>
                                          <p:spTgt spid="6"/>
                                        </p:tgtEl>
                                      </p:cBhvr>
                                      <p:by x="109000" y="109000"/>
                                    </p:animScale>
                                  </p:childTnLst>
                                </p:cTn>
                              </p:par>
                              <p:par>
                                <p:cTn id="80" presetID="6" presetClass="emph" presetSubtype="0" fill="hold" grpId="4" nodeType="withEffect">
                                  <p:stCondLst>
                                    <p:cond delay="0"/>
                                  </p:stCondLst>
                                  <p:childTnLst>
                                    <p:animScale>
                                      <p:cBhvr>
                                        <p:cTn id="81" dur="2250" fill="hold"/>
                                        <p:tgtEl>
                                          <p:spTgt spid="5"/>
                                        </p:tgtEl>
                                      </p:cBhvr>
                                      <p:by x="109000" y="109000"/>
                                    </p:animScale>
                                  </p:childTnLst>
                                </p:cTn>
                              </p:par>
                              <p:par>
                                <p:cTn id="82" presetID="0" presetClass="path" presetSubtype="0" accel="50000" decel="50000" fill="hold" grpId="5" nodeType="withEffect">
                                  <p:stCondLst>
                                    <p:cond delay="0"/>
                                  </p:stCondLst>
                                  <p:childTnLst>
                                    <p:animMotion origin="layout" path="M -0.12257 -0.01991 C -0.14028 -0.02223 -0.15885 -0.02362 -0.17187 -0.0419 C -0.1849 -0.06019 -0.19931 -0.097 -0.20087 -0.1301 C -0.20243 -0.1632 -0.19479 -0.21204 -0.1809 -0.24005 C -0.16701 -0.26806 -0.14375 -0.28542 -0.11753 -0.29885 C -0.09132 -0.31227 -0.05851 -0.31945 -0.02413 -0.32107 C 0.01024 -0.32269 0.05278 -0.31528 0.08837 -0.30787 C 0.12396 -0.30047 0.15816 -0.29167 0.18924 -0.27662 C 0.22014 -0.26158 0.25608 -0.2301 0.27361 -0.21783 " pathEditMode="relative" rAng="0" ptsTypes="aaaaaaaaa">
                                      <p:cBhvr>
                                        <p:cTn id="83" dur="2250" fill="hold"/>
                                        <p:tgtEl>
                                          <p:spTgt spid="5"/>
                                        </p:tgtEl>
                                        <p:attrNameLst>
                                          <p:attrName>ppt_x</p:attrName>
                                          <p:attrName>ppt_y</p:attrName>
                                        </p:attrNameLst>
                                      </p:cBhvr>
                                      <p:rCtr x="15816" y="-15139"/>
                                    </p:animMotion>
                                  </p:childTnLst>
                                </p:cTn>
                              </p:par>
                              <p:par>
                                <p:cTn id="84" presetID="0" presetClass="path" presetSubtype="0" accel="50000" decel="50000" fill="hold" grpId="5" nodeType="withEffect">
                                  <p:stCondLst>
                                    <p:cond delay="0"/>
                                  </p:stCondLst>
                                  <p:childTnLst>
                                    <p:animMotion origin="layout" path="M 0.14913 -0.0213 C 0.14722 -0.00047 0.14531 0.0206 0.13142 0.03935 C 0.11753 0.0581 0.08889 0.08078 0.06545 0.09166 C 0.04201 0.10254 0.01736 0.10787 -0.0092 0.10532 C -0.03576 0.10277 -0.0684 0.09652 -0.09392 0.07662 C -0.11944 0.05671 -0.14653 0.01898 -0.16233 -0.01459 C -0.17812 -0.04815 -0.18889 -0.07894 -0.18889 -0.12477 C -0.18889 -0.16991 -0.1849 -0.24468 -0.16233 -0.28658 C -0.13976 -0.32848 -0.0908 -0.35649 -0.05347 -0.37616 C -0.01615 -0.39584 0.02795 -0.40139 0.06163 -0.4044 C 0.09531 -0.40741 0.12361 -0.40325 0.14913 -0.39468 C 0.17465 -0.38612 0.19792 -0.3676 0.21424 -0.35232 C 0.23056 -0.33704 0.23767 -0.32477 0.24757 -0.30232 C 0.25747 -0.27987 0.2684 -0.23496 0.27378 -0.21713 " pathEditMode="relative" rAng="0" ptsTypes="aaaaaaaaaaaaaa">
                                      <p:cBhvr>
                                        <p:cTn id="85" dur="2250" fill="hold"/>
                                        <p:tgtEl>
                                          <p:spTgt spid="6"/>
                                        </p:tgtEl>
                                        <p:attrNameLst>
                                          <p:attrName>ppt_x</p:attrName>
                                          <p:attrName>ppt_y</p:attrName>
                                        </p:attrNameLst>
                                      </p:cBhvr>
                                      <p:rCtr x="-10677" y="-12847"/>
                                    </p:animMotion>
                                  </p:childTnLst>
                                </p:cTn>
                              </p:par>
                              <p:par>
                                <p:cTn id="86" presetID="0" presetClass="path" presetSubtype="0" accel="50000" decel="50000" fill="hold" grpId="3" nodeType="withEffect">
                                  <p:stCondLst>
                                    <p:cond delay="0"/>
                                  </p:stCondLst>
                                  <p:childTnLst>
                                    <p:animMotion origin="layout" path="M 3.33333E-6 2.22222E-6 C -0.02466 0.0243 -0.04896 0.04676 -0.08733 0.06759 C -0.1257 0.08819 -0.18681 0.11412 -0.23004 0.12453 C -0.27327 0.13495 -0.31598 0.13264 -0.3467 0.13009 C -0.37743 0.12754 -0.38976 0.12338 -0.41424 0.10879 C -0.43872 0.09421 -0.47257 0.07338 -0.4941 0.04213 C -0.51563 0.01088 -0.53646 -0.03218 -0.54306 -0.0794 C -0.54966 -0.12685 -0.54809 -0.19445 -0.5342 -0.24167 C -0.52032 -0.28889 -0.48698 -0.33357 -0.45955 -0.3632 C -0.43212 -0.39306 -0.40486 -0.40949 -0.36962 -0.41898 C -0.33438 -0.42847 -0.28264 -0.4257 -0.24809 -0.42084 C -0.21354 -0.41597 -0.18108 -0.40371 -0.16233 -0.39028 C -0.14341 -0.37685 -0.1408 -0.35741 -0.13438 -0.33959 C -0.12761 -0.32176 -0.12483 -0.29537 -0.12223 -0.2838 " pathEditMode="relative" rAng="0" ptsTypes="aaaaaaaaaaaaaa">
                                      <p:cBhvr>
                                        <p:cTn id="87" dur="2250" fill="hold"/>
                                        <p:tgtEl>
                                          <p:spTgt spid="9"/>
                                        </p:tgtEl>
                                        <p:attrNameLst>
                                          <p:attrName>ppt_x</p:attrName>
                                          <p:attrName>ppt_y</p:attrName>
                                        </p:attrNameLst>
                                      </p:cBhvr>
                                      <p:rCtr x="-27483" y="-14676"/>
                                    </p:animMotion>
                                  </p:childTnLst>
                                </p:cTn>
                              </p:par>
                              <p:par>
                                <p:cTn id="88" presetID="0" presetClass="path" presetSubtype="0" accel="50000" decel="50000" fill="hold" grpId="3" nodeType="withEffect">
                                  <p:stCondLst>
                                    <p:cond delay="0"/>
                                  </p:stCondLst>
                                  <p:childTnLst>
                                    <p:animMotion origin="layout" path="M 3.33333E-6 2.22222E-6 C -0.01164 0.02477 -0.02309 0.04977 -0.06198 0.08217 C -0.10087 0.11528 -0.18403 0.16991 -0.23299 0.1956 C -0.28195 0.22106 -0.31511 0.23055 -0.35573 0.23588 C -0.39636 0.24143 -0.43403 0.24074 -0.47726 0.22916 C -0.52066 0.21782 -0.57761 0.20509 -0.61511 0.1669 C -0.65261 0.1287 -0.68438 0.05416 -0.70261 -0.00185 C -0.72084 -0.05741 -0.72778 -0.11297 -0.72396 -0.16736 C -0.72014 -0.22153 -0.70348 -0.28148 -0.67969 -0.32755 C -0.65591 -0.37384 -0.61719 -0.41459 -0.58108 -0.44398 C -0.54514 -0.47338 -0.49445 -0.49445 -0.46337 -0.50463 C -0.43229 -0.51482 -0.41459 -0.51227 -0.3941 -0.50556 C -0.37361 -0.49884 -0.35434 -0.48241 -0.34063 -0.46412 C -0.32709 -0.44584 -0.31858 -0.42523 -0.3125 -0.39537 C -0.3066 -0.36574 -0.3066 -0.30764 -0.30452 -0.28449 " pathEditMode="relative" rAng="0" ptsTypes="aaaaaaaaaaaaaaa">
                                      <p:cBhvr>
                                        <p:cTn id="89" dur="2250" fill="hold"/>
                                        <p:tgtEl>
                                          <p:spTgt spid="8"/>
                                        </p:tgtEl>
                                        <p:attrNameLst>
                                          <p:attrName>ppt_x</p:attrName>
                                          <p:attrName>ppt_y</p:attrName>
                                        </p:attrNameLst>
                                      </p:cBhvr>
                                      <p:rCtr x="-36389" y="-13657"/>
                                    </p:animMotion>
                                  </p:childTnLst>
                                </p:cTn>
                              </p:par>
                              <p:par>
                                <p:cTn id="90" presetID="10" presetClass="exit" presetSubtype="0" fill="hold" grpId="1" nodeType="withEffect">
                                  <p:stCondLst>
                                    <p:cond delay="0"/>
                                  </p:stCondLst>
                                  <p:childTnLst>
                                    <p:animEffect transition="out" filter="fade">
                                      <p:cBhvr>
                                        <p:cTn id="91" dur="1750"/>
                                        <p:tgtEl>
                                          <p:spTgt spid="2"/>
                                        </p:tgtEl>
                                      </p:cBhvr>
                                    </p:animEffect>
                                    <p:set>
                                      <p:cBhvr>
                                        <p:cTn id="92" dur="1" fill="hold">
                                          <p:stCondLst>
                                            <p:cond delay="1749"/>
                                          </p:stCondLst>
                                        </p:cTn>
                                        <p:tgtEl>
                                          <p:spTgt spid="2"/>
                                        </p:tgtEl>
                                        <p:attrNameLst>
                                          <p:attrName>style.visibility</p:attrName>
                                        </p:attrNameLst>
                                      </p:cBhvr>
                                      <p:to>
                                        <p:strVal val="hidden"/>
                                      </p:to>
                                    </p:set>
                                  </p:childTnLst>
                                </p:cTn>
                              </p:par>
                              <p:par>
                                <p:cTn id="93" presetID="10" presetClass="exit" presetSubtype="0" fill="hold" grpId="2" nodeType="withEffect">
                                  <p:stCondLst>
                                    <p:cond delay="0"/>
                                  </p:stCondLst>
                                  <p:childTnLst>
                                    <p:animEffect transition="out" filter="fade">
                                      <p:cBhvr>
                                        <p:cTn id="94" dur="500"/>
                                        <p:tgtEl>
                                          <p:spTgt spid="10"/>
                                        </p:tgtEl>
                                      </p:cBhvr>
                                    </p:animEffect>
                                    <p:set>
                                      <p:cBhvr>
                                        <p:cTn id="95" dur="1" fill="hold">
                                          <p:stCondLst>
                                            <p:cond delay="499"/>
                                          </p:stCondLst>
                                        </p:cTn>
                                        <p:tgtEl>
                                          <p:spTgt spid="10"/>
                                        </p:tgtEl>
                                        <p:attrNameLst>
                                          <p:attrName>style.visibility</p:attrName>
                                        </p:attrNameLst>
                                      </p:cBhvr>
                                      <p:to>
                                        <p:strVal val="hidden"/>
                                      </p:to>
                                    </p:set>
                                  </p:childTnLst>
                                </p:cTn>
                              </p:par>
                              <p:par>
                                <p:cTn id="96" presetID="10" presetClass="exit" presetSubtype="0" fill="hold" grpId="2" nodeType="withEffect">
                                  <p:stCondLst>
                                    <p:cond delay="0"/>
                                  </p:stCondLst>
                                  <p:childTnLst>
                                    <p:animEffect transition="out" filter="fade">
                                      <p:cBhvr>
                                        <p:cTn id="97" dur="500"/>
                                        <p:tgtEl>
                                          <p:spTgt spid="11"/>
                                        </p:tgtEl>
                                      </p:cBhvr>
                                    </p:animEffect>
                                    <p:set>
                                      <p:cBhvr>
                                        <p:cTn id="98" dur="1" fill="hold">
                                          <p:stCondLst>
                                            <p:cond delay="499"/>
                                          </p:stCondLst>
                                        </p:cTn>
                                        <p:tgtEl>
                                          <p:spTgt spid="11"/>
                                        </p:tgtEl>
                                        <p:attrNameLst>
                                          <p:attrName>style.visibility</p:attrName>
                                        </p:attrNameLst>
                                      </p:cBhvr>
                                      <p:to>
                                        <p:strVal val="hidden"/>
                                      </p:to>
                                    </p:set>
                                  </p:childTnLst>
                                </p:cTn>
                              </p:par>
                              <p:par>
                                <p:cTn id="99" presetID="10" presetClass="exit" presetSubtype="0" fill="hold" grpId="2" nodeType="withEffect">
                                  <p:stCondLst>
                                    <p:cond delay="0"/>
                                  </p:stCondLst>
                                  <p:childTnLst>
                                    <p:animEffect transition="out" filter="fade">
                                      <p:cBhvr>
                                        <p:cTn id="100" dur="500"/>
                                        <p:tgtEl>
                                          <p:spTgt spid="12"/>
                                        </p:tgtEl>
                                      </p:cBhvr>
                                    </p:animEffect>
                                    <p:set>
                                      <p:cBhvr>
                                        <p:cTn id="101" dur="1" fill="hold">
                                          <p:stCondLst>
                                            <p:cond delay="499"/>
                                          </p:stCondLst>
                                        </p:cTn>
                                        <p:tgtEl>
                                          <p:spTgt spid="12"/>
                                        </p:tgtEl>
                                        <p:attrNameLst>
                                          <p:attrName>style.visibility</p:attrName>
                                        </p:attrNameLst>
                                      </p:cBhvr>
                                      <p:to>
                                        <p:strVal val="hidden"/>
                                      </p:to>
                                    </p:set>
                                  </p:childTnLst>
                                </p:cTn>
                              </p:par>
                              <p:par>
                                <p:cTn id="102" presetID="10" presetClass="exit" presetSubtype="0" fill="hold" grpId="1" nodeType="withEffect">
                                  <p:stCondLst>
                                    <p:cond delay="0"/>
                                  </p:stCondLst>
                                  <p:childTnLst>
                                    <p:animEffect transition="out" filter="fade">
                                      <p:cBhvr>
                                        <p:cTn id="103" dur="500"/>
                                        <p:tgtEl>
                                          <p:spTgt spid="26"/>
                                        </p:tgtEl>
                                      </p:cBhvr>
                                    </p:animEffect>
                                    <p:set>
                                      <p:cBhvr>
                                        <p:cTn id="104" dur="1" fill="hold">
                                          <p:stCondLst>
                                            <p:cond delay="499"/>
                                          </p:stCondLst>
                                        </p:cTn>
                                        <p:tgtEl>
                                          <p:spTgt spid="26"/>
                                        </p:tgtEl>
                                        <p:attrNameLst>
                                          <p:attrName>style.visibility</p:attrName>
                                        </p:attrNameLst>
                                      </p:cBhvr>
                                      <p:to>
                                        <p:strVal val="hidden"/>
                                      </p:to>
                                    </p:set>
                                  </p:childTnLst>
                                </p:cTn>
                              </p:par>
                              <p:par>
                                <p:cTn id="105" presetID="10" presetClass="exit" presetSubtype="0" fill="hold" grpId="1" nodeType="withEffect">
                                  <p:stCondLst>
                                    <p:cond delay="0"/>
                                  </p:stCondLst>
                                  <p:childTnLst>
                                    <p:animEffect transition="out" filter="fade">
                                      <p:cBhvr>
                                        <p:cTn id="106" dur="500"/>
                                        <p:tgtEl>
                                          <p:spTgt spid="27"/>
                                        </p:tgtEl>
                                      </p:cBhvr>
                                    </p:animEffect>
                                    <p:set>
                                      <p:cBhvr>
                                        <p:cTn id="107" dur="1" fill="hold">
                                          <p:stCondLst>
                                            <p:cond delay="499"/>
                                          </p:stCondLst>
                                        </p:cTn>
                                        <p:tgtEl>
                                          <p:spTgt spid="27"/>
                                        </p:tgtEl>
                                        <p:attrNameLst>
                                          <p:attrName>style.visibility</p:attrName>
                                        </p:attrNameLst>
                                      </p:cBhvr>
                                      <p:to>
                                        <p:strVal val="hidden"/>
                                      </p:to>
                                    </p:set>
                                  </p:childTnLst>
                                </p:cTn>
                              </p:par>
                            </p:childTnLst>
                          </p:cTn>
                        </p:par>
                        <p:par>
                          <p:cTn id="108" fill="hold">
                            <p:stCondLst>
                              <p:cond delay="2250"/>
                            </p:stCondLst>
                            <p:childTnLst>
                              <p:par>
                                <p:cTn id="109" presetID="10" presetClass="entr" presetSubtype="0" fill="hold" grpId="0" nodeType="afterEffect">
                                  <p:stCondLst>
                                    <p:cond delay="0"/>
                                  </p:stCondLst>
                                  <p:childTnLst>
                                    <p:set>
                                      <p:cBhvr>
                                        <p:cTn id="110" dur="1" fill="hold">
                                          <p:stCondLst>
                                            <p:cond delay="0"/>
                                          </p:stCondLst>
                                        </p:cTn>
                                        <p:tgtEl>
                                          <p:spTgt spid="7"/>
                                        </p:tgtEl>
                                        <p:attrNameLst>
                                          <p:attrName>style.visibility</p:attrName>
                                        </p:attrNameLst>
                                      </p:cBhvr>
                                      <p:to>
                                        <p:strVal val="visible"/>
                                      </p:to>
                                    </p:set>
                                    <p:animEffect transition="in" filter="fade">
                                      <p:cBhvr>
                                        <p:cTn id="111" dur="500"/>
                                        <p:tgtEl>
                                          <p:spTgt spid="7"/>
                                        </p:tgtEl>
                                      </p:cBhvr>
                                    </p:animEffect>
                                  </p:childTnLst>
                                </p:cTn>
                              </p:par>
                              <p:par>
                                <p:cTn id="112" presetID="10" presetClass="exit" presetSubtype="0" fill="hold" grpId="0" nodeType="withEffect">
                                  <p:stCondLst>
                                    <p:cond delay="0"/>
                                  </p:stCondLst>
                                  <p:childTnLst>
                                    <p:animEffect transition="out" filter="fade">
                                      <p:cBhvr>
                                        <p:cTn id="113" dur="500"/>
                                        <p:tgtEl>
                                          <p:spTgt spid="8"/>
                                        </p:tgtEl>
                                      </p:cBhvr>
                                    </p:animEffect>
                                    <p:set>
                                      <p:cBhvr>
                                        <p:cTn id="114" dur="1" fill="hold">
                                          <p:stCondLst>
                                            <p:cond delay="499"/>
                                          </p:stCondLst>
                                        </p:cTn>
                                        <p:tgtEl>
                                          <p:spTgt spid="8"/>
                                        </p:tgtEl>
                                        <p:attrNameLst>
                                          <p:attrName>style.visibility</p:attrName>
                                        </p:attrNameLst>
                                      </p:cBhvr>
                                      <p:to>
                                        <p:strVal val="hidden"/>
                                      </p:to>
                                    </p:set>
                                  </p:childTnLst>
                                </p:cTn>
                              </p:par>
                              <p:par>
                                <p:cTn id="115" presetID="10" presetClass="exit" presetSubtype="0" fill="hold" grpId="0" nodeType="withEffect">
                                  <p:stCondLst>
                                    <p:cond delay="0"/>
                                  </p:stCondLst>
                                  <p:childTnLst>
                                    <p:animEffect transition="out" filter="fade">
                                      <p:cBhvr>
                                        <p:cTn id="116" dur="500"/>
                                        <p:tgtEl>
                                          <p:spTgt spid="9"/>
                                        </p:tgtEl>
                                      </p:cBhvr>
                                    </p:animEffect>
                                    <p:set>
                                      <p:cBhvr>
                                        <p:cTn id="117" dur="1" fill="hold">
                                          <p:stCondLst>
                                            <p:cond delay="499"/>
                                          </p:stCondLst>
                                        </p:cTn>
                                        <p:tgtEl>
                                          <p:spTgt spid="9"/>
                                        </p:tgtEl>
                                        <p:attrNameLst>
                                          <p:attrName>style.visibility</p:attrName>
                                        </p:attrNameLst>
                                      </p:cBhvr>
                                      <p:to>
                                        <p:strVal val="hidden"/>
                                      </p:to>
                                    </p:set>
                                  </p:childTnLst>
                                </p:cTn>
                              </p:par>
                              <p:par>
                                <p:cTn id="118" presetID="10" presetClass="exit" presetSubtype="0" fill="hold" grpId="6" nodeType="withEffect">
                                  <p:stCondLst>
                                    <p:cond delay="0"/>
                                  </p:stCondLst>
                                  <p:childTnLst>
                                    <p:animEffect transition="out" filter="fade">
                                      <p:cBhvr>
                                        <p:cTn id="119" dur="500"/>
                                        <p:tgtEl>
                                          <p:spTgt spid="6"/>
                                        </p:tgtEl>
                                      </p:cBhvr>
                                    </p:animEffect>
                                    <p:set>
                                      <p:cBhvr>
                                        <p:cTn id="120" dur="1" fill="hold">
                                          <p:stCondLst>
                                            <p:cond delay="499"/>
                                          </p:stCondLst>
                                        </p:cTn>
                                        <p:tgtEl>
                                          <p:spTgt spid="6"/>
                                        </p:tgtEl>
                                        <p:attrNameLst>
                                          <p:attrName>style.visibility</p:attrName>
                                        </p:attrNameLst>
                                      </p:cBhvr>
                                      <p:to>
                                        <p:strVal val="hidden"/>
                                      </p:to>
                                    </p:set>
                                  </p:childTnLst>
                                </p:cTn>
                              </p:par>
                              <p:par>
                                <p:cTn id="121" presetID="10" presetClass="exit" presetSubtype="0" fill="hold" grpId="6" nodeType="withEffect">
                                  <p:stCondLst>
                                    <p:cond delay="0"/>
                                  </p:stCondLst>
                                  <p:childTnLst>
                                    <p:animEffect transition="out" filter="fade">
                                      <p:cBhvr>
                                        <p:cTn id="122" dur="500"/>
                                        <p:tgtEl>
                                          <p:spTgt spid="5"/>
                                        </p:tgtEl>
                                      </p:cBhvr>
                                    </p:animEffect>
                                    <p:set>
                                      <p:cBhvr>
                                        <p:cTn id="123" dur="1" fill="hold">
                                          <p:stCondLst>
                                            <p:cond delay="499"/>
                                          </p:stCondLst>
                                        </p:cTn>
                                        <p:tgtEl>
                                          <p:spTgt spid="5"/>
                                        </p:tgtEl>
                                        <p:attrNameLst>
                                          <p:attrName>style.visibility</p:attrName>
                                        </p:attrNameLst>
                                      </p:cBhvr>
                                      <p:to>
                                        <p:strVal val="hidden"/>
                                      </p:to>
                                    </p:set>
                                  </p:childTnLst>
                                </p:cTn>
                              </p:par>
                            </p:childTnLst>
                          </p:cTn>
                        </p:par>
                      </p:childTnLst>
                    </p:cTn>
                  </p:par>
                  <p:par>
                    <p:cTn id="124" fill="hold">
                      <p:stCondLst>
                        <p:cond delay="indefinite"/>
                      </p:stCondLst>
                      <p:childTnLst>
                        <p:par>
                          <p:cTn id="125" fill="hold">
                            <p:stCondLst>
                              <p:cond delay="0"/>
                            </p:stCondLst>
                            <p:childTnLst>
                              <p:par>
                                <p:cTn id="126" presetID="23" presetClass="entr" presetSubtype="16" fill="hold" grpId="0" nodeType="clickEffect">
                                  <p:stCondLst>
                                    <p:cond delay="0"/>
                                  </p:stCondLst>
                                  <p:childTnLst>
                                    <p:set>
                                      <p:cBhvr>
                                        <p:cTn id="127" dur="1" fill="hold">
                                          <p:stCondLst>
                                            <p:cond delay="0"/>
                                          </p:stCondLst>
                                        </p:cTn>
                                        <p:tgtEl>
                                          <p:spTgt spid="28"/>
                                        </p:tgtEl>
                                        <p:attrNameLst>
                                          <p:attrName>style.visibility</p:attrName>
                                        </p:attrNameLst>
                                      </p:cBhvr>
                                      <p:to>
                                        <p:strVal val="visible"/>
                                      </p:to>
                                    </p:set>
                                    <p:anim calcmode="lin" valueType="num">
                                      <p:cBhvr>
                                        <p:cTn id="128" dur="1250" fill="hold"/>
                                        <p:tgtEl>
                                          <p:spTgt spid="28"/>
                                        </p:tgtEl>
                                        <p:attrNameLst>
                                          <p:attrName>ppt_w</p:attrName>
                                        </p:attrNameLst>
                                      </p:cBhvr>
                                      <p:tavLst>
                                        <p:tav tm="0">
                                          <p:val>
                                            <p:fltVal val="0"/>
                                          </p:val>
                                        </p:tav>
                                        <p:tav tm="100000">
                                          <p:val>
                                            <p:strVal val="#ppt_w"/>
                                          </p:val>
                                        </p:tav>
                                      </p:tavLst>
                                    </p:anim>
                                    <p:anim calcmode="lin" valueType="num">
                                      <p:cBhvr>
                                        <p:cTn id="129" dur="1250" fill="hold"/>
                                        <p:tgtEl>
                                          <p:spTgt spid="28"/>
                                        </p:tgtEl>
                                        <p:attrNameLst>
                                          <p:attrName>ppt_h</p:attrName>
                                        </p:attrNameLst>
                                      </p:cBhvr>
                                      <p:tavLst>
                                        <p:tav tm="0">
                                          <p:val>
                                            <p:fltVal val="0"/>
                                          </p:val>
                                        </p:tav>
                                        <p:tav tm="100000">
                                          <p:val>
                                            <p:strVal val="#ppt_h"/>
                                          </p:val>
                                        </p:tav>
                                      </p:tavLst>
                                    </p:anim>
                                  </p:childTnLst>
                                </p:cTn>
                              </p:par>
                              <p:par>
                                <p:cTn id="130" presetID="0" presetClass="path" presetSubtype="0" accel="50000" decel="50000" fill="hold" grpId="2" nodeType="withEffect">
                                  <p:stCondLst>
                                    <p:cond delay="0"/>
                                  </p:stCondLst>
                                  <p:childTnLst>
                                    <p:animMotion origin="layout" path="M 2.5E-6 -4.97687E-6 L 0.25538 0.18964 " pathEditMode="relative" rAng="0" ptsTypes="AA">
                                      <p:cBhvr>
                                        <p:cTn id="131" dur="1250" spd="-100000" fill="hold"/>
                                        <p:tgtEl>
                                          <p:spTgt spid="28"/>
                                        </p:tgtEl>
                                        <p:attrNameLst>
                                          <p:attrName>ppt_x</p:attrName>
                                          <p:attrName>ppt_y</p:attrName>
                                        </p:attrNameLst>
                                      </p:cBhvr>
                                      <p:rCtr x="12760" y="9482"/>
                                    </p:animMotion>
                                  </p:childTnLst>
                                </p:cTn>
                              </p:par>
                            </p:childTnLst>
                          </p:cTn>
                        </p:par>
                        <p:par>
                          <p:cTn id="132" fill="hold">
                            <p:stCondLst>
                              <p:cond delay="1250"/>
                            </p:stCondLst>
                            <p:childTnLst>
                              <p:par>
                                <p:cTn id="133" presetID="1" presetClass="entr" presetSubtype="0" fill="hold" grpId="0" nodeType="afterEffect">
                                  <p:stCondLst>
                                    <p:cond delay="0"/>
                                  </p:stCondLst>
                                  <p:iterate type="lt">
                                    <p:tmAbs val="0"/>
                                  </p:iterate>
                                  <p:childTnLst>
                                    <p:set>
                                      <p:cBhvr>
                                        <p:cTn id="134" dur="1" fill="hold">
                                          <p:stCondLst>
                                            <p:cond delay="0"/>
                                          </p:stCondLst>
                                        </p:cTn>
                                        <p:tgtEl>
                                          <p:spTgt spid="14"/>
                                        </p:tgtEl>
                                        <p:attrNameLst>
                                          <p:attrName>style.visibility</p:attrName>
                                        </p:attrNameLst>
                                      </p:cBhvr>
                                      <p:to>
                                        <p:strVal val="visible"/>
                                      </p:to>
                                    </p:set>
                                  </p:childTnLst>
                                </p:cTn>
                              </p:par>
                              <p:par>
                                <p:cTn id="135" presetID="34" presetClass="emph" presetSubtype="0" fill="remove" grpId="1" nodeType="withEffect">
                                  <p:stCondLst>
                                    <p:cond delay="0"/>
                                  </p:stCondLst>
                                  <p:iterate type="lt">
                                    <p:tmPct val="10000"/>
                                  </p:iterate>
                                  <p:childTnLst>
                                    <p:animMotion origin="layout" path="M 0 -4.97687E-6 L 0.05122 0.00093 " pathEditMode="relative" rAng="0" ptsTypes="AA">
                                      <p:cBhvr>
                                        <p:cTn id="136" dur="250" accel="50000" decel="50000" autoRev="1" fill="hold">
                                          <p:stCondLst>
                                            <p:cond delay="0"/>
                                          </p:stCondLst>
                                        </p:cTn>
                                        <p:tgtEl>
                                          <p:spTgt spid="14"/>
                                        </p:tgtEl>
                                        <p:attrNameLst>
                                          <p:attrName>ppt_x</p:attrName>
                                          <p:attrName>ppt_y</p:attrName>
                                        </p:attrNameLst>
                                      </p:cBhvr>
                                      <p:rCtr x="2552" y="46"/>
                                    </p:animMotion>
                                    <p:animRot by="1500000">
                                      <p:cBhvr>
                                        <p:cTn id="137" dur="125" fill="hold">
                                          <p:stCondLst>
                                            <p:cond delay="0"/>
                                          </p:stCondLst>
                                        </p:cTn>
                                        <p:tgtEl>
                                          <p:spTgt spid="14"/>
                                        </p:tgtEl>
                                        <p:attrNameLst>
                                          <p:attrName>r</p:attrName>
                                        </p:attrNameLst>
                                      </p:cBhvr>
                                    </p:animRot>
                                    <p:animRot by="-1500000">
                                      <p:cBhvr>
                                        <p:cTn id="138" dur="125" fill="hold">
                                          <p:stCondLst>
                                            <p:cond delay="125"/>
                                          </p:stCondLst>
                                        </p:cTn>
                                        <p:tgtEl>
                                          <p:spTgt spid="14"/>
                                        </p:tgtEl>
                                        <p:attrNameLst>
                                          <p:attrName>r</p:attrName>
                                        </p:attrNameLst>
                                      </p:cBhvr>
                                    </p:animRot>
                                    <p:animRot by="-1500000">
                                      <p:cBhvr>
                                        <p:cTn id="139" dur="125" fill="hold">
                                          <p:stCondLst>
                                            <p:cond delay="250"/>
                                          </p:stCondLst>
                                        </p:cTn>
                                        <p:tgtEl>
                                          <p:spTgt spid="14"/>
                                        </p:tgtEl>
                                        <p:attrNameLst>
                                          <p:attrName>r</p:attrName>
                                        </p:attrNameLst>
                                      </p:cBhvr>
                                    </p:animRot>
                                    <p:animRot by="1500000">
                                      <p:cBhvr>
                                        <p:cTn id="140" dur="125" fill="hold">
                                          <p:stCondLst>
                                            <p:cond delay="375"/>
                                          </p:stCondLst>
                                        </p:cTn>
                                        <p:tgtEl>
                                          <p:spTgt spid="14"/>
                                        </p:tgtEl>
                                        <p:attrNameLst>
                                          <p:attrName>r</p:attrName>
                                        </p:attrNameLst>
                                      </p:cBhvr>
                                    </p:animRot>
                                  </p:childTnLst>
                                </p:cTn>
                              </p:par>
                              <p:par>
                                <p:cTn id="141" presetID="22" presetClass="exit" presetSubtype="8" fill="hold" grpId="1" nodeType="withEffect">
                                  <p:stCondLst>
                                    <p:cond delay="0"/>
                                  </p:stCondLst>
                                  <p:childTnLst>
                                    <p:animEffect transition="out" filter="wipe(left)">
                                      <p:cBhvr>
                                        <p:cTn id="142" dur="500"/>
                                        <p:tgtEl>
                                          <p:spTgt spid="28"/>
                                        </p:tgtEl>
                                      </p:cBhvr>
                                    </p:animEffect>
                                    <p:set>
                                      <p:cBhvr>
                                        <p:cTn id="143" dur="1" fill="hold">
                                          <p:stCondLst>
                                            <p:cond delay="499"/>
                                          </p:stCondLst>
                                        </p:cTn>
                                        <p:tgtEl>
                                          <p:spTgt spid="28"/>
                                        </p:tgtEl>
                                        <p:attrNameLst>
                                          <p:attrName>style.visibility</p:attrName>
                                        </p:attrNameLst>
                                      </p:cBhvr>
                                      <p:to>
                                        <p:strVal val="hidden"/>
                                      </p:to>
                                    </p:set>
                                  </p:childTnLst>
                                </p:cTn>
                              </p:par>
                            </p:childTnLst>
                          </p:cTn>
                        </p:par>
                      </p:childTnLst>
                    </p:cTn>
                  </p:par>
                  <p:par>
                    <p:cTn id="144" fill="hold">
                      <p:stCondLst>
                        <p:cond delay="indefinite"/>
                      </p:stCondLst>
                      <p:childTnLst>
                        <p:par>
                          <p:cTn id="145" fill="hold">
                            <p:stCondLst>
                              <p:cond delay="0"/>
                            </p:stCondLst>
                            <p:childTnLst>
                              <p:par>
                                <p:cTn id="146" presetID="1" presetClass="entr" presetSubtype="0" fill="hold" grpId="1" nodeType="clickEffect">
                                  <p:stCondLst>
                                    <p:cond delay="0"/>
                                  </p:stCondLst>
                                  <p:childTnLst>
                                    <p:set>
                                      <p:cBhvr>
                                        <p:cTn id="147" dur="1" fill="hold">
                                          <p:stCondLst>
                                            <p:cond delay="0"/>
                                          </p:stCondLst>
                                        </p:cTn>
                                        <p:tgtEl>
                                          <p:spTgt spid="18">
                                            <p:txEl>
                                              <p:pRg st="0" end="0"/>
                                            </p:txEl>
                                          </p:spTgt>
                                        </p:tgtEl>
                                        <p:attrNameLst>
                                          <p:attrName>style.visibility</p:attrName>
                                        </p:attrNameLst>
                                      </p:cBhvr>
                                      <p:to>
                                        <p:strVal val="visible"/>
                                      </p:to>
                                    </p:set>
                                  </p:childTnLst>
                                </p:cTn>
                              </p:par>
                              <p:par>
                                <p:cTn id="148" presetID="8" presetClass="emph" presetSubtype="0" fill="hold" nodeType="withEffect">
                                  <p:stCondLst>
                                    <p:cond delay="0"/>
                                  </p:stCondLst>
                                  <p:childTnLst>
                                    <p:animRot by="5400000">
                                      <p:cBhvr>
                                        <p:cTn id="149" dur="1500" fill="hold"/>
                                        <p:tgtEl>
                                          <p:spTgt spid="18">
                                            <p:txEl>
                                              <p:pRg st="0" end="0"/>
                                            </p:txEl>
                                          </p:spTgt>
                                        </p:tgtEl>
                                        <p:attrNameLst>
                                          <p:attrName>r</p:attrName>
                                        </p:attrNameLst>
                                      </p:cBhvr>
                                    </p:animRot>
                                  </p:childTnLst>
                                </p:cTn>
                              </p:par>
                              <p:par>
                                <p:cTn id="150" presetID="3" presetClass="emph" presetSubtype="2" fill="hold" grpId="0" nodeType="withEffect">
                                  <p:stCondLst>
                                    <p:cond delay="0"/>
                                  </p:stCondLst>
                                  <p:childTnLst>
                                    <p:animClr clrSpc="rgb" dir="cw">
                                      <p:cBhvr override="childStyle">
                                        <p:cTn id="151" dur="1500" fill="hold"/>
                                        <p:tgtEl>
                                          <p:spTgt spid="18">
                                            <p:txEl>
                                              <p:pRg st="0" end="0"/>
                                            </p:txEl>
                                          </p:spTgt>
                                        </p:tgtEl>
                                        <p:attrNameLst>
                                          <p:attrName>style.color</p:attrName>
                                        </p:attrNameLst>
                                      </p:cBhvr>
                                      <p:to>
                                        <a:srgbClr val="CC66FF"/>
                                      </p:to>
                                    </p:animClr>
                                  </p:childTnLst>
                                </p:cTn>
                              </p:par>
                              <p:par>
                                <p:cTn id="152" presetID="1" presetClass="entr" presetSubtype="0" fill="hold" grpId="0" nodeType="withEffect">
                                  <p:stCondLst>
                                    <p:cond delay="0"/>
                                  </p:stCondLst>
                                  <p:childTnLst>
                                    <p:set>
                                      <p:cBhvr>
                                        <p:cTn id="153" dur="1" fill="hold">
                                          <p:stCondLst>
                                            <p:cond delay="0"/>
                                          </p:stCondLst>
                                        </p:cTn>
                                        <p:tgtEl>
                                          <p:spTgt spid="20"/>
                                        </p:tgtEl>
                                        <p:attrNameLst>
                                          <p:attrName>style.visibility</p:attrName>
                                        </p:attrNameLst>
                                      </p:cBhvr>
                                      <p:to>
                                        <p:strVal val="visible"/>
                                      </p:to>
                                    </p:set>
                                  </p:childTnLst>
                                </p:cTn>
                              </p:par>
                              <p:par>
                                <p:cTn id="154" presetID="1" presetClass="exit" presetSubtype="0" fill="hold" grpId="2" nodeType="withEffect">
                                  <p:stCondLst>
                                    <p:cond delay="0"/>
                                  </p:stCondLst>
                                  <p:iterate type="lt">
                                    <p:tmAbs val="0"/>
                                  </p:iterate>
                                  <p:childTnLst>
                                    <p:set>
                                      <p:cBhvr>
                                        <p:cTn id="155" dur="1" fill="hold">
                                          <p:stCondLst>
                                            <p:cond delay="0"/>
                                          </p:stCondLst>
                                        </p:cTn>
                                        <p:tgtEl>
                                          <p:spTgt spid="14"/>
                                        </p:tgtEl>
                                        <p:attrNameLst>
                                          <p:attrName>style.visibility</p:attrName>
                                        </p:attrNameLst>
                                      </p:cBhvr>
                                      <p:to>
                                        <p:strVal val="hidden"/>
                                      </p:to>
                                    </p:set>
                                  </p:childTnLst>
                                </p:cTn>
                              </p:par>
                            </p:childTnLst>
                          </p:cTn>
                        </p:par>
                        <p:par>
                          <p:cTn id="156" fill="hold">
                            <p:stCondLst>
                              <p:cond delay="1500"/>
                            </p:stCondLst>
                            <p:childTnLst>
                              <p:par>
                                <p:cTn id="157" presetID="1" presetClass="entr" presetSubtype="0" fill="hold" grpId="0" nodeType="afterEffect">
                                  <p:stCondLst>
                                    <p:cond delay="250"/>
                                  </p:stCondLst>
                                  <p:iterate type="lt">
                                    <p:tmAbs val="0"/>
                                  </p:iterate>
                                  <p:childTnLst>
                                    <p:set>
                                      <p:cBhvr>
                                        <p:cTn id="158" dur="1" fill="hold">
                                          <p:stCondLst>
                                            <p:cond delay="0"/>
                                          </p:stCondLst>
                                        </p:cTn>
                                        <p:tgtEl>
                                          <p:spTgt spid="16"/>
                                        </p:tgtEl>
                                        <p:attrNameLst>
                                          <p:attrName>style.visibility</p:attrName>
                                        </p:attrNameLst>
                                      </p:cBhvr>
                                      <p:to>
                                        <p:strVal val="visible"/>
                                      </p:to>
                                    </p:set>
                                  </p:childTnLst>
                                </p:cTn>
                              </p:par>
                              <p:par>
                                <p:cTn id="159" presetID="34" presetClass="emph" presetSubtype="0" fill="hold" grpId="1" nodeType="withEffect">
                                  <p:stCondLst>
                                    <p:cond delay="250"/>
                                  </p:stCondLst>
                                  <p:iterate type="lt">
                                    <p:tmPct val="10000"/>
                                  </p:iterate>
                                  <p:childTnLst>
                                    <p:animMotion origin="layout" path="M 3.33333E-6 1.2951E-6 L 0.00104 0.0858 " pathEditMode="relative" rAng="0" ptsTypes="AA">
                                      <p:cBhvr>
                                        <p:cTn id="160" dur="250" accel="50000" decel="50000" autoRev="1" fill="hold">
                                          <p:stCondLst>
                                            <p:cond delay="0"/>
                                          </p:stCondLst>
                                        </p:cTn>
                                        <p:tgtEl>
                                          <p:spTgt spid="16"/>
                                        </p:tgtEl>
                                        <p:attrNameLst>
                                          <p:attrName>ppt_x</p:attrName>
                                          <p:attrName>ppt_y</p:attrName>
                                        </p:attrNameLst>
                                      </p:cBhvr>
                                      <p:rCtr x="52" y="4278"/>
                                    </p:animMotion>
                                    <p:animRot by="1500000">
                                      <p:cBhvr>
                                        <p:cTn id="161" dur="125" fill="hold">
                                          <p:stCondLst>
                                            <p:cond delay="0"/>
                                          </p:stCondLst>
                                        </p:cTn>
                                        <p:tgtEl>
                                          <p:spTgt spid="16"/>
                                        </p:tgtEl>
                                        <p:attrNameLst>
                                          <p:attrName>r</p:attrName>
                                        </p:attrNameLst>
                                      </p:cBhvr>
                                    </p:animRot>
                                    <p:animRot by="-1500000">
                                      <p:cBhvr>
                                        <p:cTn id="162" dur="125" fill="hold">
                                          <p:stCondLst>
                                            <p:cond delay="125"/>
                                          </p:stCondLst>
                                        </p:cTn>
                                        <p:tgtEl>
                                          <p:spTgt spid="16"/>
                                        </p:tgtEl>
                                        <p:attrNameLst>
                                          <p:attrName>r</p:attrName>
                                        </p:attrNameLst>
                                      </p:cBhvr>
                                    </p:animRot>
                                    <p:animRot by="-1500000">
                                      <p:cBhvr>
                                        <p:cTn id="163" dur="125" fill="hold">
                                          <p:stCondLst>
                                            <p:cond delay="250"/>
                                          </p:stCondLst>
                                        </p:cTn>
                                        <p:tgtEl>
                                          <p:spTgt spid="16"/>
                                        </p:tgtEl>
                                        <p:attrNameLst>
                                          <p:attrName>r</p:attrName>
                                        </p:attrNameLst>
                                      </p:cBhvr>
                                    </p:animRot>
                                    <p:animRot by="1500000">
                                      <p:cBhvr>
                                        <p:cTn id="164" dur="125" fill="hold">
                                          <p:stCondLst>
                                            <p:cond delay="375"/>
                                          </p:stCondLst>
                                        </p:cTn>
                                        <p:tgtEl>
                                          <p:spTgt spid="16"/>
                                        </p:tgtEl>
                                        <p:attrNameLst>
                                          <p:attrName>r</p:attrName>
                                        </p:attrNameLst>
                                      </p:cBhvr>
                                    </p:animRot>
                                  </p:childTnLst>
                                </p:cTn>
                              </p:par>
                              <p:par>
                                <p:cTn id="165" presetID="10" presetClass="exit" presetSubtype="0" fill="hold" grpId="2" nodeType="withEffect">
                                  <p:stCondLst>
                                    <p:cond delay="250"/>
                                  </p:stCondLst>
                                  <p:childTnLst>
                                    <p:animEffect transition="out" filter="fade">
                                      <p:cBhvr>
                                        <p:cTn id="166" dur="100"/>
                                        <p:tgtEl>
                                          <p:spTgt spid="18">
                                            <p:txEl>
                                              <p:pRg st="0" end="0"/>
                                            </p:txEl>
                                          </p:spTgt>
                                        </p:tgtEl>
                                      </p:cBhvr>
                                    </p:animEffect>
                                    <p:set>
                                      <p:cBhvr>
                                        <p:cTn id="167" dur="1" fill="hold">
                                          <p:stCondLst>
                                            <p:cond delay="99"/>
                                          </p:stCondLst>
                                        </p:cTn>
                                        <p:tgtEl>
                                          <p:spTgt spid="18">
                                            <p:txEl>
                                              <p:pRg st="0" end="0"/>
                                            </p:txEl>
                                          </p:spTgt>
                                        </p:tgtEl>
                                        <p:attrNameLst>
                                          <p:attrName>style.visibility</p:attrName>
                                        </p:attrNameLst>
                                      </p:cBhvr>
                                      <p:to>
                                        <p:strVal val="hidden"/>
                                      </p:to>
                                    </p:set>
                                  </p:childTnLst>
                                </p:cTn>
                              </p:par>
                            </p:childTnLst>
                          </p:cTn>
                        </p:par>
                      </p:childTnLst>
                    </p:cTn>
                  </p:par>
                  <p:par>
                    <p:cTn id="168" fill="hold">
                      <p:stCondLst>
                        <p:cond delay="indefinite"/>
                      </p:stCondLst>
                      <p:childTnLst>
                        <p:par>
                          <p:cTn id="169" fill="hold">
                            <p:stCondLst>
                              <p:cond delay="0"/>
                            </p:stCondLst>
                            <p:childTnLst>
                              <p:par>
                                <p:cTn id="170" presetID="1" presetClass="entr" presetSubtype="0" fill="hold" grpId="0" nodeType="clickEffect">
                                  <p:stCondLst>
                                    <p:cond delay="0"/>
                                  </p:stCondLst>
                                  <p:childTnLst>
                                    <p:set>
                                      <p:cBhvr>
                                        <p:cTn id="171" dur="1" fill="hold">
                                          <p:stCondLst>
                                            <p:cond delay="0"/>
                                          </p:stCondLst>
                                        </p:cTn>
                                        <p:tgtEl>
                                          <p:spTgt spid="22"/>
                                        </p:tgtEl>
                                        <p:attrNameLst>
                                          <p:attrName>style.visibility</p:attrName>
                                        </p:attrNameLst>
                                      </p:cBhvr>
                                      <p:to>
                                        <p:strVal val="visible"/>
                                      </p:to>
                                    </p:set>
                                  </p:childTnLst>
                                </p:cTn>
                              </p:par>
                              <p:par>
                                <p:cTn id="172" presetID="8" presetClass="emph" presetSubtype="0" fill="hold" grpId="2" nodeType="withEffect">
                                  <p:stCondLst>
                                    <p:cond delay="0"/>
                                  </p:stCondLst>
                                  <p:childTnLst>
                                    <p:animRot by="-5400000">
                                      <p:cBhvr>
                                        <p:cTn id="173" dur="1250" fill="hold"/>
                                        <p:tgtEl>
                                          <p:spTgt spid="22"/>
                                        </p:tgtEl>
                                        <p:attrNameLst>
                                          <p:attrName>r</p:attrName>
                                        </p:attrNameLst>
                                      </p:cBhvr>
                                    </p:animRot>
                                  </p:childTnLst>
                                </p:cTn>
                              </p:par>
                              <p:par>
                                <p:cTn id="174" presetID="3" presetClass="emph" presetSubtype="2" fill="hold" grpId="4" nodeType="withEffect">
                                  <p:stCondLst>
                                    <p:cond delay="0"/>
                                  </p:stCondLst>
                                  <p:childTnLst>
                                    <p:animClr clrSpc="rgb" dir="cw">
                                      <p:cBhvr override="childStyle">
                                        <p:cTn id="175" dur="1250" fill="hold"/>
                                        <p:tgtEl>
                                          <p:spTgt spid="22"/>
                                        </p:tgtEl>
                                        <p:attrNameLst>
                                          <p:attrName>style.color</p:attrName>
                                        </p:attrNameLst>
                                      </p:cBhvr>
                                      <p:to>
                                        <a:srgbClr val="33CC33"/>
                                      </p:to>
                                    </p:animClr>
                                  </p:childTnLst>
                                </p:cTn>
                              </p:par>
                              <p:par>
                                <p:cTn id="176" presetID="0" presetClass="path" presetSubtype="0" accel="50000" decel="50000" fill="hold" grpId="3" nodeType="withEffect">
                                  <p:stCondLst>
                                    <p:cond delay="0"/>
                                  </p:stCondLst>
                                  <p:childTnLst>
                                    <p:animMotion origin="layout" path="M -2.5E-6 4.07407E-6 C -0.00034 -0.0007 -0.00156 -0.00371 -0.0026 -0.00463 C -0.00364 -0.00556 -0.00503 -0.00579 -0.00573 -0.00602 " pathEditMode="relative" rAng="0" ptsTypes="aaa">
                                      <p:cBhvr>
                                        <p:cTn id="177" dur="1250" fill="hold"/>
                                        <p:tgtEl>
                                          <p:spTgt spid="22"/>
                                        </p:tgtEl>
                                        <p:attrNameLst>
                                          <p:attrName>ppt_x</p:attrName>
                                          <p:attrName>ppt_y</p:attrName>
                                        </p:attrNameLst>
                                      </p:cBhvr>
                                      <p:rCtr x="-295" y="-301"/>
                                    </p:animMotion>
                                  </p:childTnLst>
                                </p:cTn>
                              </p:par>
                              <p:par>
                                <p:cTn id="178" presetID="1" presetClass="entr" presetSubtype="0" fill="hold" grpId="0" nodeType="withEffect">
                                  <p:stCondLst>
                                    <p:cond delay="0"/>
                                  </p:stCondLst>
                                  <p:iterate type="lt">
                                    <p:tmAbs val="0"/>
                                  </p:iterate>
                                  <p:childTnLst>
                                    <p:set>
                                      <p:cBhvr>
                                        <p:cTn id="179" dur="1" fill="hold">
                                          <p:stCondLst>
                                            <p:cond delay="0"/>
                                          </p:stCondLst>
                                        </p:cTn>
                                        <p:tgtEl>
                                          <p:spTgt spid="21"/>
                                        </p:tgtEl>
                                        <p:attrNameLst>
                                          <p:attrName>style.visibility</p:attrName>
                                        </p:attrNameLst>
                                      </p:cBhvr>
                                      <p:to>
                                        <p:strVal val="visible"/>
                                      </p:to>
                                    </p:set>
                                  </p:childTnLst>
                                </p:cTn>
                              </p:par>
                              <p:par>
                                <p:cTn id="180" presetID="10" presetClass="exit" presetSubtype="0" fill="hold" grpId="2" nodeType="withEffect">
                                  <p:stCondLst>
                                    <p:cond delay="0"/>
                                  </p:stCondLst>
                                  <p:iterate type="lt">
                                    <p:tmPct val="0"/>
                                  </p:iterate>
                                  <p:childTnLst>
                                    <p:animEffect transition="out" filter="fade">
                                      <p:cBhvr>
                                        <p:cTn id="181" dur="10"/>
                                        <p:tgtEl>
                                          <p:spTgt spid="16"/>
                                        </p:tgtEl>
                                      </p:cBhvr>
                                    </p:animEffect>
                                    <p:set>
                                      <p:cBhvr>
                                        <p:cTn id="182" dur="1" fill="hold">
                                          <p:stCondLst>
                                            <p:cond delay="9"/>
                                          </p:stCondLst>
                                        </p:cTn>
                                        <p:tgtEl>
                                          <p:spTgt spid="16"/>
                                        </p:tgtEl>
                                        <p:attrNameLst>
                                          <p:attrName>style.visibility</p:attrName>
                                        </p:attrNameLst>
                                      </p:cBhvr>
                                      <p:to>
                                        <p:strVal val="hidden"/>
                                      </p:to>
                                    </p:set>
                                  </p:childTnLst>
                                </p:cTn>
                              </p:par>
                            </p:childTnLst>
                          </p:cTn>
                        </p:par>
                        <p:par>
                          <p:cTn id="183" fill="hold">
                            <p:stCondLst>
                              <p:cond delay="1250"/>
                            </p:stCondLst>
                            <p:childTnLst>
                              <p:par>
                                <p:cTn id="184" presetID="10" presetClass="entr" presetSubtype="0" fill="hold" grpId="0" nodeType="afterEffect">
                                  <p:stCondLst>
                                    <p:cond delay="0"/>
                                  </p:stCondLst>
                                  <p:iterate type="lt">
                                    <p:tmPct val="0"/>
                                  </p:iterate>
                                  <p:childTnLst>
                                    <p:set>
                                      <p:cBhvr>
                                        <p:cTn id="185" dur="1" fill="hold">
                                          <p:stCondLst>
                                            <p:cond delay="0"/>
                                          </p:stCondLst>
                                        </p:cTn>
                                        <p:tgtEl>
                                          <p:spTgt spid="15"/>
                                        </p:tgtEl>
                                        <p:attrNameLst>
                                          <p:attrName>style.visibility</p:attrName>
                                        </p:attrNameLst>
                                      </p:cBhvr>
                                      <p:to>
                                        <p:strVal val="visible"/>
                                      </p:to>
                                    </p:set>
                                    <p:animEffect transition="in" filter="fade">
                                      <p:cBhvr>
                                        <p:cTn id="186" dur="500"/>
                                        <p:tgtEl>
                                          <p:spTgt spid="15"/>
                                        </p:tgtEl>
                                      </p:cBhvr>
                                    </p:animEffect>
                                  </p:childTnLst>
                                </p:cTn>
                              </p:par>
                              <p:par>
                                <p:cTn id="187" presetID="34" presetClass="emph" presetSubtype="0" fill="hold" grpId="2" nodeType="withEffect">
                                  <p:stCondLst>
                                    <p:cond delay="0"/>
                                  </p:stCondLst>
                                  <p:iterate type="lt">
                                    <p:tmPct val="10000"/>
                                  </p:iterate>
                                  <p:childTnLst>
                                    <p:animMotion origin="layout" path="M 5.55112E-17 2.55319E-6 L 0.05747 -0.00047 " pathEditMode="relative" rAng="0" ptsTypes="AA">
                                      <p:cBhvr>
                                        <p:cTn id="188" dur="250" accel="50000" decel="50000" autoRev="1" fill="hold">
                                          <p:stCondLst>
                                            <p:cond delay="0"/>
                                          </p:stCondLst>
                                        </p:cTn>
                                        <p:tgtEl>
                                          <p:spTgt spid="15"/>
                                        </p:tgtEl>
                                        <p:attrNameLst>
                                          <p:attrName>ppt_x</p:attrName>
                                          <p:attrName>ppt_y</p:attrName>
                                        </p:attrNameLst>
                                      </p:cBhvr>
                                      <p:rCtr x="2865" y="-23"/>
                                    </p:animMotion>
                                    <p:animRot by="1500000">
                                      <p:cBhvr>
                                        <p:cTn id="189" dur="125" fill="hold">
                                          <p:stCondLst>
                                            <p:cond delay="0"/>
                                          </p:stCondLst>
                                        </p:cTn>
                                        <p:tgtEl>
                                          <p:spTgt spid="15"/>
                                        </p:tgtEl>
                                        <p:attrNameLst>
                                          <p:attrName>r</p:attrName>
                                        </p:attrNameLst>
                                      </p:cBhvr>
                                    </p:animRot>
                                    <p:animRot by="-1500000">
                                      <p:cBhvr>
                                        <p:cTn id="190" dur="125" fill="hold">
                                          <p:stCondLst>
                                            <p:cond delay="125"/>
                                          </p:stCondLst>
                                        </p:cTn>
                                        <p:tgtEl>
                                          <p:spTgt spid="15"/>
                                        </p:tgtEl>
                                        <p:attrNameLst>
                                          <p:attrName>r</p:attrName>
                                        </p:attrNameLst>
                                      </p:cBhvr>
                                    </p:animRot>
                                    <p:animRot by="-1500000">
                                      <p:cBhvr>
                                        <p:cTn id="191" dur="125" fill="hold">
                                          <p:stCondLst>
                                            <p:cond delay="250"/>
                                          </p:stCondLst>
                                        </p:cTn>
                                        <p:tgtEl>
                                          <p:spTgt spid="15"/>
                                        </p:tgtEl>
                                        <p:attrNameLst>
                                          <p:attrName>r</p:attrName>
                                        </p:attrNameLst>
                                      </p:cBhvr>
                                    </p:animRot>
                                    <p:animRot by="1500000">
                                      <p:cBhvr>
                                        <p:cTn id="192" dur="125" fill="hold">
                                          <p:stCondLst>
                                            <p:cond delay="375"/>
                                          </p:stCondLst>
                                        </p:cTn>
                                        <p:tgtEl>
                                          <p:spTgt spid="15"/>
                                        </p:tgtEl>
                                        <p:attrNameLst>
                                          <p:attrName>r</p:attrName>
                                        </p:attrNameLst>
                                      </p:cBhvr>
                                    </p:animRot>
                                  </p:childTnLst>
                                </p:cTn>
                              </p:par>
                              <p:par>
                                <p:cTn id="193" presetID="1" presetClass="exit" presetSubtype="0" fill="hold" grpId="1" nodeType="withEffect">
                                  <p:stCondLst>
                                    <p:cond delay="250"/>
                                  </p:stCondLst>
                                  <p:childTnLst>
                                    <p:set>
                                      <p:cBhvr>
                                        <p:cTn id="194" dur="1" fill="hold">
                                          <p:stCondLst>
                                            <p:cond delay="499"/>
                                          </p:stCondLst>
                                        </p:cTn>
                                        <p:tgtEl>
                                          <p:spTgt spid="22"/>
                                        </p:tgtEl>
                                        <p:attrNameLst>
                                          <p:attrName>style.visibility</p:attrName>
                                        </p:attrNameLst>
                                      </p:cBhvr>
                                      <p:to>
                                        <p:strVal val="hidden"/>
                                      </p:to>
                                    </p:set>
                                  </p:childTnLst>
                                </p:cTn>
                              </p:par>
                            </p:childTnLst>
                          </p:cTn>
                        </p:par>
                      </p:childTnLst>
                    </p:cTn>
                  </p:par>
                  <p:par>
                    <p:cTn id="195" fill="hold">
                      <p:stCondLst>
                        <p:cond delay="indefinite"/>
                      </p:stCondLst>
                      <p:childTnLst>
                        <p:par>
                          <p:cTn id="196" fill="hold">
                            <p:stCondLst>
                              <p:cond delay="0"/>
                            </p:stCondLst>
                            <p:childTnLst>
                              <p:par>
                                <p:cTn id="197" presetID="1" presetClass="entr" presetSubtype="0" fill="hold" grpId="0" nodeType="clickEffect">
                                  <p:stCondLst>
                                    <p:cond delay="0"/>
                                  </p:stCondLst>
                                  <p:childTnLst>
                                    <p:set>
                                      <p:cBhvr>
                                        <p:cTn id="198" dur="1" fill="hold">
                                          <p:stCondLst>
                                            <p:cond delay="0"/>
                                          </p:stCondLst>
                                        </p:cTn>
                                        <p:tgtEl>
                                          <p:spTgt spid="19"/>
                                        </p:tgtEl>
                                        <p:attrNameLst>
                                          <p:attrName>style.visibility</p:attrName>
                                        </p:attrNameLst>
                                      </p:cBhvr>
                                      <p:to>
                                        <p:strVal val="visible"/>
                                      </p:to>
                                    </p:set>
                                  </p:childTnLst>
                                </p:cTn>
                              </p:par>
                              <p:par>
                                <p:cTn id="199" presetID="8" presetClass="emph" presetSubtype="0" fill="hold" grpId="2" nodeType="withEffect">
                                  <p:stCondLst>
                                    <p:cond delay="0"/>
                                  </p:stCondLst>
                                  <p:childTnLst>
                                    <p:animRot by="5400000">
                                      <p:cBhvr>
                                        <p:cTn id="200" dur="1250" fill="hold"/>
                                        <p:tgtEl>
                                          <p:spTgt spid="19"/>
                                        </p:tgtEl>
                                        <p:attrNameLst>
                                          <p:attrName>r</p:attrName>
                                        </p:attrNameLst>
                                      </p:cBhvr>
                                    </p:animRot>
                                  </p:childTnLst>
                                </p:cTn>
                              </p:par>
                              <p:par>
                                <p:cTn id="201" presetID="3" presetClass="emph" presetSubtype="2" fill="hold" grpId="4" nodeType="withEffect">
                                  <p:stCondLst>
                                    <p:cond delay="0"/>
                                  </p:stCondLst>
                                  <p:childTnLst>
                                    <p:animClr clrSpc="rgb" dir="cw">
                                      <p:cBhvr override="childStyle">
                                        <p:cTn id="202" dur="1250" fill="hold"/>
                                        <p:tgtEl>
                                          <p:spTgt spid="19"/>
                                        </p:tgtEl>
                                        <p:attrNameLst>
                                          <p:attrName>style.color</p:attrName>
                                        </p:attrNameLst>
                                      </p:cBhvr>
                                      <p:to>
                                        <a:schemeClr val="bg1"/>
                                      </p:to>
                                    </p:animClr>
                                  </p:childTnLst>
                                </p:cTn>
                              </p:par>
                              <p:par>
                                <p:cTn id="203" presetID="0" presetClass="path" presetSubtype="0" accel="50000" decel="50000" fill="hold" grpId="3" nodeType="withEffect">
                                  <p:stCondLst>
                                    <p:cond delay="0"/>
                                  </p:stCondLst>
                                  <p:childTnLst>
                                    <p:animMotion origin="layout" path="M -2.77778E-6 1.48148E-6 C 0.00052 0.00023 0.00191 0.00023 0.00278 0.00092 C 0.00365 0.00162 0.00452 0.00347 0.00486 0.00417 " pathEditMode="relative" rAng="0" ptsTypes="aaa">
                                      <p:cBhvr>
                                        <p:cTn id="204" dur="1250" fill="hold"/>
                                        <p:tgtEl>
                                          <p:spTgt spid="19"/>
                                        </p:tgtEl>
                                        <p:attrNameLst>
                                          <p:attrName>ppt_x</p:attrName>
                                          <p:attrName>ppt_y</p:attrName>
                                        </p:attrNameLst>
                                      </p:cBhvr>
                                      <p:rCtr x="243" y="208"/>
                                    </p:animMotion>
                                  </p:childTnLst>
                                </p:cTn>
                              </p:par>
                              <p:par>
                                <p:cTn id="205" presetID="1" presetClass="entr" presetSubtype="0" fill="hold" grpId="0" nodeType="withEffect">
                                  <p:stCondLst>
                                    <p:cond delay="0"/>
                                  </p:stCondLst>
                                  <p:iterate type="lt">
                                    <p:tmAbs val="0"/>
                                  </p:iterate>
                                  <p:childTnLst>
                                    <p:set>
                                      <p:cBhvr>
                                        <p:cTn id="206" dur="1" fill="hold">
                                          <p:stCondLst>
                                            <p:cond delay="0"/>
                                          </p:stCondLst>
                                        </p:cTn>
                                        <p:tgtEl>
                                          <p:spTgt spid="23"/>
                                        </p:tgtEl>
                                        <p:attrNameLst>
                                          <p:attrName>style.visibility</p:attrName>
                                        </p:attrNameLst>
                                      </p:cBhvr>
                                      <p:to>
                                        <p:strVal val="visible"/>
                                      </p:to>
                                    </p:set>
                                  </p:childTnLst>
                                </p:cTn>
                              </p:par>
                              <p:par>
                                <p:cTn id="207" presetID="10" presetClass="exit" presetSubtype="0" fill="hold" grpId="1" nodeType="withEffect">
                                  <p:stCondLst>
                                    <p:cond delay="0"/>
                                  </p:stCondLst>
                                  <p:iterate type="lt">
                                    <p:tmPct val="0"/>
                                  </p:iterate>
                                  <p:childTnLst>
                                    <p:animEffect transition="out" filter="fade">
                                      <p:cBhvr>
                                        <p:cTn id="208" dur="250"/>
                                        <p:tgtEl>
                                          <p:spTgt spid="15"/>
                                        </p:tgtEl>
                                      </p:cBhvr>
                                    </p:animEffect>
                                    <p:set>
                                      <p:cBhvr>
                                        <p:cTn id="209" dur="1" fill="hold">
                                          <p:stCondLst>
                                            <p:cond delay="249"/>
                                          </p:stCondLst>
                                        </p:cTn>
                                        <p:tgtEl>
                                          <p:spTgt spid="15"/>
                                        </p:tgtEl>
                                        <p:attrNameLst>
                                          <p:attrName>style.visibility</p:attrName>
                                        </p:attrNameLst>
                                      </p:cBhvr>
                                      <p:to>
                                        <p:strVal val="hidden"/>
                                      </p:to>
                                    </p:set>
                                  </p:childTnLst>
                                </p:cTn>
                              </p:par>
                            </p:childTnLst>
                          </p:cTn>
                        </p:par>
                        <p:par>
                          <p:cTn id="210" fill="hold">
                            <p:stCondLst>
                              <p:cond delay="1250"/>
                            </p:stCondLst>
                            <p:childTnLst>
                              <p:par>
                                <p:cTn id="211" presetID="10" presetClass="entr" presetSubtype="0" fill="hold" grpId="0" nodeType="afterEffect">
                                  <p:stCondLst>
                                    <p:cond delay="0"/>
                                  </p:stCondLst>
                                  <p:iterate type="lt">
                                    <p:tmPct val="0"/>
                                  </p:iterate>
                                  <p:childTnLst>
                                    <p:set>
                                      <p:cBhvr>
                                        <p:cTn id="212" dur="1" fill="hold">
                                          <p:stCondLst>
                                            <p:cond delay="0"/>
                                          </p:stCondLst>
                                        </p:cTn>
                                        <p:tgtEl>
                                          <p:spTgt spid="17"/>
                                        </p:tgtEl>
                                        <p:attrNameLst>
                                          <p:attrName>style.visibility</p:attrName>
                                        </p:attrNameLst>
                                      </p:cBhvr>
                                      <p:to>
                                        <p:strVal val="visible"/>
                                      </p:to>
                                    </p:set>
                                    <p:animEffect transition="in" filter="fade">
                                      <p:cBhvr>
                                        <p:cTn id="213" dur="500"/>
                                        <p:tgtEl>
                                          <p:spTgt spid="17"/>
                                        </p:tgtEl>
                                      </p:cBhvr>
                                    </p:animEffect>
                                  </p:childTnLst>
                                </p:cTn>
                              </p:par>
                              <p:par>
                                <p:cTn id="214" presetID="34" presetClass="emph" presetSubtype="0" fill="hold" grpId="1" nodeType="withEffect">
                                  <p:stCondLst>
                                    <p:cond delay="0"/>
                                  </p:stCondLst>
                                  <p:iterate type="lt">
                                    <p:tmPct val="10000"/>
                                  </p:iterate>
                                  <p:childTnLst>
                                    <p:animMotion origin="layout" path="M -3.33333E-6 -4.6161E-6 L -0.00069 0.06522 " pathEditMode="relative" rAng="0" ptsTypes="AA">
                                      <p:cBhvr>
                                        <p:cTn id="215" dur="250" accel="50000" decel="50000" autoRev="1" fill="hold">
                                          <p:stCondLst>
                                            <p:cond delay="0"/>
                                          </p:stCondLst>
                                        </p:cTn>
                                        <p:tgtEl>
                                          <p:spTgt spid="17"/>
                                        </p:tgtEl>
                                        <p:attrNameLst>
                                          <p:attrName>ppt_x</p:attrName>
                                          <p:attrName>ppt_y</p:attrName>
                                        </p:attrNameLst>
                                      </p:cBhvr>
                                      <p:rCtr x="-35" y="3261"/>
                                    </p:animMotion>
                                    <p:animRot by="1500000">
                                      <p:cBhvr>
                                        <p:cTn id="216" dur="125" fill="hold">
                                          <p:stCondLst>
                                            <p:cond delay="0"/>
                                          </p:stCondLst>
                                        </p:cTn>
                                        <p:tgtEl>
                                          <p:spTgt spid="17"/>
                                        </p:tgtEl>
                                        <p:attrNameLst>
                                          <p:attrName>r</p:attrName>
                                        </p:attrNameLst>
                                      </p:cBhvr>
                                    </p:animRot>
                                    <p:animRot by="-1500000">
                                      <p:cBhvr>
                                        <p:cTn id="217" dur="125" fill="hold">
                                          <p:stCondLst>
                                            <p:cond delay="125"/>
                                          </p:stCondLst>
                                        </p:cTn>
                                        <p:tgtEl>
                                          <p:spTgt spid="17"/>
                                        </p:tgtEl>
                                        <p:attrNameLst>
                                          <p:attrName>r</p:attrName>
                                        </p:attrNameLst>
                                      </p:cBhvr>
                                    </p:animRot>
                                    <p:animRot by="-1500000">
                                      <p:cBhvr>
                                        <p:cTn id="218" dur="125" fill="hold">
                                          <p:stCondLst>
                                            <p:cond delay="250"/>
                                          </p:stCondLst>
                                        </p:cTn>
                                        <p:tgtEl>
                                          <p:spTgt spid="17"/>
                                        </p:tgtEl>
                                        <p:attrNameLst>
                                          <p:attrName>r</p:attrName>
                                        </p:attrNameLst>
                                      </p:cBhvr>
                                    </p:animRot>
                                    <p:animRot by="1500000">
                                      <p:cBhvr>
                                        <p:cTn id="219" dur="125" fill="hold">
                                          <p:stCondLst>
                                            <p:cond delay="375"/>
                                          </p:stCondLst>
                                        </p:cTn>
                                        <p:tgtEl>
                                          <p:spTgt spid="17"/>
                                        </p:tgtEl>
                                        <p:attrNameLst>
                                          <p:attrName>r</p:attrName>
                                        </p:attrNameLst>
                                      </p:cBhvr>
                                    </p:animRot>
                                  </p:childTnLst>
                                </p:cTn>
                              </p:par>
                              <p:par>
                                <p:cTn id="220" presetID="10" presetClass="exit" presetSubtype="0" fill="hold" grpId="5" nodeType="withEffect">
                                  <p:stCondLst>
                                    <p:cond delay="0"/>
                                  </p:stCondLst>
                                  <p:childTnLst>
                                    <p:animEffect transition="out" filter="fade">
                                      <p:cBhvr>
                                        <p:cTn id="221" dur="250"/>
                                        <p:tgtEl>
                                          <p:spTgt spid="19"/>
                                        </p:tgtEl>
                                      </p:cBhvr>
                                    </p:animEffect>
                                    <p:set>
                                      <p:cBhvr>
                                        <p:cTn id="222" dur="1" fill="hold">
                                          <p:stCondLst>
                                            <p:cond delay="249"/>
                                          </p:stCondLst>
                                        </p:cTn>
                                        <p:tgtEl>
                                          <p:spTgt spid="19"/>
                                        </p:tgtEl>
                                        <p:attrNameLst>
                                          <p:attrName>style.visibility</p:attrName>
                                        </p:attrNameLst>
                                      </p:cBhvr>
                                      <p:to>
                                        <p:strVal val="hidden"/>
                                      </p:to>
                                    </p:set>
                                  </p:childTnLst>
                                </p:cTn>
                              </p:par>
                            </p:childTnLst>
                          </p:cTn>
                        </p:par>
                      </p:childTnLst>
                    </p:cTn>
                  </p:par>
                  <p:par>
                    <p:cTn id="223" fill="hold">
                      <p:stCondLst>
                        <p:cond delay="indefinite"/>
                      </p:stCondLst>
                      <p:childTnLst>
                        <p:par>
                          <p:cTn id="224" fill="hold">
                            <p:stCondLst>
                              <p:cond delay="0"/>
                            </p:stCondLst>
                            <p:childTnLst>
                              <p:par>
                                <p:cTn id="225" presetID="1" presetClass="entr" presetSubtype="0" fill="hold" nodeType="clickEffect">
                                  <p:stCondLst>
                                    <p:cond delay="0"/>
                                  </p:stCondLst>
                                  <p:childTnLst>
                                    <p:set>
                                      <p:cBhvr>
                                        <p:cTn id="226" dur="1" fill="hold">
                                          <p:stCondLst>
                                            <p:cond delay="0"/>
                                          </p:stCondLst>
                                        </p:cTn>
                                        <p:tgtEl>
                                          <p:spTgt spid="29"/>
                                        </p:tgtEl>
                                        <p:attrNameLst>
                                          <p:attrName>style.visibility</p:attrName>
                                        </p:attrNameLst>
                                      </p:cBhvr>
                                      <p:to>
                                        <p:strVal val="visible"/>
                                      </p:to>
                                    </p:set>
                                  </p:childTnLst>
                                </p:cTn>
                              </p:par>
                              <p:par>
                                <p:cTn id="227" presetID="23" presetClass="exit" presetSubtype="272" fill="hold" nodeType="withEffect">
                                  <p:stCondLst>
                                    <p:cond delay="0"/>
                                  </p:stCondLst>
                                  <p:childTnLst>
                                    <p:anim calcmode="lin" valueType="num">
                                      <p:cBhvr>
                                        <p:cTn id="228" dur="750"/>
                                        <p:tgtEl>
                                          <p:spTgt spid="29"/>
                                        </p:tgtEl>
                                        <p:attrNameLst>
                                          <p:attrName>ppt_w</p:attrName>
                                        </p:attrNameLst>
                                      </p:cBhvr>
                                      <p:tavLst>
                                        <p:tav tm="0">
                                          <p:val>
                                            <p:strVal val="ppt_w"/>
                                          </p:val>
                                        </p:tav>
                                        <p:tav tm="100000">
                                          <p:val>
                                            <p:strVal val="4/3*ppt_w"/>
                                          </p:val>
                                        </p:tav>
                                      </p:tavLst>
                                    </p:anim>
                                    <p:anim calcmode="lin" valueType="num">
                                      <p:cBhvr>
                                        <p:cTn id="229" dur="750"/>
                                        <p:tgtEl>
                                          <p:spTgt spid="29"/>
                                        </p:tgtEl>
                                        <p:attrNameLst>
                                          <p:attrName>ppt_h</p:attrName>
                                        </p:attrNameLst>
                                      </p:cBhvr>
                                      <p:tavLst>
                                        <p:tav tm="0">
                                          <p:val>
                                            <p:strVal val="ppt_h"/>
                                          </p:val>
                                        </p:tav>
                                        <p:tav tm="100000">
                                          <p:val>
                                            <p:strVal val="4/3*ppt_h"/>
                                          </p:val>
                                        </p:tav>
                                      </p:tavLst>
                                    </p:anim>
                                    <p:set>
                                      <p:cBhvr>
                                        <p:cTn id="230" dur="1" fill="hold">
                                          <p:stCondLst>
                                            <p:cond delay="749"/>
                                          </p:stCondLst>
                                        </p:cTn>
                                        <p:tgtEl>
                                          <p:spTgt spid="29"/>
                                        </p:tgtEl>
                                        <p:attrNameLst>
                                          <p:attrName>style.visibility</p:attrName>
                                        </p:attrNameLst>
                                      </p:cBhvr>
                                      <p:to>
                                        <p:strVal val="hidden"/>
                                      </p:to>
                                    </p:set>
                                  </p:childTnLst>
                                </p:cTn>
                              </p:par>
                              <p:par>
                                <p:cTn id="231" presetID="10" presetClass="exit" presetSubtype="0" fill="hold" nodeType="withEffect">
                                  <p:stCondLst>
                                    <p:cond delay="0"/>
                                  </p:stCondLst>
                                  <p:childTnLst>
                                    <p:animEffect transition="out" filter="fade">
                                      <p:cBhvr>
                                        <p:cTn id="232" dur="750"/>
                                        <p:tgtEl>
                                          <p:spTgt spid="29"/>
                                        </p:tgtEl>
                                      </p:cBhvr>
                                    </p:animEffect>
                                    <p:set>
                                      <p:cBhvr>
                                        <p:cTn id="233" dur="1" fill="hold">
                                          <p:stCondLst>
                                            <p:cond delay="749"/>
                                          </p:stCondLst>
                                        </p:cTn>
                                        <p:tgtEl>
                                          <p:spTgt spid="29"/>
                                        </p:tgtEl>
                                        <p:attrNameLst>
                                          <p:attrName>style.visibility</p:attrName>
                                        </p:attrNameLst>
                                      </p:cBhvr>
                                      <p:to>
                                        <p:strVal val="hidden"/>
                                      </p:to>
                                    </p:set>
                                  </p:childTnLst>
                                </p:cTn>
                              </p:par>
                            </p:childTnLst>
                          </p:cTn>
                        </p:par>
                      </p:childTnLst>
                    </p:cTn>
                  </p:par>
                  <p:par>
                    <p:cTn id="234" fill="hold">
                      <p:stCondLst>
                        <p:cond delay="indefinite"/>
                      </p:stCondLst>
                      <p:childTnLst>
                        <p:par>
                          <p:cTn id="235" fill="hold">
                            <p:stCondLst>
                              <p:cond delay="0"/>
                            </p:stCondLst>
                            <p:childTnLst>
                              <p:par>
                                <p:cTn id="236" presetID="1" presetClass="entr" presetSubtype="0" fill="hold" nodeType="clickEffect">
                                  <p:stCondLst>
                                    <p:cond delay="0"/>
                                  </p:stCondLst>
                                  <p:childTnLst>
                                    <p:set>
                                      <p:cBhvr>
                                        <p:cTn id="237" dur="1" fill="hold">
                                          <p:stCondLst>
                                            <p:cond delay="0"/>
                                          </p:stCondLst>
                                        </p:cTn>
                                        <p:tgtEl>
                                          <p:spTgt spid="25"/>
                                        </p:tgtEl>
                                        <p:attrNameLst>
                                          <p:attrName>style.visibility</p:attrName>
                                        </p:attrNameLst>
                                      </p:cBhvr>
                                      <p:to>
                                        <p:strVal val="visible"/>
                                      </p:to>
                                    </p:set>
                                  </p:childTnLst>
                                </p:cTn>
                              </p:par>
                              <p:par>
                                <p:cTn id="238" presetID="1" presetClass="exit" presetSubtype="0" fill="hold" grpId="1" nodeType="withEffect">
                                  <p:stCondLst>
                                    <p:cond delay="0"/>
                                  </p:stCondLst>
                                  <p:childTnLst>
                                    <p:set>
                                      <p:cBhvr>
                                        <p:cTn id="239" dur="1" fill="hold">
                                          <p:stCondLst>
                                            <p:cond delay="0"/>
                                          </p:stCondLst>
                                        </p:cTn>
                                        <p:tgtEl>
                                          <p:spTgt spid="20"/>
                                        </p:tgtEl>
                                        <p:attrNameLst>
                                          <p:attrName>style.visibility</p:attrName>
                                        </p:attrNameLst>
                                      </p:cBhvr>
                                      <p:to>
                                        <p:strVal val="hidden"/>
                                      </p:to>
                                    </p:set>
                                  </p:childTnLst>
                                </p:cTn>
                              </p:par>
                              <p:par>
                                <p:cTn id="240" presetID="1" presetClass="exit" presetSubtype="0" fill="hold" grpId="1" nodeType="withEffect">
                                  <p:stCondLst>
                                    <p:cond delay="0"/>
                                  </p:stCondLst>
                                  <p:iterate type="lt">
                                    <p:tmAbs val="0"/>
                                  </p:iterate>
                                  <p:childTnLst>
                                    <p:set>
                                      <p:cBhvr>
                                        <p:cTn id="241" dur="1" fill="hold">
                                          <p:stCondLst>
                                            <p:cond delay="0"/>
                                          </p:stCondLst>
                                        </p:cTn>
                                        <p:tgtEl>
                                          <p:spTgt spid="21"/>
                                        </p:tgtEl>
                                        <p:attrNameLst>
                                          <p:attrName>style.visibility</p:attrName>
                                        </p:attrNameLst>
                                      </p:cBhvr>
                                      <p:to>
                                        <p:strVal val="hidden"/>
                                      </p:to>
                                    </p:set>
                                  </p:childTnLst>
                                </p:cTn>
                              </p:par>
                              <p:par>
                                <p:cTn id="242" presetID="1" presetClass="exit" presetSubtype="0" fill="hold" grpId="1" nodeType="withEffect">
                                  <p:stCondLst>
                                    <p:cond delay="0"/>
                                  </p:stCondLst>
                                  <p:iterate type="lt">
                                    <p:tmAbs val="0"/>
                                  </p:iterate>
                                  <p:childTnLst>
                                    <p:set>
                                      <p:cBhvr>
                                        <p:cTn id="243" dur="1" fill="hold">
                                          <p:stCondLst>
                                            <p:cond delay="0"/>
                                          </p:stCondLst>
                                        </p:cTn>
                                        <p:tgtEl>
                                          <p:spTgt spid="23"/>
                                        </p:tgtEl>
                                        <p:attrNameLst>
                                          <p:attrName>style.visibility</p:attrName>
                                        </p:attrNameLst>
                                      </p:cBhvr>
                                      <p:to>
                                        <p:strVal val="hidden"/>
                                      </p:to>
                                    </p:set>
                                  </p:childTnLst>
                                </p:cTn>
                              </p:par>
                              <p:par>
                                <p:cTn id="244" presetID="1" presetClass="exit" presetSubtype="0" fill="hold" grpId="2" nodeType="withEffect">
                                  <p:stCondLst>
                                    <p:cond delay="0"/>
                                  </p:stCondLst>
                                  <p:iterate type="lt">
                                    <p:tmAbs val="0"/>
                                  </p:iterate>
                                  <p:childTnLst>
                                    <p:set>
                                      <p:cBhvr>
                                        <p:cTn id="245" dur="1" fill="hold">
                                          <p:stCondLst>
                                            <p:cond delay="0"/>
                                          </p:stCondLst>
                                        </p:cTn>
                                        <p:tgtEl>
                                          <p:spTgt spid="17"/>
                                        </p:tgtEl>
                                        <p:attrNameLst>
                                          <p:attrName>style.visibility</p:attrName>
                                        </p:attrNameLst>
                                      </p:cBhvr>
                                      <p:to>
                                        <p:strVal val="hidden"/>
                                      </p:to>
                                    </p:set>
                                  </p:childTnLst>
                                </p:cTn>
                              </p:par>
                              <p:par>
                                <p:cTn id="246" presetID="23" presetClass="exit" presetSubtype="544" fill="hold" nodeType="withEffect">
                                  <p:stCondLst>
                                    <p:cond delay="0"/>
                                  </p:stCondLst>
                                  <p:childTnLst>
                                    <p:anim calcmode="lin" valueType="num">
                                      <p:cBhvr>
                                        <p:cTn id="247" dur="1000"/>
                                        <p:tgtEl>
                                          <p:spTgt spid="25"/>
                                        </p:tgtEl>
                                        <p:attrNameLst>
                                          <p:attrName>ppt_w</p:attrName>
                                        </p:attrNameLst>
                                      </p:cBhvr>
                                      <p:tavLst>
                                        <p:tav tm="0">
                                          <p:val>
                                            <p:strVal val="ppt_w"/>
                                          </p:val>
                                        </p:tav>
                                        <p:tav tm="100000">
                                          <p:val>
                                            <p:fltVal val="0"/>
                                          </p:val>
                                        </p:tav>
                                      </p:tavLst>
                                    </p:anim>
                                    <p:anim calcmode="lin" valueType="num">
                                      <p:cBhvr>
                                        <p:cTn id="248" dur="1000"/>
                                        <p:tgtEl>
                                          <p:spTgt spid="25"/>
                                        </p:tgtEl>
                                        <p:attrNameLst>
                                          <p:attrName>ppt_h</p:attrName>
                                        </p:attrNameLst>
                                      </p:cBhvr>
                                      <p:tavLst>
                                        <p:tav tm="0">
                                          <p:val>
                                            <p:strVal val="ppt_h"/>
                                          </p:val>
                                        </p:tav>
                                        <p:tav tm="100000">
                                          <p:val>
                                            <p:fltVal val="0"/>
                                          </p:val>
                                        </p:tav>
                                      </p:tavLst>
                                    </p:anim>
                                    <p:anim calcmode="lin" valueType="num">
                                      <p:cBhvr>
                                        <p:cTn id="249" dur="1000"/>
                                        <p:tgtEl>
                                          <p:spTgt spid="25"/>
                                        </p:tgtEl>
                                        <p:attrNameLst>
                                          <p:attrName>ppt_x</p:attrName>
                                        </p:attrNameLst>
                                      </p:cBhvr>
                                      <p:tavLst>
                                        <p:tav tm="0">
                                          <p:val>
                                            <p:strVal val="ppt_x"/>
                                          </p:val>
                                        </p:tav>
                                        <p:tav tm="100000">
                                          <p:val>
                                            <p:fltVal val="0.5"/>
                                          </p:val>
                                        </p:tav>
                                      </p:tavLst>
                                    </p:anim>
                                    <p:anim calcmode="lin" valueType="num">
                                      <p:cBhvr>
                                        <p:cTn id="250" dur="1000"/>
                                        <p:tgtEl>
                                          <p:spTgt spid="25"/>
                                        </p:tgtEl>
                                        <p:attrNameLst>
                                          <p:attrName>ppt_y</p:attrName>
                                        </p:attrNameLst>
                                      </p:cBhvr>
                                      <p:tavLst>
                                        <p:tav tm="0">
                                          <p:val>
                                            <p:strVal val="ppt_y"/>
                                          </p:val>
                                        </p:tav>
                                        <p:tav tm="100000">
                                          <p:val>
                                            <p:fltVal val="0.5"/>
                                          </p:val>
                                        </p:tav>
                                      </p:tavLst>
                                    </p:anim>
                                    <p:set>
                                      <p:cBhvr>
                                        <p:cTn id="251" dur="1" fill="hold">
                                          <p:stCondLst>
                                            <p:cond delay="999"/>
                                          </p:stCondLst>
                                        </p:cTn>
                                        <p:tgtEl>
                                          <p:spTgt spid="25"/>
                                        </p:tgtEl>
                                        <p:attrNameLst>
                                          <p:attrName>style.visibility</p:attrName>
                                        </p:attrNameLst>
                                      </p:cBhvr>
                                      <p:to>
                                        <p:strVal val="hidden"/>
                                      </p:to>
                                    </p:set>
                                  </p:childTnLst>
                                </p:cTn>
                              </p:par>
                              <p:par>
                                <p:cTn id="252" presetID="0" presetClass="path" presetSubtype="0" accel="50000" decel="50000" fill="hold" nodeType="withEffect">
                                  <p:stCondLst>
                                    <p:cond delay="0"/>
                                  </p:stCondLst>
                                  <p:childTnLst>
                                    <p:animMotion origin="layout" path="M 5E-6 2.19241E-6 L 0.14688 -0.05805 " pathEditMode="relative" rAng="0" ptsTypes="AA">
                                      <p:cBhvr>
                                        <p:cTn id="253" dur="1000" fill="hold"/>
                                        <p:tgtEl>
                                          <p:spTgt spid="25"/>
                                        </p:tgtEl>
                                        <p:attrNameLst>
                                          <p:attrName>ppt_x</p:attrName>
                                          <p:attrName>ppt_y</p:attrName>
                                        </p:attrNameLst>
                                      </p:cBhvr>
                                      <p:rCtr x="7344" y="-291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P spid="11" grpId="2"/>
      <p:bldP spid="10" grpId="0"/>
      <p:bldP spid="10" grpId="1"/>
      <p:bldP spid="10" grpId="2"/>
      <p:bldP spid="12" grpId="0"/>
      <p:bldP spid="12" grpId="1"/>
      <p:bldP spid="12" grpId="2"/>
      <p:bldP spid="2" grpId="0"/>
      <p:bldP spid="2" grpId="1"/>
      <p:bldP spid="5" grpId="1"/>
      <p:bldP spid="5" grpId="2"/>
      <p:bldP spid="5" grpId="3"/>
      <p:bldP spid="5" grpId="4"/>
      <p:bldP spid="5" grpId="5"/>
      <p:bldP spid="5" grpId="6"/>
      <p:bldP spid="6" grpId="1"/>
      <p:bldP spid="6" grpId="2"/>
      <p:bldP spid="6" grpId="3"/>
      <p:bldP spid="6" grpId="4"/>
      <p:bldP spid="6" grpId="5"/>
      <p:bldP spid="6" grpId="6"/>
      <p:bldP spid="8" grpId="0"/>
      <p:bldP spid="8" grpId="1"/>
      <p:bldP spid="8" grpId="2"/>
      <p:bldP spid="8" grpId="3"/>
      <p:bldP spid="9" grpId="0"/>
      <p:bldP spid="9" grpId="1"/>
      <p:bldP spid="9" grpId="2"/>
      <p:bldP spid="9" grpId="3"/>
      <p:bldP spid="7" grpId="0"/>
      <p:bldP spid="13" grpId="0"/>
      <p:bldP spid="13" grpId="1"/>
      <p:bldP spid="14" grpId="0"/>
      <p:bldP spid="14" grpId="1"/>
      <p:bldP spid="14" grpId="2"/>
      <p:bldP spid="15" grpId="0"/>
      <p:bldP spid="15" grpId="1"/>
      <p:bldP spid="15" grpId="2"/>
      <p:bldP spid="16" grpId="0"/>
      <p:bldP spid="16" grpId="1"/>
      <p:bldP spid="16" grpId="2"/>
      <p:bldP spid="20" grpId="0"/>
      <p:bldP spid="20" grpId="1"/>
      <p:bldP spid="17" grpId="0"/>
      <p:bldP spid="17" grpId="1"/>
      <p:bldP spid="17" grpId="2"/>
      <p:bldP spid="18" grpId="0" build="allAtOnce"/>
      <p:bldP spid="18" grpId="1" build="allAtOnce"/>
      <p:bldP spid="18" grpId="2" build="allAtOnce"/>
      <p:bldP spid="19" grpId="0"/>
      <p:bldP spid="19" grpId="2"/>
      <p:bldP spid="19" grpId="3"/>
      <p:bldP spid="19" grpId="4"/>
      <p:bldP spid="19" grpId="5"/>
      <p:bldP spid="21" grpId="0"/>
      <p:bldP spid="21" grpId="1"/>
      <p:bldP spid="22" grpId="0"/>
      <p:bldP spid="22" grpId="1"/>
      <p:bldP spid="22" grpId="2"/>
      <p:bldP spid="22" grpId="3"/>
      <p:bldP spid="22" grpId="4"/>
      <p:bldP spid="23" grpId="0"/>
      <p:bldP spid="23" grpId="1"/>
      <p:bldP spid="26" grpId="0"/>
      <p:bldP spid="26" grpId="1"/>
      <p:bldP spid="27" grpId="0"/>
      <p:bldP spid="27" grpId="1"/>
      <p:bldP spid="28" grpId="0"/>
      <p:bldP spid="28" grpId="1"/>
      <p:bldP spid="28" grpId="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11097</TotalTime>
  <Words>163</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Aharoni</vt:lpstr>
      <vt:lpstr>Calibri</vt:lpstr>
      <vt:lpstr>Office Theme</vt:lpstr>
      <vt:lpstr>And not only that, but we also     glory in tribulations, knowing that tribulation produces perseverance; and perseverance, character; and character, hope. Now hope does not disappoint, because the love of God has been poured out in our hearts by the Holy Spirit who was given to us. — Romans 5:3-5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Ron Bert</dc:creator>
  <cp:lastModifiedBy>Ron Bert</cp:lastModifiedBy>
  <cp:revision>1077</cp:revision>
  <dcterms:created xsi:type="dcterms:W3CDTF">2015-03-20T20:55:15Z</dcterms:created>
  <dcterms:modified xsi:type="dcterms:W3CDTF">2016-07-25T04:50:18Z</dcterms:modified>
</cp:coreProperties>
</file>