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
  </p:notesMasterIdLst>
  <p:sldIdLst>
    <p:sldId id="425" r:id="rId2"/>
  </p:sldIdLst>
  <p:sldSz cx="9144000" cy="6858000" type="screen4x3"/>
  <p:notesSz cx="6858000" cy="9144000"/>
  <p:embeddedFontLst>
    <p:embeddedFont>
      <p:font typeface="Aharoni" panose="02010803020104030203" pitchFamily="2" charset="-79"/>
      <p:bold r:id="rId4"/>
    </p:embeddedFont>
    <p:embeddedFont>
      <p:font typeface="Calibri" panose="020F0502020204030204" pitchFamily="34" charset="0"/>
      <p:regular r:id="rId5"/>
      <p:bold r:id="rId6"/>
      <p:italic r:id="rId7"/>
      <p:boldItalic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00"/>
    <a:srgbClr val="00CCFF"/>
    <a:srgbClr val="FF9900"/>
    <a:srgbClr val="66FFFF"/>
    <a:srgbClr val="66CCFF"/>
    <a:srgbClr val="CCECFF"/>
    <a:srgbClr val="FF00FF"/>
    <a:srgbClr val="FFFF00"/>
    <a:srgbClr val="00FF00"/>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69" autoAdjust="0"/>
    <p:restoredTop sz="83908" autoAdjust="0"/>
  </p:normalViewPr>
  <p:slideViewPr>
    <p:cSldViewPr>
      <p:cViewPr>
        <p:scale>
          <a:sx n="66" d="100"/>
          <a:sy n="66" d="100"/>
        </p:scale>
        <p:origin x="-1392" y="-43"/>
      </p:cViewPr>
      <p:guideLst>
        <p:guide orient="horz" pos="2160"/>
        <p:guide pos="2880"/>
      </p:guideLst>
    </p:cSldViewPr>
  </p:slideViewPr>
  <p:notesTextViewPr>
    <p:cViewPr>
      <p:scale>
        <a:sx n="1" d="1"/>
        <a:sy n="1" d="1"/>
      </p:scale>
      <p:origin x="0" y="0"/>
    </p:cViewPr>
  </p:notesTextViewPr>
  <p:sorterViewPr>
    <p:cViewPr>
      <p:scale>
        <a:sx n="50" d="100"/>
        <a:sy n="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theme" Target="theme/theme1.xml"/><Relationship Id="rId5" Type="http://schemas.openxmlformats.org/officeDocument/2006/relationships/font" Target="fonts/font2.fntdata"/><Relationship Id="rId10" Type="http://schemas.openxmlformats.org/officeDocument/2006/relationships/viewProps" Target="viewProps.xml"/><Relationship Id="rId4" Type="http://schemas.openxmlformats.org/officeDocument/2006/relationships/font" Target="fonts/font1.fntdata"/><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DA2ADC-8250-4911-920A-1A9B4E6A5C5D}" type="datetimeFigureOut">
              <a:rPr lang="en-US" smtClean="0"/>
              <a:t>9/8/2016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4C9568-E3D6-45BA-A626-EF0F78B9350D}" type="slidenum">
              <a:rPr lang="en-US" smtClean="0"/>
              <a:t>‹#›</a:t>
            </a:fld>
            <a:endParaRPr lang="en-US"/>
          </a:p>
        </p:txBody>
      </p:sp>
    </p:spTree>
    <p:extLst>
      <p:ext uri="{BB962C8B-B14F-4D97-AF65-F5344CB8AC3E}">
        <p14:creationId xmlns:p14="http://schemas.microsoft.com/office/powerpoint/2010/main" val="2367982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know or to cling only to the outward world, or the vapors of what can be seen, leaves one completely searching on near empty. God is greater than time. Times gone by remain in a dustless</a:t>
            </a:r>
            <a:r>
              <a:rPr lang="en-US" baseline="0" dirty="0" smtClean="0"/>
              <a:t> </a:t>
            </a:r>
            <a:r>
              <a:rPr lang="en-US" dirty="0" smtClean="0"/>
              <a:t>past where unreasonable stuck hearts decay. Life is solely in the present and unimpressed is impulse’s</a:t>
            </a:r>
            <a:r>
              <a:rPr lang="en-US" baseline="0" dirty="0" smtClean="0"/>
              <a:t> d</a:t>
            </a:r>
            <a:r>
              <a:rPr lang="en-US" dirty="0" smtClean="0"/>
              <a:t>esperation ignoring this truth of wisdom’s light, whose source</a:t>
            </a:r>
            <a:r>
              <a:rPr lang="en-US" baseline="0" dirty="0" smtClean="0"/>
              <a:t> is God. To live in a </a:t>
            </a:r>
            <a:r>
              <a:rPr lang="en-US" baseline="0" dirty="0" err="1" smtClean="0"/>
              <a:t>gripeless</a:t>
            </a:r>
            <a:r>
              <a:rPr lang="en-US" baseline="0" dirty="0" smtClean="0"/>
              <a:t> moment is a challenge for all especially without knowing God’s own love calling for us to come. Self destruction comes from a lack of faith in </a:t>
            </a:r>
            <a:r>
              <a:rPr lang="en-US" baseline="0" smtClean="0"/>
              <a:t>His truth.</a:t>
            </a:r>
            <a:endParaRPr lang="en-US" dirty="0"/>
          </a:p>
        </p:txBody>
      </p:sp>
      <p:sp>
        <p:nvSpPr>
          <p:cNvPr id="4" name="Slide Number Placeholder 3"/>
          <p:cNvSpPr>
            <a:spLocks noGrp="1"/>
          </p:cNvSpPr>
          <p:nvPr>
            <p:ph type="sldNum" sz="quarter" idx="10"/>
          </p:nvPr>
        </p:nvSpPr>
        <p:spPr/>
        <p:txBody>
          <a:bodyPr/>
          <a:lstStyle/>
          <a:p>
            <a:fld id="{934C9568-E3D6-45BA-A626-EF0F78B9350D}" type="slidenum">
              <a:rPr lang="en-US" smtClean="0"/>
              <a:t>1</a:t>
            </a:fld>
            <a:endParaRPr lang="en-US"/>
          </a:p>
        </p:txBody>
      </p:sp>
    </p:spTree>
    <p:extLst>
      <p:ext uri="{BB962C8B-B14F-4D97-AF65-F5344CB8AC3E}">
        <p14:creationId xmlns:p14="http://schemas.microsoft.com/office/powerpoint/2010/main" val="1011665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7EC50D-2838-4757-9AA6-0ADA839E3C0E}" type="datetimeFigureOut">
              <a:rPr lang="en-US" smtClean="0"/>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7EC8BE-805E-4C63-99BC-34619C09B47B}" type="slidenum">
              <a:rPr lang="en-US" smtClean="0"/>
              <a:t>‹#›</a:t>
            </a:fld>
            <a:endParaRPr lang="en-US"/>
          </a:p>
        </p:txBody>
      </p:sp>
    </p:spTree>
    <p:extLst>
      <p:ext uri="{BB962C8B-B14F-4D97-AF65-F5344CB8AC3E}">
        <p14:creationId xmlns:p14="http://schemas.microsoft.com/office/powerpoint/2010/main" val="383446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7EC50D-2838-4757-9AA6-0ADA839E3C0E}" type="datetimeFigureOut">
              <a:rPr lang="en-US" smtClean="0"/>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7EC8BE-805E-4C63-99BC-34619C09B47B}" type="slidenum">
              <a:rPr lang="en-US" smtClean="0"/>
              <a:t>‹#›</a:t>
            </a:fld>
            <a:endParaRPr lang="en-US"/>
          </a:p>
        </p:txBody>
      </p:sp>
    </p:spTree>
    <p:extLst>
      <p:ext uri="{BB962C8B-B14F-4D97-AF65-F5344CB8AC3E}">
        <p14:creationId xmlns:p14="http://schemas.microsoft.com/office/powerpoint/2010/main" val="3959044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7EC50D-2838-4757-9AA6-0ADA839E3C0E}" type="datetimeFigureOut">
              <a:rPr lang="en-US" smtClean="0"/>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7EC8BE-805E-4C63-99BC-34619C09B47B}" type="slidenum">
              <a:rPr lang="en-US" smtClean="0"/>
              <a:t>‹#›</a:t>
            </a:fld>
            <a:endParaRPr lang="en-US"/>
          </a:p>
        </p:txBody>
      </p:sp>
    </p:spTree>
    <p:extLst>
      <p:ext uri="{BB962C8B-B14F-4D97-AF65-F5344CB8AC3E}">
        <p14:creationId xmlns:p14="http://schemas.microsoft.com/office/powerpoint/2010/main" val="1690543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7EC50D-2838-4757-9AA6-0ADA839E3C0E}" type="datetimeFigureOut">
              <a:rPr lang="en-US" smtClean="0"/>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7EC8BE-805E-4C63-99BC-34619C09B47B}" type="slidenum">
              <a:rPr lang="en-US" smtClean="0"/>
              <a:t>‹#›</a:t>
            </a:fld>
            <a:endParaRPr lang="en-US"/>
          </a:p>
        </p:txBody>
      </p:sp>
    </p:spTree>
    <p:extLst>
      <p:ext uri="{BB962C8B-B14F-4D97-AF65-F5344CB8AC3E}">
        <p14:creationId xmlns:p14="http://schemas.microsoft.com/office/powerpoint/2010/main" val="1077530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7EC50D-2838-4757-9AA6-0ADA839E3C0E}" type="datetimeFigureOut">
              <a:rPr lang="en-US" smtClean="0"/>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7EC8BE-805E-4C63-99BC-34619C09B47B}" type="slidenum">
              <a:rPr lang="en-US" smtClean="0"/>
              <a:t>‹#›</a:t>
            </a:fld>
            <a:endParaRPr lang="en-US"/>
          </a:p>
        </p:txBody>
      </p:sp>
    </p:spTree>
    <p:extLst>
      <p:ext uri="{BB962C8B-B14F-4D97-AF65-F5344CB8AC3E}">
        <p14:creationId xmlns:p14="http://schemas.microsoft.com/office/powerpoint/2010/main" val="3583636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7EC50D-2838-4757-9AA6-0ADA839E3C0E}" type="datetimeFigureOut">
              <a:rPr lang="en-US" smtClean="0"/>
              <a:t>9/8/2016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7EC8BE-805E-4C63-99BC-34619C09B47B}" type="slidenum">
              <a:rPr lang="en-US" smtClean="0"/>
              <a:t>‹#›</a:t>
            </a:fld>
            <a:endParaRPr lang="en-US"/>
          </a:p>
        </p:txBody>
      </p:sp>
    </p:spTree>
    <p:extLst>
      <p:ext uri="{BB962C8B-B14F-4D97-AF65-F5344CB8AC3E}">
        <p14:creationId xmlns:p14="http://schemas.microsoft.com/office/powerpoint/2010/main" val="873393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7EC50D-2838-4757-9AA6-0ADA839E3C0E}" type="datetimeFigureOut">
              <a:rPr lang="en-US" smtClean="0"/>
              <a:t>9/8/2016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7EC8BE-805E-4C63-99BC-34619C09B47B}" type="slidenum">
              <a:rPr lang="en-US" smtClean="0"/>
              <a:t>‹#›</a:t>
            </a:fld>
            <a:endParaRPr lang="en-US"/>
          </a:p>
        </p:txBody>
      </p:sp>
    </p:spTree>
    <p:extLst>
      <p:ext uri="{BB962C8B-B14F-4D97-AF65-F5344CB8AC3E}">
        <p14:creationId xmlns:p14="http://schemas.microsoft.com/office/powerpoint/2010/main" val="3097485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7EC50D-2838-4757-9AA6-0ADA839E3C0E}" type="datetimeFigureOut">
              <a:rPr lang="en-US" smtClean="0"/>
              <a:t>9/8/2016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7EC8BE-805E-4C63-99BC-34619C09B47B}" type="slidenum">
              <a:rPr lang="en-US" smtClean="0"/>
              <a:t>‹#›</a:t>
            </a:fld>
            <a:endParaRPr lang="en-US"/>
          </a:p>
        </p:txBody>
      </p:sp>
    </p:spTree>
    <p:extLst>
      <p:ext uri="{BB962C8B-B14F-4D97-AF65-F5344CB8AC3E}">
        <p14:creationId xmlns:p14="http://schemas.microsoft.com/office/powerpoint/2010/main" val="3322844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7EC50D-2838-4757-9AA6-0ADA839E3C0E}" type="datetimeFigureOut">
              <a:rPr lang="en-US" smtClean="0"/>
              <a:t>9/8/2016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7EC8BE-805E-4C63-99BC-34619C09B47B}" type="slidenum">
              <a:rPr lang="en-US" smtClean="0"/>
              <a:t>‹#›</a:t>
            </a:fld>
            <a:endParaRPr lang="en-US"/>
          </a:p>
        </p:txBody>
      </p:sp>
    </p:spTree>
    <p:extLst>
      <p:ext uri="{BB962C8B-B14F-4D97-AF65-F5344CB8AC3E}">
        <p14:creationId xmlns:p14="http://schemas.microsoft.com/office/powerpoint/2010/main" val="707041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7EC50D-2838-4757-9AA6-0ADA839E3C0E}" type="datetimeFigureOut">
              <a:rPr lang="en-US" smtClean="0"/>
              <a:t>9/8/2016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7EC8BE-805E-4C63-99BC-34619C09B47B}" type="slidenum">
              <a:rPr lang="en-US" smtClean="0"/>
              <a:t>‹#›</a:t>
            </a:fld>
            <a:endParaRPr lang="en-US"/>
          </a:p>
        </p:txBody>
      </p:sp>
    </p:spTree>
    <p:extLst>
      <p:ext uri="{BB962C8B-B14F-4D97-AF65-F5344CB8AC3E}">
        <p14:creationId xmlns:p14="http://schemas.microsoft.com/office/powerpoint/2010/main" val="4088787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7EC50D-2838-4757-9AA6-0ADA839E3C0E}" type="datetimeFigureOut">
              <a:rPr lang="en-US" smtClean="0"/>
              <a:t>9/8/2016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7EC8BE-805E-4C63-99BC-34619C09B47B}" type="slidenum">
              <a:rPr lang="en-US" smtClean="0"/>
              <a:t>‹#›</a:t>
            </a:fld>
            <a:endParaRPr lang="en-US"/>
          </a:p>
        </p:txBody>
      </p:sp>
    </p:spTree>
    <p:extLst>
      <p:ext uri="{BB962C8B-B14F-4D97-AF65-F5344CB8AC3E}">
        <p14:creationId xmlns:p14="http://schemas.microsoft.com/office/powerpoint/2010/main" val="3658277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7EC50D-2838-4757-9AA6-0ADA839E3C0E}" type="datetimeFigureOut">
              <a:rPr lang="en-US" smtClean="0"/>
              <a:t>9/8/2016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7EC8BE-805E-4C63-99BC-34619C09B47B}" type="slidenum">
              <a:rPr lang="en-US" smtClean="0"/>
              <a:t>‹#›</a:t>
            </a:fld>
            <a:endParaRPr lang="en-US"/>
          </a:p>
        </p:txBody>
      </p:sp>
    </p:spTree>
    <p:extLst>
      <p:ext uri="{BB962C8B-B14F-4D97-AF65-F5344CB8AC3E}">
        <p14:creationId xmlns:p14="http://schemas.microsoft.com/office/powerpoint/2010/main" val="35812811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635490" cy="6858000"/>
          </a:xfrm>
          <a:prstGeom prst="rect">
            <a:avLst/>
          </a:prstGeom>
        </p:spPr>
      </p:pic>
      <p:sp>
        <p:nvSpPr>
          <p:cNvPr id="2" name="Title 1"/>
          <p:cNvSpPr>
            <a:spLocks noGrp="1"/>
          </p:cNvSpPr>
          <p:nvPr>
            <p:ph type="title"/>
          </p:nvPr>
        </p:nvSpPr>
        <p:spPr>
          <a:xfrm>
            <a:off x="381000" y="2514600"/>
            <a:ext cx="8382000" cy="3657600"/>
          </a:xfrm>
        </p:spPr>
        <p:txBody>
          <a:bodyPr>
            <a:normAutofit/>
          </a:bodyPr>
          <a:lstStyle/>
          <a:p>
            <a:r>
              <a:rPr lang="en-US" b="1" dirty="0" smtClean="0">
                <a:solidFill>
                  <a:schemeClr val="bg1"/>
                </a:solidFill>
                <a:effectLst>
                  <a:glow rad="63500">
                    <a:schemeClr val="tx1"/>
                  </a:glow>
                </a:effectLst>
              </a:rPr>
              <a:t>For </a:t>
            </a:r>
            <a:r>
              <a:rPr lang="en-US" b="1" dirty="0">
                <a:solidFill>
                  <a:schemeClr val="bg1"/>
                </a:solidFill>
                <a:effectLst>
                  <a:glow rad="63500">
                    <a:schemeClr val="tx1"/>
                  </a:glow>
                </a:effectLst>
              </a:rPr>
              <a:t>godly sorrow produces repentance leading to salvation, not to be regretted; but the </a:t>
            </a:r>
            <a:r>
              <a:rPr lang="en-US" b="1" dirty="0" smtClean="0">
                <a:solidFill>
                  <a:schemeClr val="bg1"/>
                </a:solidFill>
                <a:effectLst>
                  <a:glow rad="63500">
                    <a:schemeClr val="tx1"/>
                  </a:glow>
                </a:effectLst>
              </a:rPr>
              <a:t>sorrow </a:t>
            </a:r>
            <a:r>
              <a:rPr lang="en-US" b="1" dirty="0">
                <a:solidFill>
                  <a:schemeClr val="bg1"/>
                </a:solidFill>
                <a:effectLst>
                  <a:glow rad="63500">
                    <a:schemeClr val="tx1"/>
                  </a:glow>
                </a:effectLst>
              </a:rPr>
              <a:t>of the world produces death</a:t>
            </a:r>
            <a:r>
              <a:rPr lang="en-US" b="1" dirty="0" smtClean="0">
                <a:solidFill>
                  <a:schemeClr val="bg1"/>
                </a:solidFill>
                <a:effectLst>
                  <a:glow rad="63500">
                    <a:schemeClr val="tx1"/>
                  </a:glow>
                </a:effectLst>
              </a:rPr>
              <a:t>.</a:t>
            </a:r>
            <a:r>
              <a:rPr lang="en-US" b="1" i="1" dirty="0">
                <a:solidFill>
                  <a:schemeClr val="bg1"/>
                </a:solidFill>
                <a:effectLst>
                  <a:glow rad="63500">
                    <a:schemeClr val="tx1"/>
                  </a:glow>
                </a:effectLst>
              </a:rPr>
              <a:t> </a:t>
            </a:r>
            <a:r>
              <a:rPr lang="en-US" b="1" i="1" dirty="0" smtClean="0">
                <a:solidFill>
                  <a:schemeClr val="bg1"/>
                </a:solidFill>
                <a:effectLst>
                  <a:glow rad="63500">
                    <a:schemeClr val="tx1"/>
                  </a:glow>
                </a:effectLst>
              </a:rPr>
              <a:t>        </a:t>
            </a:r>
            <a:r>
              <a:rPr lang="en-US" sz="3200" b="1" i="1" dirty="0" smtClean="0">
                <a:solidFill>
                  <a:schemeClr val="bg1"/>
                </a:solidFill>
                <a:effectLst>
                  <a:glow rad="63500">
                    <a:schemeClr val="tx1"/>
                  </a:glow>
                </a:effectLst>
              </a:rPr>
              <a:t>— </a:t>
            </a:r>
            <a:r>
              <a:rPr lang="en-US" sz="3200" b="1" i="1" dirty="0">
                <a:solidFill>
                  <a:schemeClr val="bg1"/>
                </a:solidFill>
                <a:effectLst>
                  <a:glow rad="63500">
                    <a:schemeClr val="tx1"/>
                  </a:glow>
                </a:effectLst>
              </a:rPr>
              <a:t>2</a:t>
            </a:r>
            <a:r>
              <a:rPr lang="en-US" sz="3200" b="1" i="1" baseline="30000" dirty="0">
                <a:solidFill>
                  <a:schemeClr val="bg1"/>
                </a:solidFill>
                <a:effectLst>
                  <a:glow rad="63500">
                    <a:schemeClr val="tx1"/>
                  </a:glow>
                </a:effectLst>
              </a:rPr>
              <a:t>nd</a:t>
            </a:r>
            <a:r>
              <a:rPr lang="en-US" sz="3200" b="1" i="1" dirty="0">
                <a:solidFill>
                  <a:schemeClr val="bg1"/>
                </a:solidFill>
                <a:effectLst>
                  <a:glow rad="63500">
                    <a:schemeClr val="tx1"/>
                  </a:glow>
                </a:effectLst>
              </a:rPr>
              <a:t> Corinthians 7:10</a:t>
            </a:r>
            <a:r>
              <a:rPr lang="en-US" sz="3200" b="1" dirty="0">
                <a:solidFill>
                  <a:schemeClr val="bg1"/>
                </a:solidFill>
                <a:effectLst>
                  <a:glow rad="63500">
                    <a:schemeClr val="tx1"/>
                  </a:glow>
                </a:effectLst>
              </a:rPr>
              <a:t> </a:t>
            </a:r>
          </a:p>
        </p:txBody>
      </p:sp>
      <p:sp>
        <p:nvSpPr>
          <p:cNvPr id="4" name="Title 1"/>
          <p:cNvSpPr txBox="1">
            <a:spLocks/>
          </p:cNvSpPr>
          <p:nvPr/>
        </p:nvSpPr>
        <p:spPr>
          <a:xfrm>
            <a:off x="1676400" y="2590800"/>
            <a:ext cx="4191000" cy="9906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500" b="1" dirty="0" smtClean="0">
                <a:solidFill>
                  <a:srgbClr val="FF0000"/>
                </a:solidFill>
                <a:effectLst>
                  <a:glow rad="63500">
                    <a:schemeClr val="tx1"/>
                  </a:glow>
                </a:effectLst>
              </a:rPr>
              <a:t> </a:t>
            </a:r>
            <a:r>
              <a:rPr lang="en-US" b="1" dirty="0" smtClean="0">
                <a:solidFill>
                  <a:srgbClr val="FF0000"/>
                </a:solidFill>
                <a:effectLst>
                  <a:glow rad="63500">
                    <a:schemeClr val="tx1"/>
                  </a:glow>
                </a:effectLst>
              </a:rPr>
              <a:t> </a:t>
            </a:r>
            <a:r>
              <a:rPr lang="en-US" b="1" dirty="0" smtClean="0">
                <a:solidFill>
                  <a:schemeClr val="bg1"/>
                </a:solidFill>
                <a:effectLst>
                  <a:glow rad="63500">
                    <a:schemeClr val="tx1"/>
                  </a:glow>
                </a:effectLst>
              </a:rPr>
              <a:t>godly sorrow</a:t>
            </a:r>
          </a:p>
        </p:txBody>
      </p:sp>
      <p:sp>
        <p:nvSpPr>
          <p:cNvPr id="5" name="Title 1"/>
          <p:cNvSpPr txBox="1">
            <a:spLocks/>
          </p:cNvSpPr>
          <p:nvPr/>
        </p:nvSpPr>
        <p:spPr>
          <a:xfrm>
            <a:off x="685800" y="4610100"/>
            <a:ext cx="3657600" cy="9525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rgbClr val="FF0000"/>
                </a:solidFill>
                <a:effectLst>
                  <a:glow rad="63500">
                    <a:schemeClr val="tx1"/>
                  </a:glow>
                </a:effectLst>
              </a:rPr>
              <a:t> </a:t>
            </a:r>
            <a:r>
              <a:rPr lang="en-US" sz="4800" b="1" dirty="0" smtClean="0">
                <a:solidFill>
                  <a:srgbClr val="FF0000"/>
                </a:solidFill>
                <a:effectLst>
                  <a:glow rad="63500">
                    <a:schemeClr val="tx1"/>
                  </a:glow>
                </a:effectLst>
              </a:rPr>
              <a:t> </a:t>
            </a:r>
            <a:r>
              <a:rPr lang="en-US" b="1" dirty="0" smtClean="0">
                <a:solidFill>
                  <a:schemeClr val="bg1"/>
                </a:solidFill>
                <a:effectLst>
                  <a:glow rad="63500">
                    <a:schemeClr val="tx1"/>
                  </a:glow>
                </a:effectLst>
              </a:rPr>
              <a:t>of the world</a:t>
            </a:r>
          </a:p>
        </p:txBody>
      </p:sp>
      <p:sp>
        <p:nvSpPr>
          <p:cNvPr id="6" name="Title 1"/>
          <p:cNvSpPr txBox="1">
            <a:spLocks/>
          </p:cNvSpPr>
          <p:nvPr/>
        </p:nvSpPr>
        <p:spPr>
          <a:xfrm>
            <a:off x="381000" y="3276600"/>
            <a:ext cx="3352800" cy="9525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solidFill>
                  <a:srgbClr val="FF0000"/>
                </a:solidFill>
                <a:effectLst>
                  <a:glow rad="63500">
                    <a:schemeClr val="tx1"/>
                  </a:glow>
                </a:effectLst>
              </a:rPr>
              <a:t> </a:t>
            </a:r>
            <a:r>
              <a:rPr lang="en-US" sz="4800" b="1" dirty="0" smtClean="0">
                <a:solidFill>
                  <a:srgbClr val="FF0000"/>
                </a:solidFill>
                <a:effectLst>
                  <a:glow rad="63500">
                    <a:schemeClr val="tx1"/>
                  </a:glow>
                </a:effectLst>
              </a:rPr>
              <a:t> </a:t>
            </a:r>
            <a:r>
              <a:rPr lang="en-US" b="1" dirty="0" smtClean="0">
                <a:solidFill>
                  <a:schemeClr val="bg1"/>
                </a:solidFill>
                <a:effectLst>
                  <a:glow rad="63500">
                    <a:schemeClr val="tx1"/>
                  </a:glow>
                </a:effectLst>
              </a:rPr>
              <a:t>repentance</a:t>
            </a:r>
          </a:p>
        </p:txBody>
      </p:sp>
      <p:sp>
        <p:nvSpPr>
          <p:cNvPr id="7" name="Title 1"/>
          <p:cNvSpPr txBox="1">
            <a:spLocks/>
          </p:cNvSpPr>
          <p:nvPr/>
        </p:nvSpPr>
        <p:spPr>
          <a:xfrm>
            <a:off x="5867400" y="4648200"/>
            <a:ext cx="22860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solidFill>
                  <a:srgbClr val="FF0000"/>
                </a:solidFill>
                <a:effectLst>
                  <a:glow rad="63500">
                    <a:schemeClr val="tx1"/>
                  </a:glow>
                </a:effectLst>
              </a:rPr>
              <a:t> </a:t>
            </a:r>
            <a:r>
              <a:rPr lang="en-US" b="1" dirty="0" smtClean="0">
                <a:solidFill>
                  <a:srgbClr val="FF0000"/>
                </a:solidFill>
                <a:effectLst>
                  <a:glow rad="63500">
                    <a:schemeClr val="tx1"/>
                  </a:glow>
                </a:effectLst>
              </a:rPr>
              <a:t> </a:t>
            </a:r>
            <a:r>
              <a:rPr lang="en-US" b="1" dirty="0" smtClean="0">
                <a:solidFill>
                  <a:schemeClr val="bg1"/>
                </a:solidFill>
                <a:effectLst>
                  <a:glow rad="63500">
                    <a:schemeClr val="tx1"/>
                  </a:glow>
                </a:effectLst>
              </a:rPr>
              <a:t>death</a:t>
            </a:r>
          </a:p>
        </p:txBody>
      </p:sp>
      <p:sp>
        <p:nvSpPr>
          <p:cNvPr id="8" name="Title 1"/>
          <p:cNvSpPr txBox="1">
            <a:spLocks/>
          </p:cNvSpPr>
          <p:nvPr/>
        </p:nvSpPr>
        <p:spPr>
          <a:xfrm>
            <a:off x="6172200" y="3962400"/>
            <a:ext cx="3116580" cy="9525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600" b="1" dirty="0" smtClean="0">
                <a:solidFill>
                  <a:srgbClr val="FF0000"/>
                </a:solidFill>
                <a:effectLst>
                  <a:glow rad="63500">
                    <a:schemeClr val="tx1"/>
                  </a:glow>
                </a:effectLst>
              </a:rPr>
              <a:t> </a:t>
            </a:r>
            <a:r>
              <a:rPr lang="en-US" b="1" dirty="0" smtClean="0">
                <a:solidFill>
                  <a:srgbClr val="FF0000"/>
                </a:solidFill>
                <a:effectLst>
                  <a:glow rad="63500">
                    <a:schemeClr val="tx1"/>
                  </a:glow>
                </a:effectLst>
              </a:rPr>
              <a:t> </a:t>
            </a:r>
            <a:r>
              <a:rPr lang="en-US" b="1" dirty="0" smtClean="0">
                <a:solidFill>
                  <a:schemeClr val="bg1"/>
                </a:solidFill>
                <a:effectLst>
                  <a:glow rad="63500">
                    <a:schemeClr val="tx1"/>
                  </a:glow>
                </a:effectLst>
              </a:rPr>
              <a:t>sorrow</a:t>
            </a:r>
          </a:p>
        </p:txBody>
      </p:sp>
      <p:sp>
        <p:nvSpPr>
          <p:cNvPr id="9" name="Title 1"/>
          <p:cNvSpPr txBox="1">
            <a:spLocks/>
          </p:cNvSpPr>
          <p:nvPr/>
        </p:nvSpPr>
        <p:spPr>
          <a:xfrm>
            <a:off x="3352800" y="2171700"/>
            <a:ext cx="4572000" cy="9525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smtClean="0">
                <a:solidFill>
                  <a:schemeClr val="bg1"/>
                </a:solidFill>
                <a:effectLst>
                  <a:glow rad="63500">
                    <a:schemeClr val="tx1"/>
                  </a:glow>
                </a:effectLst>
              </a:rPr>
              <a:t>leads to salvation</a:t>
            </a:r>
          </a:p>
        </p:txBody>
      </p:sp>
      <p:sp>
        <p:nvSpPr>
          <p:cNvPr id="11" name="Title 1"/>
          <p:cNvSpPr txBox="1">
            <a:spLocks/>
          </p:cNvSpPr>
          <p:nvPr/>
        </p:nvSpPr>
        <p:spPr>
          <a:xfrm>
            <a:off x="2057400" y="2819400"/>
            <a:ext cx="6781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smtClean="0">
                <a:solidFill>
                  <a:schemeClr val="bg1"/>
                </a:solidFill>
                <a:effectLst>
                  <a:glow rad="63500">
                    <a:schemeClr val="tx1"/>
                  </a:glow>
                </a:effectLst>
              </a:rPr>
              <a:t>godly sorrow = repentance</a:t>
            </a:r>
          </a:p>
        </p:txBody>
      </p:sp>
      <p:sp>
        <p:nvSpPr>
          <p:cNvPr id="12" name="Title 1"/>
          <p:cNvSpPr txBox="1">
            <a:spLocks/>
          </p:cNvSpPr>
          <p:nvPr/>
        </p:nvSpPr>
        <p:spPr>
          <a:xfrm>
            <a:off x="381000" y="3505200"/>
            <a:ext cx="72390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smtClean="0">
                <a:solidFill>
                  <a:schemeClr val="bg1"/>
                </a:solidFill>
                <a:effectLst>
                  <a:glow rad="63500">
                    <a:schemeClr val="tx1"/>
                  </a:glow>
                </a:effectLst>
              </a:rPr>
              <a:t>sorrow of the world = death</a:t>
            </a:r>
          </a:p>
        </p:txBody>
      </p:sp>
      <p:sp>
        <p:nvSpPr>
          <p:cNvPr id="13" name="Title 1"/>
          <p:cNvSpPr txBox="1">
            <a:spLocks/>
          </p:cNvSpPr>
          <p:nvPr/>
        </p:nvSpPr>
        <p:spPr>
          <a:xfrm>
            <a:off x="0" y="3048000"/>
            <a:ext cx="5638800" cy="3124200"/>
          </a:xfrm>
          <a:prstGeom prst="rect">
            <a:avLst/>
          </a:prstGeom>
        </p:spPr>
        <p:txBody>
          <a:bodyPr vert="horz" lIns="91440" tIns="45720" rIns="91440" bIns="45720" rtlCol="0" anchor="ctr">
            <a:noAutofit/>
            <a:scene3d>
              <a:camera prst="orthographicFront"/>
              <a:lightRig rig="sunset" dir="t"/>
            </a:scene3d>
            <a:sp3d extrusionH="57150">
              <a:bevelT w="38100" h="38100"/>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70000"/>
              </a:lnSpc>
            </a:pPr>
            <a:r>
              <a:rPr lang="en-US" sz="7000" dirty="0" smtClean="0">
                <a:ln>
                  <a:solidFill>
                    <a:sysClr val="windowText" lastClr="000000"/>
                  </a:solidFill>
                </a:ln>
                <a:solidFill>
                  <a:srgbClr val="66FFFF"/>
                </a:solidFill>
                <a:latin typeface="Aharoni" panose="02010803020104030203" pitchFamily="2" charset="-79"/>
                <a:cs typeface="Aharoni" panose="02010803020104030203" pitchFamily="2" charset="-79"/>
              </a:rPr>
              <a:t>wanting</a:t>
            </a:r>
          </a:p>
          <a:p>
            <a:pPr>
              <a:lnSpc>
                <a:spcPct val="70000"/>
              </a:lnSpc>
            </a:pPr>
            <a:r>
              <a:rPr lang="en-US" sz="7000" dirty="0" smtClean="0">
                <a:ln>
                  <a:solidFill>
                    <a:sysClr val="windowText" lastClr="000000"/>
                  </a:solidFill>
                </a:ln>
                <a:solidFill>
                  <a:srgbClr val="00CCFF"/>
                </a:solidFill>
                <a:latin typeface="Aharoni" panose="02010803020104030203" pitchFamily="2" charset="-79"/>
                <a:cs typeface="Aharoni" panose="02010803020104030203" pitchFamily="2" charset="-79"/>
              </a:rPr>
              <a:t>while not</a:t>
            </a:r>
          </a:p>
          <a:p>
            <a:pPr>
              <a:lnSpc>
                <a:spcPct val="70000"/>
              </a:lnSpc>
            </a:pPr>
            <a:r>
              <a:rPr lang="en-US" sz="7000" dirty="0" smtClean="0">
                <a:ln>
                  <a:solidFill>
                    <a:sysClr val="windowText" lastClr="000000"/>
                  </a:solidFill>
                </a:ln>
                <a:solidFill>
                  <a:srgbClr val="00CCFF"/>
                </a:solidFill>
                <a:latin typeface="Aharoni" panose="02010803020104030203" pitchFamily="2" charset="-79"/>
                <a:cs typeface="Aharoni" panose="02010803020104030203" pitchFamily="2" charset="-79"/>
              </a:rPr>
              <a:t>having</a:t>
            </a:r>
            <a:endParaRPr lang="en-US" sz="7000" dirty="0">
              <a:ln>
                <a:solidFill>
                  <a:sysClr val="windowText" lastClr="000000"/>
                </a:solidFill>
              </a:ln>
              <a:solidFill>
                <a:srgbClr val="00CCFF"/>
              </a:solidFill>
              <a:latin typeface="Aharoni" panose="02010803020104030203" pitchFamily="2" charset="-79"/>
              <a:cs typeface="Aharoni" panose="02010803020104030203" pitchFamily="2" charset="-79"/>
            </a:endParaRPr>
          </a:p>
        </p:txBody>
      </p:sp>
      <p:sp>
        <p:nvSpPr>
          <p:cNvPr id="14" name="Title 1"/>
          <p:cNvSpPr txBox="1">
            <a:spLocks/>
          </p:cNvSpPr>
          <p:nvPr/>
        </p:nvSpPr>
        <p:spPr>
          <a:xfrm>
            <a:off x="-304800" y="1616820"/>
            <a:ext cx="3505200" cy="1354980"/>
          </a:xfrm>
          <a:prstGeom prst="rect">
            <a:avLst/>
          </a:prstGeom>
        </p:spPr>
        <p:txBody>
          <a:bodyPr vert="horz" lIns="91440" tIns="45720" rIns="91440" bIns="45720" rtlCol="0" anchor="ctr">
            <a:normAutofit/>
            <a:scene3d>
              <a:camera prst="orthographicFront"/>
              <a:lightRig rig="threePt" dir="t"/>
            </a:scene3d>
            <a:sp3d extrusionH="57150">
              <a:bevelT w="38100" h="38100"/>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100" smtClean="0">
                <a:solidFill>
                  <a:srgbClr val="00B0F0"/>
                </a:solidFill>
                <a:latin typeface="Aharoni" panose="02010803020104030203" pitchFamily="2" charset="-79"/>
                <a:cs typeface="Aharoni" panose="02010803020104030203" pitchFamily="2" charset="-79"/>
              </a:rPr>
              <a:t> </a:t>
            </a:r>
            <a:r>
              <a:rPr lang="en-US" sz="7100" smtClean="0">
                <a:solidFill>
                  <a:srgbClr val="00B0F0"/>
                </a:solidFill>
                <a:latin typeface="Aharoni" panose="02010803020104030203" pitchFamily="2" charset="-79"/>
                <a:cs typeface="Aharoni" panose="02010803020104030203" pitchFamily="2" charset="-79"/>
              </a:rPr>
              <a:t> </a:t>
            </a:r>
            <a:r>
              <a:rPr lang="en-US" sz="7000" smtClean="0">
                <a:ln>
                  <a:solidFill>
                    <a:sysClr val="windowText" lastClr="000000"/>
                  </a:solidFill>
                </a:ln>
                <a:solidFill>
                  <a:srgbClr val="00B0F0"/>
                </a:solidFill>
                <a:latin typeface="Aharoni" panose="02010803020104030203" pitchFamily="2" charset="-79"/>
                <a:cs typeface="Aharoni" panose="02010803020104030203" pitchFamily="2" charset="-79"/>
              </a:rPr>
              <a:t>God is</a:t>
            </a:r>
            <a:endParaRPr lang="en-US" sz="7000" dirty="0">
              <a:ln>
                <a:solidFill>
                  <a:sysClr val="windowText" lastClr="000000"/>
                </a:solidFill>
              </a:ln>
              <a:solidFill>
                <a:srgbClr val="00B0F0"/>
              </a:solidFill>
              <a:latin typeface="Aharoni" panose="02010803020104030203" pitchFamily="2" charset="-79"/>
              <a:cs typeface="Aharoni" panose="02010803020104030203" pitchFamily="2" charset="-79"/>
            </a:endParaRPr>
          </a:p>
        </p:txBody>
      </p:sp>
      <p:sp>
        <p:nvSpPr>
          <p:cNvPr id="15" name="Title 1"/>
          <p:cNvSpPr txBox="1">
            <a:spLocks/>
          </p:cNvSpPr>
          <p:nvPr/>
        </p:nvSpPr>
        <p:spPr>
          <a:xfrm>
            <a:off x="1066800" y="-76200"/>
            <a:ext cx="3505200" cy="6400800"/>
          </a:xfrm>
          <a:prstGeom prst="rect">
            <a:avLst/>
          </a:prstGeom>
        </p:spPr>
        <p:txBody>
          <a:bodyPr vert="horz" lIns="91440" tIns="45720" rIns="91440" bIns="45720" rtlCol="0" anchor="ctr">
            <a:noAutofit/>
            <a:scene3d>
              <a:camera prst="orthographicFront"/>
              <a:lightRig rig="threePt" dir="t"/>
            </a:scene3d>
            <a:sp3d extrusionH="57150">
              <a:bevelT w="38100" h="38100"/>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70000"/>
              </a:lnSpc>
            </a:pPr>
            <a:r>
              <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rPr>
              <a:t>T</a:t>
            </a:r>
          </a:p>
          <a:p>
            <a:pPr>
              <a:lnSpc>
                <a:spcPct val="70000"/>
              </a:lnSpc>
            </a:pPr>
            <a:r>
              <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rPr>
              <a:t>e</a:t>
            </a:r>
          </a:p>
          <a:p>
            <a:pPr>
              <a:lnSpc>
                <a:spcPct val="70000"/>
              </a:lnSpc>
            </a:pPr>
            <a:r>
              <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rPr>
              <a:t>s</a:t>
            </a:r>
          </a:p>
          <a:p>
            <a:pPr>
              <a:lnSpc>
                <a:spcPct val="70000"/>
              </a:lnSpc>
            </a:pPr>
            <a:r>
              <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rPr>
              <a:t>t</a:t>
            </a:r>
          </a:p>
          <a:p>
            <a:pPr>
              <a:lnSpc>
                <a:spcPct val="70000"/>
              </a:lnSpc>
            </a:pPr>
            <a:r>
              <a:rPr lang="en-US" sz="7000" dirty="0" err="1" smtClean="0">
                <a:ln>
                  <a:solidFill>
                    <a:sysClr val="windowText" lastClr="000000"/>
                  </a:solidFill>
                </a:ln>
                <a:solidFill>
                  <a:schemeClr val="bg1"/>
                </a:solidFill>
                <a:latin typeface="Aharoni" panose="02010803020104030203" pitchFamily="2" charset="-79"/>
                <a:cs typeface="Aharoni" panose="02010803020104030203" pitchFamily="2" charset="-79"/>
              </a:rPr>
              <a:t>i</a:t>
            </a:r>
            <a:endPar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endParaRPr>
          </a:p>
          <a:p>
            <a:pPr>
              <a:lnSpc>
                <a:spcPct val="70000"/>
              </a:lnSpc>
            </a:pPr>
            <a:r>
              <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rPr>
              <a:t>n</a:t>
            </a:r>
          </a:p>
          <a:p>
            <a:pPr>
              <a:lnSpc>
                <a:spcPct val="70000"/>
              </a:lnSpc>
            </a:pPr>
            <a:r>
              <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rPr>
              <a:t>g</a:t>
            </a:r>
            <a:endParaRPr lang="en-US" sz="7000" dirty="0">
              <a:ln>
                <a:solidFill>
                  <a:sysClr val="windowText" lastClr="000000"/>
                </a:solidFill>
              </a:ln>
              <a:solidFill>
                <a:schemeClr val="bg1"/>
              </a:solidFill>
              <a:latin typeface="Aharoni" panose="02010803020104030203" pitchFamily="2" charset="-79"/>
              <a:cs typeface="Aharoni" panose="02010803020104030203" pitchFamily="2" charset="-79"/>
            </a:endParaRPr>
          </a:p>
        </p:txBody>
      </p:sp>
      <p:sp>
        <p:nvSpPr>
          <p:cNvPr id="16" name="Title 1"/>
          <p:cNvSpPr txBox="1">
            <a:spLocks/>
          </p:cNvSpPr>
          <p:nvPr/>
        </p:nvSpPr>
        <p:spPr>
          <a:xfrm>
            <a:off x="-304800" y="1616820"/>
            <a:ext cx="3505200" cy="1354980"/>
          </a:xfrm>
          <a:prstGeom prst="rect">
            <a:avLst/>
          </a:prstGeom>
        </p:spPr>
        <p:txBody>
          <a:bodyPr vert="horz" lIns="91440" tIns="45720" rIns="91440" bIns="45720" rtlCol="0" anchor="ctr">
            <a:normAutofit/>
            <a:scene3d>
              <a:camera prst="orthographicFront"/>
              <a:lightRig rig="threePt" dir="t"/>
            </a:scene3d>
            <a:sp3d extrusionH="57150">
              <a:bevelT w="38100" h="38100"/>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5700" dirty="0" smtClean="0">
                <a:solidFill>
                  <a:srgbClr val="00B0F0"/>
                </a:solidFill>
                <a:latin typeface="Aharoni" panose="02010803020104030203" pitchFamily="2" charset="-79"/>
                <a:cs typeface="Aharoni" panose="02010803020104030203" pitchFamily="2" charset="-79"/>
              </a:rPr>
              <a:t> </a:t>
            </a:r>
            <a:r>
              <a:rPr lang="en-US" sz="7100" dirty="0" smtClean="0">
                <a:solidFill>
                  <a:srgbClr val="00B0F0"/>
                </a:solidFill>
                <a:latin typeface="Aharoni" panose="02010803020104030203" pitchFamily="2" charset="-79"/>
                <a:cs typeface="Aharoni" panose="02010803020104030203" pitchFamily="2" charset="-79"/>
              </a:rPr>
              <a:t> </a:t>
            </a:r>
            <a:r>
              <a:rPr lang="en-US" sz="7000" dirty="0" smtClean="0">
                <a:ln>
                  <a:solidFill>
                    <a:sysClr val="windowText" lastClr="000000"/>
                  </a:solidFill>
                </a:ln>
                <a:gradFill>
                  <a:gsLst>
                    <a:gs pos="0">
                      <a:srgbClr val="E6DCAC"/>
                    </a:gs>
                    <a:gs pos="12000">
                      <a:srgbClr val="E6D78A"/>
                    </a:gs>
                    <a:gs pos="30000">
                      <a:srgbClr val="C7AC4C"/>
                    </a:gs>
                    <a:gs pos="45000">
                      <a:srgbClr val="E6D78A"/>
                    </a:gs>
                    <a:gs pos="77000">
                      <a:srgbClr val="C7AC4C"/>
                    </a:gs>
                    <a:gs pos="100000">
                      <a:srgbClr val="E6DCAC"/>
                    </a:gs>
                  </a:gsLst>
                  <a:lin ang="5400000" scaled="0"/>
                </a:gradFill>
                <a:latin typeface="Aharoni" panose="02010803020104030203" pitchFamily="2" charset="-79"/>
                <a:cs typeface="Aharoni" panose="02010803020104030203" pitchFamily="2" charset="-79"/>
              </a:rPr>
              <a:t>God is</a:t>
            </a:r>
            <a:endParaRPr lang="en-US" sz="7000" dirty="0">
              <a:ln>
                <a:solidFill>
                  <a:sysClr val="windowText" lastClr="000000"/>
                </a:solidFill>
              </a:ln>
              <a:gradFill>
                <a:gsLst>
                  <a:gs pos="0">
                    <a:srgbClr val="E6DCAC"/>
                  </a:gs>
                  <a:gs pos="12000">
                    <a:srgbClr val="E6D78A"/>
                  </a:gs>
                  <a:gs pos="30000">
                    <a:srgbClr val="C7AC4C"/>
                  </a:gs>
                  <a:gs pos="45000">
                    <a:srgbClr val="E6D78A"/>
                  </a:gs>
                  <a:gs pos="77000">
                    <a:srgbClr val="C7AC4C"/>
                  </a:gs>
                  <a:gs pos="100000">
                    <a:srgbClr val="E6DCAC"/>
                  </a:gs>
                </a:gsLst>
                <a:lin ang="5400000" scaled="0"/>
              </a:gradFill>
              <a:latin typeface="Aharoni" panose="02010803020104030203" pitchFamily="2" charset="-79"/>
              <a:cs typeface="Aharoni" panose="02010803020104030203" pitchFamily="2" charset="-79"/>
            </a:endParaRPr>
          </a:p>
        </p:txBody>
      </p:sp>
      <p:sp>
        <p:nvSpPr>
          <p:cNvPr id="17" name="Title 1"/>
          <p:cNvSpPr txBox="1">
            <a:spLocks/>
          </p:cNvSpPr>
          <p:nvPr/>
        </p:nvSpPr>
        <p:spPr>
          <a:xfrm>
            <a:off x="1371600" y="1676400"/>
            <a:ext cx="1905000" cy="1231296"/>
          </a:xfrm>
          <a:prstGeom prst="rect">
            <a:avLst/>
          </a:prstGeom>
        </p:spPr>
        <p:txBody>
          <a:bodyPr vert="horz" lIns="91440" tIns="45720" rIns="91440" bIns="45720" rtlCol="0" anchor="ctr">
            <a:normAutofit/>
            <a:scene3d>
              <a:camera prst="orthographicFront"/>
              <a:lightRig rig="threePt" dir="t"/>
            </a:scene3d>
            <a:sp3d extrusionH="57150">
              <a:bevelT w="38100" h="38100"/>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solidFill>
                  <a:srgbClr val="FF0000"/>
                </a:solidFill>
                <a:latin typeface="Aharoni" panose="02010803020104030203" pitchFamily="2" charset="-79"/>
                <a:cs typeface="Aharoni" panose="02010803020104030203" pitchFamily="2" charset="-79"/>
              </a:rPr>
              <a:t> </a:t>
            </a:r>
            <a:r>
              <a:rPr lang="en-US" sz="7200" dirty="0" smtClean="0">
                <a:solidFill>
                  <a:srgbClr val="FF0000"/>
                </a:solidFill>
                <a:latin typeface="Aharoni" panose="02010803020104030203" pitchFamily="2" charset="-79"/>
                <a:cs typeface="Aharoni" panose="02010803020104030203" pitchFamily="2" charset="-79"/>
              </a:rPr>
              <a:t> </a:t>
            </a:r>
            <a:r>
              <a:rPr lang="en-US" sz="7000" dirty="0" smtClean="0">
                <a:ln>
                  <a:solidFill>
                    <a:sysClr val="windowText" lastClr="000000"/>
                  </a:solidFill>
                </a:ln>
                <a:solidFill>
                  <a:srgbClr val="FF0000"/>
                </a:solidFill>
                <a:latin typeface="Aharoni" panose="02010803020104030203" pitchFamily="2" charset="-79"/>
                <a:cs typeface="Aharoni" panose="02010803020104030203" pitchFamily="2" charset="-79"/>
              </a:rPr>
              <a:t>us</a:t>
            </a:r>
            <a:endParaRPr lang="en-US" sz="7000" dirty="0">
              <a:ln>
                <a:solidFill>
                  <a:sysClr val="windowText" lastClr="000000"/>
                </a:solidFill>
              </a:ln>
              <a:solidFill>
                <a:srgbClr val="FF0000"/>
              </a:solidFill>
              <a:latin typeface="Aharoni" panose="02010803020104030203" pitchFamily="2" charset="-79"/>
              <a:cs typeface="Aharoni" panose="02010803020104030203" pitchFamily="2" charset="-79"/>
            </a:endParaRPr>
          </a:p>
        </p:txBody>
      </p:sp>
      <p:sp>
        <p:nvSpPr>
          <p:cNvPr id="18" name="Title 1"/>
          <p:cNvSpPr txBox="1">
            <a:spLocks/>
          </p:cNvSpPr>
          <p:nvPr/>
        </p:nvSpPr>
        <p:spPr>
          <a:xfrm>
            <a:off x="2286000" y="2209800"/>
            <a:ext cx="1638300" cy="1600200"/>
          </a:xfrm>
          <a:prstGeom prst="rect">
            <a:avLst/>
          </a:prstGeom>
        </p:spPr>
        <p:txBody>
          <a:bodyPr vert="horz" lIns="91440" tIns="45720" rIns="91440" bIns="45720" rtlCol="0" anchor="ctr">
            <a:normAutofit/>
            <a:scene3d>
              <a:camera prst="orthographicFront"/>
              <a:lightRig rig="threePt" dir="t"/>
            </a:scene3d>
            <a:sp3d extrusionH="57150">
              <a:bevelT w="38100" h="38100"/>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5900" dirty="0" smtClean="0">
                <a:ln>
                  <a:solidFill>
                    <a:sysClr val="windowText" lastClr="000000"/>
                  </a:solidFill>
                </a:ln>
                <a:solidFill>
                  <a:srgbClr val="FF0000"/>
                </a:solidFill>
                <a:latin typeface="Aharoni" panose="02010803020104030203" pitchFamily="2" charset="-79"/>
                <a:cs typeface="Aharoni" panose="02010803020104030203" pitchFamily="2" charset="-79"/>
              </a:rPr>
              <a:t> </a:t>
            </a:r>
            <a:r>
              <a:rPr lang="en-US" sz="7900" dirty="0" smtClean="0">
                <a:ln>
                  <a:solidFill>
                    <a:sysClr val="windowText" lastClr="000000"/>
                  </a:solidFill>
                </a:ln>
                <a:solidFill>
                  <a:srgbClr val="FF0000"/>
                </a:solidFill>
                <a:latin typeface="Aharoni" panose="02010803020104030203" pitchFamily="2" charset="-79"/>
                <a:cs typeface="Aharoni" panose="02010803020104030203" pitchFamily="2" charset="-79"/>
              </a:rPr>
              <a:t> </a:t>
            </a:r>
            <a:r>
              <a:rPr lang="en-US" sz="7000" dirty="0" smtClean="0">
                <a:ln>
                  <a:solidFill>
                    <a:sysClr val="windowText" lastClr="000000"/>
                  </a:solidFill>
                </a:ln>
                <a:solidFill>
                  <a:srgbClr val="FF0000"/>
                </a:solidFill>
                <a:latin typeface="Aharoni" panose="02010803020104030203" pitchFamily="2" charset="-79"/>
                <a:cs typeface="Aharoni" panose="02010803020104030203" pitchFamily="2" charset="-79"/>
              </a:rPr>
              <a:t>in</a:t>
            </a:r>
            <a:endParaRPr lang="en-US" sz="7000" dirty="0">
              <a:ln>
                <a:solidFill>
                  <a:sysClr val="windowText" lastClr="000000"/>
                </a:solidFill>
              </a:ln>
              <a:solidFill>
                <a:srgbClr val="FF0000"/>
              </a:solidFill>
              <a:latin typeface="Aharoni" panose="02010803020104030203" pitchFamily="2" charset="-79"/>
              <a:cs typeface="Aharoni" panose="02010803020104030203" pitchFamily="2" charset="-79"/>
            </a:endParaRPr>
          </a:p>
        </p:txBody>
      </p:sp>
      <p:sp>
        <p:nvSpPr>
          <p:cNvPr id="19" name="Title 1"/>
          <p:cNvSpPr txBox="1">
            <a:spLocks/>
          </p:cNvSpPr>
          <p:nvPr/>
        </p:nvSpPr>
        <p:spPr>
          <a:xfrm>
            <a:off x="1066800" y="-76200"/>
            <a:ext cx="3505200" cy="6400800"/>
          </a:xfrm>
          <a:prstGeom prst="rect">
            <a:avLst/>
          </a:prstGeom>
        </p:spPr>
        <p:txBody>
          <a:bodyPr vert="horz" lIns="91440" tIns="45720" rIns="91440" bIns="45720" rtlCol="0" anchor="ctr">
            <a:noAutofit/>
            <a:scene3d>
              <a:camera prst="orthographicFront"/>
              <a:lightRig rig="threePt" dir="t"/>
            </a:scene3d>
            <a:sp3d extrusionH="57150">
              <a:bevelT w="38100" h="38100"/>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70000"/>
              </a:lnSpc>
            </a:pPr>
            <a:r>
              <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rPr>
              <a:t>T</a:t>
            </a:r>
          </a:p>
          <a:p>
            <a:pPr>
              <a:lnSpc>
                <a:spcPct val="70000"/>
              </a:lnSpc>
            </a:pPr>
            <a:r>
              <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rPr>
              <a:t>e</a:t>
            </a:r>
          </a:p>
          <a:p>
            <a:pPr>
              <a:lnSpc>
                <a:spcPct val="70000"/>
              </a:lnSpc>
            </a:pPr>
            <a:endPar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endParaRPr>
          </a:p>
          <a:p>
            <a:pPr>
              <a:lnSpc>
                <a:spcPct val="70000"/>
              </a:lnSpc>
            </a:pPr>
            <a:r>
              <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rPr>
              <a:t>t</a:t>
            </a:r>
          </a:p>
          <a:p>
            <a:pPr>
              <a:lnSpc>
                <a:spcPct val="70000"/>
              </a:lnSpc>
            </a:pPr>
            <a:r>
              <a:rPr lang="en-US" sz="7000" dirty="0" err="1" smtClean="0">
                <a:ln>
                  <a:solidFill>
                    <a:sysClr val="windowText" lastClr="000000"/>
                  </a:solidFill>
                </a:ln>
                <a:solidFill>
                  <a:schemeClr val="bg1"/>
                </a:solidFill>
                <a:latin typeface="Aharoni" panose="02010803020104030203" pitchFamily="2" charset="-79"/>
                <a:cs typeface="Aharoni" panose="02010803020104030203" pitchFamily="2" charset="-79"/>
              </a:rPr>
              <a:t>i</a:t>
            </a:r>
            <a:endPar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endParaRPr>
          </a:p>
          <a:p>
            <a:pPr>
              <a:lnSpc>
                <a:spcPct val="70000"/>
              </a:lnSpc>
            </a:pPr>
            <a:r>
              <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rPr>
              <a:t>n</a:t>
            </a:r>
          </a:p>
          <a:p>
            <a:pPr>
              <a:lnSpc>
                <a:spcPct val="70000"/>
              </a:lnSpc>
            </a:pPr>
            <a:r>
              <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rPr>
              <a:t>g</a:t>
            </a:r>
            <a:endParaRPr lang="en-US" sz="7000" dirty="0">
              <a:ln>
                <a:solidFill>
                  <a:sysClr val="windowText" lastClr="000000"/>
                </a:solidFill>
              </a:ln>
              <a:solidFill>
                <a:schemeClr val="bg1"/>
              </a:solidFill>
              <a:latin typeface="Aharoni" panose="02010803020104030203" pitchFamily="2" charset="-79"/>
              <a:cs typeface="Aharoni" panose="02010803020104030203" pitchFamily="2" charset="-79"/>
            </a:endParaRPr>
          </a:p>
        </p:txBody>
      </p:sp>
      <p:sp>
        <p:nvSpPr>
          <p:cNvPr id="20" name="Title 1"/>
          <p:cNvSpPr txBox="1">
            <a:spLocks/>
          </p:cNvSpPr>
          <p:nvPr/>
        </p:nvSpPr>
        <p:spPr>
          <a:xfrm>
            <a:off x="1981200" y="2350104"/>
            <a:ext cx="1219200" cy="1383696"/>
          </a:xfrm>
          <a:prstGeom prst="rect">
            <a:avLst/>
          </a:prstGeom>
        </p:spPr>
        <p:txBody>
          <a:bodyPr vert="horz" lIns="91440" tIns="45720" rIns="91440" bIns="45720" rtlCol="0" anchor="ctr">
            <a:normAutofit/>
            <a:scene3d>
              <a:camera prst="orthographicFront"/>
              <a:lightRig rig="threePt" dir="t"/>
            </a:scene3d>
            <a:sp3d extrusionH="57150">
              <a:bevelT w="38100" h="38100"/>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100" dirty="0" smtClean="0">
                <a:solidFill>
                  <a:schemeClr val="bg1"/>
                </a:solidFill>
                <a:latin typeface="Aharoni" panose="02010803020104030203" pitchFamily="2" charset="-79"/>
                <a:cs typeface="Aharoni" panose="02010803020104030203" pitchFamily="2" charset="-79"/>
              </a:rPr>
              <a:t> </a:t>
            </a:r>
            <a:r>
              <a:rPr lang="en-US" sz="7000" dirty="0" smtClean="0">
                <a:solidFill>
                  <a:schemeClr val="bg1"/>
                </a:solidFill>
                <a:latin typeface="Aharoni" panose="02010803020104030203" pitchFamily="2" charset="-79"/>
                <a:cs typeface="Aharoni" panose="02010803020104030203" pitchFamily="2" charset="-79"/>
              </a:rPr>
              <a:t> </a:t>
            </a:r>
            <a:r>
              <a:rPr lang="en-US" sz="7000" dirty="0" smtClean="0">
                <a:ln>
                  <a:solidFill>
                    <a:sysClr val="windowText" lastClr="000000"/>
                  </a:solidFill>
                </a:ln>
                <a:solidFill>
                  <a:srgbClr val="FF0000"/>
                </a:solidFill>
                <a:latin typeface="Aharoni" panose="02010803020104030203" pitchFamily="2" charset="-79"/>
                <a:cs typeface="Aharoni" panose="02010803020104030203" pitchFamily="2" charset="-79"/>
              </a:rPr>
              <a:t>t</a:t>
            </a:r>
            <a:endParaRPr lang="en-US" sz="7000" dirty="0">
              <a:ln>
                <a:solidFill>
                  <a:sysClr val="windowText" lastClr="000000"/>
                </a:solidFill>
              </a:ln>
              <a:solidFill>
                <a:srgbClr val="FF0000"/>
              </a:solidFill>
              <a:latin typeface="Aharoni" panose="02010803020104030203" pitchFamily="2" charset="-79"/>
              <a:cs typeface="Aharoni" panose="02010803020104030203" pitchFamily="2" charset="-79"/>
            </a:endParaRPr>
          </a:p>
        </p:txBody>
      </p:sp>
      <p:sp>
        <p:nvSpPr>
          <p:cNvPr id="21" name="Title 1"/>
          <p:cNvSpPr txBox="1">
            <a:spLocks/>
          </p:cNvSpPr>
          <p:nvPr/>
        </p:nvSpPr>
        <p:spPr>
          <a:xfrm>
            <a:off x="152400" y="2209800"/>
            <a:ext cx="4267200" cy="1600200"/>
          </a:xfrm>
          <a:prstGeom prst="rect">
            <a:avLst/>
          </a:prstGeom>
        </p:spPr>
        <p:txBody>
          <a:bodyPr vert="horz" lIns="91440" tIns="45720" rIns="91440" bIns="45720" rtlCol="0" anchor="ctr">
            <a:normAutofit/>
            <a:scene3d>
              <a:camera prst="orthographicFront"/>
              <a:lightRig rig="threePt" dir="t"/>
            </a:scene3d>
            <a:sp3d extrusionH="57150">
              <a:bevelT w="38100" h="38100"/>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200" dirty="0" smtClean="0">
                <a:solidFill>
                  <a:srgbClr val="00FF00"/>
                </a:solidFill>
                <a:latin typeface="Aharoni" panose="02010803020104030203" pitchFamily="2" charset="-79"/>
                <a:cs typeface="Aharoni" panose="02010803020104030203" pitchFamily="2" charset="-79"/>
              </a:rPr>
              <a:t> </a:t>
            </a:r>
            <a:r>
              <a:rPr lang="en-US" sz="7900" dirty="0" smtClean="0">
                <a:solidFill>
                  <a:srgbClr val="00FF00"/>
                </a:solidFill>
                <a:latin typeface="Aharoni" panose="02010803020104030203" pitchFamily="2" charset="-79"/>
                <a:cs typeface="Aharoni" panose="02010803020104030203" pitchFamily="2" charset="-79"/>
              </a:rPr>
              <a:t> </a:t>
            </a:r>
            <a:r>
              <a:rPr lang="en-US" sz="7000" dirty="0" smtClean="0">
                <a:ln>
                  <a:solidFill>
                    <a:sysClr val="windowText" lastClr="000000"/>
                  </a:solidFill>
                </a:ln>
                <a:solidFill>
                  <a:srgbClr val="00FF00"/>
                </a:solidFill>
                <a:latin typeface="Aharoni" panose="02010803020104030203" pitchFamily="2" charset="-79"/>
                <a:cs typeface="Aharoni" panose="02010803020104030203" pitchFamily="2" charset="-79"/>
              </a:rPr>
              <a:t>wanting</a:t>
            </a:r>
            <a:endParaRPr lang="en-US" sz="7000" dirty="0">
              <a:ln>
                <a:solidFill>
                  <a:sysClr val="windowText" lastClr="000000"/>
                </a:solidFill>
              </a:ln>
              <a:solidFill>
                <a:srgbClr val="00FF00"/>
              </a:solidFill>
              <a:latin typeface="Aharoni" panose="02010803020104030203" pitchFamily="2" charset="-79"/>
              <a:cs typeface="Aharoni" panose="02010803020104030203" pitchFamily="2" charset="-79"/>
            </a:endParaRPr>
          </a:p>
        </p:txBody>
      </p:sp>
      <p:sp>
        <p:nvSpPr>
          <p:cNvPr id="22" name="Title 1"/>
          <p:cNvSpPr txBox="1">
            <a:spLocks/>
          </p:cNvSpPr>
          <p:nvPr/>
        </p:nvSpPr>
        <p:spPr>
          <a:xfrm>
            <a:off x="1066800" y="-76200"/>
            <a:ext cx="3505200" cy="6400800"/>
          </a:xfrm>
          <a:prstGeom prst="rect">
            <a:avLst/>
          </a:prstGeom>
        </p:spPr>
        <p:txBody>
          <a:bodyPr vert="horz" lIns="91440" tIns="45720" rIns="91440" bIns="45720" rtlCol="0" anchor="ctr">
            <a:noAutofit/>
            <a:scene3d>
              <a:camera prst="orthographicFront"/>
              <a:lightRig rig="threePt" dir="t"/>
            </a:scene3d>
            <a:sp3d extrusionH="57150">
              <a:bevelT w="38100" h="38100"/>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70000"/>
              </a:lnSpc>
            </a:pPr>
            <a:r>
              <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rPr>
              <a:t>T</a:t>
            </a:r>
          </a:p>
          <a:p>
            <a:pPr>
              <a:lnSpc>
                <a:spcPct val="70000"/>
              </a:lnSpc>
            </a:pPr>
            <a:r>
              <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rPr>
              <a:t>e</a:t>
            </a:r>
          </a:p>
          <a:p>
            <a:pPr>
              <a:lnSpc>
                <a:spcPct val="70000"/>
              </a:lnSpc>
            </a:pPr>
            <a:endPar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endParaRPr>
          </a:p>
          <a:p>
            <a:pPr>
              <a:lnSpc>
                <a:spcPct val="70000"/>
              </a:lnSpc>
            </a:pPr>
            <a:endPar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endParaRPr>
          </a:p>
          <a:p>
            <a:pPr>
              <a:lnSpc>
                <a:spcPct val="70000"/>
              </a:lnSpc>
            </a:pPr>
            <a:r>
              <a:rPr lang="en-US" sz="7000" dirty="0" err="1" smtClean="0">
                <a:ln>
                  <a:solidFill>
                    <a:sysClr val="windowText" lastClr="000000"/>
                  </a:solidFill>
                </a:ln>
                <a:solidFill>
                  <a:schemeClr val="bg1"/>
                </a:solidFill>
                <a:latin typeface="Aharoni" panose="02010803020104030203" pitchFamily="2" charset="-79"/>
                <a:cs typeface="Aharoni" panose="02010803020104030203" pitchFamily="2" charset="-79"/>
              </a:rPr>
              <a:t>i</a:t>
            </a:r>
            <a:endPar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endParaRPr>
          </a:p>
          <a:p>
            <a:pPr>
              <a:lnSpc>
                <a:spcPct val="70000"/>
              </a:lnSpc>
            </a:pPr>
            <a:r>
              <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rPr>
              <a:t>n</a:t>
            </a:r>
          </a:p>
          <a:p>
            <a:pPr>
              <a:lnSpc>
                <a:spcPct val="70000"/>
              </a:lnSpc>
            </a:pPr>
            <a:r>
              <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rPr>
              <a:t>g</a:t>
            </a:r>
            <a:endParaRPr lang="en-US" sz="7000" dirty="0">
              <a:ln>
                <a:solidFill>
                  <a:sysClr val="windowText" lastClr="000000"/>
                </a:solidFill>
              </a:ln>
              <a:solidFill>
                <a:schemeClr val="bg1"/>
              </a:solidFill>
              <a:latin typeface="Aharoni" panose="02010803020104030203" pitchFamily="2" charset="-79"/>
              <a:cs typeface="Aharoni" panose="02010803020104030203" pitchFamily="2" charset="-79"/>
            </a:endParaRPr>
          </a:p>
        </p:txBody>
      </p:sp>
      <p:sp>
        <p:nvSpPr>
          <p:cNvPr id="23" name="Title 1"/>
          <p:cNvSpPr txBox="1">
            <a:spLocks/>
          </p:cNvSpPr>
          <p:nvPr/>
        </p:nvSpPr>
        <p:spPr>
          <a:xfrm>
            <a:off x="1905000" y="3886200"/>
            <a:ext cx="2209800" cy="1295400"/>
          </a:xfrm>
          <a:prstGeom prst="rect">
            <a:avLst/>
          </a:prstGeom>
        </p:spPr>
        <p:txBody>
          <a:bodyPr vert="horz" lIns="91440" tIns="45720" rIns="91440" bIns="45720" rtlCol="0" anchor="ctr">
            <a:normAutofit/>
            <a:scene3d>
              <a:camera prst="orthographicFront"/>
              <a:lightRig rig="threePt" dir="t"/>
            </a:scene3d>
            <a:sp3d extrusionH="57150">
              <a:bevelT w="38100" h="38100"/>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solidFill>
                  <a:srgbClr val="7030A0"/>
                </a:solidFill>
                <a:latin typeface="Aharoni" panose="02010803020104030203" pitchFamily="2" charset="-79"/>
                <a:cs typeface="Aharoni" panose="02010803020104030203" pitchFamily="2" charset="-79"/>
              </a:rPr>
              <a:t> </a:t>
            </a:r>
            <a:r>
              <a:rPr lang="en-US" sz="7100" dirty="0" smtClean="0">
                <a:solidFill>
                  <a:srgbClr val="7030A0"/>
                </a:solidFill>
                <a:latin typeface="Aharoni" panose="02010803020104030203" pitchFamily="2" charset="-79"/>
                <a:cs typeface="Aharoni" panose="02010803020104030203" pitchFamily="2" charset="-79"/>
              </a:rPr>
              <a:t> </a:t>
            </a:r>
            <a:r>
              <a:rPr lang="en-US" sz="7000" dirty="0" smtClean="0">
                <a:ln>
                  <a:solidFill>
                    <a:sysClr val="windowText" lastClr="000000"/>
                  </a:solidFill>
                </a:ln>
                <a:solidFill>
                  <a:srgbClr val="7030A0"/>
                </a:solidFill>
                <a:latin typeface="Aharoni" panose="02010803020104030203" pitchFamily="2" charset="-79"/>
                <a:cs typeface="Aharoni" panose="02010803020104030203" pitchFamily="2" charset="-79"/>
              </a:rPr>
              <a:t>not</a:t>
            </a:r>
            <a:endParaRPr lang="en-US" sz="7000" dirty="0">
              <a:ln>
                <a:solidFill>
                  <a:sysClr val="windowText" lastClr="000000"/>
                </a:solidFill>
              </a:ln>
              <a:solidFill>
                <a:srgbClr val="7030A0"/>
              </a:solidFill>
              <a:latin typeface="Aharoni" panose="02010803020104030203" pitchFamily="2" charset="-79"/>
              <a:cs typeface="Aharoni" panose="02010803020104030203" pitchFamily="2" charset="-79"/>
            </a:endParaRPr>
          </a:p>
        </p:txBody>
      </p:sp>
      <p:sp>
        <p:nvSpPr>
          <p:cNvPr id="24" name="Title 1"/>
          <p:cNvSpPr txBox="1">
            <a:spLocks/>
          </p:cNvSpPr>
          <p:nvPr/>
        </p:nvSpPr>
        <p:spPr>
          <a:xfrm>
            <a:off x="-533400" y="4572000"/>
            <a:ext cx="3886200" cy="1401762"/>
          </a:xfrm>
          <a:prstGeom prst="rect">
            <a:avLst/>
          </a:prstGeom>
        </p:spPr>
        <p:txBody>
          <a:bodyPr vert="horz" lIns="91440" tIns="45720" rIns="91440" bIns="45720" rtlCol="0" anchor="ctr">
            <a:normAutofit/>
            <a:scene3d>
              <a:camera prst="orthographicFront"/>
              <a:lightRig rig="threePt" dir="t"/>
            </a:scene3d>
            <a:sp3d extrusionH="57150">
              <a:bevelT w="38100" h="38100"/>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ln>
                  <a:solidFill>
                    <a:sysClr val="windowText" lastClr="000000"/>
                  </a:solidFill>
                </a:ln>
                <a:solidFill>
                  <a:srgbClr val="FF9900"/>
                </a:solidFill>
                <a:latin typeface="Aharoni" panose="02010803020104030203" pitchFamily="2" charset="-79"/>
                <a:cs typeface="Aharoni" panose="02010803020104030203" pitchFamily="2" charset="-79"/>
              </a:rPr>
              <a:t> </a:t>
            </a:r>
            <a:r>
              <a:rPr lang="en-US" sz="7300" dirty="0" smtClean="0">
                <a:ln>
                  <a:solidFill>
                    <a:sysClr val="windowText" lastClr="000000"/>
                  </a:solidFill>
                </a:ln>
                <a:solidFill>
                  <a:srgbClr val="FF9900"/>
                </a:solidFill>
                <a:latin typeface="Aharoni" panose="02010803020104030203" pitchFamily="2" charset="-79"/>
                <a:cs typeface="Aharoni" panose="02010803020104030203" pitchFamily="2" charset="-79"/>
              </a:rPr>
              <a:t> </a:t>
            </a:r>
            <a:r>
              <a:rPr lang="en-US" sz="7000" dirty="0" smtClean="0">
                <a:ln>
                  <a:solidFill>
                    <a:sysClr val="windowText" lastClr="000000"/>
                  </a:solidFill>
                </a:ln>
                <a:solidFill>
                  <a:srgbClr val="FF9900"/>
                </a:solidFill>
                <a:latin typeface="Aharoni" panose="02010803020104030203" pitchFamily="2" charset="-79"/>
                <a:cs typeface="Aharoni" panose="02010803020104030203" pitchFamily="2" charset="-79"/>
              </a:rPr>
              <a:t>having</a:t>
            </a:r>
            <a:endParaRPr lang="en-US" sz="7000" dirty="0">
              <a:ln>
                <a:solidFill>
                  <a:sysClr val="windowText" lastClr="000000"/>
                </a:solidFill>
              </a:ln>
              <a:solidFill>
                <a:srgbClr val="FF9900"/>
              </a:solidFill>
              <a:latin typeface="Aharoni" panose="02010803020104030203" pitchFamily="2" charset="-79"/>
              <a:cs typeface="Aharoni" panose="02010803020104030203" pitchFamily="2" charset="-79"/>
            </a:endParaRPr>
          </a:p>
        </p:txBody>
      </p:sp>
      <p:sp>
        <p:nvSpPr>
          <p:cNvPr id="25" name="Title 1"/>
          <p:cNvSpPr txBox="1">
            <a:spLocks/>
          </p:cNvSpPr>
          <p:nvPr/>
        </p:nvSpPr>
        <p:spPr>
          <a:xfrm>
            <a:off x="533400" y="3058570"/>
            <a:ext cx="3505200" cy="1437229"/>
          </a:xfrm>
          <a:prstGeom prst="rect">
            <a:avLst/>
          </a:prstGeom>
        </p:spPr>
        <p:txBody>
          <a:bodyPr vert="horz" lIns="91440" tIns="45720" rIns="91440" bIns="45720" rtlCol="0" anchor="ctr">
            <a:normAutofit/>
            <a:scene3d>
              <a:camera prst="orthographicFront"/>
              <a:lightRig rig="threePt" dir="t"/>
            </a:scene3d>
            <a:sp3d extrusionH="57150">
              <a:bevelT w="38100" h="38100"/>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500" dirty="0" smtClean="0">
                <a:solidFill>
                  <a:srgbClr val="FF00FF"/>
                </a:solidFill>
                <a:latin typeface="Aharoni" panose="02010803020104030203" pitchFamily="2" charset="-79"/>
                <a:cs typeface="Aharoni" panose="02010803020104030203" pitchFamily="2" charset="-79"/>
              </a:rPr>
              <a:t> </a:t>
            </a:r>
            <a:r>
              <a:rPr lang="en-US" sz="7400" dirty="0" smtClean="0">
                <a:solidFill>
                  <a:srgbClr val="FF00FF"/>
                </a:solidFill>
                <a:latin typeface="Aharoni" panose="02010803020104030203" pitchFamily="2" charset="-79"/>
                <a:cs typeface="Aharoni" panose="02010803020104030203" pitchFamily="2" charset="-79"/>
              </a:rPr>
              <a:t> </a:t>
            </a:r>
            <a:r>
              <a:rPr lang="en-US" sz="7000" dirty="0" smtClean="0">
                <a:ln>
                  <a:solidFill>
                    <a:sysClr val="windowText" lastClr="000000"/>
                  </a:solidFill>
                </a:ln>
                <a:solidFill>
                  <a:srgbClr val="FF00FF"/>
                </a:solidFill>
                <a:latin typeface="Aharoni" panose="02010803020104030203" pitchFamily="2" charset="-79"/>
                <a:cs typeface="Aharoni" panose="02010803020104030203" pitchFamily="2" charset="-79"/>
              </a:rPr>
              <a:t>while</a:t>
            </a:r>
            <a:endParaRPr lang="en-US" sz="7000" dirty="0">
              <a:ln>
                <a:solidFill>
                  <a:sysClr val="windowText" lastClr="000000"/>
                </a:solidFill>
              </a:ln>
              <a:solidFill>
                <a:srgbClr val="FF00FF"/>
              </a:solidFill>
              <a:latin typeface="Aharoni" panose="02010803020104030203" pitchFamily="2" charset="-79"/>
              <a:cs typeface="Aharoni" panose="02010803020104030203" pitchFamily="2" charset="-79"/>
            </a:endParaRPr>
          </a:p>
        </p:txBody>
      </p:sp>
      <p:sp>
        <p:nvSpPr>
          <p:cNvPr id="26" name="Rectangle 25"/>
          <p:cNvSpPr/>
          <p:nvPr/>
        </p:nvSpPr>
        <p:spPr>
          <a:xfrm>
            <a:off x="1759872" y="3131562"/>
            <a:ext cx="433132" cy="1169551"/>
          </a:xfrm>
          <a:prstGeom prst="rect">
            <a:avLst/>
          </a:prstGeom>
        </p:spPr>
        <p:txBody>
          <a:bodyPr wrap="none">
            <a:spAutoFit/>
          </a:bodyPr>
          <a:lstStyle/>
          <a:p>
            <a:r>
              <a:rPr lang="en-US" sz="7000" dirty="0">
                <a:solidFill>
                  <a:srgbClr val="FF00FF"/>
                </a:solidFill>
                <a:latin typeface="Aharoni" panose="02010803020104030203" pitchFamily="2" charset="-79"/>
                <a:cs typeface="Aharoni" panose="02010803020104030203" pitchFamily="2" charset="-79"/>
              </a:rPr>
              <a:t> </a:t>
            </a:r>
            <a:endParaRPr lang="en-US" dirty="0"/>
          </a:p>
        </p:txBody>
      </p:sp>
      <p:sp>
        <p:nvSpPr>
          <p:cNvPr id="27" name="Title 1"/>
          <p:cNvSpPr txBox="1">
            <a:spLocks/>
          </p:cNvSpPr>
          <p:nvPr/>
        </p:nvSpPr>
        <p:spPr>
          <a:xfrm>
            <a:off x="838200" y="2209800"/>
            <a:ext cx="2286000" cy="1600200"/>
          </a:xfrm>
          <a:prstGeom prst="rect">
            <a:avLst/>
          </a:prstGeom>
        </p:spPr>
        <p:txBody>
          <a:bodyPr vert="horz" lIns="91440" tIns="45720" rIns="91440" bIns="45720" rtlCol="0" anchor="ctr">
            <a:normAutofit/>
            <a:scene3d>
              <a:camera prst="orthographicFront"/>
              <a:lightRig rig="threePt" dir="t"/>
            </a:scene3d>
            <a:sp3d extrusionH="57150">
              <a:bevelT w="38100" h="38100"/>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800" dirty="0" smtClean="0">
                <a:solidFill>
                  <a:srgbClr val="FF0000"/>
                </a:solidFill>
                <a:latin typeface="Aharoni" panose="02010803020104030203" pitchFamily="2" charset="-79"/>
                <a:cs typeface="Aharoni" panose="02010803020104030203" pitchFamily="2" charset="-79"/>
              </a:rPr>
              <a:t> </a:t>
            </a:r>
            <a:r>
              <a:rPr lang="en-US" sz="7800" dirty="0" smtClean="0">
                <a:solidFill>
                  <a:srgbClr val="FF0000"/>
                </a:solidFill>
                <a:latin typeface="Aharoni" panose="02010803020104030203" pitchFamily="2" charset="-79"/>
                <a:cs typeface="Aharoni" panose="02010803020104030203" pitchFamily="2" charset="-79"/>
              </a:rPr>
              <a:t> </a:t>
            </a:r>
            <a:r>
              <a:rPr lang="en-US" sz="7000" dirty="0" smtClean="0">
                <a:ln>
                  <a:solidFill>
                    <a:sysClr val="windowText" lastClr="000000"/>
                  </a:solidFill>
                </a:ln>
                <a:solidFill>
                  <a:srgbClr val="FF0000"/>
                </a:solidFill>
                <a:latin typeface="Aharoni" panose="02010803020104030203" pitchFamily="2" charset="-79"/>
                <a:cs typeface="Aharoni" panose="02010803020104030203" pitchFamily="2" charset="-79"/>
              </a:rPr>
              <a:t>test</a:t>
            </a:r>
            <a:endParaRPr lang="en-US" sz="7000" dirty="0">
              <a:ln>
                <a:solidFill>
                  <a:sysClr val="windowText" lastClr="000000"/>
                </a:solidFill>
              </a:ln>
              <a:solidFill>
                <a:srgbClr val="FF0000"/>
              </a:solidFill>
              <a:latin typeface="Aharoni" panose="02010803020104030203" pitchFamily="2" charset="-79"/>
              <a:cs typeface="Aharoni" panose="02010803020104030203" pitchFamily="2" charset="-79"/>
            </a:endParaRPr>
          </a:p>
        </p:txBody>
      </p:sp>
      <p:sp>
        <p:nvSpPr>
          <p:cNvPr id="28" name="Title 1"/>
          <p:cNvSpPr txBox="1">
            <a:spLocks/>
          </p:cNvSpPr>
          <p:nvPr/>
        </p:nvSpPr>
        <p:spPr>
          <a:xfrm>
            <a:off x="1066800" y="-76200"/>
            <a:ext cx="3505200" cy="6400800"/>
          </a:xfrm>
          <a:prstGeom prst="rect">
            <a:avLst/>
          </a:prstGeom>
        </p:spPr>
        <p:txBody>
          <a:bodyPr vert="horz" lIns="91440" tIns="45720" rIns="91440" bIns="45720" rtlCol="0" anchor="ctr">
            <a:noAutofit/>
            <a:scene3d>
              <a:camera prst="orthographicFront"/>
              <a:lightRig rig="threePt" dir="t"/>
            </a:scene3d>
            <a:sp3d extrusionH="57150">
              <a:bevelT w="38100" h="38100"/>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70000"/>
              </a:lnSpc>
            </a:pPr>
            <a:r>
              <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rPr>
              <a:t>T</a:t>
            </a:r>
          </a:p>
          <a:p>
            <a:pPr>
              <a:lnSpc>
                <a:spcPct val="70000"/>
              </a:lnSpc>
            </a:pPr>
            <a:r>
              <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rPr>
              <a:t>e</a:t>
            </a:r>
          </a:p>
          <a:p>
            <a:pPr>
              <a:lnSpc>
                <a:spcPct val="70000"/>
              </a:lnSpc>
            </a:pPr>
            <a:endPar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endParaRPr>
          </a:p>
          <a:p>
            <a:pPr>
              <a:lnSpc>
                <a:spcPct val="70000"/>
              </a:lnSpc>
            </a:pPr>
            <a:endPar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endParaRPr>
          </a:p>
          <a:p>
            <a:pPr>
              <a:lnSpc>
                <a:spcPct val="70000"/>
              </a:lnSpc>
            </a:pPr>
            <a:endPar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endParaRPr>
          </a:p>
          <a:p>
            <a:pPr>
              <a:lnSpc>
                <a:spcPct val="70000"/>
              </a:lnSpc>
            </a:pPr>
            <a:endPar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endParaRPr>
          </a:p>
          <a:p>
            <a:pPr>
              <a:lnSpc>
                <a:spcPct val="70000"/>
              </a:lnSpc>
            </a:pPr>
            <a:endParaRPr lang="en-US" sz="7000" dirty="0">
              <a:ln>
                <a:solidFill>
                  <a:sysClr val="windowText" lastClr="000000"/>
                </a:solidFill>
              </a:ln>
              <a:solidFill>
                <a:schemeClr val="bg1"/>
              </a:solidFill>
              <a:latin typeface="Aharoni" panose="02010803020104030203" pitchFamily="2" charset="-79"/>
              <a:cs typeface="Aharoni" panose="02010803020104030203" pitchFamily="2" charset="-79"/>
            </a:endParaRPr>
          </a:p>
        </p:txBody>
      </p:sp>
      <p:sp>
        <p:nvSpPr>
          <p:cNvPr id="29" name="Title 1"/>
          <p:cNvSpPr txBox="1">
            <a:spLocks/>
          </p:cNvSpPr>
          <p:nvPr/>
        </p:nvSpPr>
        <p:spPr>
          <a:xfrm>
            <a:off x="1066800" y="-76200"/>
            <a:ext cx="3505200" cy="6400800"/>
          </a:xfrm>
          <a:prstGeom prst="rect">
            <a:avLst/>
          </a:prstGeom>
        </p:spPr>
        <p:txBody>
          <a:bodyPr vert="horz" lIns="91440" tIns="45720" rIns="91440" bIns="45720" rtlCol="0" anchor="ctr">
            <a:noAutofit/>
            <a:scene3d>
              <a:camera prst="orthographicFront"/>
              <a:lightRig rig="threePt" dir="t"/>
            </a:scene3d>
            <a:sp3d extrusionH="57150">
              <a:bevelT w="38100" h="38100"/>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70000"/>
              </a:lnSpc>
            </a:pPr>
            <a:r>
              <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rPr>
              <a:t>T</a:t>
            </a:r>
          </a:p>
          <a:p>
            <a:pPr>
              <a:lnSpc>
                <a:spcPct val="70000"/>
              </a:lnSpc>
            </a:pPr>
            <a:r>
              <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rPr>
              <a:t>e</a:t>
            </a:r>
          </a:p>
          <a:p>
            <a:pPr>
              <a:lnSpc>
                <a:spcPct val="70000"/>
              </a:lnSpc>
            </a:pPr>
            <a:r>
              <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rPr>
              <a:t>s</a:t>
            </a:r>
          </a:p>
          <a:p>
            <a:pPr>
              <a:lnSpc>
                <a:spcPct val="70000"/>
              </a:lnSpc>
            </a:pPr>
            <a:r>
              <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rPr>
              <a:t>t</a:t>
            </a:r>
          </a:p>
          <a:p>
            <a:pPr>
              <a:lnSpc>
                <a:spcPct val="70000"/>
              </a:lnSpc>
            </a:pPr>
            <a:endPar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endParaRPr>
          </a:p>
          <a:p>
            <a:pPr>
              <a:lnSpc>
                <a:spcPct val="70000"/>
              </a:lnSpc>
            </a:pPr>
            <a:endParaRPr lang="en-US" sz="7000" dirty="0" smtClean="0">
              <a:ln>
                <a:solidFill>
                  <a:sysClr val="windowText" lastClr="000000"/>
                </a:solidFill>
              </a:ln>
              <a:solidFill>
                <a:schemeClr val="bg1"/>
              </a:solidFill>
              <a:latin typeface="Aharoni" panose="02010803020104030203" pitchFamily="2" charset="-79"/>
              <a:cs typeface="Aharoni" panose="02010803020104030203" pitchFamily="2" charset="-79"/>
            </a:endParaRPr>
          </a:p>
          <a:p>
            <a:pPr>
              <a:lnSpc>
                <a:spcPct val="70000"/>
              </a:lnSpc>
            </a:pPr>
            <a:endParaRPr lang="en-US" sz="7000" dirty="0">
              <a:ln>
                <a:solidFill>
                  <a:sysClr val="windowText" lastClr="000000"/>
                </a:solidFill>
              </a:ln>
              <a:solidFill>
                <a:schemeClr val="bg1"/>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80511282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500" fill="hold"/>
                                        <p:tgtEl>
                                          <p:spTgt spid="2"/>
                                        </p:tgtEl>
                                        <p:attrNameLst>
                                          <p:attrName>ppt_w</p:attrName>
                                        </p:attrNameLst>
                                      </p:cBhvr>
                                      <p:tavLst>
                                        <p:tav tm="0">
                                          <p:val>
                                            <p:fltVal val="0"/>
                                          </p:val>
                                        </p:tav>
                                        <p:tav tm="100000">
                                          <p:val>
                                            <p:strVal val="#ppt_w"/>
                                          </p:val>
                                        </p:tav>
                                      </p:tavLst>
                                    </p:anim>
                                    <p:anim calcmode="lin" valueType="num">
                                      <p:cBhvr>
                                        <p:cTn id="8" dur="1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
                                        <p:tgtEl>
                                          <p:spTgt spid="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100"/>
                                        <p:tgtEl>
                                          <p:spTgt spid="8"/>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
                                        <p:tgtEl>
                                          <p:spTgt spid="5"/>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100"/>
                                        <p:tgtEl>
                                          <p:spTgt spid="6"/>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100"/>
                                        <p:tgtEl>
                                          <p:spTgt spid="7"/>
                                        </p:tgtEl>
                                      </p:cBhvr>
                                    </p:animEffect>
                                  </p:childTnLst>
                                </p:cTn>
                              </p:par>
                              <p:par>
                                <p:cTn id="26" presetID="0" presetClass="path" presetSubtype="0" accel="50000" decel="50000" fill="hold" grpId="2" nodeType="withEffect">
                                  <p:stCondLst>
                                    <p:cond delay="0"/>
                                  </p:stCondLst>
                                  <p:childTnLst>
                                    <p:animMotion origin="layout" path="M 0 0 C -0.0059 -0.00231 -0.0316 -0.00972 -0.03559 -0.01435 C -0.03958 -0.01898 -0.02899 -0.02685 -0.02431 -0.02731 C -0.01962 -0.02778 -0.01094 -0.0287 -0.00712 -0.01667 C -0.0033 -0.00463 -0.00278 0.03218 -0.00174 0.04491 " pathEditMode="relative" rAng="0" ptsTypes="aaaaa">
                                      <p:cBhvr>
                                        <p:cTn id="27" dur="2000" fill="hold"/>
                                        <p:tgtEl>
                                          <p:spTgt spid="4"/>
                                        </p:tgtEl>
                                        <p:attrNameLst>
                                          <p:attrName>ppt_x</p:attrName>
                                          <p:attrName>ppt_y</p:attrName>
                                        </p:attrNameLst>
                                      </p:cBhvr>
                                      <p:rCtr x="-1979" y="810"/>
                                    </p:animMotion>
                                  </p:childTnLst>
                                </p:cTn>
                              </p:par>
                              <p:par>
                                <p:cTn id="28" presetID="0" presetClass="path" presetSubtype="0" accel="50000" decel="50000" fill="hold" grpId="2" nodeType="withEffect">
                                  <p:stCondLst>
                                    <p:cond delay="0"/>
                                  </p:stCondLst>
                                  <p:childTnLst>
                                    <p:animMotion origin="layout" path="M 0 3.33333E-6 C 0.00486 -0.0088 0.01892 -0.03542 0.02951 -0.05232 C 0.0401 -0.06922 0.05278 -0.08936 0.06372 -0.10162 C 0.07465 -0.11389 0.08247 -0.11829 0.09549 -0.12639 C 0.10851 -0.13449 0.13229 -0.14537 0.14184 -0.15047 " pathEditMode="relative" rAng="0" ptsTypes="aaaaa">
                                      <p:cBhvr>
                                        <p:cTn id="29" dur="2000" fill="hold"/>
                                        <p:tgtEl>
                                          <p:spTgt spid="5"/>
                                        </p:tgtEl>
                                        <p:attrNameLst>
                                          <p:attrName>ppt_x</p:attrName>
                                          <p:attrName>ppt_y</p:attrName>
                                        </p:attrNameLst>
                                      </p:cBhvr>
                                      <p:rCtr x="7083" y="-7523"/>
                                    </p:animMotion>
                                  </p:childTnLst>
                                </p:cTn>
                              </p:par>
                              <p:par>
                                <p:cTn id="30" presetID="0" presetClass="path" presetSubtype="0" accel="50000" decel="50000" fill="hold" grpId="2" nodeType="withEffect">
                                  <p:stCondLst>
                                    <p:cond delay="0"/>
                                  </p:stCondLst>
                                  <p:childTnLst>
                                    <p:animMotion origin="layout" path="M -2.5E-6 -2.22222E-6 C -0.02639 0.0007 -0.04861 -0.00254 -0.07465 0.00162 C -0.10069 0.00579 -0.13159 0.01204 -0.15607 0.025 C -0.18055 0.03797 -0.20017 0.06713 -0.22153 0.0794 C -0.24288 0.09167 -0.24722 0.09352 -0.28455 0.09884 C -0.32187 0.10417 -0.39462 0.10996 -0.44531 0.11111 C -0.496 0.11227 -0.55243 0.11389 -0.58871 0.10556 C -0.625 0.09722 -0.64687 0.07778 -0.66284 0.06158 C -0.67882 0.04537 -0.68159 0.02685 -0.68489 0.00787 C -0.68819 -0.01111 -0.6835 -0.03981 -0.68316 -0.05231 " pathEditMode="relative" rAng="0" ptsTypes="aaaaaaaaaa">
                                      <p:cBhvr>
                                        <p:cTn id="31" dur="2000" fill="hold"/>
                                        <p:tgtEl>
                                          <p:spTgt spid="8"/>
                                        </p:tgtEl>
                                        <p:attrNameLst>
                                          <p:attrName>ppt_x</p:attrName>
                                          <p:attrName>ppt_y</p:attrName>
                                        </p:attrNameLst>
                                      </p:cBhvr>
                                      <p:rCtr x="-34410" y="3079"/>
                                    </p:animMotion>
                                  </p:childTnLst>
                                </p:cTn>
                              </p:par>
                              <p:par>
                                <p:cTn id="32" presetID="0" presetClass="path" presetSubtype="0" accel="50000" decel="50000" fill="hold" grpId="2" nodeType="withEffect">
                                  <p:stCondLst>
                                    <p:cond delay="0"/>
                                  </p:stCondLst>
                                  <p:childTnLst>
                                    <p:animMotion origin="layout" path="M 3.33333E-6 -4.44444E-6 C 0.01076 -0.003 0.04843 -0.00486 0.06423 -0.01782 C 0.08003 -0.03078 0.09635 -0.05763 0.09496 -0.07777 C 0.09357 -0.09791 0.07205 -0.12638 0.05625 -0.13865 C 0.04045 -0.15092 0.01979 -0.1493 0.00034 -0.15138 C -0.0191 -0.15347 -0.04775 -0.15138 -0.06042 -0.15138 " pathEditMode="relative" rAng="0" ptsTypes="aaaaaa">
                                      <p:cBhvr>
                                        <p:cTn id="33" dur="2000" fill="hold"/>
                                        <p:tgtEl>
                                          <p:spTgt spid="7"/>
                                        </p:tgtEl>
                                        <p:attrNameLst>
                                          <p:attrName>ppt_x</p:attrName>
                                          <p:attrName>ppt_y</p:attrName>
                                        </p:attrNameLst>
                                      </p:cBhvr>
                                      <p:rCtr x="1788" y="-7685"/>
                                    </p:animMotion>
                                  </p:childTnLst>
                                </p:cTn>
                              </p:par>
                              <p:par>
                                <p:cTn id="34" presetID="0" presetClass="path" presetSubtype="0" accel="50000" decel="50000" fill="hold" grpId="3" nodeType="withEffect">
                                  <p:stCondLst>
                                    <p:cond delay="0"/>
                                  </p:stCondLst>
                                  <p:childTnLst>
                                    <p:animMotion origin="layout" path="M 2.77556E-17 -2.22222E-6 C 0.03889 -0.00301 0.07795 -0.00578 0.12674 -0.00671 C 0.17552 -0.00764 0.24184 -0.00092 0.29253 -0.00509 C 0.34323 -0.00926 0.38802 -0.02315 0.43142 -0.03148 C 0.47483 -0.03981 0.52813 -0.05023 0.55347 -0.05509 " pathEditMode="relative" rAng="0" ptsTypes="aaaaa">
                                      <p:cBhvr>
                                        <p:cTn id="35" dur="2000" fill="hold"/>
                                        <p:tgtEl>
                                          <p:spTgt spid="6"/>
                                        </p:tgtEl>
                                        <p:attrNameLst>
                                          <p:attrName>ppt_x</p:attrName>
                                          <p:attrName>ppt_y</p:attrName>
                                        </p:attrNameLst>
                                      </p:cBhvr>
                                      <p:rCtr x="27674" y="-2755"/>
                                    </p:animMotion>
                                  </p:childTnLst>
                                </p:cTn>
                              </p:par>
                              <p:par>
                                <p:cTn id="36" presetID="10" presetClass="exit" presetSubtype="0" fill="hold" grpId="1" nodeType="withEffect">
                                  <p:stCondLst>
                                    <p:cond delay="0"/>
                                  </p:stCondLst>
                                  <p:childTnLst>
                                    <p:animEffect transition="out" filter="fade">
                                      <p:cBhvr>
                                        <p:cTn id="37" dur="1750"/>
                                        <p:tgtEl>
                                          <p:spTgt spid="2"/>
                                        </p:tgtEl>
                                      </p:cBhvr>
                                    </p:animEffect>
                                    <p:set>
                                      <p:cBhvr>
                                        <p:cTn id="38" dur="1" fill="hold">
                                          <p:stCondLst>
                                            <p:cond delay="1749"/>
                                          </p:stCondLst>
                                        </p:cTn>
                                        <p:tgtEl>
                                          <p:spTgt spid="2"/>
                                        </p:tgtEl>
                                        <p:attrNameLst>
                                          <p:attrName>style.visibility</p:attrName>
                                        </p:attrNameLst>
                                      </p:cBhvr>
                                      <p:to>
                                        <p:strVal val="hidden"/>
                                      </p:to>
                                    </p:set>
                                  </p:childTnLst>
                                </p:cTn>
                              </p:par>
                            </p:childTnLst>
                          </p:cTn>
                        </p:par>
                        <p:par>
                          <p:cTn id="39" fill="hold">
                            <p:stCondLst>
                              <p:cond delay="2000"/>
                            </p:stCondLst>
                            <p:childTnLst>
                              <p:par>
                                <p:cTn id="40" presetID="10" presetClass="entr" presetSubtype="0" fill="hold" grpId="0" nodeType="after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1000"/>
                                        <p:tgtEl>
                                          <p:spTgt spid="11"/>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fade">
                                      <p:cBhvr>
                                        <p:cTn id="45" dur="1000"/>
                                        <p:tgtEl>
                                          <p:spTgt spid="12"/>
                                        </p:tgtEl>
                                      </p:cBhvr>
                                    </p:animEffect>
                                  </p:childTnLst>
                                </p:cTn>
                              </p:par>
                              <p:par>
                                <p:cTn id="46" presetID="10" presetClass="exit" presetSubtype="0" fill="hold" grpId="1" nodeType="withEffect">
                                  <p:stCondLst>
                                    <p:cond delay="0"/>
                                  </p:stCondLst>
                                  <p:childTnLst>
                                    <p:animEffect transition="out" filter="fade">
                                      <p:cBhvr>
                                        <p:cTn id="47" dur="1750"/>
                                        <p:tgtEl>
                                          <p:spTgt spid="8"/>
                                        </p:tgtEl>
                                      </p:cBhvr>
                                    </p:animEffect>
                                    <p:set>
                                      <p:cBhvr>
                                        <p:cTn id="48" dur="1" fill="hold">
                                          <p:stCondLst>
                                            <p:cond delay="1749"/>
                                          </p:stCondLst>
                                        </p:cTn>
                                        <p:tgtEl>
                                          <p:spTgt spid="8"/>
                                        </p:tgtEl>
                                        <p:attrNameLst>
                                          <p:attrName>style.visibility</p:attrName>
                                        </p:attrNameLst>
                                      </p:cBhvr>
                                      <p:to>
                                        <p:strVal val="hidden"/>
                                      </p:to>
                                    </p:set>
                                  </p:childTnLst>
                                </p:cTn>
                              </p:par>
                              <p:par>
                                <p:cTn id="49" presetID="10" presetClass="exit" presetSubtype="0" fill="hold" grpId="1" nodeType="withEffect">
                                  <p:stCondLst>
                                    <p:cond delay="0"/>
                                  </p:stCondLst>
                                  <p:childTnLst>
                                    <p:animEffect transition="out" filter="fade">
                                      <p:cBhvr>
                                        <p:cTn id="50" dur="1750"/>
                                        <p:tgtEl>
                                          <p:spTgt spid="7"/>
                                        </p:tgtEl>
                                      </p:cBhvr>
                                    </p:animEffect>
                                    <p:set>
                                      <p:cBhvr>
                                        <p:cTn id="51" dur="1" fill="hold">
                                          <p:stCondLst>
                                            <p:cond delay="1749"/>
                                          </p:stCondLst>
                                        </p:cTn>
                                        <p:tgtEl>
                                          <p:spTgt spid="7"/>
                                        </p:tgtEl>
                                        <p:attrNameLst>
                                          <p:attrName>style.visibility</p:attrName>
                                        </p:attrNameLst>
                                      </p:cBhvr>
                                      <p:to>
                                        <p:strVal val="hidden"/>
                                      </p:to>
                                    </p:set>
                                  </p:childTnLst>
                                </p:cTn>
                              </p:par>
                              <p:par>
                                <p:cTn id="52" presetID="10" presetClass="exit" presetSubtype="0" fill="hold" grpId="1" nodeType="withEffect">
                                  <p:stCondLst>
                                    <p:cond delay="0"/>
                                  </p:stCondLst>
                                  <p:childTnLst>
                                    <p:animEffect transition="out" filter="fade">
                                      <p:cBhvr>
                                        <p:cTn id="53" dur="1750"/>
                                        <p:tgtEl>
                                          <p:spTgt spid="6"/>
                                        </p:tgtEl>
                                      </p:cBhvr>
                                    </p:animEffect>
                                    <p:set>
                                      <p:cBhvr>
                                        <p:cTn id="54" dur="1" fill="hold">
                                          <p:stCondLst>
                                            <p:cond delay="1749"/>
                                          </p:stCondLst>
                                        </p:cTn>
                                        <p:tgtEl>
                                          <p:spTgt spid="6"/>
                                        </p:tgtEl>
                                        <p:attrNameLst>
                                          <p:attrName>style.visibility</p:attrName>
                                        </p:attrNameLst>
                                      </p:cBhvr>
                                      <p:to>
                                        <p:strVal val="hidden"/>
                                      </p:to>
                                    </p:set>
                                  </p:childTnLst>
                                </p:cTn>
                              </p:par>
                              <p:par>
                                <p:cTn id="55" presetID="10" presetClass="exit" presetSubtype="0" fill="hold" grpId="1" nodeType="withEffect">
                                  <p:stCondLst>
                                    <p:cond delay="0"/>
                                  </p:stCondLst>
                                  <p:childTnLst>
                                    <p:animEffect transition="out" filter="fade">
                                      <p:cBhvr>
                                        <p:cTn id="56" dur="1750"/>
                                        <p:tgtEl>
                                          <p:spTgt spid="5"/>
                                        </p:tgtEl>
                                      </p:cBhvr>
                                    </p:animEffect>
                                    <p:set>
                                      <p:cBhvr>
                                        <p:cTn id="57" dur="1" fill="hold">
                                          <p:stCondLst>
                                            <p:cond delay="1749"/>
                                          </p:stCondLst>
                                        </p:cTn>
                                        <p:tgtEl>
                                          <p:spTgt spid="5"/>
                                        </p:tgtEl>
                                        <p:attrNameLst>
                                          <p:attrName>style.visibility</p:attrName>
                                        </p:attrNameLst>
                                      </p:cBhvr>
                                      <p:to>
                                        <p:strVal val="hidden"/>
                                      </p:to>
                                    </p:set>
                                  </p:childTnLst>
                                </p:cTn>
                              </p:par>
                              <p:par>
                                <p:cTn id="58" presetID="10" presetClass="exit" presetSubtype="0" fill="hold" grpId="1" nodeType="withEffect">
                                  <p:stCondLst>
                                    <p:cond delay="0"/>
                                  </p:stCondLst>
                                  <p:childTnLst>
                                    <p:animEffect transition="out" filter="fade">
                                      <p:cBhvr>
                                        <p:cTn id="59" dur="1750"/>
                                        <p:tgtEl>
                                          <p:spTgt spid="4"/>
                                        </p:tgtEl>
                                      </p:cBhvr>
                                    </p:animEffect>
                                    <p:set>
                                      <p:cBhvr>
                                        <p:cTn id="60" dur="1" fill="hold">
                                          <p:stCondLst>
                                            <p:cond delay="1749"/>
                                          </p:stCondLst>
                                        </p:cTn>
                                        <p:tgtEl>
                                          <p:spTgt spid="4"/>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42" presetClass="exit" presetSubtype="0" fill="hold" grpId="1" nodeType="clickEffect">
                                  <p:stCondLst>
                                    <p:cond delay="0"/>
                                  </p:stCondLst>
                                  <p:childTnLst>
                                    <p:animEffect transition="out" filter="fade">
                                      <p:cBhvr>
                                        <p:cTn id="64" dur="1000"/>
                                        <p:tgtEl>
                                          <p:spTgt spid="12"/>
                                        </p:tgtEl>
                                      </p:cBhvr>
                                    </p:animEffect>
                                    <p:anim calcmode="lin" valueType="num">
                                      <p:cBhvr>
                                        <p:cTn id="65" dur="1000"/>
                                        <p:tgtEl>
                                          <p:spTgt spid="12"/>
                                        </p:tgtEl>
                                        <p:attrNameLst>
                                          <p:attrName>ppt_x</p:attrName>
                                        </p:attrNameLst>
                                      </p:cBhvr>
                                      <p:tavLst>
                                        <p:tav tm="0">
                                          <p:val>
                                            <p:strVal val="ppt_x"/>
                                          </p:val>
                                        </p:tav>
                                        <p:tav tm="100000">
                                          <p:val>
                                            <p:strVal val="ppt_x"/>
                                          </p:val>
                                        </p:tav>
                                      </p:tavLst>
                                    </p:anim>
                                    <p:anim calcmode="lin" valueType="num">
                                      <p:cBhvr>
                                        <p:cTn id="66" dur="1000"/>
                                        <p:tgtEl>
                                          <p:spTgt spid="12"/>
                                        </p:tgtEl>
                                        <p:attrNameLst>
                                          <p:attrName>ppt_y</p:attrName>
                                        </p:attrNameLst>
                                      </p:cBhvr>
                                      <p:tavLst>
                                        <p:tav tm="0">
                                          <p:val>
                                            <p:strVal val="ppt_y"/>
                                          </p:val>
                                        </p:tav>
                                        <p:tav tm="100000">
                                          <p:val>
                                            <p:strVal val="ppt_y+.1"/>
                                          </p:val>
                                        </p:tav>
                                      </p:tavLst>
                                    </p:anim>
                                    <p:set>
                                      <p:cBhvr>
                                        <p:cTn id="67" dur="1" fill="hold">
                                          <p:stCondLst>
                                            <p:cond delay="999"/>
                                          </p:stCondLst>
                                        </p:cTn>
                                        <p:tgtEl>
                                          <p:spTgt spid="12"/>
                                        </p:tgtEl>
                                        <p:attrNameLst>
                                          <p:attrName>style.visibility</p:attrName>
                                        </p:attrNameLst>
                                      </p:cBhvr>
                                      <p:to>
                                        <p:strVal val="hidden"/>
                                      </p:to>
                                    </p:set>
                                  </p:childTnLst>
                                </p:cTn>
                              </p:par>
                            </p:childTnLst>
                          </p:cTn>
                        </p:par>
                        <p:par>
                          <p:cTn id="68" fill="hold">
                            <p:stCondLst>
                              <p:cond delay="1000"/>
                            </p:stCondLst>
                            <p:childTnLst>
                              <p:par>
                                <p:cTn id="69" presetID="42" presetClass="entr" presetSubtype="0" fill="hold" grpId="0" nodeType="afterEffect">
                                  <p:stCondLst>
                                    <p:cond delay="0"/>
                                  </p:stCondLst>
                                  <p:childTnLst>
                                    <p:set>
                                      <p:cBhvr>
                                        <p:cTn id="70" dur="1" fill="hold">
                                          <p:stCondLst>
                                            <p:cond delay="0"/>
                                          </p:stCondLst>
                                        </p:cTn>
                                        <p:tgtEl>
                                          <p:spTgt spid="9"/>
                                        </p:tgtEl>
                                        <p:attrNameLst>
                                          <p:attrName>style.visibility</p:attrName>
                                        </p:attrNameLst>
                                      </p:cBhvr>
                                      <p:to>
                                        <p:strVal val="visible"/>
                                      </p:to>
                                    </p:set>
                                    <p:animEffect transition="in" filter="fade">
                                      <p:cBhvr>
                                        <p:cTn id="71" dur="1000"/>
                                        <p:tgtEl>
                                          <p:spTgt spid="9"/>
                                        </p:tgtEl>
                                      </p:cBhvr>
                                    </p:animEffect>
                                    <p:anim calcmode="lin" valueType="num">
                                      <p:cBhvr>
                                        <p:cTn id="72" dur="1000" fill="hold"/>
                                        <p:tgtEl>
                                          <p:spTgt spid="9"/>
                                        </p:tgtEl>
                                        <p:attrNameLst>
                                          <p:attrName>ppt_x</p:attrName>
                                        </p:attrNameLst>
                                      </p:cBhvr>
                                      <p:tavLst>
                                        <p:tav tm="0">
                                          <p:val>
                                            <p:strVal val="#ppt_x"/>
                                          </p:val>
                                        </p:tav>
                                        <p:tav tm="100000">
                                          <p:val>
                                            <p:strVal val="#ppt_x"/>
                                          </p:val>
                                        </p:tav>
                                      </p:tavLst>
                                    </p:anim>
                                    <p:anim calcmode="lin" valueType="num">
                                      <p:cBhvr>
                                        <p:cTn id="7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xit" presetSubtype="2" fill="hold" grpId="1" nodeType="clickEffect">
                                  <p:stCondLst>
                                    <p:cond delay="0"/>
                                  </p:stCondLst>
                                  <p:childTnLst>
                                    <p:anim calcmode="lin" valueType="num">
                                      <p:cBhvr additive="base">
                                        <p:cTn id="77" dur="500"/>
                                        <p:tgtEl>
                                          <p:spTgt spid="9"/>
                                        </p:tgtEl>
                                        <p:attrNameLst>
                                          <p:attrName>ppt_x</p:attrName>
                                        </p:attrNameLst>
                                      </p:cBhvr>
                                      <p:tavLst>
                                        <p:tav tm="0">
                                          <p:val>
                                            <p:strVal val="ppt_x"/>
                                          </p:val>
                                        </p:tav>
                                        <p:tav tm="100000">
                                          <p:val>
                                            <p:strVal val="1+ppt_w/2"/>
                                          </p:val>
                                        </p:tav>
                                      </p:tavLst>
                                    </p:anim>
                                    <p:anim calcmode="lin" valueType="num">
                                      <p:cBhvr additive="base">
                                        <p:cTn id="78" dur="500"/>
                                        <p:tgtEl>
                                          <p:spTgt spid="9"/>
                                        </p:tgtEl>
                                        <p:attrNameLst>
                                          <p:attrName>ppt_y</p:attrName>
                                        </p:attrNameLst>
                                      </p:cBhvr>
                                      <p:tavLst>
                                        <p:tav tm="0">
                                          <p:val>
                                            <p:strVal val="ppt_y"/>
                                          </p:val>
                                        </p:tav>
                                        <p:tav tm="100000">
                                          <p:val>
                                            <p:strVal val="ppt_y"/>
                                          </p:val>
                                        </p:tav>
                                      </p:tavLst>
                                    </p:anim>
                                    <p:set>
                                      <p:cBhvr>
                                        <p:cTn id="79" dur="1" fill="hold">
                                          <p:stCondLst>
                                            <p:cond delay="499"/>
                                          </p:stCondLst>
                                        </p:cTn>
                                        <p:tgtEl>
                                          <p:spTgt spid="9"/>
                                        </p:tgtEl>
                                        <p:attrNameLst>
                                          <p:attrName>style.visibility</p:attrName>
                                        </p:attrNameLst>
                                      </p:cBhvr>
                                      <p:to>
                                        <p:strVal val="hidden"/>
                                      </p:to>
                                    </p:set>
                                  </p:childTnLst>
                                </p:cTn>
                              </p:par>
                              <p:par>
                                <p:cTn id="80" presetID="2" presetClass="exit" presetSubtype="2" fill="hold" grpId="1" nodeType="withEffect">
                                  <p:stCondLst>
                                    <p:cond delay="0"/>
                                  </p:stCondLst>
                                  <p:childTnLst>
                                    <p:anim calcmode="lin" valueType="num">
                                      <p:cBhvr additive="base">
                                        <p:cTn id="81" dur="500"/>
                                        <p:tgtEl>
                                          <p:spTgt spid="11"/>
                                        </p:tgtEl>
                                        <p:attrNameLst>
                                          <p:attrName>ppt_x</p:attrName>
                                        </p:attrNameLst>
                                      </p:cBhvr>
                                      <p:tavLst>
                                        <p:tav tm="0">
                                          <p:val>
                                            <p:strVal val="ppt_x"/>
                                          </p:val>
                                        </p:tav>
                                        <p:tav tm="100000">
                                          <p:val>
                                            <p:strVal val="1+ppt_w/2"/>
                                          </p:val>
                                        </p:tav>
                                      </p:tavLst>
                                    </p:anim>
                                    <p:anim calcmode="lin" valueType="num">
                                      <p:cBhvr additive="base">
                                        <p:cTn id="82" dur="500"/>
                                        <p:tgtEl>
                                          <p:spTgt spid="11"/>
                                        </p:tgtEl>
                                        <p:attrNameLst>
                                          <p:attrName>ppt_y</p:attrName>
                                        </p:attrNameLst>
                                      </p:cBhvr>
                                      <p:tavLst>
                                        <p:tav tm="0">
                                          <p:val>
                                            <p:strVal val="ppt_y"/>
                                          </p:val>
                                        </p:tav>
                                        <p:tav tm="100000">
                                          <p:val>
                                            <p:strVal val="ppt_y"/>
                                          </p:val>
                                        </p:tav>
                                      </p:tavLst>
                                    </p:anim>
                                    <p:set>
                                      <p:cBhvr>
                                        <p:cTn id="83" dur="1" fill="hold">
                                          <p:stCondLst>
                                            <p:cond delay="499"/>
                                          </p:stCondLst>
                                        </p:cTn>
                                        <p:tgtEl>
                                          <p:spTgt spid="11"/>
                                        </p:tgtEl>
                                        <p:attrNameLst>
                                          <p:attrName>style.visibility</p:attrName>
                                        </p:attrNameLst>
                                      </p:cBhvr>
                                      <p:to>
                                        <p:strVal val="hidden"/>
                                      </p:to>
                                    </p:set>
                                  </p:childTnLst>
                                </p:cTn>
                              </p:par>
                            </p:childTnLst>
                          </p:cTn>
                        </p:par>
                        <p:par>
                          <p:cTn id="84" fill="hold">
                            <p:stCondLst>
                              <p:cond delay="500"/>
                            </p:stCondLst>
                            <p:childTnLst>
                              <p:par>
                                <p:cTn id="85" presetID="2" presetClass="entr" presetSubtype="8" fill="hold" grpId="0" nodeType="afterEffect">
                                  <p:stCondLst>
                                    <p:cond delay="0"/>
                                  </p:stCondLst>
                                  <p:iterate type="lt">
                                    <p:tmPct val="0"/>
                                  </p:iterate>
                                  <p:childTnLst>
                                    <p:set>
                                      <p:cBhvr>
                                        <p:cTn id="86" dur="1" fill="hold">
                                          <p:stCondLst>
                                            <p:cond delay="0"/>
                                          </p:stCondLst>
                                        </p:cTn>
                                        <p:tgtEl>
                                          <p:spTgt spid="14"/>
                                        </p:tgtEl>
                                        <p:attrNameLst>
                                          <p:attrName>style.visibility</p:attrName>
                                        </p:attrNameLst>
                                      </p:cBhvr>
                                      <p:to>
                                        <p:strVal val="visible"/>
                                      </p:to>
                                    </p:set>
                                    <p:anim calcmode="lin" valueType="num">
                                      <p:cBhvr additive="base">
                                        <p:cTn id="87" dur="500" fill="hold"/>
                                        <p:tgtEl>
                                          <p:spTgt spid="14"/>
                                        </p:tgtEl>
                                        <p:attrNameLst>
                                          <p:attrName>ppt_x</p:attrName>
                                        </p:attrNameLst>
                                      </p:cBhvr>
                                      <p:tavLst>
                                        <p:tav tm="0">
                                          <p:val>
                                            <p:strVal val="0-#ppt_w/2"/>
                                          </p:val>
                                        </p:tav>
                                        <p:tav tm="100000">
                                          <p:val>
                                            <p:strVal val="#ppt_x"/>
                                          </p:val>
                                        </p:tav>
                                      </p:tavLst>
                                    </p:anim>
                                    <p:anim calcmode="lin" valueType="num">
                                      <p:cBhvr additive="base">
                                        <p:cTn id="88" dur="500" fill="hold"/>
                                        <p:tgtEl>
                                          <p:spTgt spid="14"/>
                                        </p:tgtEl>
                                        <p:attrNameLst>
                                          <p:attrName>ppt_y</p:attrName>
                                        </p:attrNameLst>
                                      </p:cBhvr>
                                      <p:tavLst>
                                        <p:tav tm="0">
                                          <p:val>
                                            <p:strVal val="#ppt_y"/>
                                          </p:val>
                                        </p:tav>
                                        <p:tav tm="100000">
                                          <p:val>
                                            <p:strVal val="#ppt_y"/>
                                          </p:val>
                                        </p:tav>
                                      </p:tavLst>
                                    </p:anim>
                                  </p:childTnLst>
                                </p:cTn>
                              </p:par>
                            </p:childTnLst>
                          </p:cTn>
                        </p:par>
                        <p:par>
                          <p:cTn id="89" fill="hold">
                            <p:stCondLst>
                              <p:cond delay="1000"/>
                            </p:stCondLst>
                            <p:childTnLst>
                              <p:par>
                                <p:cTn id="90" presetID="26" presetClass="emph" presetSubtype="0" fill="hold" grpId="1" nodeType="afterEffect">
                                  <p:stCondLst>
                                    <p:cond delay="0"/>
                                  </p:stCondLst>
                                  <p:iterate type="lt">
                                    <p:tmPct val="0"/>
                                  </p:iterate>
                                  <p:childTnLst>
                                    <p:animEffect transition="out" filter="fade">
                                      <p:cBhvr>
                                        <p:cTn id="91" dur="500" tmFilter="0, 0; .2, .5; .8, .5; 1, 0"/>
                                        <p:tgtEl>
                                          <p:spTgt spid="14"/>
                                        </p:tgtEl>
                                      </p:cBhvr>
                                    </p:animEffect>
                                    <p:animScale>
                                      <p:cBhvr>
                                        <p:cTn id="92" dur="250" autoRev="1" fill="hold"/>
                                        <p:tgtEl>
                                          <p:spTgt spid="14"/>
                                        </p:tgtEl>
                                      </p:cBhvr>
                                      <p:by x="105000" y="105000"/>
                                    </p:animScale>
                                  </p:childTnLst>
                                </p:cTn>
                              </p:par>
                            </p:childTnLst>
                          </p:cTn>
                        </p:par>
                        <p:par>
                          <p:cTn id="93" fill="hold">
                            <p:stCondLst>
                              <p:cond delay="1500"/>
                            </p:stCondLst>
                            <p:childTnLst>
                              <p:par>
                                <p:cTn id="94" presetID="49" presetClass="entr" presetSubtype="0" decel="100000" fill="hold" nodeType="afterEffect">
                                  <p:stCondLst>
                                    <p:cond delay="0"/>
                                  </p:stCondLst>
                                  <p:iterate type="lt">
                                    <p:tmPct val="10000"/>
                                  </p:iterate>
                                  <p:childTnLst>
                                    <p:set>
                                      <p:cBhvr>
                                        <p:cTn id="95" dur="1" fill="hold">
                                          <p:stCondLst>
                                            <p:cond delay="0"/>
                                          </p:stCondLst>
                                        </p:cTn>
                                        <p:tgtEl>
                                          <p:spTgt spid="15">
                                            <p:txEl>
                                              <p:pRg st="0" end="0"/>
                                            </p:txEl>
                                          </p:spTgt>
                                        </p:tgtEl>
                                        <p:attrNameLst>
                                          <p:attrName>style.visibility</p:attrName>
                                        </p:attrNameLst>
                                      </p:cBhvr>
                                      <p:to>
                                        <p:strVal val="visible"/>
                                      </p:to>
                                    </p:set>
                                    <p:anim calcmode="lin" valueType="num">
                                      <p:cBhvr>
                                        <p:cTn id="96" dur="500" fill="hold"/>
                                        <p:tgtEl>
                                          <p:spTgt spid="15">
                                            <p:txEl>
                                              <p:pRg st="0" end="0"/>
                                            </p:txEl>
                                          </p:spTgt>
                                        </p:tgtEl>
                                        <p:attrNameLst>
                                          <p:attrName>ppt_w</p:attrName>
                                        </p:attrNameLst>
                                      </p:cBhvr>
                                      <p:tavLst>
                                        <p:tav tm="0">
                                          <p:val>
                                            <p:fltVal val="0"/>
                                          </p:val>
                                        </p:tav>
                                        <p:tav tm="100000">
                                          <p:val>
                                            <p:strVal val="#ppt_w"/>
                                          </p:val>
                                        </p:tav>
                                      </p:tavLst>
                                    </p:anim>
                                    <p:anim calcmode="lin" valueType="num">
                                      <p:cBhvr>
                                        <p:cTn id="97" dur="500" fill="hold"/>
                                        <p:tgtEl>
                                          <p:spTgt spid="15">
                                            <p:txEl>
                                              <p:pRg st="0" end="0"/>
                                            </p:txEl>
                                          </p:spTgt>
                                        </p:tgtEl>
                                        <p:attrNameLst>
                                          <p:attrName>ppt_h</p:attrName>
                                        </p:attrNameLst>
                                      </p:cBhvr>
                                      <p:tavLst>
                                        <p:tav tm="0">
                                          <p:val>
                                            <p:fltVal val="0"/>
                                          </p:val>
                                        </p:tav>
                                        <p:tav tm="100000">
                                          <p:val>
                                            <p:strVal val="#ppt_h"/>
                                          </p:val>
                                        </p:tav>
                                      </p:tavLst>
                                    </p:anim>
                                    <p:anim calcmode="lin" valueType="num">
                                      <p:cBhvr>
                                        <p:cTn id="98" dur="500" fill="hold"/>
                                        <p:tgtEl>
                                          <p:spTgt spid="15">
                                            <p:txEl>
                                              <p:pRg st="0" end="0"/>
                                            </p:txEl>
                                          </p:spTgt>
                                        </p:tgtEl>
                                        <p:attrNameLst>
                                          <p:attrName>style.rotation</p:attrName>
                                        </p:attrNameLst>
                                      </p:cBhvr>
                                      <p:tavLst>
                                        <p:tav tm="0">
                                          <p:val>
                                            <p:fltVal val="360"/>
                                          </p:val>
                                        </p:tav>
                                        <p:tav tm="100000">
                                          <p:val>
                                            <p:fltVal val="0"/>
                                          </p:val>
                                        </p:tav>
                                      </p:tavLst>
                                    </p:anim>
                                    <p:animEffect transition="in" filter="fade">
                                      <p:cBhvr>
                                        <p:cTn id="99" dur="500"/>
                                        <p:tgtEl>
                                          <p:spTgt spid="15">
                                            <p:txEl>
                                              <p:pRg st="0" end="0"/>
                                            </p:txEl>
                                          </p:spTgt>
                                        </p:tgtEl>
                                      </p:cBhvr>
                                    </p:animEffect>
                                  </p:childTnLst>
                                </p:cTn>
                              </p:par>
                              <p:par>
                                <p:cTn id="100" presetID="49" presetClass="entr" presetSubtype="0" decel="100000" fill="hold" nodeType="withEffect">
                                  <p:stCondLst>
                                    <p:cond delay="100"/>
                                  </p:stCondLst>
                                  <p:iterate type="lt">
                                    <p:tmPct val="10000"/>
                                  </p:iterate>
                                  <p:childTnLst>
                                    <p:set>
                                      <p:cBhvr>
                                        <p:cTn id="101" dur="1" fill="hold">
                                          <p:stCondLst>
                                            <p:cond delay="0"/>
                                          </p:stCondLst>
                                        </p:cTn>
                                        <p:tgtEl>
                                          <p:spTgt spid="15">
                                            <p:txEl>
                                              <p:pRg st="1" end="1"/>
                                            </p:txEl>
                                          </p:spTgt>
                                        </p:tgtEl>
                                        <p:attrNameLst>
                                          <p:attrName>style.visibility</p:attrName>
                                        </p:attrNameLst>
                                      </p:cBhvr>
                                      <p:to>
                                        <p:strVal val="visible"/>
                                      </p:to>
                                    </p:set>
                                    <p:anim calcmode="lin" valueType="num">
                                      <p:cBhvr>
                                        <p:cTn id="102" dur="500" fill="hold"/>
                                        <p:tgtEl>
                                          <p:spTgt spid="15">
                                            <p:txEl>
                                              <p:pRg st="1" end="1"/>
                                            </p:txEl>
                                          </p:spTgt>
                                        </p:tgtEl>
                                        <p:attrNameLst>
                                          <p:attrName>ppt_w</p:attrName>
                                        </p:attrNameLst>
                                      </p:cBhvr>
                                      <p:tavLst>
                                        <p:tav tm="0">
                                          <p:val>
                                            <p:fltVal val="0"/>
                                          </p:val>
                                        </p:tav>
                                        <p:tav tm="100000">
                                          <p:val>
                                            <p:strVal val="#ppt_w"/>
                                          </p:val>
                                        </p:tav>
                                      </p:tavLst>
                                    </p:anim>
                                    <p:anim calcmode="lin" valueType="num">
                                      <p:cBhvr>
                                        <p:cTn id="103" dur="500" fill="hold"/>
                                        <p:tgtEl>
                                          <p:spTgt spid="15">
                                            <p:txEl>
                                              <p:pRg st="1" end="1"/>
                                            </p:txEl>
                                          </p:spTgt>
                                        </p:tgtEl>
                                        <p:attrNameLst>
                                          <p:attrName>ppt_h</p:attrName>
                                        </p:attrNameLst>
                                      </p:cBhvr>
                                      <p:tavLst>
                                        <p:tav tm="0">
                                          <p:val>
                                            <p:fltVal val="0"/>
                                          </p:val>
                                        </p:tav>
                                        <p:tav tm="100000">
                                          <p:val>
                                            <p:strVal val="#ppt_h"/>
                                          </p:val>
                                        </p:tav>
                                      </p:tavLst>
                                    </p:anim>
                                    <p:anim calcmode="lin" valueType="num">
                                      <p:cBhvr>
                                        <p:cTn id="104" dur="500" fill="hold"/>
                                        <p:tgtEl>
                                          <p:spTgt spid="15">
                                            <p:txEl>
                                              <p:pRg st="1" end="1"/>
                                            </p:txEl>
                                          </p:spTgt>
                                        </p:tgtEl>
                                        <p:attrNameLst>
                                          <p:attrName>style.rotation</p:attrName>
                                        </p:attrNameLst>
                                      </p:cBhvr>
                                      <p:tavLst>
                                        <p:tav tm="0">
                                          <p:val>
                                            <p:fltVal val="360"/>
                                          </p:val>
                                        </p:tav>
                                        <p:tav tm="100000">
                                          <p:val>
                                            <p:fltVal val="0"/>
                                          </p:val>
                                        </p:tav>
                                      </p:tavLst>
                                    </p:anim>
                                    <p:animEffect transition="in" filter="fade">
                                      <p:cBhvr>
                                        <p:cTn id="105" dur="500"/>
                                        <p:tgtEl>
                                          <p:spTgt spid="15">
                                            <p:txEl>
                                              <p:pRg st="1" end="1"/>
                                            </p:txEl>
                                          </p:spTgt>
                                        </p:tgtEl>
                                      </p:cBhvr>
                                    </p:animEffect>
                                  </p:childTnLst>
                                </p:cTn>
                              </p:par>
                              <p:par>
                                <p:cTn id="106" presetID="49" presetClass="entr" presetSubtype="0" decel="100000" fill="hold" nodeType="withEffect">
                                  <p:stCondLst>
                                    <p:cond delay="200"/>
                                  </p:stCondLst>
                                  <p:iterate type="lt">
                                    <p:tmPct val="10000"/>
                                  </p:iterate>
                                  <p:childTnLst>
                                    <p:set>
                                      <p:cBhvr>
                                        <p:cTn id="107" dur="1" fill="hold">
                                          <p:stCondLst>
                                            <p:cond delay="0"/>
                                          </p:stCondLst>
                                        </p:cTn>
                                        <p:tgtEl>
                                          <p:spTgt spid="15">
                                            <p:txEl>
                                              <p:pRg st="2" end="2"/>
                                            </p:txEl>
                                          </p:spTgt>
                                        </p:tgtEl>
                                        <p:attrNameLst>
                                          <p:attrName>style.visibility</p:attrName>
                                        </p:attrNameLst>
                                      </p:cBhvr>
                                      <p:to>
                                        <p:strVal val="visible"/>
                                      </p:to>
                                    </p:set>
                                    <p:anim calcmode="lin" valueType="num">
                                      <p:cBhvr>
                                        <p:cTn id="108" dur="500" fill="hold"/>
                                        <p:tgtEl>
                                          <p:spTgt spid="15">
                                            <p:txEl>
                                              <p:pRg st="2" end="2"/>
                                            </p:txEl>
                                          </p:spTgt>
                                        </p:tgtEl>
                                        <p:attrNameLst>
                                          <p:attrName>ppt_w</p:attrName>
                                        </p:attrNameLst>
                                      </p:cBhvr>
                                      <p:tavLst>
                                        <p:tav tm="0">
                                          <p:val>
                                            <p:fltVal val="0"/>
                                          </p:val>
                                        </p:tav>
                                        <p:tav tm="100000">
                                          <p:val>
                                            <p:strVal val="#ppt_w"/>
                                          </p:val>
                                        </p:tav>
                                      </p:tavLst>
                                    </p:anim>
                                    <p:anim calcmode="lin" valueType="num">
                                      <p:cBhvr>
                                        <p:cTn id="109" dur="500" fill="hold"/>
                                        <p:tgtEl>
                                          <p:spTgt spid="15">
                                            <p:txEl>
                                              <p:pRg st="2" end="2"/>
                                            </p:txEl>
                                          </p:spTgt>
                                        </p:tgtEl>
                                        <p:attrNameLst>
                                          <p:attrName>ppt_h</p:attrName>
                                        </p:attrNameLst>
                                      </p:cBhvr>
                                      <p:tavLst>
                                        <p:tav tm="0">
                                          <p:val>
                                            <p:fltVal val="0"/>
                                          </p:val>
                                        </p:tav>
                                        <p:tav tm="100000">
                                          <p:val>
                                            <p:strVal val="#ppt_h"/>
                                          </p:val>
                                        </p:tav>
                                      </p:tavLst>
                                    </p:anim>
                                    <p:anim calcmode="lin" valueType="num">
                                      <p:cBhvr>
                                        <p:cTn id="110" dur="500" fill="hold"/>
                                        <p:tgtEl>
                                          <p:spTgt spid="15">
                                            <p:txEl>
                                              <p:pRg st="2" end="2"/>
                                            </p:txEl>
                                          </p:spTgt>
                                        </p:tgtEl>
                                        <p:attrNameLst>
                                          <p:attrName>style.rotation</p:attrName>
                                        </p:attrNameLst>
                                      </p:cBhvr>
                                      <p:tavLst>
                                        <p:tav tm="0">
                                          <p:val>
                                            <p:fltVal val="360"/>
                                          </p:val>
                                        </p:tav>
                                        <p:tav tm="100000">
                                          <p:val>
                                            <p:fltVal val="0"/>
                                          </p:val>
                                        </p:tav>
                                      </p:tavLst>
                                    </p:anim>
                                    <p:animEffect transition="in" filter="fade">
                                      <p:cBhvr>
                                        <p:cTn id="111" dur="500"/>
                                        <p:tgtEl>
                                          <p:spTgt spid="15">
                                            <p:txEl>
                                              <p:pRg st="2" end="2"/>
                                            </p:txEl>
                                          </p:spTgt>
                                        </p:tgtEl>
                                      </p:cBhvr>
                                    </p:animEffect>
                                  </p:childTnLst>
                                </p:cTn>
                              </p:par>
                              <p:par>
                                <p:cTn id="112" presetID="49" presetClass="entr" presetSubtype="0" decel="100000" fill="hold" nodeType="withEffect">
                                  <p:stCondLst>
                                    <p:cond delay="300"/>
                                  </p:stCondLst>
                                  <p:iterate type="lt">
                                    <p:tmPct val="10000"/>
                                  </p:iterate>
                                  <p:childTnLst>
                                    <p:set>
                                      <p:cBhvr>
                                        <p:cTn id="113" dur="1" fill="hold">
                                          <p:stCondLst>
                                            <p:cond delay="0"/>
                                          </p:stCondLst>
                                        </p:cTn>
                                        <p:tgtEl>
                                          <p:spTgt spid="15">
                                            <p:txEl>
                                              <p:pRg st="3" end="3"/>
                                            </p:txEl>
                                          </p:spTgt>
                                        </p:tgtEl>
                                        <p:attrNameLst>
                                          <p:attrName>style.visibility</p:attrName>
                                        </p:attrNameLst>
                                      </p:cBhvr>
                                      <p:to>
                                        <p:strVal val="visible"/>
                                      </p:to>
                                    </p:set>
                                    <p:anim calcmode="lin" valueType="num">
                                      <p:cBhvr>
                                        <p:cTn id="114" dur="500" fill="hold"/>
                                        <p:tgtEl>
                                          <p:spTgt spid="15">
                                            <p:txEl>
                                              <p:pRg st="3" end="3"/>
                                            </p:txEl>
                                          </p:spTgt>
                                        </p:tgtEl>
                                        <p:attrNameLst>
                                          <p:attrName>ppt_w</p:attrName>
                                        </p:attrNameLst>
                                      </p:cBhvr>
                                      <p:tavLst>
                                        <p:tav tm="0">
                                          <p:val>
                                            <p:fltVal val="0"/>
                                          </p:val>
                                        </p:tav>
                                        <p:tav tm="100000">
                                          <p:val>
                                            <p:strVal val="#ppt_w"/>
                                          </p:val>
                                        </p:tav>
                                      </p:tavLst>
                                    </p:anim>
                                    <p:anim calcmode="lin" valueType="num">
                                      <p:cBhvr>
                                        <p:cTn id="115" dur="500" fill="hold"/>
                                        <p:tgtEl>
                                          <p:spTgt spid="15">
                                            <p:txEl>
                                              <p:pRg st="3" end="3"/>
                                            </p:txEl>
                                          </p:spTgt>
                                        </p:tgtEl>
                                        <p:attrNameLst>
                                          <p:attrName>ppt_h</p:attrName>
                                        </p:attrNameLst>
                                      </p:cBhvr>
                                      <p:tavLst>
                                        <p:tav tm="0">
                                          <p:val>
                                            <p:fltVal val="0"/>
                                          </p:val>
                                        </p:tav>
                                        <p:tav tm="100000">
                                          <p:val>
                                            <p:strVal val="#ppt_h"/>
                                          </p:val>
                                        </p:tav>
                                      </p:tavLst>
                                    </p:anim>
                                    <p:anim calcmode="lin" valueType="num">
                                      <p:cBhvr>
                                        <p:cTn id="116" dur="500" fill="hold"/>
                                        <p:tgtEl>
                                          <p:spTgt spid="15">
                                            <p:txEl>
                                              <p:pRg st="3" end="3"/>
                                            </p:txEl>
                                          </p:spTgt>
                                        </p:tgtEl>
                                        <p:attrNameLst>
                                          <p:attrName>style.rotation</p:attrName>
                                        </p:attrNameLst>
                                      </p:cBhvr>
                                      <p:tavLst>
                                        <p:tav tm="0">
                                          <p:val>
                                            <p:fltVal val="360"/>
                                          </p:val>
                                        </p:tav>
                                        <p:tav tm="100000">
                                          <p:val>
                                            <p:fltVal val="0"/>
                                          </p:val>
                                        </p:tav>
                                      </p:tavLst>
                                    </p:anim>
                                    <p:animEffect transition="in" filter="fade">
                                      <p:cBhvr>
                                        <p:cTn id="117" dur="500"/>
                                        <p:tgtEl>
                                          <p:spTgt spid="15">
                                            <p:txEl>
                                              <p:pRg st="3" end="3"/>
                                            </p:txEl>
                                          </p:spTgt>
                                        </p:tgtEl>
                                      </p:cBhvr>
                                    </p:animEffect>
                                  </p:childTnLst>
                                </p:cTn>
                              </p:par>
                              <p:par>
                                <p:cTn id="118" presetID="49" presetClass="entr" presetSubtype="0" decel="100000" fill="hold" nodeType="withEffect">
                                  <p:stCondLst>
                                    <p:cond delay="400"/>
                                  </p:stCondLst>
                                  <p:iterate type="lt">
                                    <p:tmPct val="10000"/>
                                  </p:iterate>
                                  <p:childTnLst>
                                    <p:set>
                                      <p:cBhvr>
                                        <p:cTn id="119" dur="1" fill="hold">
                                          <p:stCondLst>
                                            <p:cond delay="0"/>
                                          </p:stCondLst>
                                        </p:cTn>
                                        <p:tgtEl>
                                          <p:spTgt spid="15">
                                            <p:txEl>
                                              <p:pRg st="4" end="4"/>
                                            </p:txEl>
                                          </p:spTgt>
                                        </p:tgtEl>
                                        <p:attrNameLst>
                                          <p:attrName>style.visibility</p:attrName>
                                        </p:attrNameLst>
                                      </p:cBhvr>
                                      <p:to>
                                        <p:strVal val="visible"/>
                                      </p:to>
                                    </p:set>
                                    <p:anim calcmode="lin" valueType="num">
                                      <p:cBhvr>
                                        <p:cTn id="120" dur="500" fill="hold"/>
                                        <p:tgtEl>
                                          <p:spTgt spid="15">
                                            <p:txEl>
                                              <p:pRg st="4" end="4"/>
                                            </p:txEl>
                                          </p:spTgt>
                                        </p:tgtEl>
                                        <p:attrNameLst>
                                          <p:attrName>ppt_w</p:attrName>
                                        </p:attrNameLst>
                                      </p:cBhvr>
                                      <p:tavLst>
                                        <p:tav tm="0">
                                          <p:val>
                                            <p:fltVal val="0"/>
                                          </p:val>
                                        </p:tav>
                                        <p:tav tm="100000">
                                          <p:val>
                                            <p:strVal val="#ppt_w"/>
                                          </p:val>
                                        </p:tav>
                                      </p:tavLst>
                                    </p:anim>
                                    <p:anim calcmode="lin" valueType="num">
                                      <p:cBhvr>
                                        <p:cTn id="121" dur="500" fill="hold"/>
                                        <p:tgtEl>
                                          <p:spTgt spid="15">
                                            <p:txEl>
                                              <p:pRg st="4" end="4"/>
                                            </p:txEl>
                                          </p:spTgt>
                                        </p:tgtEl>
                                        <p:attrNameLst>
                                          <p:attrName>ppt_h</p:attrName>
                                        </p:attrNameLst>
                                      </p:cBhvr>
                                      <p:tavLst>
                                        <p:tav tm="0">
                                          <p:val>
                                            <p:fltVal val="0"/>
                                          </p:val>
                                        </p:tav>
                                        <p:tav tm="100000">
                                          <p:val>
                                            <p:strVal val="#ppt_h"/>
                                          </p:val>
                                        </p:tav>
                                      </p:tavLst>
                                    </p:anim>
                                    <p:anim calcmode="lin" valueType="num">
                                      <p:cBhvr>
                                        <p:cTn id="122" dur="500" fill="hold"/>
                                        <p:tgtEl>
                                          <p:spTgt spid="15">
                                            <p:txEl>
                                              <p:pRg st="4" end="4"/>
                                            </p:txEl>
                                          </p:spTgt>
                                        </p:tgtEl>
                                        <p:attrNameLst>
                                          <p:attrName>style.rotation</p:attrName>
                                        </p:attrNameLst>
                                      </p:cBhvr>
                                      <p:tavLst>
                                        <p:tav tm="0">
                                          <p:val>
                                            <p:fltVal val="360"/>
                                          </p:val>
                                        </p:tav>
                                        <p:tav tm="100000">
                                          <p:val>
                                            <p:fltVal val="0"/>
                                          </p:val>
                                        </p:tav>
                                      </p:tavLst>
                                    </p:anim>
                                    <p:animEffect transition="in" filter="fade">
                                      <p:cBhvr>
                                        <p:cTn id="123" dur="500"/>
                                        <p:tgtEl>
                                          <p:spTgt spid="15">
                                            <p:txEl>
                                              <p:pRg st="4" end="4"/>
                                            </p:txEl>
                                          </p:spTgt>
                                        </p:tgtEl>
                                      </p:cBhvr>
                                    </p:animEffect>
                                  </p:childTnLst>
                                </p:cTn>
                              </p:par>
                              <p:par>
                                <p:cTn id="124" presetID="49" presetClass="entr" presetSubtype="0" decel="100000" fill="hold" nodeType="withEffect">
                                  <p:stCondLst>
                                    <p:cond delay="500"/>
                                  </p:stCondLst>
                                  <p:iterate type="lt">
                                    <p:tmPct val="10000"/>
                                  </p:iterate>
                                  <p:childTnLst>
                                    <p:set>
                                      <p:cBhvr>
                                        <p:cTn id="125" dur="1" fill="hold">
                                          <p:stCondLst>
                                            <p:cond delay="0"/>
                                          </p:stCondLst>
                                        </p:cTn>
                                        <p:tgtEl>
                                          <p:spTgt spid="15">
                                            <p:txEl>
                                              <p:pRg st="5" end="5"/>
                                            </p:txEl>
                                          </p:spTgt>
                                        </p:tgtEl>
                                        <p:attrNameLst>
                                          <p:attrName>style.visibility</p:attrName>
                                        </p:attrNameLst>
                                      </p:cBhvr>
                                      <p:to>
                                        <p:strVal val="visible"/>
                                      </p:to>
                                    </p:set>
                                    <p:anim calcmode="lin" valueType="num">
                                      <p:cBhvr>
                                        <p:cTn id="126" dur="500" fill="hold"/>
                                        <p:tgtEl>
                                          <p:spTgt spid="15">
                                            <p:txEl>
                                              <p:pRg st="5" end="5"/>
                                            </p:txEl>
                                          </p:spTgt>
                                        </p:tgtEl>
                                        <p:attrNameLst>
                                          <p:attrName>ppt_w</p:attrName>
                                        </p:attrNameLst>
                                      </p:cBhvr>
                                      <p:tavLst>
                                        <p:tav tm="0">
                                          <p:val>
                                            <p:fltVal val="0"/>
                                          </p:val>
                                        </p:tav>
                                        <p:tav tm="100000">
                                          <p:val>
                                            <p:strVal val="#ppt_w"/>
                                          </p:val>
                                        </p:tav>
                                      </p:tavLst>
                                    </p:anim>
                                    <p:anim calcmode="lin" valueType="num">
                                      <p:cBhvr>
                                        <p:cTn id="127" dur="500" fill="hold"/>
                                        <p:tgtEl>
                                          <p:spTgt spid="15">
                                            <p:txEl>
                                              <p:pRg st="5" end="5"/>
                                            </p:txEl>
                                          </p:spTgt>
                                        </p:tgtEl>
                                        <p:attrNameLst>
                                          <p:attrName>ppt_h</p:attrName>
                                        </p:attrNameLst>
                                      </p:cBhvr>
                                      <p:tavLst>
                                        <p:tav tm="0">
                                          <p:val>
                                            <p:fltVal val="0"/>
                                          </p:val>
                                        </p:tav>
                                        <p:tav tm="100000">
                                          <p:val>
                                            <p:strVal val="#ppt_h"/>
                                          </p:val>
                                        </p:tav>
                                      </p:tavLst>
                                    </p:anim>
                                    <p:anim calcmode="lin" valueType="num">
                                      <p:cBhvr>
                                        <p:cTn id="128" dur="500" fill="hold"/>
                                        <p:tgtEl>
                                          <p:spTgt spid="15">
                                            <p:txEl>
                                              <p:pRg st="5" end="5"/>
                                            </p:txEl>
                                          </p:spTgt>
                                        </p:tgtEl>
                                        <p:attrNameLst>
                                          <p:attrName>style.rotation</p:attrName>
                                        </p:attrNameLst>
                                      </p:cBhvr>
                                      <p:tavLst>
                                        <p:tav tm="0">
                                          <p:val>
                                            <p:fltVal val="360"/>
                                          </p:val>
                                        </p:tav>
                                        <p:tav tm="100000">
                                          <p:val>
                                            <p:fltVal val="0"/>
                                          </p:val>
                                        </p:tav>
                                      </p:tavLst>
                                    </p:anim>
                                    <p:animEffect transition="in" filter="fade">
                                      <p:cBhvr>
                                        <p:cTn id="129" dur="500"/>
                                        <p:tgtEl>
                                          <p:spTgt spid="15">
                                            <p:txEl>
                                              <p:pRg st="5" end="5"/>
                                            </p:txEl>
                                          </p:spTgt>
                                        </p:tgtEl>
                                      </p:cBhvr>
                                    </p:animEffect>
                                  </p:childTnLst>
                                </p:cTn>
                              </p:par>
                              <p:par>
                                <p:cTn id="130" presetID="49" presetClass="entr" presetSubtype="0" decel="100000" fill="hold" nodeType="withEffect">
                                  <p:stCondLst>
                                    <p:cond delay="600"/>
                                  </p:stCondLst>
                                  <p:iterate type="lt">
                                    <p:tmPct val="10000"/>
                                  </p:iterate>
                                  <p:childTnLst>
                                    <p:set>
                                      <p:cBhvr>
                                        <p:cTn id="131" dur="1" fill="hold">
                                          <p:stCondLst>
                                            <p:cond delay="0"/>
                                          </p:stCondLst>
                                        </p:cTn>
                                        <p:tgtEl>
                                          <p:spTgt spid="15">
                                            <p:txEl>
                                              <p:pRg st="6" end="6"/>
                                            </p:txEl>
                                          </p:spTgt>
                                        </p:tgtEl>
                                        <p:attrNameLst>
                                          <p:attrName>style.visibility</p:attrName>
                                        </p:attrNameLst>
                                      </p:cBhvr>
                                      <p:to>
                                        <p:strVal val="visible"/>
                                      </p:to>
                                    </p:set>
                                    <p:anim calcmode="lin" valueType="num">
                                      <p:cBhvr>
                                        <p:cTn id="132" dur="500" fill="hold"/>
                                        <p:tgtEl>
                                          <p:spTgt spid="15">
                                            <p:txEl>
                                              <p:pRg st="6" end="6"/>
                                            </p:txEl>
                                          </p:spTgt>
                                        </p:tgtEl>
                                        <p:attrNameLst>
                                          <p:attrName>ppt_w</p:attrName>
                                        </p:attrNameLst>
                                      </p:cBhvr>
                                      <p:tavLst>
                                        <p:tav tm="0">
                                          <p:val>
                                            <p:fltVal val="0"/>
                                          </p:val>
                                        </p:tav>
                                        <p:tav tm="100000">
                                          <p:val>
                                            <p:strVal val="#ppt_w"/>
                                          </p:val>
                                        </p:tav>
                                      </p:tavLst>
                                    </p:anim>
                                    <p:anim calcmode="lin" valueType="num">
                                      <p:cBhvr>
                                        <p:cTn id="133" dur="500" fill="hold"/>
                                        <p:tgtEl>
                                          <p:spTgt spid="15">
                                            <p:txEl>
                                              <p:pRg st="6" end="6"/>
                                            </p:txEl>
                                          </p:spTgt>
                                        </p:tgtEl>
                                        <p:attrNameLst>
                                          <p:attrName>ppt_h</p:attrName>
                                        </p:attrNameLst>
                                      </p:cBhvr>
                                      <p:tavLst>
                                        <p:tav tm="0">
                                          <p:val>
                                            <p:fltVal val="0"/>
                                          </p:val>
                                        </p:tav>
                                        <p:tav tm="100000">
                                          <p:val>
                                            <p:strVal val="#ppt_h"/>
                                          </p:val>
                                        </p:tav>
                                      </p:tavLst>
                                    </p:anim>
                                    <p:anim calcmode="lin" valueType="num">
                                      <p:cBhvr>
                                        <p:cTn id="134" dur="500" fill="hold"/>
                                        <p:tgtEl>
                                          <p:spTgt spid="15">
                                            <p:txEl>
                                              <p:pRg st="6" end="6"/>
                                            </p:txEl>
                                          </p:spTgt>
                                        </p:tgtEl>
                                        <p:attrNameLst>
                                          <p:attrName>style.rotation</p:attrName>
                                        </p:attrNameLst>
                                      </p:cBhvr>
                                      <p:tavLst>
                                        <p:tav tm="0">
                                          <p:val>
                                            <p:fltVal val="360"/>
                                          </p:val>
                                        </p:tav>
                                        <p:tav tm="100000">
                                          <p:val>
                                            <p:fltVal val="0"/>
                                          </p:val>
                                        </p:tav>
                                      </p:tavLst>
                                    </p:anim>
                                    <p:animEffect transition="in" filter="fade">
                                      <p:cBhvr>
                                        <p:cTn id="135" dur="500"/>
                                        <p:tgtEl>
                                          <p:spTgt spid="15">
                                            <p:txEl>
                                              <p:pRg st="6" end="6"/>
                                            </p:txEl>
                                          </p:spTgt>
                                        </p:tgtEl>
                                      </p:cBhvr>
                                    </p:animEffect>
                                  </p:childTnLst>
                                </p:cTn>
                              </p:par>
                            </p:childTnLst>
                          </p:cTn>
                        </p:par>
                        <p:par>
                          <p:cTn id="136" fill="hold">
                            <p:stCondLst>
                              <p:cond delay="2600"/>
                            </p:stCondLst>
                            <p:childTnLst>
                              <p:par>
                                <p:cTn id="137" presetID="22" presetClass="entr" presetSubtype="8" fill="hold" grpId="0" nodeType="afterEffect">
                                  <p:stCondLst>
                                    <p:cond delay="0"/>
                                  </p:stCondLst>
                                  <p:iterate type="lt">
                                    <p:tmPct val="0"/>
                                  </p:iterate>
                                  <p:childTnLst>
                                    <p:set>
                                      <p:cBhvr>
                                        <p:cTn id="138" dur="1" fill="hold">
                                          <p:stCondLst>
                                            <p:cond delay="0"/>
                                          </p:stCondLst>
                                        </p:cTn>
                                        <p:tgtEl>
                                          <p:spTgt spid="16"/>
                                        </p:tgtEl>
                                        <p:attrNameLst>
                                          <p:attrName>style.visibility</p:attrName>
                                        </p:attrNameLst>
                                      </p:cBhvr>
                                      <p:to>
                                        <p:strVal val="visible"/>
                                      </p:to>
                                    </p:set>
                                    <p:animEffect transition="in" filter="wipe(left)">
                                      <p:cBhvr>
                                        <p:cTn id="139" dur="750"/>
                                        <p:tgtEl>
                                          <p:spTgt spid="16"/>
                                        </p:tgtEl>
                                      </p:cBhvr>
                                    </p:animEffect>
                                  </p:childTnLst>
                                </p:cTn>
                              </p:par>
                            </p:childTnLst>
                          </p:cTn>
                        </p:par>
                        <p:par>
                          <p:cTn id="140" fill="hold">
                            <p:stCondLst>
                              <p:cond delay="3350"/>
                            </p:stCondLst>
                            <p:childTnLst>
                              <p:par>
                                <p:cTn id="141" presetID="10" presetClass="exit" presetSubtype="0" fill="hold" grpId="2" nodeType="afterEffect">
                                  <p:stCondLst>
                                    <p:cond delay="0"/>
                                  </p:stCondLst>
                                  <p:iterate type="lt">
                                    <p:tmPct val="0"/>
                                  </p:iterate>
                                  <p:childTnLst>
                                    <p:animEffect transition="out" filter="fade">
                                      <p:cBhvr>
                                        <p:cTn id="142" dur="10"/>
                                        <p:tgtEl>
                                          <p:spTgt spid="14"/>
                                        </p:tgtEl>
                                      </p:cBhvr>
                                    </p:animEffect>
                                    <p:set>
                                      <p:cBhvr>
                                        <p:cTn id="143" dur="1" fill="hold">
                                          <p:stCondLst>
                                            <p:cond delay="9"/>
                                          </p:stCondLst>
                                        </p:cTn>
                                        <p:tgtEl>
                                          <p:spTgt spid="14"/>
                                        </p:tgtEl>
                                        <p:attrNameLst>
                                          <p:attrName>style.visibility</p:attrName>
                                        </p:attrNameLst>
                                      </p:cBhvr>
                                      <p:to>
                                        <p:strVal val="hidden"/>
                                      </p:to>
                                    </p:set>
                                  </p:childTnLst>
                                </p:cTn>
                              </p:par>
                            </p:childTnLst>
                          </p:cTn>
                        </p:par>
                        <p:par>
                          <p:cTn id="144" fill="hold">
                            <p:stCondLst>
                              <p:cond delay="3360"/>
                            </p:stCondLst>
                            <p:childTnLst>
                              <p:par>
                                <p:cTn id="145" presetID="1" presetClass="entr" presetSubtype="0" fill="hold" grpId="0" nodeType="afterEffect">
                                  <p:stCondLst>
                                    <p:cond delay="0"/>
                                  </p:stCondLst>
                                  <p:childTnLst>
                                    <p:set>
                                      <p:cBhvr>
                                        <p:cTn id="146" dur="1" fill="hold">
                                          <p:stCondLst>
                                            <p:cond delay="0"/>
                                          </p:stCondLst>
                                        </p:cTn>
                                        <p:tgtEl>
                                          <p:spTgt spid="19"/>
                                        </p:tgtEl>
                                        <p:attrNameLst>
                                          <p:attrName>style.visibility</p:attrName>
                                        </p:attrNameLst>
                                      </p:cBhvr>
                                      <p:to>
                                        <p:strVal val="visible"/>
                                      </p:to>
                                    </p:set>
                                  </p:childTnLst>
                                </p:cTn>
                              </p:par>
                              <p:par>
                                <p:cTn id="147" presetID="1" presetClass="exit" presetSubtype="0" fill="hold" grpId="0" nodeType="withEffect">
                                  <p:stCondLst>
                                    <p:cond delay="0"/>
                                  </p:stCondLst>
                                  <p:iterate type="lt">
                                    <p:tmAbs val="0"/>
                                  </p:iterate>
                                  <p:childTnLst>
                                    <p:set>
                                      <p:cBhvr>
                                        <p:cTn id="148" dur="1" fill="hold">
                                          <p:stCondLst>
                                            <p:cond delay="0"/>
                                          </p:stCondLst>
                                        </p:cTn>
                                        <p:tgtEl>
                                          <p:spTgt spid="15">
                                            <p:txEl>
                                              <p:pRg st="0" end="0"/>
                                            </p:txEl>
                                          </p:spTgt>
                                        </p:tgtEl>
                                        <p:attrNameLst>
                                          <p:attrName>style.visibility</p:attrName>
                                        </p:attrNameLst>
                                      </p:cBhvr>
                                      <p:to>
                                        <p:strVal val="hidden"/>
                                      </p:to>
                                    </p:set>
                                  </p:childTnLst>
                                </p:cTn>
                              </p:par>
                              <p:par>
                                <p:cTn id="149" presetID="1" presetClass="exit" presetSubtype="0" fill="hold" grpId="0" nodeType="withEffect">
                                  <p:stCondLst>
                                    <p:cond delay="0"/>
                                  </p:stCondLst>
                                  <p:iterate type="lt">
                                    <p:tmAbs val="0"/>
                                  </p:iterate>
                                  <p:childTnLst>
                                    <p:set>
                                      <p:cBhvr>
                                        <p:cTn id="150" dur="1" fill="hold">
                                          <p:stCondLst>
                                            <p:cond delay="0"/>
                                          </p:stCondLst>
                                        </p:cTn>
                                        <p:tgtEl>
                                          <p:spTgt spid="15">
                                            <p:txEl>
                                              <p:pRg st="1" end="1"/>
                                            </p:txEl>
                                          </p:spTgt>
                                        </p:tgtEl>
                                        <p:attrNameLst>
                                          <p:attrName>style.visibility</p:attrName>
                                        </p:attrNameLst>
                                      </p:cBhvr>
                                      <p:to>
                                        <p:strVal val="hidden"/>
                                      </p:to>
                                    </p:set>
                                  </p:childTnLst>
                                </p:cTn>
                              </p:par>
                              <p:par>
                                <p:cTn id="151" presetID="1" presetClass="exit" presetSubtype="0" fill="hold" grpId="0" nodeType="withEffect">
                                  <p:stCondLst>
                                    <p:cond delay="0"/>
                                  </p:stCondLst>
                                  <p:iterate type="lt">
                                    <p:tmAbs val="0"/>
                                  </p:iterate>
                                  <p:childTnLst>
                                    <p:set>
                                      <p:cBhvr>
                                        <p:cTn id="152" dur="1" fill="hold">
                                          <p:stCondLst>
                                            <p:cond delay="0"/>
                                          </p:stCondLst>
                                        </p:cTn>
                                        <p:tgtEl>
                                          <p:spTgt spid="15">
                                            <p:txEl>
                                              <p:pRg st="2" end="2"/>
                                            </p:txEl>
                                          </p:spTgt>
                                        </p:tgtEl>
                                        <p:attrNameLst>
                                          <p:attrName>style.visibility</p:attrName>
                                        </p:attrNameLst>
                                      </p:cBhvr>
                                      <p:to>
                                        <p:strVal val="hidden"/>
                                      </p:to>
                                    </p:set>
                                  </p:childTnLst>
                                </p:cTn>
                              </p:par>
                              <p:par>
                                <p:cTn id="153" presetID="1" presetClass="exit" presetSubtype="0" fill="hold" grpId="0" nodeType="withEffect">
                                  <p:stCondLst>
                                    <p:cond delay="0"/>
                                  </p:stCondLst>
                                  <p:iterate type="lt">
                                    <p:tmAbs val="0"/>
                                  </p:iterate>
                                  <p:childTnLst>
                                    <p:set>
                                      <p:cBhvr>
                                        <p:cTn id="154" dur="1" fill="hold">
                                          <p:stCondLst>
                                            <p:cond delay="0"/>
                                          </p:stCondLst>
                                        </p:cTn>
                                        <p:tgtEl>
                                          <p:spTgt spid="15">
                                            <p:txEl>
                                              <p:pRg st="3" end="3"/>
                                            </p:txEl>
                                          </p:spTgt>
                                        </p:tgtEl>
                                        <p:attrNameLst>
                                          <p:attrName>style.visibility</p:attrName>
                                        </p:attrNameLst>
                                      </p:cBhvr>
                                      <p:to>
                                        <p:strVal val="hidden"/>
                                      </p:to>
                                    </p:set>
                                  </p:childTnLst>
                                </p:cTn>
                              </p:par>
                              <p:par>
                                <p:cTn id="155" presetID="1" presetClass="exit" presetSubtype="0" fill="hold" grpId="0" nodeType="withEffect">
                                  <p:stCondLst>
                                    <p:cond delay="0"/>
                                  </p:stCondLst>
                                  <p:iterate type="lt">
                                    <p:tmAbs val="0"/>
                                  </p:iterate>
                                  <p:childTnLst>
                                    <p:set>
                                      <p:cBhvr>
                                        <p:cTn id="156" dur="1" fill="hold">
                                          <p:stCondLst>
                                            <p:cond delay="0"/>
                                          </p:stCondLst>
                                        </p:cTn>
                                        <p:tgtEl>
                                          <p:spTgt spid="15">
                                            <p:txEl>
                                              <p:pRg st="4" end="4"/>
                                            </p:txEl>
                                          </p:spTgt>
                                        </p:tgtEl>
                                        <p:attrNameLst>
                                          <p:attrName>style.visibility</p:attrName>
                                        </p:attrNameLst>
                                      </p:cBhvr>
                                      <p:to>
                                        <p:strVal val="hidden"/>
                                      </p:to>
                                    </p:set>
                                  </p:childTnLst>
                                </p:cTn>
                              </p:par>
                              <p:par>
                                <p:cTn id="157" presetID="1" presetClass="exit" presetSubtype="0" fill="hold" grpId="0" nodeType="withEffect">
                                  <p:stCondLst>
                                    <p:cond delay="0"/>
                                  </p:stCondLst>
                                  <p:iterate type="lt">
                                    <p:tmAbs val="0"/>
                                  </p:iterate>
                                  <p:childTnLst>
                                    <p:set>
                                      <p:cBhvr>
                                        <p:cTn id="158" dur="1" fill="hold">
                                          <p:stCondLst>
                                            <p:cond delay="0"/>
                                          </p:stCondLst>
                                        </p:cTn>
                                        <p:tgtEl>
                                          <p:spTgt spid="15">
                                            <p:txEl>
                                              <p:pRg st="5" end="5"/>
                                            </p:txEl>
                                          </p:spTgt>
                                        </p:tgtEl>
                                        <p:attrNameLst>
                                          <p:attrName>style.visibility</p:attrName>
                                        </p:attrNameLst>
                                      </p:cBhvr>
                                      <p:to>
                                        <p:strVal val="hidden"/>
                                      </p:to>
                                    </p:set>
                                  </p:childTnLst>
                                </p:cTn>
                              </p:par>
                              <p:par>
                                <p:cTn id="159" presetID="1" presetClass="exit" presetSubtype="0" fill="hold" grpId="0" nodeType="withEffect">
                                  <p:stCondLst>
                                    <p:cond delay="0"/>
                                  </p:stCondLst>
                                  <p:iterate type="lt">
                                    <p:tmAbs val="0"/>
                                  </p:iterate>
                                  <p:childTnLst>
                                    <p:set>
                                      <p:cBhvr>
                                        <p:cTn id="160" dur="1" fill="hold">
                                          <p:stCondLst>
                                            <p:cond delay="0"/>
                                          </p:stCondLst>
                                        </p:cTn>
                                        <p:tgtEl>
                                          <p:spTgt spid="15">
                                            <p:txEl>
                                              <p:pRg st="6" end="6"/>
                                            </p:txEl>
                                          </p:spTgt>
                                        </p:tgtEl>
                                        <p:attrNameLst>
                                          <p:attrName>style.visibility</p:attrName>
                                        </p:attrNameLst>
                                      </p:cBhvr>
                                      <p:to>
                                        <p:strVal val="hidden"/>
                                      </p:to>
                                    </p:set>
                                  </p:childTnLst>
                                </p:cTn>
                              </p:par>
                            </p:childTnLst>
                          </p:cTn>
                        </p:par>
                        <p:par>
                          <p:cTn id="161" fill="hold">
                            <p:stCondLst>
                              <p:cond delay="3360"/>
                            </p:stCondLst>
                            <p:childTnLst>
                              <p:par>
                                <p:cTn id="162" presetID="34" presetClass="emph" presetSubtype="0" fill="hold" grpId="2" nodeType="afterEffect">
                                  <p:stCondLst>
                                    <p:cond delay="0"/>
                                  </p:stCondLst>
                                  <p:iterate type="lt">
                                    <p:tmPct val="10000"/>
                                  </p:iterate>
                                  <p:childTnLst>
                                    <p:animMotion origin="layout" path="M 0.0 0.0 L 0.0 -0.07213" pathEditMode="relative" ptsTypes="">
                                      <p:cBhvr>
                                        <p:cTn id="163" dur="250" accel="50000" decel="50000" autoRev="1" fill="hold">
                                          <p:stCondLst>
                                            <p:cond delay="0"/>
                                          </p:stCondLst>
                                        </p:cTn>
                                        <p:tgtEl>
                                          <p:spTgt spid="16"/>
                                        </p:tgtEl>
                                        <p:attrNameLst>
                                          <p:attrName>ppt_x</p:attrName>
                                          <p:attrName>ppt_y</p:attrName>
                                        </p:attrNameLst>
                                      </p:cBhvr>
                                    </p:animMotion>
                                    <p:animRot by="1500000">
                                      <p:cBhvr>
                                        <p:cTn id="164" dur="125" fill="hold">
                                          <p:stCondLst>
                                            <p:cond delay="0"/>
                                          </p:stCondLst>
                                        </p:cTn>
                                        <p:tgtEl>
                                          <p:spTgt spid="16"/>
                                        </p:tgtEl>
                                        <p:attrNameLst>
                                          <p:attrName>r</p:attrName>
                                        </p:attrNameLst>
                                      </p:cBhvr>
                                    </p:animRot>
                                    <p:animRot by="-1500000">
                                      <p:cBhvr>
                                        <p:cTn id="165" dur="125" fill="hold">
                                          <p:stCondLst>
                                            <p:cond delay="125"/>
                                          </p:stCondLst>
                                        </p:cTn>
                                        <p:tgtEl>
                                          <p:spTgt spid="16"/>
                                        </p:tgtEl>
                                        <p:attrNameLst>
                                          <p:attrName>r</p:attrName>
                                        </p:attrNameLst>
                                      </p:cBhvr>
                                    </p:animRot>
                                    <p:animRot by="-1500000">
                                      <p:cBhvr>
                                        <p:cTn id="166" dur="125" fill="hold">
                                          <p:stCondLst>
                                            <p:cond delay="250"/>
                                          </p:stCondLst>
                                        </p:cTn>
                                        <p:tgtEl>
                                          <p:spTgt spid="16"/>
                                        </p:tgtEl>
                                        <p:attrNameLst>
                                          <p:attrName>r</p:attrName>
                                        </p:attrNameLst>
                                      </p:cBhvr>
                                    </p:animRot>
                                    <p:animRot by="1500000">
                                      <p:cBhvr>
                                        <p:cTn id="167" dur="125" fill="hold">
                                          <p:stCondLst>
                                            <p:cond delay="375"/>
                                          </p:stCondLst>
                                        </p:cTn>
                                        <p:tgtEl>
                                          <p:spTgt spid="16"/>
                                        </p:tgtEl>
                                        <p:attrNameLst>
                                          <p:attrName>r</p:attrName>
                                        </p:attrNameLst>
                                      </p:cBhvr>
                                    </p:animRot>
                                  </p:childTnLst>
                                </p:cTn>
                              </p:par>
                            </p:childTnLst>
                          </p:cTn>
                        </p:par>
                        <p:par>
                          <p:cTn id="168" fill="hold">
                            <p:stCondLst>
                              <p:cond delay="4060"/>
                            </p:stCondLst>
                            <p:childTnLst>
                              <p:par>
                                <p:cTn id="169" presetID="38" presetClass="exit" presetSubtype="0" accel="50000" fill="hold" grpId="1" nodeType="afterEffect">
                                  <p:stCondLst>
                                    <p:cond delay="0"/>
                                  </p:stCondLst>
                                  <p:iterate type="lt">
                                    <p:tmPct val="50000"/>
                                  </p:iterate>
                                  <p:childTnLst>
                                    <p:anim calcmode="lin" valueType="num">
                                      <p:cBhvr>
                                        <p:cTn id="170" dur="1000">
                                          <p:stCondLst>
                                            <p:cond delay="0"/>
                                          </p:stCondLst>
                                        </p:cTn>
                                        <p:tgtEl>
                                          <p:spTgt spid="16"/>
                                        </p:tgtEl>
                                        <p:attrNameLst>
                                          <p:attrName>style.rotation</p:attrName>
                                        </p:attrNameLst>
                                      </p:cBhvr>
                                      <p:tavLst>
                                        <p:tav tm="0">
                                          <p:val>
                                            <p:fltVal val="0"/>
                                          </p:val>
                                        </p:tav>
                                        <p:tav tm="100000">
                                          <p:val>
                                            <p:fltVal val="45"/>
                                          </p:val>
                                        </p:tav>
                                      </p:tavLst>
                                    </p:anim>
                                    <p:anim calcmode="lin" valueType="num">
                                      <p:cBhvr>
                                        <p:cTn id="171" dur="1000">
                                          <p:stCondLst>
                                            <p:cond delay="0"/>
                                          </p:stCondLst>
                                        </p:cTn>
                                        <p:tgtEl>
                                          <p:spTgt spid="16"/>
                                        </p:tgtEl>
                                        <p:attrNameLst>
                                          <p:attrName>ppt_y</p:attrName>
                                        </p:attrNameLst>
                                      </p:cBhvr>
                                      <p:tavLst>
                                        <p:tav tm="0">
                                          <p:val>
                                            <p:strVal val="ppt_y"/>
                                          </p:val>
                                        </p:tav>
                                        <p:tav tm="100000">
                                          <p:val>
                                            <p:strVal val="ppt_y+1"/>
                                          </p:val>
                                        </p:tav>
                                      </p:tavLst>
                                    </p:anim>
                                    <p:set>
                                      <p:cBhvr>
                                        <p:cTn id="172" dur="1" fill="hold">
                                          <p:stCondLst>
                                            <p:cond delay="999"/>
                                          </p:stCondLst>
                                        </p:cTn>
                                        <p:tgtEl>
                                          <p:spTgt spid="16"/>
                                        </p:tgtEl>
                                        <p:attrNameLst>
                                          <p:attrName>style.visibility</p:attrName>
                                        </p:attrNameLst>
                                      </p:cBhvr>
                                      <p:to>
                                        <p:strVal val="hidden"/>
                                      </p:to>
                                    </p:set>
                                  </p:childTnLst>
                                </p:cTn>
                              </p:par>
                              <p:par>
                                <p:cTn id="173" presetID="38" presetClass="entr" presetSubtype="0" accel="50000" fill="hold" grpId="0" nodeType="withEffect">
                                  <p:stCondLst>
                                    <p:cond delay="850"/>
                                  </p:stCondLst>
                                  <p:iterate type="lt">
                                    <p:tmPct val="50000"/>
                                  </p:iterate>
                                  <p:childTnLst>
                                    <p:set>
                                      <p:cBhvr>
                                        <p:cTn id="174" dur="1" fill="hold">
                                          <p:stCondLst>
                                            <p:cond delay="0"/>
                                          </p:stCondLst>
                                        </p:cTn>
                                        <p:tgtEl>
                                          <p:spTgt spid="17"/>
                                        </p:tgtEl>
                                        <p:attrNameLst>
                                          <p:attrName>style.visibility</p:attrName>
                                        </p:attrNameLst>
                                      </p:cBhvr>
                                      <p:to>
                                        <p:strVal val="visible"/>
                                      </p:to>
                                    </p:set>
                                    <p:set>
                                      <p:cBhvr>
                                        <p:cTn id="175" dur="455" fill="hold">
                                          <p:stCondLst>
                                            <p:cond delay="0"/>
                                          </p:stCondLst>
                                        </p:cTn>
                                        <p:tgtEl>
                                          <p:spTgt spid="17"/>
                                        </p:tgtEl>
                                        <p:attrNameLst>
                                          <p:attrName>style.rotation</p:attrName>
                                        </p:attrNameLst>
                                      </p:cBhvr>
                                      <p:to>
                                        <p:strVal val="-45.0"/>
                                      </p:to>
                                    </p:set>
                                    <p:anim calcmode="lin" valueType="num">
                                      <p:cBhvr>
                                        <p:cTn id="176" dur="455" fill="hold">
                                          <p:stCondLst>
                                            <p:cond delay="455"/>
                                          </p:stCondLst>
                                        </p:cTn>
                                        <p:tgtEl>
                                          <p:spTgt spid="17"/>
                                        </p:tgtEl>
                                        <p:attrNameLst>
                                          <p:attrName>style.rotation</p:attrName>
                                        </p:attrNameLst>
                                      </p:cBhvr>
                                      <p:tavLst>
                                        <p:tav tm="0">
                                          <p:val>
                                            <p:fltVal val="-45"/>
                                          </p:val>
                                        </p:tav>
                                        <p:tav tm="69900">
                                          <p:val>
                                            <p:fltVal val="45"/>
                                          </p:val>
                                        </p:tav>
                                        <p:tav tm="100000">
                                          <p:val>
                                            <p:fltVal val="0"/>
                                          </p:val>
                                        </p:tav>
                                      </p:tavLst>
                                    </p:anim>
                                    <p:anim calcmode="lin" valueType="num">
                                      <p:cBhvr>
                                        <p:cTn id="177" dur="455" fill="hold">
                                          <p:stCondLst>
                                            <p:cond delay="0"/>
                                          </p:stCondLst>
                                        </p:cTn>
                                        <p:tgtEl>
                                          <p:spTgt spid="17"/>
                                        </p:tgtEl>
                                        <p:attrNameLst>
                                          <p:attrName>ppt_y</p:attrName>
                                        </p:attrNameLst>
                                      </p:cBhvr>
                                      <p:tavLst>
                                        <p:tav tm="0">
                                          <p:val>
                                            <p:strVal val="#ppt_y-1"/>
                                          </p:val>
                                        </p:tav>
                                        <p:tav tm="100000">
                                          <p:val>
                                            <p:strVal val="#ppt_y-(0.354*#ppt_w-0.172*#ppt_h)"/>
                                          </p:val>
                                        </p:tav>
                                      </p:tavLst>
                                    </p:anim>
                                    <p:anim calcmode="lin" valueType="num">
                                      <p:cBhvr>
                                        <p:cTn id="178" dur="156" decel="50000" autoRev="1" fill="hold">
                                          <p:stCondLst>
                                            <p:cond delay="455"/>
                                          </p:stCondLst>
                                        </p:cTn>
                                        <p:tgtEl>
                                          <p:spTgt spid="17"/>
                                        </p:tgtEl>
                                        <p:attrNameLst>
                                          <p:attrName>ppt_y</p:attrName>
                                        </p:attrNameLst>
                                      </p:cBhvr>
                                      <p:tavLst>
                                        <p:tav tm="0">
                                          <p:val>
                                            <p:strVal val="#ppt_y-(0.354*#ppt_w-0.172*#ppt_h)"/>
                                          </p:val>
                                        </p:tav>
                                        <p:tav tm="100000">
                                          <p:val>
                                            <p:strVal val="#ppt_y-(0.354*#ppt_w-0.172*#ppt_h)-#ppt_h/2"/>
                                          </p:val>
                                        </p:tav>
                                      </p:tavLst>
                                    </p:anim>
                                    <p:anim calcmode="lin" valueType="num">
                                      <p:cBhvr>
                                        <p:cTn id="179" dur="136" fill="hold">
                                          <p:stCondLst>
                                            <p:cond delay="864"/>
                                          </p:stCondLst>
                                        </p:cTn>
                                        <p:tgtEl>
                                          <p:spTgt spid="17"/>
                                        </p:tgtEl>
                                        <p:attrNameLst>
                                          <p:attrName>ppt_y</p:attrName>
                                        </p:attrNameLst>
                                      </p:cBhvr>
                                      <p:tavLst>
                                        <p:tav tm="0">
                                          <p:val>
                                            <p:strVal val="#ppt_y-(0.354*#ppt_w-0.172*#ppt_h)"/>
                                          </p:val>
                                        </p:tav>
                                        <p:tav tm="100000">
                                          <p:val>
                                            <p:strVal val="#ppt_y"/>
                                          </p:val>
                                        </p:tav>
                                      </p:tavLst>
                                    </p:anim>
                                  </p:childTnLst>
                                </p:cTn>
                              </p:par>
                            </p:childTnLst>
                          </p:cTn>
                        </p:par>
                      </p:childTnLst>
                    </p:cTn>
                  </p:par>
                  <p:par>
                    <p:cTn id="180" fill="hold">
                      <p:stCondLst>
                        <p:cond delay="indefinite"/>
                      </p:stCondLst>
                      <p:childTnLst>
                        <p:par>
                          <p:cTn id="181" fill="hold">
                            <p:stCondLst>
                              <p:cond delay="0"/>
                            </p:stCondLst>
                            <p:childTnLst>
                              <p:par>
                                <p:cTn id="182" presetID="22" presetClass="entr" presetSubtype="1" fill="hold" grpId="0" nodeType="clickEffect">
                                  <p:stCondLst>
                                    <p:cond delay="0"/>
                                  </p:stCondLst>
                                  <p:iterate type="lt">
                                    <p:tmPct val="0"/>
                                  </p:iterate>
                                  <p:childTnLst>
                                    <p:set>
                                      <p:cBhvr>
                                        <p:cTn id="183" dur="1" fill="hold">
                                          <p:stCondLst>
                                            <p:cond delay="0"/>
                                          </p:stCondLst>
                                        </p:cTn>
                                        <p:tgtEl>
                                          <p:spTgt spid="20"/>
                                        </p:tgtEl>
                                        <p:attrNameLst>
                                          <p:attrName>style.visibility</p:attrName>
                                        </p:attrNameLst>
                                      </p:cBhvr>
                                      <p:to>
                                        <p:strVal val="visible"/>
                                      </p:to>
                                    </p:set>
                                    <p:animEffect transition="in" filter="wipe(up)">
                                      <p:cBhvr>
                                        <p:cTn id="184" dur="400"/>
                                        <p:tgtEl>
                                          <p:spTgt spid="20"/>
                                        </p:tgtEl>
                                      </p:cBhvr>
                                    </p:animEffect>
                                  </p:childTnLst>
                                </p:cTn>
                              </p:par>
                              <p:par>
                                <p:cTn id="185" presetID="56" presetClass="entr" presetSubtype="0" fill="hold" grpId="0" nodeType="withEffect">
                                  <p:stCondLst>
                                    <p:cond delay="0"/>
                                  </p:stCondLst>
                                  <p:iterate type="lt">
                                    <p:tmPct val="10000"/>
                                  </p:iterate>
                                  <p:childTnLst>
                                    <p:set>
                                      <p:cBhvr>
                                        <p:cTn id="186" dur="1" fill="hold">
                                          <p:stCondLst>
                                            <p:cond delay="0"/>
                                          </p:stCondLst>
                                        </p:cTn>
                                        <p:tgtEl>
                                          <p:spTgt spid="27"/>
                                        </p:tgtEl>
                                        <p:attrNameLst>
                                          <p:attrName>style.visibility</p:attrName>
                                        </p:attrNameLst>
                                      </p:cBhvr>
                                      <p:to>
                                        <p:strVal val="visible"/>
                                      </p:to>
                                    </p:set>
                                    <p:anim by="(-#ppt_w*2)" calcmode="lin" valueType="num">
                                      <p:cBhvr rctx="PPT">
                                        <p:cTn id="187" dur="375" autoRev="1" fill="hold">
                                          <p:stCondLst>
                                            <p:cond delay="0"/>
                                          </p:stCondLst>
                                        </p:cTn>
                                        <p:tgtEl>
                                          <p:spTgt spid="27"/>
                                        </p:tgtEl>
                                        <p:attrNameLst>
                                          <p:attrName>ppt_w</p:attrName>
                                        </p:attrNameLst>
                                      </p:cBhvr>
                                    </p:anim>
                                    <p:anim by="(#ppt_w*0.50)" calcmode="lin" valueType="num">
                                      <p:cBhvr>
                                        <p:cTn id="188" dur="375" decel="50000" autoRev="1" fill="hold">
                                          <p:stCondLst>
                                            <p:cond delay="0"/>
                                          </p:stCondLst>
                                        </p:cTn>
                                        <p:tgtEl>
                                          <p:spTgt spid="27"/>
                                        </p:tgtEl>
                                        <p:attrNameLst>
                                          <p:attrName>ppt_x</p:attrName>
                                        </p:attrNameLst>
                                      </p:cBhvr>
                                    </p:anim>
                                    <p:anim from="(-#ppt_h/2)" to="(#ppt_y)" calcmode="lin" valueType="num">
                                      <p:cBhvr>
                                        <p:cTn id="189" dur="750" fill="hold">
                                          <p:stCondLst>
                                            <p:cond delay="0"/>
                                          </p:stCondLst>
                                        </p:cTn>
                                        <p:tgtEl>
                                          <p:spTgt spid="27"/>
                                        </p:tgtEl>
                                        <p:attrNameLst>
                                          <p:attrName>ppt_y</p:attrName>
                                        </p:attrNameLst>
                                      </p:cBhvr>
                                    </p:anim>
                                    <p:animRot by="21600000">
                                      <p:cBhvr>
                                        <p:cTn id="190" dur="750" fill="hold">
                                          <p:stCondLst>
                                            <p:cond delay="0"/>
                                          </p:stCondLst>
                                        </p:cTn>
                                        <p:tgtEl>
                                          <p:spTgt spid="27"/>
                                        </p:tgtEl>
                                        <p:attrNameLst>
                                          <p:attrName>r</p:attrName>
                                        </p:attrNameLst>
                                      </p:cBhvr>
                                    </p:animRot>
                                  </p:childTnLst>
                                </p:cTn>
                              </p:par>
                              <p:par>
                                <p:cTn id="191" presetID="22" presetClass="entr" presetSubtype="8" fill="hold" grpId="0" nodeType="withEffect">
                                  <p:stCondLst>
                                    <p:cond delay="850"/>
                                  </p:stCondLst>
                                  <p:childTnLst>
                                    <p:set>
                                      <p:cBhvr>
                                        <p:cTn id="192" dur="1" fill="hold">
                                          <p:stCondLst>
                                            <p:cond delay="0"/>
                                          </p:stCondLst>
                                        </p:cTn>
                                        <p:tgtEl>
                                          <p:spTgt spid="18"/>
                                        </p:tgtEl>
                                        <p:attrNameLst>
                                          <p:attrName>style.visibility</p:attrName>
                                        </p:attrNameLst>
                                      </p:cBhvr>
                                      <p:to>
                                        <p:strVal val="visible"/>
                                      </p:to>
                                    </p:set>
                                    <p:animEffect transition="in" filter="wipe(left)">
                                      <p:cBhvr>
                                        <p:cTn id="193" dur="500"/>
                                        <p:tgtEl>
                                          <p:spTgt spid="18"/>
                                        </p:tgtEl>
                                      </p:cBhvr>
                                    </p:animEffect>
                                  </p:childTnLst>
                                </p:cTn>
                              </p:par>
                            </p:childTnLst>
                          </p:cTn>
                        </p:par>
                        <p:par>
                          <p:cTn id="194" fill="hold">
                            <p:stCondLst>
                              <p:cond delay="1350"/>
                            </p:stCondLst>
                            <p:childTnLst>
                              <p:par>
                                <p:cTn id="195" presetID="3" presetClass="emph" presetSubtype="2" fill="hold" grpId="2" nodeType="afterEffect">
                                  <p:stCondLst>
                                    <p:cond delay="0"/>
                                  </p:stCondLst>
                                  <p:childTnLst>
                                    <p:animClr clrSpc="rgb" dir="cw">
                                      <p:cBhvr override="childStyle">
                                        <p:cTn id="196" dur="400" fill="hold"/>
                                        <p:tgtEl>
                                          <p:spTgt spid="18"/>
                                        </p:tgtEl>
                                        <p:attrNameLst>
                                          <p:attrName>style.color</p:attrName>
                                        </p:attrNameLst>
                                      </p:cBhvr>
                                      <p:to>
                                        <a:srgbClr val="00FF00"/>
                                      </p:to>
                                    </p:animClr>
                                  </p:childTnLst>
                                </p:cTn>
                              </p:par>
                              <p:par>
                                <p:cTn id="197" presetID="0" presetClass="path" presetSubtype="0" accel="50000" decel="50000" fill="hold" grpId="3" nodeType="withEffect">
                                  <p:stCondLst>
                                    <p:cond delay="500"/>
                                  </p:stCondLst>
                                  <p:iterate type="lt">
                                    <p:tmPct val="0"/>
                                  </p:iterate>
                                  <p:childTnLst>
                                    <p:animMotion origin="layout" path="M 0 0 L -0.025 0 " pathEditMode="relative" ptsTypes="AA">
                                      <p:cBhvr>
                                        <p:cTn id="198" dur="250" fill="hold"/>
                                        <p:tgtEl>
                                          <p:spTgt spid="27"/>
                                        </p:tgtEl>
                                        <p:attrNameLst>
                                          <p:attrName>ppt_x</p:attrName>
                                          <p:attrName>ppt_y</p:attrName>
                                        </p:attrNameLst>
                                      </p:cBhvr>
                                    </p:animMotion>
                                  </p:childTnLst>
                                </p:cTn>
                              </p:par>
                              <p:par>
                                <p:cTn id="199" presetID="1" presetClass="exit" presetSubtype="0" fill="hold" grpId="1" nodeType="withEffect">
                                  <p:stCondLst>
                                    <p:cond delay="0"/>
                                  </p:stCondLst>
                                  <p:iterate type="lt">
                                    <p:tmAbs val="0"/>
                                  </p:iterate>
                                  <p:childTnLst>
                                    <p:set>
                                      <p:cBhvr>
                                        <p:cTn id="200" dur="1" fill="hold">
                                          <p:stCondLst>
                                            <p:cond delay="0"/>
                                          </p:stCondLst>
                                        </p:cTn>
                                        <p:tgtEl>
                                          <p:spTgt spid="20"/>
                                        </p:tgtEl>
                                        <p:attrNameLst>
                                          <p:attrName>style.visibility</p:attrName>
                                        </p:attrNameLst>
                                      </p:cBhvr>
                                      <p:to>
                                        <p:strVal val="hidden"/>
                                      </p:to>
                                    </p:set>
                                  </p:childTnLst>
                                </p:cTn>
                              </p:par>
                              <p:par>
                                <p:cTn id="201" presetID="1" presetClass="exit" presetSubtype="0" fill="hold" grpId="1" nodeType="withEffect">
                                  <p:stCondLst>
                                    <p:cond delay="0"/>
                                  </p:stCondLst>
                                  <p:childTnLst>
                                    <p:set>
                                      <p:cBhvr>
                                        <p:cTn id="202" dur="1" fill="hold">
                                          <p:stCondLst>
                                            <p:cond delay="0"/>
                                          </p:stCondLst>
                                        </p:cTn>
                                        <p:tgtEl>
                                          <p:spTgt spid="19"/>
                                        </p:tgtEl>
                                        <p:attrNameLst>
                                          <p:attrName>style.visibility</p:attrName>
                                        </p:attrNameLst>
                                      </p:cBhvr>
                                      <p:to>
                                        <p:strVal val="hidden"/>
                                      </p:to>
                                    </p:set>
                                  </p:childTnLst>
                                </p:cTn>
                              </p:par>
                              <p:par>
                                <p:cTn id="203" presetID="1" presetClass="entr" presetSubtype="0" fill="hold" grpId="0" nodeType="withEffect">
                                  <p:stCondLst>
                                    <p:cond delay="0"/>
                                  </p:stCondLst>
                                  <p:childTnLst>
                                    <p:set>
                                      <p:cBhvr>
                                        <p:cTn id="204" dur="1" fill="hold">
                                          <p:stCondLst>
                                            <p:cond delay="0"/>
                                          </p:stCondLst>
                                        </p:cTn>
                                        <p:tgtEl>
                                          <p:spTgt spid="22"/>
                                        </p:tgtEl>
                                        <p:attrNameLst>
                                          <p:attrName>style.visibility</p:attrName>
                                        </p:attrNameLst>
                                      </p:cBhvr>
                                      <p:to>
                                        <p:strVal val="visible"/>
                                      </p:to>
                                    </p:set>
                                  </p:childTnLst>
                                </p:cTn>
                              </p:par>
                            </p:childTnLst>
                          </p:cTn>
                        </p:par>
                      </p:childTnLst>
                    </p:cTn>
                  </p:par>
                  <p:par>
                    <p:cTn id="205" fill="hold">
                      <p:stCondLst>
                        <p:cond delay="indefinite"/>
                      </p:stCondLst>
                      <p:childTnLst>
                        <p:par>
                          <p:cTn id="206" fill="hold">
                            <p:stCondLst>
                              <p:cond delay="0"/>
                            </p:stCondLst>
                            <p:childTnLst>
                              <p:par>
                                <p:cTn id="207" presetID="15" presetClass="entr" presetSubtype="0" fill="hold" grpId="0" nodeType="clickEffect">
                                  <p:stCondLst>
                                    <p:cond delay="0"/>
                                  </p:stCondLst>
                                  <p:childTnLst>
                                    <p:set>
                                      <p:cBhvr>
                                        <p:cTn id="208" dur="1" fill="hold">
                                          <p:stCondLst>
                                            <p:cond delay="0"/>
                                          </p:stCondLst>
                                        </p:cTn>
                                        <p:tgtEl>
                                          <p:spTgt spid="21"/>
                                        </p:tgtEl>
                                        <p:attrNameLst>
                                          <p:attrName>style.visibility</p:attrName>
                                        </p:attrNameLst>
                                      </p:cBhvr>
                                      <p:to>
                                        <p:strVal val="visible"/>
                                      </p:to>
                                    </p:set>
                                    <p:anim calcmode="lin" valueType="num">
                                      <p:cBhvr>
                                        <p:cTn id="209" dur="1000" fill="hold"/>
                                        <p:tgtEl>
                                          <p:spTgt spid="21"/>
                                        </p:tgtEl>
                                        <p:attrNameLst>
                                          <p:attrName>ppt_w</p:attrName>
                                        </p:attrNameLst>
                                      </p:cBhvr>
                                      <p:tavLst>
                                        <p:tav tm="0">
                                          <p:val>
                                            <p:fltVal val="0"/>
                                          </p:val>
                                        </p:tav>
                                        <p:tav tm="100000">
                                          <p:val>
                                            <p:strVal val="#ppt_w"/>
                                          </p:val>
                                        </p:tav>
                                      </p:tavLst>
                                    </p:anim>
                                    <p:anim calcmode="lin" valueType="num">
                                      <p:cBhvr>
                                        <p:cTn id="210" dur="1000" fill="hold"/>
                                        <p:tgtEl>
                                          <p:spTgt spid="21"/>
                                        </p:tgtEl>
                                        <p:attrNameLst>
                                          <p:attrName>ppt_h</p:attrName>
                                        </p:attrNameLst>
                                      </p:cBhvr>
                                      <p:tavLst>
                                        <p:tav tm="0">
                                          <p:val>
                                            <p:fltVal val="0"/>
                                          </p:val>
                                        </p:tav>
                                        <p:tav tm="100000">
                                          <p:val>
                                            <p:strVal val="#ppt_h"/>
                                          </p:val>
                                        </p:tav>
                                      </p:tavLst>
                                    </p:anim>
                                    <p:anim calcmode="lin" valueType="num">
                                      <p:cBhvr>
                                        <p:cTn id="211" dur="1000" fill="hold"/>
                                        <p:tgtEl>
                                          <p:spTgt spid="21"/>
                                        </p:tgtEl>
                                        <p:attrNameLst>
                                          <p:attrName>ppt_x</p:attrName>
                                        </p:attrNameLst>
                                      </p:cBhvr>
                                      <p:tavLst>
                                        <p:tav tm="0" fmla="#ppt_x+(cos(-2*pi*(1-$))*-#ppt_x-sin(-2*pi*(1-$))*(1-#ppt_y))*(1-$)">
                                          <p:val>
                                            <p:fltVal val="0"/>
                                          </p:val>
                                        </p:tav>
                                        <p:tav tm="100000">
                                          <p:val>
                                            <p:fltVal val="1"/>
                                          </p:val>
                                        </p:tav>
                                      </p:tavLst>
                                    </p:anim>
                                    <p:anim calcmode="lin" valueType="num">
                                      <p:cBhvr>
                                        <p:cTn id="212" dur="1000" fill="hold"/>
                                        <p:tgtEl>
                                          <p:spTgt spid="21"/>
                                        </p:tgtEl>
                                        <p:attrNameLst>
                                          <p:attrName>ppt_y</p:attrName>
                                        </p:attrNameLst>
                                      </p:cBhvr>
                                      <p:tavLst>
                                        <p:tav tm="0" fmla="#ppt_y+(sin(-2*pi*(1-$))*-#ppt_x+cos(-2*pi*(1-$))*(1-#ppt_y))*(1-$)">
                                          <p:val>
                                            <p:fltVal val="0"/>
                                          </p:val>
                                        </p:tav>
                                        <p:tav tm="100000">
                                          <p:val>
                                            <p:fltVal val="1"/>
                                          </p:val>
                                        </p:tav>
                                      </p:tavLst>
                                    </p:anim>
                                  </p:childTnLst>
                                </p:cTn>
                              </p:par>
                              <p:par>
                                <p:cTn id="213" presetID="49" presetClass="exit" presetSubtype="0" accel="100000" fill="hold" grpId="2" nodeType="withEffect">
                                  <p:stCondLst>
                                    <p:cond delay="800"/>
                                  </p:stCondLst>
                                  <p:iterate type="lt">
                                    <p:tmPct val="0"/>
                                  </p:iterate>
                                  <p:childTnLst>
                                    <p:anim calcmode="lin" valueType="num">
                                      <p:cBhvr>
                                        <p:cTn id="214" dur="750"/>
                                        <p:tgtEl>
                                          <p:spTgt spid="27"/>
                                        </p:tgtEl>
                                        <p:attrNameLst>
                                          <p:attrName>ppt_w</p:attrName>
                                        </p:attrNameLst>
                                      </p:cBhvr>
                                      <p:tavLst>
                                        <p:tav tm="0">
                                          <p:val>
                                            <p:strVal val="ppt_w"/>
                                          </p:val>
                                        </p:tav>
                                        <p:tav tm="100000">
                                          <p:val>
                                            <p:fltVal val="0"/>
                                          </p:val>
                                        </p:tav>
                                      </p:tavLst>
                                    </p:anim>
                                    <p:anim calcmode="lin" valueType="num">
                                      <p:cBhvr>
                                        <p:cTn id="215" dur="750"/>
                                        <p:tgtEl>
                                          <p:spTgt spid="27"/>
                                        </p:tgtEl>
                                        <p:attrNameLst>
                                          <p:attrName>ppt_h</p:attrName>
                                        </p:attrNameLst>
                                      </p:cBhvr>
                                      <p:tavLst>
                                        <p:tav tm="0">
                                          <p:val>
                                            <p:strVal val="ppt_h"/>
                                          </p:val>
                                        </p:tav>
                                        <p:tav tm="100000">
                                          <p:val>
                                            <p:fltVal val="0"/>
                                          </p:val>
                                        </p:tav>
                                      </p:tavLst>
                                    </p:anim>
                                    <p:anim calcmode="lin" valueType="num">
                                      <p:cBhvr>
                                        <p:cTn id="216" dur="750"/>
                                        <p:tgtEl>
                                          <p:spTgt spid="27"/>
                                        </p:tgtEl>
                                        <p:attrNameLst>
                                          <p:attrName>style.rotation</p:attrName>
                                        </p:attrNameLst>
                                      </p:cBhvr>
                                      <p:tavLst>
                                        <p:tav tm="0">
                                          <p:val>
                                            <p:fltVal val="0"/>
                                          </p:val>
                                        </p:tav>
                                        <p:tav tm="100000">
                                          <p:val>
                                            <p:fltVal val="360"/>
                                          </p:val>
                                        </p:tav>
                                      </p:tavLst>
                                    </p:anim>
                                    <p:animEffect transition="out" filter="fade">
                                      <p:cBhvr>
                                        <p:cTn id="217" dur="750"/>
                                        <p:tgtEl>
                                          <p:spTgt spid="27"/>
                                        </p:tgtEl>
                                      </p:cBhvr>
                                    </p:animEffect>
                                    <p:set>
                                      <p:cBhvr>
                                        <p:cTn id="218" dur="1" fill="hold">
                                          <p:stCondLst>
                                            <p:cond delay="749"/>
                                          </p:stCondLst>
                                        </p:cTn>
                                        <p:tgtEl>
                                          <p:spTgt spid="27"/>
                                        </p:tgtEl>
                                        <p:attrNameLst>
                                          <p:attrName>style.visibility</p:attrName>
                                        </p:attrNameLst>
                                      </p:cBhvr>
                                      <p:to>
                                        <p:strVal val="hidden"/>
                                      </p:to>
                                    </p:set>
                                  </p:childTnLst>
                                </p:cTn>
                              </p:par>
                              <p:par>
                                <p:cTn id="219" presetID="0" presetClass="path" presetSubtype="0" accel="50000" decel="50000" fill="hold" grpId="1" nodeType="withEffect">
                                  <p:stCondLst>
                                    <p:cond delay="800"/>
                                  </p:stCondLst>
                                  <p:iterate type="lt">
                                    <p:tmPct val="0"/>
                                  </p:iterate>
                                  <p:childTnLst>
                                    <p:animMotion origin="layout" path="M 0 -2.88622E-6 C -0.00035 -0.01156 -0.00417 -0.02359 -0.0151 -0.04232 C -0.02604 -0.06105 -0.03854 -0.08834 -0.0651 -0.11309 C -0.09167 -0.13783 -0.13507 -0.17137 -0.17413 -0.19056 C -0.21319 -0.20976 -0.22465 -0.21739 -0.29931 -0.2278 C -0.37396 -0.2382 -0.56597 -0.24884 -0.62257 -0.253 C -0.67917 -0.25717 -0.63628 -0.253 -0.63906 -0.253 " pathEditMode="relative" rAng="0" ptsTypes="aaaaaaa">
                                      <p:cBhvr>
                                        <p:cTn id="220" dur="750" fill="hold"/>
                                        <p:tgtEl>
                                          <p:spTgt spid="27"/>
                                        </p:tgtEl>
                                        <p:attrNameLst>
                                          <p:attrName>ppt_x</p:attrName>
                                          <p:attrName>ppt_y</p:attrName>
                                        </p:attrNameLst>
                                      </p:cBhvr>
                                      <p:rCtr x="-33958" y="-12858"/>
                                    </p:animMotion>
                                  </p:childTnLst>
                                </p:cTn>
                              </p:par>
                            </p:childTnLst>
                          </p:cTn>
                        </p:par>
                        <p:par>
                          <p:cTn id="221" fill="hold">
                            <p:stCondLst>
                              <p:cond delay="1550"/>
                            </p:stCondLst>
                            <p:childTnLst>
                              <p:par>
                                <p:cTn id="222" presetID="10" presetClass="exit" presetSubtype="0" fill="hold" grpId="1" nodeType="afterEffect">
                                  <p:stCondLst>
                                    <p:cond delay="0"/>
                                  </p:stCondLst>
                                  <p:childTnLst>
                                    <p:animEffect transition="out" filter="fade">
                                      <p:cBhvr>
                                        <p:cTn id="223" dur="10"/>
                                        <p:tgtEl>
                                          <p:spTgt spid="18"/>
                                        </p:tgtEl>
                                      </p:cBhvr>
                                    </p:animEffect>
                                    <p:set>
                                      <p:cBhvr>
                                        <p:cTn id="224" dur="1" fill="hold">
                                          <p:stCondLst>
                                            <p:cond delay="9"/>
                                          </p:stCondLst>
                                        </p:cTn>
                                        <p:tgtEl>
                                          <p:spTgt spid="18"/>
                                        </p:tgtEl>
                                        <p:attrNameLst>
                                          <p:attrName>style.visibility</p:attrName>
                                        </p:attrNameLst>
                                      </p:cBhvr>
                                      <p:to>
                                        <p:strVal val="hidden"/>
                                      </p:to>
                                    </p:set>
                                  </p:childTnLst>
                                </p:cTn>
                              </p:par>
                            </p:childTnLst>
                          </p:cTn>
                        </p:par>
                        <p:par>
                          <p:cTn id="225" fill="hold">
                            <p:stCondLst>
                              <p:cond delay="1560"/>
                            </p:stCondLst>
                            <p:childTnLst>
                              <p:par>
                                <p:cTn id="226" presetID="52" presetClass="entr" presetSubtype="0" fill="hold" grpId="0" nodeType="afterEffect">
                                  <p:stCondLst>
                                    <p:cond delay="0"/>
                                  </p:stCondLst>
                                  <p:childTnLst>
                                    <p:set>
                                      <p:cBhvr>
                                        <p:cTn id="227" dur="1" fill="hold">
                                          <p:stCondLst>
                                            <p:cond delay="0"/>
                                          </p:stCondLst>
                                        </p:cTn>
                                        <p:tgtEl>
                                          <p:spTgt spid="25"/>
                                        </p:tgtEl>
                                        <p:attrNameLst>
                                          <p:attrName>style.visibility</p:attrName>
                                        </p:attrNameLst>
                                      </p:cBhvr>
                                      <p:to>
                                        <p:strVal val="visible"/>
                                      </p:to>
                                    </p:set>
                                    <p:animScale>
                                      <p:cBhvr>
                                        <p:cTn id="228" dur="1000" decel="50000" fill="hold">
                                          <p:stCondLst>
                                            <p:cond delay="0"/>
                                          </p:stCondLst>
                                        </p:cTn>
                                        <p:tgtEl>
                                          <p:spTgt spid="2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9" dur="1000" decel="50000" fill="hold">
                                          <p:stCondLst>
                                            <p:cond delay="0"/>
                                          </p:stCondLst>
                                        </p:cTn>
                                        <p:tgtEl>
                                          <p:spTgt spid="25"/>
                                        </p:tgtEl>
                                        <p:attrNameLst>
                                          <p:attrName>ppt_x</p:attrName>
                                          <p:attrName>ppt_y</p:attrName>
                                        </p:attrNameLst>
                                      </p:cBhvr>
                                    </p:animMotion>
                                    <p:animEffect transition="in" filter="fade">
                                      <p:cBhvr>
                                        <p:cTn id="230" dur="1000"/>
                                        <p:tgtEl>
                                          <p:spTgt spid="25"/>
                                        </p:tgtEl>
                                      </p:cBhvr>
                                    </p:animEffect>
                                  </p:childTnLst>
                                </p:cTn>
                              </p:par>
                            </p:childTnLst>
                          </p:cTn>
                        </p:par>
                        <p:par>
                          <p:cTn id="231" fill="hold">
                            <p:stCondLst>
                              <p:cond delay="2560"/>
                            </p:stCondLst>
                            <p:childTnLst>
                              <p:par>
                                <p:cTn id="232" presetID="41" presetClass="entr" presetSubtype="0" fill="hold" grpId="0" nodeType="afterEffect">
                                  <p:stCondLst>
                                    <p:cond delay="0"/>
                                  </p:stCondLst>
                                  <p:iterate type="lt">
                                    <p:tmPct val="10000"/>
                                  </p:iterate>
                                  <p:childTnLst>
                                    <p:set>
                                      <p:cBhvr>
                                        <p:cTn id="233" dur="1" fill="hold">
                                          <p:stCondLst>
                                            <p:cond delay="0"/>
                                          </p:stCondLst>
                                        </p:cTn>
                                        <p:tgtEl>
                                          <p:spTgt spid="23"/>
                                        </p:tgtEl>
                                        <p:attrNameLst>
                                          <p:attrName>style.visibility</p:attrName>
                                        </p:attrNameLst>
                                      </p:cBhvr>
                                      <p:to>
                                        <p:strVal val="visible"/>
                                      </p:to>
                                    </p:set>
                                    <p:anim calcmode="lin" valueType="num">
                                      <p:cBhvr>
                                        <p:cTn id="234" dur="500" fill="hold"/>
                                        <p:tgtEl>
                                          <p:spTgt spid="23"/>
                                        </p:tgtEl>
                                        <p:attrNameLst>
                                          <p:attrName>ppt_x</p:attrName>
                                        </p:attrNameLst>
                                      </p:cBhvr>
                                      <p:tavLst>
                                        <p:tav tm="0">
                                          <p:val>
                                            <p:strVal val="#ppt_x"/>
                                          </p:val>
                                        </p:tav>
                                        <p:tav tm="50000">
                                          <p:val>
                                            <p:strVal val="#ppt_x+.1"/>
                                          </p:val>
                                        </p:tav>
                                        <p:tav tm="100000">
                                          <p:val>
                                            <p:strVal val="#ppt_x"/>
                                          </p:val>
                                        </p:tav>
                                      </p:tavLst>
                                    </p:anim>
                                    <p:anim calcmode="lin" valueType="num">
                                      <p:cBhvr>
                                        <p:cTn id="235" dur="500" fill="hold"/>
                                        <p:tgtEl>
                                          <p:spTgt spid="23"/>
                                        </p:tgtEl>
                                        <p:attrNameLst>
                                          <p:attrName>ppt_y</p:attrName>
                                        </p:attrNameLst>
                                      </p:cBhvr>
                                      <p:tavLst>
                                        <p:tav tm="0">
                                          <p:val>
                                            <p:strVal val="#ppt_y"/>
                                          </p:val>
                                        </p:tav>
                                        <p:tav tm="100000">
                                          <p:val>
                                            <p:strVal val="#ppt_y"/>
                                          </p:val>
                                        </p:tav>
                                      </p:tavLst>
                                    </p:anim>
                                    <p:anim calcmode="lin" valueType="num">
                                      <p:cBhvr>
                                        <p:cTn id="236" dur="500" fill="hold"/>
                                        <p:tgtEl>
                                          <p:spTgt spid="23"/>
                                        </p:tgtEl>
                                        <p:attrNameLst>
                                          <p:attrName>ppt_h</p:attrName>
                                        </p:attrNameLst>
                                      </p:cBhvr>
                                      <p:tavLst>
                                        <p:tav tm="0">
                                          <p:val>
                                            <p:strVal val="#ppt_h/10"/>
                                          </p:val>
                                        </p:tav>
                                        <p:tav tm="50000">
                                          <p:val>
                                            <p:strVal val="#ppt_h+.01"/>
                                          </p:val>
                                        </p:tav>
                                        <p:tav tm="100000">
                                          <p:val>
                                            <p:strVal val="#ppt_h"/>
                                          </p:val>
                                        </p:tav>
                                      </p:tavLst>
                                    </p:anim>
                                    <p:anim calcmode="lin" valueType="num">
                                      <p:cBhvr>
                                        <p:cTn id="237" dur="500" fill="hold"/>
                                        <p:tgtEl>
                                          <p:spTgt spid="23"/>
                                        </p:tgtEl>
                                        <p:attrNameLst>
                                          <p:attrName>ppt_w</p:attrName>
                                        </p:attrNameLst>
                                      </p:cBhvr>
                                      <p:tavLst>
                                        <p:tav tm="0">
                                          <p:val>
                                            <p:strVal val="#ppt_w/10"/>
                                          </p:val>
                                        </p:tav>
                                        <p:tav tm="50000">
                                          <p:val>
                                            <p:strVal val="#ppt_w+.01"/>
                                          </p:val>
                                        </p:tav>
                                        <p:tav tm="100000">
                                          <p:val>
                                            <p:strVal val="#ppt_w"/>
                                          </p:val>
                                        </p:tav>
                                      </p:tavLst>
                                    </p:anim>
                                    <p:animEffect transition="in" filter="fade">
                                      <p:cBhvr>
                                        <p:cTn id="238" dur="500" tmFilter="0,0; .5, 1; 1, 1"/>
                                        <p:tgtEl>
                                          <p:spTgt spid="23"/>
                                        </p:tgtEl>
                                      </p:cBhvr>
                                    </p:animEffect>
                                  </p:childTnLst>
                                </p:cTn>
                              </p:par>
                            </p:childTnLst>
                          </p:cTn>
                        </p:par>
                        <p:par>
                          <p:cTn id="239" fill="hold">
                            <p:stCondLst>
                              <p:cond delay="3160"/>
                            </p:stCondLst>
                            <p:childTnLst>
                              <p:par>
                                <p:cTn id="240" presetID="49" presetClass="entr" presetSubtype="0" decel="100000" fill="hold" grpId="0" nodeType="afterEffect">
                                  <p:stCondLst>
                                    <p:cond delay="0"/>
                                  </p:stCondLst>
                                  <p:childTnLst>
                                    <p:set>
                                      <p:cBhvr>
                                        <p:cTn id="241" dur="1" fill="hold">
                                          <p:stCondLst>
                                            <p:cond delay="0"/>
                                          </p:stCondLst>
                                        </p:cTn>
                                        <p:tgtEl>
                                          <p:spTgt spid="24"/>
                                        </p:tgtEl>
                                        <p:attrNameLst>
                                          <p:attrName>style.visibility</p:attrName>
                                        </p:attrNameLst>
                                      </p:cBhvr>
                                      <p:to>
                                        <p:strVal val="visible"/>
                                      </p:to>
                                    </p:set>
                                    <p:anim calcmode="lin" valueType="num">
                                      <p:cBhvr>
                                        <p:cTn id="242" dur="500" fill="hold"/>
                                        <p:tgtEl>
                                          <p:spTgt spid="24"/>
                                        </p:tgtEl>
                                        <p:attrNameLst>
                                          <p:attrName>ppt_w</p:attrName>
                                        </p:attrNameLst>
                                      </p:cBhvr>
                                      <p:tavLst>
                                        <p:tav tm="0">
                                          <p:val>
                                            <p:fltVal val="0"/>
                                          </p:val>
                                        </p:tav>
                                        <p:tav tm="100000">
                                          <p:val>
                                            <p:strVal val="#ppt_w"/>
                                          </p:val>
                                        </p:tav>
                                      </p:tavLst>
                                    </p:anim>
                                    <p:anim calcmode="lin" valueType="num">
                                      <p:cBhvr>
                                        <p:cTn id="243" dur="500" fill="hold"/>
                                        <p:tgtEl>
                                          <p:spTgt spid="24"/>
                                        </p:tgtEl>
                                        <p:attrNameLst>
                                          <p:attrName>ppt_h</p:attrName>
                                        </p:attrNameLst>
                                      </p:cBhvr>
                                      <p:tavLst>
                                        <p:tav tm="0">
                                          <p:val>
                                            <p:fltVal val="0"/>
                                          </p:val>
                                        </p:tav>
                                        <p:tav tm="100000">
                                          <p:val>
                                            <p:strVal val="#ppt_h"/>
                                          </p:val>
                                        </p:tav>
                                      </p:tavLst>
                                    </p:anim>
                                    <p:anim calcmode="lin" valueType="num">
                                      <p:cBhvr>
                                        <p:cTn id="244" dur="500" fill="hold"/>
                                        <p:tgtEl>
                                          <p:spTgt spid="24"/>
                                        </p:tgtEl>
                                        <p:attrNameLst>
                                          <p:attrName>style.rotation</p:attrName>
                                        </p:attrNameLst>
                                      </p:cBhvr>
                                      <p:tavLst>
                                        <p:tav tm="0">
                                          <p:val>
                                            <p:fltVal val="360"/>
                                          </p:val>
                                        </p:tav>
                                        <p:tav tm="100000">
                                          <p:val>
                                            <p:fltVal val="0"/>
                                          </p:val>
                                        </p:tav>
                                      </p:tavLst>
                                    </p:anim>
                                    <p:animEffect transition="in" filter="fade">
                                      <p:cBhvr>
                                        <p:cTn id="245" dur="500"/>
                                        <p:tgtEl>
                                          <p:spTgt spid="24"/>
                                        </p:tgtEl>
                                      </p:cBhvr>
                                    </p:animEffect>
                                  </p:childTnLst>
                                </p:cTn>
                              </p:par>
                              <p:par>
                                <p:cTn id="246" presetID="1" presetClass="entr" presetSubtype="0" fill="hold" grpId="0" nodeType="withEffect">
                                  <p:stCondLst>
                                    <p:cond delay="0"/>
                                  </p:stCondLst>
                                  <p:childTnLst>
                                    <p:set>
                                      <p:cBhvr>
                                        <p:cTn id="247" dur="1" fill="hold">
                                          <p:stCondLst>
                                            <p:cond delay="0"/>
                                          </p:stCondLst>
                                        </p:cTn>
                                        <p:tgtEl>
                                          <p:spTgt spid="28"/>
                                        </p:tgtEl>
                                        <p:attrNameLst>
                                          <p:attrName>style.visibility</p:attrName>
                                        </p:attrNameLst>
                                      </p:cBhvr>
                                      <p:to>
                                        <p:strVal val="visible"/>
                                      </p:to>
                                    </p:set>
                                  </p:childTnLst>
                                </p:cTn>
                              </p:par>
                            </p:childTnLst>
                          </p:cTn>
                        </p:par>
                        <p:par>
                          <p:cTn id="248" fill="hold">
                            <p:stCondLst>
                              <p:cond delay="3660"/>
                            </p:stCondLst>
                            <p:childTnLst>
                              <p:par>
                                <p:cTn id="249" presetID="1" presetClass="exit" presetSubtype="0" fill="hold" grpId="1" nodeType="afterEffect">
                                  <p:stCondLst>
                                    <p:cond delay="0"/>
                                  </p:stCondLst>
                                  <p:childTnLst>
                                    <p:set>
                                      <p:cBhvr>
                                        <p:cTn id="250" dur="1" fill="hold">
                                          <p:stCondLst>
                                            <p:cond delay="0"/>
                                          </p:stCondLst>
                                        </p:cTn>
                                        <p:tgtEl>
                                          <p:spTgt spid="22"/>
                                        </p:tgtEl>
                                        <p:attrNameLst>
                                          <p:attrName>style.visibility</p:attrName>
                                        </p:attrNameLst>
                                      </p:cBhvr>
                                      <p:to>
                                        <p:strVal val="hidden"/>
                                      </p:to>
                                    </p:set>
                                  </p:childTnLst>
                                </p:cTn>
                              </p:par>
                              <p:par>
                                <p:cTn id="251" presetID="0" presetClass="path" presetSubtype="0" accel="50000" decel="50000" fill="hold" grpId="1" nodeType="withEffect">
                                  <p:stCondLst>
                                    <p:cond delay="0"/>
                                  </p:stCondLst>
                                  <p:iterate type="lt">
                                    <p:tmPct val="0"/>
                                  </p:iterate>
                                  <p:childTnLst>
                                    <p:animMotion origin="layout" path="M 0 4.62535E-7 L -0.06632 -0.00116 " pathEditMode="relative" rAng="0" ptsTypes="AA">
                                      <p:cBhvr>
                                        <p:cTn id="252" dur="1000" fill="hold"/>
                                        <p:tgtEl>
                                          <p:spTgt spid="23"/>
                                        </p:tgtEl>
                                        <p:attrNameLst>
                                          <p:attrName>ppt_x</p:attrName>
                                          <p:attrName>ppt_y</p:attrName>
                                        </p:attrNameLst>
                                      </p:cBhvr>
                                      <p:rCtr x="-3316" y="-69"/>
                                    </p:animMotion>
                                  </p:childTnLst>
                                </p:cTn>
                              </p:par>
                              <p:par>
                                <p:cTn id="253" presetID="0" presetClass="path" presetSubtype="0" accel="50000" decel="50000" fill="hold" grpId="1" nodeType="withEffect">
                                  <p:stCondLst>
                                    <p:cond delay="0"/>
                                  </p:stCondLst>
                                  <p:childTnLst>
                                    <p:animMotion origin="layout" path="M 0 0.00023 L 0.09983 -0.00255 " pathEditMode="relative" rAng="0" ptsTypes="AA">
                                      <p:cBhvr>
                                        <p:cTn id="254" dur="1000" fill="hold"/>
                                        <p:tgtEl>
                                          <p:spTgt spid="24"/>
                                        </p:tgtEl>
                                        <p:attrNameLst>
                                          <p:attrName>ppt_x</p:attrName>
                                          <p:attrName>ppt_y</p:attrName>
                                        </p:attrNameLst>
                                      </p:cBhvr>
                                      <p:rCtr x="4983" y="-139"/>
                                    </p:animMotion>
                                  </p:childTnLst>
                                </p:cTn>
                              </p:par>
                            </p:childTnLst>
                          </p:cTn>
                        </p:par>
                        <p:par>
                          <p:cTn id="255" fill="hold">
                            <p:stCondLst>
                              <p:cond delay="4660"/>
                            </p:stCondLst>
                            <p:childTnLst>
                              <p:par>
                                <p:cTn id="256" presetID="22" presetClass="entr" presetSubtype="1" fill="hold" grpId="0" nodeType="afterEffect">
                                  <p:stCondLst>
                                    <p:cond delay="500"/>
                                  </p:stCondLst>
                                  <p:childTnLst>
                                    <p:set>
                                      <p:cBhvr>
                                        <p:cTn id="257" dur="1" fill="hold">
                                          <p:stCondLst>
                                            <p:cond delay="0"/>
                                          </p:stCondLst>
                                        </p:cTn>
                                        <p:tgtEl>
                                          <p:spTgt spid="29"/>
                                        </p:tgtEl>
                                        <p:attrNameLst>
                                          <p:attrName>style.visibility</p:attrName>
                                        </p:attrNameLst>
                                      </p:cBhvr>
                                      <p:to>
                                        <p:strVal val="visible"/>
                                      </p:to>
                                    </p:set>
                                    <p:animEffect transition="in" filter="wipe(up)">
                                      <p:cBhvr>
                                        <p:cTn id="258" dur="750"/>
                                        <p:tgtEl>
                                          <p:spTgt spid="29"/>
                                        </p:tgtEl>
                                      </p:cBhvr>
                                    </p:animEffect>
                                  </p:childTnLst>
                                </p:cTn>
                              </p:par>
                              <p:par>
                                <p:cTn id="259" presetID="22" presetClass="exit" presetSubtype="1" fill="hold" grpId="1" nodeType="withEffect">
                                  <p:stCondLst>
                                    <p:cond delay="700"/>
                                  </p:stCondLst>
                                  <p:iterate type="lt">
                                    <p:tmPct val="0"/>
                                  </p:iterate>
                                  <p:childTnLst>
                                    <p:animEffect transition="out" filter="wipe(up)">
                                      <p:cBhvr>
                                        <p:cTn id="260" dur="500"/>
                                        <p:tgtEl>
                                          <p:spTgt spid="17"/>
                                        </p:tgtEl>
                                      </p:cBhvr>
                                    </p:animEffect>
                                    <p:set>
                                      <p:cBhvr>
                                        <p:cTn id="261" dur="1" fill="hold">
                                          <p:stCondLst>
                                            <p:cond delay="499"/>
                                          </p:stCondLst>
                                        </p:cTn>
                                        <p:tgtEl>
                                          <p:spTgt spid="17"/>
                                        </p:tgtEl>
                                        <p:attrNameLst>
                                          <p:attrName>style.visibility</p:attrName>
                                        </p:attrNameLst>
                                      </p:cBhvr>
                                      <p:to>
                                        <p:strVal val="hidden"/>
                                      </p:to>
                                    </p:set>
                                  </p:childTnLst>
                                </p:cTn>
                              </p:par>
                              <p:par>
                                <p:cTn id="262" presetID="0" presetClass="path" presetSubtype="0" accel="50000" decel="50000" fill="hold" grpId="2" nodeType="withEffect">
                                  <p:stCondLst>
                                    <p:cond delay="250"/>
                                  </p:stCondLst>
                                  <p:iterate type="lt">
                                    <p:tmPct val="0"/>
                                  </p:iterate>
                                  <p:childTnLst>
                                    <p:animMotion origin="layout" path="M -0.06632 -0.00116 L 0.09375 -0.00116 " pathEditMode="relative" rAng="0" ptsTypes="AA">
                                      <p:cBhvr>
                                        <p:cTn id="263" dur="1000" fill="hold"/>
                                        <p:tgtEl>
                                          <p:spTgt spid="23"/>
                                        </p:tgtEl>
                                        <p:attrNameLst>
                                          <p:attrName>ppt_x</p:attrName>
                                          <p:attrName>ppt_y</p:attrName>
                                        </p:attrNameLst>
                                      </p:cBhvr>
                                      <p:rCtr x="8003" y="0"/>
                                    </p:animMotion>
                                  </p:childTnLst>
                                </p:cTn>
                              </p:par>
                              <p:par>
                                <p:cTn id="264" presetID="0" presetClass="path" presetSubtype="0" accel="50000" decel="50000" fill="hold" grpId="2" nodeType="withEffect">
                                  <p:stCondLst>
                                    <p:cond delay="0"/>
                                  </p:stCondLst>
                                  <p:childTnLst>
                                    <p:animMotion origin="layout" path="M 0.09983 -0.00255 L 0.12934 -0.00162 " pathEditMode="relative" rAng="0" ptsTypes="AA">
                                      <p:cBhvr>
                                        <p:cTn id="265" dur="1000" fill="hold"/>
                                        <p:tgtEl>
                                          <p:spTgt spid="24"/>
                                        </p:tgtEl>
                                        <p:attrNameLst>
                                          <p:attrName>ppt_x</p:attrName>
                                          <p:attrName>ppt_y</p:attrName>
                                        </p:attrNameLst>
                                      </p:cBhvr>
                                      <p:rCtr x="1476" y="46"/>
                                    </p:animMotion>
                                  </p:childTnLst>
                                </p:cTn>
                              </p:par>
                              <p:par>
                                <p:cTn id="266" presetID="0" presetClass="path" presetSubtype="0" accel="50000" decel="50000" fill="hold" grpId="1" nodeType="withEffect">
                                  <p:stCondLst>
                                    <p:cond delay="250"/>
                                  </p:stCondLst>
                                  <p:childTnLst>
                                    <p:animMotion origin="layout" path="M -3.33333E-6 -4.44444E-6 C -0.00503 0.0007 -0.02205 -0.00092 -0.03003 0.00371 C -0.03802 0.00834 -0.04409 0.01783 -0.04826 0.02825 C -0.05243 0.03866 -0.05416 0.05371 -0.05555 0.0669 C -0.05694 0.0801 -0.05607 0.09908 -0.05625 0.10764 " pathEditMode="relative" rAng="0" ptsTypes="aaaaa">
                                      <p:cBhvr>
                                        <p:cTn id="267" dur="1000" fill="hold"/>
                                        <p:tgtEl>
                                          <p:spTgt spid="25"/>
                                        </p:tgtEl>
                                        <p:attrNameLst>
                                          <p:attrName>ppt_x</p:attrName>
                                          <p:attrName>ppt_y</p:attrName>
                                        </p:attrNameLst>
                                      </p:cBhvr>
                                      <p:rCtr x="-2847" y="5324"/>
                                    </p:animMotion>
                                  </p:childTnLst>
                                </p:cTn>
                              </p:par>
                              <p:par>
                                <p:cTn id="268" presetID="0" presetClass="path" presetSubtype="0" accel="50000" decel="50000" fill="hold" grpId="2" nodeType="withEffect">
                                  <p:stCondLst>
                                    <p:cond delay="400"/>
                                  </p:stCondLst>
                                  <p:childTnLst>
                                    <p:animMotion origin="layout" path="M -3.33333E-6 1.11111E-6 C 0.0033 0.00116 0.01511 0.00231 0.01962 0.00671 C 0.02414 0.01111 0.0257 0.01736 0.02726 0.02616 C 0.02882 0.03495 0.02882 0.04583 0.02952 0.05926 C 0.03021 0.07268 0.03073 0.09722 0.03108 0.10717 " pathEditMode="relative" rAng="0" ptsTypes="aaaaa">
                                      <p:cBhvr>
                                        <p:cTn id="269" dur="1000" fill="hold"/>
                                        <p:tgtEl>
                                          <p:spTgt spid="21"/>
                                        </p:tgtEl>
                                        <p:attrNameLst>
                                          <p:attrName>ppt_x</p:attrName>
                                          <p:attrName>ppt_y</p:attrName>
                                        </p:attrNameLst>
                                      </p:cBhvr>
                                      <p:rCtr x="1545" y="5347"/>
                                    </p:animMotion>
                                  </p:childTnLst>
                                </p:cTn>
                              </p:par>
                              <p:par>
                                <p:cTn id="270" presetID="1" presetClass="entr" presetSubtype="0" fill="hold" grpId="0" nodeType="withEffect">
                                  <p:stCondLst>
                                    <p:cond delay="1300"/>
                                  </p:stCondLst>
                                  <p:childTnLst>
                                    <p:set>
                                      <p:cBhvr>
                                        <p:cTn id="271" dur="1" fill="hold">
                                          <p:stCondLst>
                                            <p:cond delay="0"/>
                                          </p:stCondLst>
                                        </p:cTn>
                                        <p:tgtEl>
                                          <p:spTgt spid="13"/>
                                        </p:tgtEl>
                                        <p:attrNameLst>
                                          <p:attrName>style.visibility</p:attrName>
                                        </p:attrNameLst>
                                      </p:cBhvr>
                                      <p:to>
                                        <p:strVal val="visible"/>
                                      </p:to>
                                    </p:set>
                                  </p:childTnLst>
                                </p:cTn>
                              </p:par>
                              <p:par>
                                <p:cTn id="272" presetID="22" presetClass="exit" presetSubtype="1" fill="hold" grpId="1" nodeType="withEffect">
                                  <p:stCondLst>
                                    <p:cond delay="1050"/>
                                  </p:stCondLst>
                                  <p:childTnLst>
                                    <p:animEffect transition="out" filter="wipe(up)">
                                      <p:cBhvr>
                                        <p:cTn id="273" dur="500"/>
                                        <p:tgtEl>
                                          <p:spTgt spid="21"/>
                                        </p:tgtEl>
                                      </p:cBhvr>
                                    </p:animEffect>
                                    <p:set>
                                      <p:cBhvr>
                                        <p:cTn id="274" dur="1" fill="hold">
                                          <p:stCondLst>
                                            <p:cond delay="499"/>
                                          </p:stCondLst>
                                        </p:cTn>
                                        <p:tgtEl>
                                          <p:spTgt spid="21"/>
                                        </p:tgtEl>
                                        <p:attrNameLst>
                                          <p:attrName>style.visibility</p:attrName>
                                        </p:attrNameLst>
                                      </p:cBhvr>
                                      <p:to>
                                        <p:strVal val="hidden"/>
                                      </p:to>
                                    </p:set>
                                  </p:childTnLst>
                                </p:cTn>
                              </p:par>
                              <p:par>
                                <p:cTn id="275" presetID="22" presetClass="exit" presetSubtype="1" fill="hold" grpId="2" nodeType="withEffect">
                                  <p:stCondLst>
                                    <p:cond delay="1250"/>
                                  </p:stCondLst>
                                  <p:childTnLst>
                                    <p:animEffect transition="out" filter="wipe(up)">
                                      <p:cBhvr>
                                        <p:cTn id="276" dur="500"/>
                                        <p:tgtEl>
                                          <p:spTgt spid="25"/>
                                        </p:tgtEl>
                                      </p:cBhvr>
                                    </p:animEffect>
                                    <p:set>
                                      <p:cBhvr>
                                        <p:cTn id="277" dur="1" fill="hold">
                                          <p:stCondLst>
                                            <p:cond delay="499"/>
                                          </p:stCondLst>
                                        </p:cTn>
                                        <p:tgtEl>
                                          <p:spTgt spid="25"/>
                                        </p:tgtEl>
                                        <p:attrNameLst>
                                          <p:attrName>style.visibility</p:attrName>
                                        </p:attrNameLst>
                                      </p:cBhvr>
                                      <p:to>
                                        <p:strVal val="hidden"/>
                                      </p:to>
                                    </p:set>
                                  </p:childTnLst>
                                </p:cTn>
                              </p:par>
                              <p:par>
                                <p:cTn id="278" presetID="22" presetClass="exit" presetSubtype="1" fill="hold" grpId="3" nodeType="withEffect">
                                  <p:stCondLst>
                                    <p:cond delay="1250"/>
                                  </p:stCondLst>
                                  <p:iterate type="lt">
                                    <p:tmPct val="0"/>
                                  </p:iterate>
                                  <p:childTnLst>
                                    <p:animEffect transition="out" filter="wipe(up)">
                                      <p:cBhvr>
                                        <p:cTn id="279" dur="500"/>
                                        <p:tgtEl>
                                          <p:spTgt spid="23"/>
                                        </p:tgtEl>
                                      </p:cBhvr>
                                    </p:animEffect>
                                    <p:set>
                                      <p:cBhvr>
                                        <p:cTn id="280" dur="1" fill="hold">
                                          <p:stCondLst>
                                            <p:cond delay="499"/>
                                          </p:stCondLst>
                                        </p:cTn>
                                        <p:tgtEl>
                                          <p:spTgt spid="23"/>
                                        </p:tgtEl>
                                        <p:attrNameLst>
                                          <p:attrName>style.visibility</p:attrName>
                                        </p:attrNameLst>
                                      </p:cBhvr>
                                      <p:to>
                                        <p:strVal val="hidden"/>
                                      </p:to>
                                    </p:set>
                                  </p:childTnLst>
                                </p:cTn>
                              </p:par>
                              <p:par>
                                <p:cTn id="281" presetID="22" presetClass="exit" presetSubtype="1" fill="hold" grpId="3" nodeType="withEffect">
                                  <p:stCondLst>
                                    <p:cond delay="1450"/>
                                  </p:stCondLst>
                                  <p:childTnLst>
                                    <p:animEffect transition="out" filter="wipe(up)">
                                      <p:cBhvr>
                                        <p:cTn id="282" dur="500"/>
                                        <p:tgtEl>
                                          <p:spTgt spid="24"/>
                                        </p:tgtEl>
                                      </p:cBhvr>
                                    </p:animEffect>
                                    <p:set>
                                      <p:cBhvr>
                                        <p:cTn id="283" dur="1" fill="hold">
                                          <p:stCondLst>
                                            <p:cond delay="499"/>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4" grpId="0"/>
      <p:bldP spid="4" grpId="1"/>
      <p:bldP spid="4" grpId="2"/>
      <p:bldP spid="5" grpId="0"/>
      <p:bldP spid="5" grpId="1"/>
      <p:bldP spid="5" grpId="2"/>
      <p:bldP spid="6" grpId="0"/>
      <p:bldP spid="6" grpId="1"/>
      <p:bldP spid="6" grpId="3"/>
      <p:bldP spid="7" grpId="0"/>
      <p:bldP spid="7" grpId="1"/>
      <p:bldP spid="7" grpId="2"/>
      <p:bldP spid="8" grpId="0"/>
      <p:bldP spid="8" grpId="1"/>
      <p:bldP spid="8" grpId="2"/>
      <p:bldP spid="9" grpId="0"/>
      <p:bldP spid="9" grpId="1"/>
      <p:bldP spid="11" grpId="0"/>
      <p:bldP spid="11" grpId="1"/>
      <p:bldP spid="12" grpId="0"/>
      <p:bldP spid="12" grpId="1"/>
      <p:bldP spid="13" grpId="0"/>
      <p:bldP spid="14" grpId="0"/>
      <p:bldP spid="14" grpId="1"/>
      <p:bldP spid="14" grpId="2"/>
      <p:bldP spid="15" grpId="0" build="allAtOnce"/>
      <p:bldP spid="16" grpId="0"/>
      <p:bldP spid="16" grpId="1"/>
      <p:bldP spid="16" grpId="2"/>
      <p:bldP spid="17" grpId="0"/>
      <p:bldP spid="17" grpId="1"/>
      <p:bldP spid="18" grpId="0"/>
      <p:bldP spid="18" grpId="1"/>
      <p:bldP spid="18" grpId="2"/>
      <p:bldP spid="19" grpId="0"/>
      <p:bldP spid="19" grpId="1"/>
      <p:bldP spid="20" grpId="0"/>
      <p:bldP spid="20" grpId="1"/>
      <p:bldP spid="21" grpId="0"/>
      <p:bldP spid="21" grpId="1"/>
      <p:bldP spid="21" grpId="2"/>
      <p:bldP spid="22" grpId="0"/>
      <p:bldP spid="22" grpId="1"/>
      <p:bldP spid="23" grpId="0"/>
      <p:bldP spid="23" grpId="1"/>
      <p:bldP spid="23" grpId="2"/>
      <p:bldP spid="23" grpId="3"/>
      <p:bldP spid="24" grpId="0"/>
      <p:bldP spid="24" grpId="1"/>
      <p:bldP spid="24" grpId="2"/>
      <p:bldP spid="24" grpId="3"/>
      <p:bldP spid="25" grpId="0"/>
      <p:bldP spid="25" grpId="1"/>
      <p:bldP spid="25" grpId="2"/>
      <p:bldP spid="27" grpId="0"/>
      <p:bldP spid="27" grpId="1"/>
      <p:bldP spid="27" grpId="2"/>
      <p:bldP spid="27" grpId="3"/>
      <p:bldP spid="28" grpId="0"/>
      <p:bldP spid="2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11085</TotalTime>
  <Words>211</Words>
  <Application>Microsoft Office PowerPoint</Application>
  <PresentationFormat>On-screen Show (4:3)</PresentationFormat>
  <Paragraphs>56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Aharoni</vt:lpstr>
      <vt:lpstr>Calibri</vt:lpstr>
      <vt:lpstr>Office Theme</vt:lpstr>
      <vt:lpstr>For godly sorrow produces repentance leading to salvation, not to be regretted; but the sorrow of the world produces death.         — 2nd Corinthians 7:10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Ron Bert</dc:creator>
  <cp:lastModifiedBy>Ron Bert</cp:lastModifiedBy>
  <cp:revision>1127</cp:revision>
  <dcterms:created xsi:type="dcterms:W3CDTF">2015-03-20T20:55:15Z</dcterms:created>
  <dcterms:modified xsi:type="dcterms:W3CDTF">2016-09-09T00:52:06Z</dcterms:modified>
</cp:coreProperties>
</file>