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346" r:id="rId3"/>
    <p:sldId id="639" r:id="rId4"/>
    <p:sldId id="640" r:id="rId5"/>
    <p:sldId id="641" r:id="rId6"/>
    <p:sldId id="642" r:id="rId7"/>
    <p:sldId id="664" r:id="rId8"/>
    <p:sldId id="643" r:id="rId9"/>
    <p:sldId id="644" r:id="rId10"/>
    <p:sldId id="645" r:id="rId11"/>
    <p:sldId id="646" r:id="rId12"/>
    <p:sldId id="647" r:id="rId13"/>
    <p:sldId id="648" r:id="rId14"/>
    <p:sldId id="649" r:id="rId15"/>
    <p:sldId id="650" r:id="rId16"/>
    <p:sldId id="651" r:id="rId17"/>
    <p:sldId id="652" r:id="rId18"/>
    <p:sldId id="653" r:id="rId19"/>
    <p:sldId id="654" r:id="rId20"/>
    <p:sldId id="655" r:id="rId21"/>
    <p:sldId id="656" r:id="rId22"/>
    <p:sldId id="657" r:id="rId23"/>
    <p:sldId id="658" r:id="rId24"/>
    <p:sldId id="659" r:id="rId25"/>
    <p:sldId id="660" r:id="rId26"/>
    <p:sldId id="661" r:id="rId27"/>
    <p:sldId id="662" r:id="rId28"/>
    <p:sldId id="663" r:id="rId29"/>
    <p:sldId id="666" r:id="rId30"/>
    <p:sldId id="665" r:id="rId31"/>
    <p:sldId id="350" r:id="rId32"/>
    <p:sldId id="283" r:id="rId33"/>
    <p:sldId id="382" r:id="rId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CC00FF"/>
    <a:srgbClr val="0066FF"/>
    <a:srgbClr val="CCCC00"/>
    <a:srgbClr val="CC9900"/>
    <a:srgbClr val="CC6600"/>
    <a:srgbClr val="FFFF00"/>
    <a:srgbClr val="FF9900"/>
    <a:srgbClr val="004782"/>
    <a:srgbClr val="0F1A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77" autoAdjust="0"/>
    <p:restoredTop sz="82213" autoAdjust="0"/>
  </p:normalViewPr>
  <p:slideViewPr>
    <p:cSldViewPr snapToGrid="0">
      <p:cViewPr varScale="1">
        <p:scale>
          <a:sx n="78" d="100"/>
          <a:sy n="78" d="100"/>
        </p:scale>
        <p:origin x="1530"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9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12/27/2020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were made to reflect the qualities of God.</a:t>
            </a:r>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robes of truth extend well past our perception, to see the whole of it all. The future is predicated on the past which is exacted by the present.</a:t>
            </a:r>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1689189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earth a prince has arrived offering salvation to all who believe.</a:t>
            </a:r>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578634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Son of God owns all hearts under His care. His light is the beacon of life welling up from love’s radiance itself.</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2422476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determines reality for the benefit of all, in the solid truth of His creation. His will holds us tightly in His plan of unity to come to His love.</a:t>
            </a:r>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3070835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desires we live in harmony with what He has provided without refusing the gifts He has given.</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846030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our disobedience, it was necessary for God to take tangible, physical, identifiable form, to clarify His preeminence; a call to return.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a:t>
            </a:r>
            <a:r>
              <a:rPr lang="en-US" baseline="30000" dirty="0"/>
              <a:t>st</a:t>
            </a:r>
            <a:r>
              <a:rPr lang="en-US" dirty="0"/>
              <a:t> Co 15:45 And so it is written, "The first man Adam became a living being." The last Adam became a life-giving spirit.</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3626281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word reigns supreme.</a:t>
            </a:r>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1654633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Truth has the measure of judgment in relation to His heart of light’s life. His robe is an act of honor and sacrifice.</a:t>
            </a:r>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2926635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battle where God has not prevailed, though death consumes the flesh. His call is a rise to life from the death of sin</a:t>
            </a:r>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3551625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no mistake, God wills all to return to His light of love which supplies eternal life.</a:t>
            </a:r>
          </a:p>
        </p:txBody>
      </p:sp>
      <p:sp>
        <p:nvSpPr>
          <p:cNvPr id="4" name="Slide Number Placeholder 3"/>
          <p:cNvSpPr>
            <a:spLocks noGrp="1"/>
          </p:cNvSpPr>
          <p:nvPr>
            <p:ph type="sldNum" sz="quarter" idx="5"/>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2349351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sees all, and has given us all the vision of forever, laid before each of us.</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3064013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has no desire to let go of that which He created to have an equal appreciation of life shared.</a:t>
            </a:r>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659819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God Himself, sacrificed His life so we may know the purpose of why we are, and how to live under the hail of His love.</a:t>
            </a:r>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3290261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Dripped in glory, His care for each of us is incomparable across all essence.</a:t>
            </a:r>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36295290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live forever, one has to believe in the God that offers it.</a:t>
            </a:r>
          </a:p>
        </p:txBody>
      </p:sp>
      <p:sp>
        <p:nvSpPr>
          <p:cNvPr id="4" name="Slide Number Placeholder 3"/>
          <p:cNvSpPr>
            <a:spLocks noGrp="1"/>
          </p:cNvSpPr>
          <p:nvPr>
            <p:ph type="sldNum" sz="quarter" idx="5"/>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3336994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occurrences of God touch the truth we all have the pleasure of coming to know.</a:t>
            </a:r>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419081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mortal heart yearns for a message of salvation. The story, and exchange, told in His word gives us one truth, loudly heard above the silence of acquiescence.</a:t>
            </a:r>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2531560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entrance to eternity has been established by God for all those who wish to come to His will and nature.</a:t>
            </a:r>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2623596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us to live, God has made it clear to all young and old, wise and ignorant, He is the one we need to come to.</a:t>
            </a:r>
          </a:p>
        </p:txBody>
      </p:sp>
      <p:sp>
        <p:nvSpPr>
          <p:cNvPr id="4" name="Slide Number Placeholder 3"/>
          <p:cNvSpPr>
            <a:spLocks noGrp="1"/>
          </p:cNvSpPr>
          <p:nvPr>
            <p:ph type="sldNum" sz="quarter" idx="5"/>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1692931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welcome His coming, salvation rests upon His truth, and His defense, of each soul who believes.</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3126063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566066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does not answer to us, as we are His creation, and He seeks those becoming in the image that He is.</a:t>
            </a:r>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9057931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will always be there for those that truly love Him.</a:t>
            </a:r>
          </a:p>
        </p:txBody>
      </p:sp>
      <p:sp>
        <p:nvSpPr>
          <p:cNvPr id="4" name="Slide Number Placeholder 3"/>
          <p:cNvSpPr>
            <a:spLocks noGrp="1"/>
          </p:cNvSpPr>
          <p:nvPr>
            <p:ph type="sldNum" sz="quarter" idx="10"/>
          </p:nvPr>
        </p:nvSpPr>
        <p:spPr/>
        <p:txBody>
          <a:bodyPr/>
          <a:lstStyle/>
          <a:p>
            <a:fld id="{934C9568-E3D6-45BA-A626-EF0F78B9350D}" type="slidenum">
              <a:rPr lang="en-US" smtClean="0"/>
              <a:t>31</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33</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beginning to end, God encompasses all reality unseen or knowable to those in His creation. His magnificence is beyond measure.</a:t>
            </a:r>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3260970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singular in His multifaceted self.</a:t>
            </a:r>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2309430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needs no </a:t>
            </a:r>
            <a:r>
              <a:rPr lang="en-US" dirty="0" err="1"/>
              <a:t>utterable</a:t>
            </a:r>
            <a:r>
              <a:rPr lang="en-US" dirty="0"/>
              <a:t> name to be that He is. Time is His creation waiting for souls to acknowledge His presence in the liberty He has given.</a:t>
            </a:r>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4281428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Humble hearts are the only ones able to feel the magnitude of God.</a:t>
            </a:r>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172155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the great explainer, showed how each of us maintains I AM. In His Spirit we live.</a:t>
            </a:r>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2103178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Across the ages, His coming is of the most significant, in knowing God, and His reasons for life in His creation.</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1820347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vampstock.deviantart.com/art/White-Glitter-Texture-Vampstock-374187490"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webp"/><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webp"/><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9.sv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6.jpg"/><Relationship Id="rId18" Type="http://schemas.openxmlformats.org/officeDocument/2006/relationships/image" Target="../media/image23.jpg"/><Relationship Id="rId26" Type="http://schemas.openxmlformats.org/officeDocument/2006/relationships/image" Target="../media/image32.jpg"/><Relationship Id="rId3" Type="http://schemas.openxmlformats.org/officeDocument/2006/relationships/image" Target="../media/image1.jpg"/><Relationship Id="rId21" Type="http://schemas.openxmlformats.org/officeDocument/2006/relationships/image" Target="../media/image27.png"/><Relationship Id="rId7" Type="http://schemas.openxmlformats.org/officeDocument/2006/relationships/image" Target="../media/image6.jpg"/><Relationship Id="rId12" Type="http://schemas.openxmlformats.org/officeDocument/2006/relationships/image" Target="../media/image14.jpg"/><Relationship Id="rId17" Type="http://schemas.openxmlformats.org/officeDocument/2006/relationships/image" Target="../media/image22.jpg"/><Relationship Id="rId25" Type="http://schemas.openxmlformats.org/officeDocument/2006/relationships/image" Target="../media/image31.webp"/><Relationship Id="rId2" Type="http://schemas.openxmlformats.org/officeDocument/2006/relationships/notesSlide" Target="../notesSlides/notesSlide28.xml"/><Relationship Id="rId16" Type="http://schemas.openxmlformats.org/officeDocument/2006/relationships/image" Target="../media/image21.jpg"/><Relationship Id="rId20" Type="http://schemas.openxmlformats.org/officeDocument/2006/relationships/image" Target="../media/image26.jpg"/><Relationship Id="rId29"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3.jpg"/><Relationship Id="rId24" Type="http://schemas.openxmlformats.org/officeDocument/2006/relationships/image" Target="../media/image30.jpg"/><Relationship Id="rId5" Type="http://schemas.openxmlformats.org/officeDocument/2006/relationships/image" Target="../media/image4.jpg"/><Relationship Id="rId15" Type="http://schemas.openxmlformats.org/officeDocument/2006/relationships/image" Target="../media/image20.jpg"/><Relationship Id="rId23" Type="http://schemas.openxmlformats.org/officeDocument/2006/relationships/image" Target="../media/image29.webp"/><Relationship Id="rId28" Type="http://schemas.openxmlformats.org/officeDocument/2006/relationships/image" Target="../media/image36.jpg"/><Relationship Id="rId10" Type="http://schemas.openxmlformats.org/officeDocument/2006/relationships/image" Target="../media/image11.jpg"/><Relationship Id="rId19" Type="http://schemas.openxmlformats.org/officeDocument/2006/relationships/image" Target="../media/image25.jpg"/><Relationship Id="rId4" Type="http://schemas.openxmlformats.org/officeDocument/2006/relationships/image" Target="../media/image3.jpg"/><Relationship Id="rId9" Type="http://schemas.openxmlformats.org/officeDocument/2006/relationships/image" Target="../media/image9.jpg"/><Relationship Id="rId14" Type="http://schemas.openxmlformats.org/officeDocument/2006/relationships/image" Target="../media/image18.jpg"/><Relationship Id="rId22" Type="http://schemas.openxmlformats.org/officeDocument/2006/relationships/image" Target="../media/image28.jpg"/><Relationship Id="rId27" Type="http://schemas.openxmlformats.org/officeDocument/2006/relationships/image" Target="../media/image34.jpg"/><Relationship Id="rId30" Type="http://schemas.openxmlformats.org/officeDocument/2006/relationships/image" Target="../media/image40.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49.jpeg"/><Relationship Id="rId18" Type="http://schemas.openxmlformats.org/officeDocument/2006/relationships/image" Target="../media/image52.jpeg"/><Relationship Id="rId26" Type="http://schemas.openxmlformats.org/officeDocument/2006/relationships/image" Target="../media/image58.jpeg"/><Relationship Id="rId3" Type="http://schemas.openxmlformats.org/officeDocument/2006/relationships/image" Target="../media/image41.jpeg"/><Relationship Id="rId21" Type="http://schemas.openxmlformats.org/officeDocument/2006/relationships/image" Target="../media/image55.jpeg"/><Relationship Id="rId7" Type="http://schemas.openxmlformats.org/officeDocument/2006/relationships/image" Target="../media/image44.jpeg"/><Relationship Id="rId12" Type="http://schemas.openxmlformats.org/officeDocument/2006/relationships/image" Target="../media/image48.jpeg"/><Relationship Id="rId17" Type="http://schemas.openxmlformats.org/officeDocument/2006/relationships/image" Target="../media/image22.jpg"/><Relationship Id="rId25" Type="http://schemas.openxmlformats.org/officeDocument/2006/relationships/image" Target="../media/image31.webp"/><Relationship Id="rId2" Type="http://schemas.openxmlformats.org/officeDocument/2006/relationships/notesSlide" Target="../notesSlides/notesSlide29.xml"/><Relationship Id="rId16" Type="http://schemas.openxmlformats.org/officeDocument/2006/relationships/image" Target="../media/image51.jpeg"/><Relationship Id="rId20" Type="http://schemas.openxmlformats.org/officeDocument/2006/relationships/image" Target="../media/image54.jpeg"/><Relationship Id="rId29"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47.jpeg"/><Relationship Id="rId24" Type="http://schemas.openxmlformats.org/officeDocument/2006/relationships/image" Target="../media/image57.jpeg"/><Relationship Id="rId5" Type="http://schemas.openxmlformats.org/officeDocument/2006/relationships/image" Target="../media/image43.jpeg"/><Relationship Id="rId15" Type="http://schemas.openxmlformats.org/officeDocument/2006/relationships/image" Target="../media/image20.jpg"/><Relationship Id="rId23" Type="http://schemas.openxmlformats.org/officeDocument/2006/relationships/image" Target="../media/image29.webp"/><Relationship Id="rId28" Type="http://schemas.openxmlformats.org/officeDocument/2006/relationships/image" Target="../media/image59.jpeg"/><Relationship Id="rId10" Type="http://schemas.openxmlformats.org/officeDocument/2006/relationships/image" Target="../media/image46.jpeg"/><Relationship Id="rId19" Type="http://schemas.openxmlformats.org/officeDocument/2006/relationships/image" Target="../media/image53.jpeg"/><Relationship Id="rId4" Type="http://schemas.openxmlformats.org/officeDocument/2006/relationships/image" Target="../media/image42.jpeg"/><Relationship Id="rId9" Type="http://schemas.openxmlformats.org/officeDocument/2006/relationships/image" Target="../media/image45.jpeg"/><Relationship Id="rId14" Type="http://schemas.openxmlformats.org/officeDocument/2006/relationships/image" Target="../media/image50.jpeg"/><Relationship Id="rId22" Type="http://schemas.openxmlformats.org/officeDocument/2006/relationships/image" Target="../media/image56.jpeg"/><Relationship Id="rId27" Type="http://schemas.openxmlformats.org/officeDocument/2006/relationships/image" Target="../media/image34.jpg"/><Relationship Id="rId30"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hyperlink" Target="https://www.pexels.com/photo/sky-sunset-clouds-bright-36464/" TargetMode="External"/><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6D9268-FF44-4084-9E97-9E0358B6B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4" name="Title 1">
            <a:extLst>
              <a:ext uri="{FF2B5EF4-FFF2-40B4-BE49-F238E27FC236}">
                <a16:creationId xmlns:a16="http://schemas.microsoft.com/office/drawing/2014/main" id="{5EDEB61D-B8F9-461D-9959-4313F571C393}"/>
              </a:ext>
            </a:extLst>
          </p:cNvPr>
          <p:cNvSpPr txBox="1">
            <a:spLocks/>
          </p:cNvSpPr>
          <p:nvPr/>
        </p:nvSpPr>
        <p:spPr>
          <a:xfrm>
            <a:off x="3155585" y="1679216"/>
            <a:ext cx="453845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Lord Himself</a:t>
            </a:r>
          </a:p>
        </p:txBody>
      </p:sp>
      <p:sp>
        <p:nvSpPr>
          <p:cNvPr id="5" name="Title 1">
            <a:extLst>
              <a:ext uri="{FF2B5EF4-FFF2-40B4-BE49-F238E27FC236}">
                <a16:creationId xmlns:a16="http://schemas.microsoft.com/office/drawing/2014/main" id="{B23CA19D-45BF-45C3-AB26-CBCE88212DDB}"/>
              </a:ext>
            </a:extLst>
          </p:cNvPr>
          <p:cNvSpPr txBox="1">
            <a:spLocks/>
          </p:cNvSpPr>
          <p:nvPr/>
        </p:nvSpPr>
        <p:spPr>
          <a:xfrm>
            <a:off x="5139167" y="3685743"/>
            <a:ext cx="286205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Immanuel</a:t>
            </a:r>
          </a:p>
        </p:txBody>
      </p:sp>
      <p:sp>
        <p:nvSpPr>
          <p:cNvPr id="3074" name="Rectangle 2"/>
          <p:cNvSpPr>
            <a:spLocks noGrp="1" noChangeArrowheads="1"/>
          </p:cNvSpPr>
          <p:nvPr>
            <p:ph type="title"/>
          </p:nvPr>
        </p:nvSpPr>
        <p:spPr>
          <a:xfrm>
            <a:off x="457200" y="1701800"/>
            <a:ext cx="8229600" cy="34544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the Lord Himself will give you a sign: Behold, the virgin shall conceive and bear a Son, and shall call His name Immanuel."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Isaiah 7:14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EE117F24-5899-4A78-A57A-03E1DBBB2A5F}"/>
              </a:ext>
            </a:extLst>
          </p:cNvPr>
          <p:cNvSpPr txBox="1">
            <a:spLocks noChangeArrowheads="1"/>
          </p:cNvSpPr>
          <p:nvPr/>
        </p:nvSpPr>
        <p:spPr bwMode="auto">
          <a:xfrm>
            <a:off x="5231955" y="3742508"/>
            <a:ext cx="2672514"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Immanuel</a:t>
            </a:r>
            <a:endParaRPr lang="en-US" altLang="en-US" sz="3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F33B96D9-DE04-4266-8F3B-D63DC768D920}"/>
              </a:ext>
            </a:extLst>
          </p:cNvPr>
          <p:cNvSpPr txBox="1">
            <a:spLocks noChangeArrowheads="1"/>
          </p:cNvSpPr>
          <p:nvPr/>
        </p:nvSpPr>
        <p:spPr bwMode="auto">
          <a:xfrm>
            <a:off x="5215566" y="2818022"/>
            <a:ext cx="2672514"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Immanuel</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F726061A-A6E0-4A18-B2B3-709EA1D6D667}"/>
              </a:ext>
            </a:extLst>
          </p:cNvPr>
          <p:cNvSpPr txBox="1">
            <a:spLocks noChangeArrowheads="1"/>
          </p:cNvSpPr>
          <p:nvPr/>
        </p:nvSpPr>
        <p:spPr bwMode="auto">
          <a:xfrm>
            <a:off x="3312794" y="1737360"/>
            <a:ext cx="424052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 Lord Himself</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3F4946F2-C0F5-4E40-91B2-2E640DDF6F04}"/>
              </a:ext>
            </a:extLst>
          </p:cNvPr>
          <p:cNvSpPr txBox="1">
            <a:spLocks noChangeArrowheads="1"/>
          </p:cNvSpPr>
          <p:nvPr/>
        </p:nvSpPr>
        <p:spPr bwMode="auto">
          <a:xfrm>
            <a:off x="5215889" y="3749516"/>
            <a:ext cx="271319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Immanuel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487918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40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18" presetClass="emph" presetSubtype="0" fill="hold" grpId="1" nodeType="withEffect">
                                  <p:stCondLst>
                                    <p:cond delay="400"/>
                                  </p:stCondLst>
                                  <p:childTnLst>
                                    <p:set>
                                      <p:cBhvr override="childStyle">
                                        <p:cTn id="24" dur="500" fill="hold"/>
                                        <p:tgtEl>
                                          <p:spTgt spid="5"/>
                                        </p:tgtEl>
                                        <p:attrNameLst>
                                          <p:attrName>style.textDecorationUnderline</p:attrName>
                                        </p:attrNameLst>
                                      </p:cBhvr>
                                      <p:to>
                                        <p:strVal val="true"/>
                                      </p:to>
                                    </p:set>
                                  </p:childTnLst>
                                </p:cTn>
                              </p:par>
                              <p:par>
                                <p:cTn id="25" presetID="22" presetClass="entr" presetSubtype="8" fill="hold" grpId="0" nodeType="withEffect">
                                  <p:stCondLst>
                                    <p:cond delay="40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50"/>
                                        <p:tgtEl>
                                          <p:spTgt spid="7"/>
                                        </p:tgtEl>
                                      </p:cBhvr>
                                    </p:animEffect>
                                  </p:childTnLst>
                                </p:cTn>
                              </p:par>
                              <p:par>
                                <p:cTn id="33" presetID="42" presetClass="path" presetSubtype="0" accel="50000" decel="50000" fill="hold" grpId="1" nodeType="withEffect">
                                  <p:stCondLst>
                                    <p:cond delay="0"/>
                                  </p:stCondLst>
                                  <p:childTnLst>
                                    <p:animMotion origin="layout" path="M 8.33333E-7 -3.33333E-6 L -0.00174 -0.13518 " pathEditMode="relative" rAng="0" ptsTypes="AA">
                                      <p:cBhvr>
                                        <p:cTn id="34" dur="1500" fill="hold"/>
                                        <p:tgtEl>
                                          <p:spTgt spid="7"/>
                                        </p:tgtEl>
                                        <p:attrNameLst>
                                          <p:attrName>ppt_x</p:attrName>
                                          <p:attrName>ppt_y</p:attrName>
                                        </p:attrNameLst>
                                      </p:cBhvr>
                                      <p:rCtr x="-87" y="-6759"/>
                                    </p:animMotion>
                                  </p:childTnLst>
                                </p:cTn>
                              </p:par>
                              <p:par>
                                <p:cTn id="35" presetID="10" presetClass="exit" presetSubtype="0" fill="hold" grpId="1" nodeType="withEffect">
                                  <p:stCondLst>
                                    <p:cond delay="0"/>
                                  </p:stCondLst>
                                  <p:childTnLst>
                                    <p:animEffect transition="out" filter="fade">
                                      <p:cBhvr>
                                        <p:cTn id="36" dur="1250"/>
                                        <p:tgtEl>
                                          <p:spTgt spid="3074"/>
                                        </p:tgtEl>
                                      </p:cBhvr>
                                    </p:animEffect>
                                    <p:set>
                                      <p:cBhvr>
                                        <p:cTn id="37" dur="1" fill="hold">
                                          <p:stCondLst>
                                            <p:cond delay="1249"/>
                                          </p:stCondLst>
                                        </p:cTn>
                                        <p:tgtEl>
                                          <p:spTgt spid="3074"/>
                                        </p:tgtEl>
                                        <p:attrNameLst>
                                          <p:attrName>style.visibility</p:attrName>
                                        </p:attrNameLst>
                                      </p:cBhvr>
                                      <p:to>
                                        <p:strVal val="hidden"/>
                                      </p:to>
                                    </p:set>
                                  </p:childTnLst>
                                </p:cTn>
                              </p:par>
                              <p:par>
                                <p:cTn id="38" presetID="10" presetClass="exit" presetSubtype="0" fill="hold" grpId="2"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7" grpId="0"/>
      <p:bldP spid="7" grpId="1"/>
      <p:bldP spid="8" grpId="0"/>
      <p:bldP spid="8" grpId="1"/>
      <p:bldP spid="9" grpId="0"/>
      <p:bldP spid="9"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E5484"/>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851782B-CF6F-4E32-BC95-FDE15564C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13" name="!!Star">
            <a:extLst>
              <a:ext uri="{FF2B5EF4-FFF2-40B4-BE49-F238E27FC236}">
                <a16:creationId xmlns:a16="http://schemas.microsoft.com/office/drawing/2014/main" id="{B9C44AA6-C5DB-4724-846B-7160222E4B74}"/>
              </a:ext>
            </a:extLst>
          </p:cNvPr>
          <p:cNvSpPr/>
          <p:nvPr/>
        </p:nvSpPr>
        <p:spPr>
          <a:xfrm>
            <a:off x="1467876" y="215620"/>
            <a:ext cx="1604048" cy="1955030"/>
          </a:xfrm>
          <a:custGeom>
            <a:avLst/>
            <a:gdLst>
              <a:gd name="connsiteX0" fmla="*/ 637309 w 1604048"/>
              <a:gd name="connsiteY0" fmla="*/ 785091 h 1955030"/>
              <a:gd name="connsiteX1" fmla="*/ 495685 w 1604048"/>
              <a:gd name="connsiteY1" fmla="*/ 606521 h 1955030"/>
              <a:gd name="connsiteX2" fmla="*/ 658860 w 1604048"/>
              <a:gd name="connsiteY2" fmla="*/ 735830 h 1955030"/>
              <a:gd name="connsiteX3" fmla="*/ 677333 w 1604048"/>
              <a:gd name="connsiteY3" fmla="*/ 698885 h 1955030"/>
              <a:gd name="connsiteX4" fmla="*/ 680412 w 1604048"/>
              <a:gd name="connsiteY4" fmla="*/ 298643 h 1955030"/>
              <a:gd name="connsiteX5" fmla="*/ 717357 w 1604048"/>
              <a:gd name="connsiteY5" fmla="*/ 0 h 1955030"/>
              <a:gd name="connsiteX6" fmla="*/ 760460 w 1604048"/>
              <a:gd name="connsiteY6" fmla="*/ 338667 h 1955030"/>
              <a:gd name="connsiteX7" fmla="*/ 775854 w 1604048"/>
              <a:gd name="connsiteY7" fmla="*/ 665018 h 1955030"/>
              <a:gd name="connsiteX8" fmla="*/ 785091 w 1604048"/>
              <a:gd name="connsiteY8" fmla="*/ 680412 h 1955030"/>
              <a:gd name="connsiteX9" fmla="*/ 948266 w 1604048"/>
              <a:gd name="connsiteY9" fmla="*/ 504921 h 1955030"/>
              <a:gd name="connsiteX10" fmla="*/ 837430 w 1604048"/>
              <a:gd name="connsiteY10" fmla="*/ 695806 h 1955030"/>
              <a:gd name="connsiteX11" fmla="*/ 858982 w 1604048"/>
              <a:gd name="connsiteY11" fmla="*/ 720437 h 1955030"/>
              <a:gd name="connsiteX12" fmla="*/ 874376 w 1604048"/>
              <a:gd name="connsiteY12" fmla="*/ 748146 h 1955030"/>
              <a:gd name="connsiteX13" fmla="*/ 1280776 w 1604048"/>
              <a:gd name="connsiteY13" fmla="*/ 745067 h 1955030"/>
              <a:gd name="connsiteX14" fmla="*/ 1604048 w 1604048"/>
              <a:gd name="connsiteY14" fmla="*/ 741988 h 1955030"/>
              <a:gd name="connsiteX15" fmla="*/ 1256145 w 1604048"/>
              <a:gd name="connsiteY15" fmla="*/ 797406 h 1955030"/>
              <a:gd name="connsiteX16" fmla="*/ 1142230 w 1604048"/>
              <a:gd name="connsiteY16" fmla="*/ 825115 h 1955030"/>
              <a:gd name="connsiteX17" fmla="*/ 911321 w 1604048"/>
              <a:gd name="connsiteY17" fmla="*/ 831273 h 1955030"/>
              <a:gd name="connsiteX18" fmla="*/ 858982 w 1604048"/>
              <a:gd name="connsiteY18" fmla="*/ 843588 h 1955030"/>
              <a:gd name="connsiteX19" fmla="*/ 852824 w 1604048"/>
              <a:gd name="connsiteY19" fmla="*/ 874376 h 1955030"/>
              <a:gd name="connsiteX20" fmla="*/ 1034473 w 1604048"/>
              <a:gd name="connsiteY20" fmla="*/ 1132994 h 1955030"/>
              <a:gd name="connsiteX21" fmla="*/ 803563 w 1604048"/>
              <a:gd name="connsiteY21" fmla="*/ 908243 h 1955030"/>
              <a:gd name="connsiteX22" fmla="*/ 772776 w 1604048"/>
              <a:gd name="connsiteY22" fmla="*/ 1360824 h 1955030"/>
              <a:gd name="connsiteX23" fmla="*/ 720436 w 1604048"/>
              <a:gd name="connsiteY23" fmla="*/ 1955030 h 1955030"/>
              <a:gd name="connsiteX24" fmla="*/ 689648 w 1604048"/>
              <a:gd name="connsiteY24" fmla="*/ 1493212 h 1955030"/>
              <a:gd name="connsiteX25" fmla="*/ 692727 w 1604048"/>
              <a:gd name="connsiteY25" fmla="*/ 942109 h 1955030"/>
              <a:gd name="connsiteX26" fmla="*/ 692727 w 1604048"/>
              <a:gd name="connsiteY26" fmla="*/ 942109 h 1955030"/>
              <a:gd name="connsiteX27" fmla="*/ 517236 w 1604048"/>
              <a:gd name="connsiteY27" fmla="*/ 1062182 h 1955030"/>
              <a:gd name="connsiteX28" fmla="*/ 661939 w 1604048"/>
              <a:gd name="connsiteY28" fmla="*/ 905164 h 1955030"/>
              <a:gd name="connsiteX29" fmla="*/ 658860 w 1604048"/>
              <a:gd name="connsiteY29" fmla="*/ 862061 h 1955030"/>
              <a:gd name="connsiteX30" fmla="*/ 375612 w 1604048"/>
              <a:gd name="connsiteY30" fmla="*/ 889770 h 1955030"/>
              <a:gd name="connsiteX31" fmla="*/ 0 w 1604048"/>
              <a:gd name="connsiteY31" fmla="*/ 892849 h 1955030"/>
              <a:gd name="connsiteX32" fmla="*/ 412557 w 1604048"/>
              <a:gd name="connsiteY32" fmla="*/ 831273 h 1955030"/>
              <a:gd name="connsiteX33" fmla="*/ 637309 w 1604048"/>
              <a:gd name="connsiteY33" fmla="*/ 785091 h 1955030"/>
              <a:gd name="connsiteX0" fmla="*/ 637309 w 1604048"/>
              <a:gd name="connsiteY0" fmla="*/ 785091 h 1955030"/>
              <a:gd name="connsiteX1" fmla="*/ 495685 w 1604048"/>
              <a:gd name="connsiteY1" fmla="*/ 606521 h 1955030"/>
              <a:gd name="connsiteX2" fmla="*/ 658860 w 1604048"/>
              <a:gd name="connsiteY2" fmla="*/ 735830 h 1955030"/>
              <a:gd name="connsiteX3" fmla="*/ 677333 w 1604048"/>
              <a:gd name="connsiteY3" fmla="*/ 698885 h 1955030"/>
              <a:gd name="connsiteX4" fmla="*/ 680412 w 1604048"/>
              <a:gd name="connsiteY4" fmla="*/ 298643 h 1955030"/>
              <a:gd name="connsiteX5" fmla="*/ 717357 w 1604048"/>
              <a:gd name="connsiteY5" fmla="*/ 0 h 1955030"/>
              <a:gd name="connsiteX6" fmla="*/ 760460 w 1604048"/>
              <a:gd name="connsiteY6" fmla="*/ 338667 h 1955030"/>
              <a:gd name="connsiteX7" fmla="*/ 775854 w 1604048"/>
              <a:gd name="connsiteY7" fmla="*/ 665018 h 1955030"/>
              <a:gd name="connsiteX8" fmla="*/ 780328 w 1604048"/>
              <a:gd name="connsiteY8" fmla="*/ 699462 h 1955030"/>
              <a:gd name="connsiteX9" fmla="*/ 948266 w 1604048"/>
              <a:gd name="connsiteY9" fmla="*/ 504921 h 1955030"/>
              <a:gd name="connsiteX10" fmla="*/ 837430 w 1604048"/>
              <a:gd name="connsiteY10" fmla="*/ 695806 h 1955030"/>
              <a:gd name="connsiteX11" fmla="*/ 858982 w 1604048"/>
              <a:gd name="connsiteY11" fmla="*/ 720437 h 1955030"/>
              <a:gd name="connsiteX12" fmla="*/ 874376 w 1604048"/>
              <a:gd name="connsiteY12" fmla="*/ 748146 h 1955030"/>
              <a:gd name="connsiteX13" fmla="*/ 1280776 w 1604048"/>
              <a:gd name="connsiteY13" fmla="*/ 745067 h 1955030"/>
              <a:gd name="connsiteX14" fmla="*/ 1604048 w 1604048"/>
              <a:gd name="connsiteY14" fmla="*/ 741988 h 1955030"/>
              <a:gd name="connsiteX15" fmla="*/ 1256145 w 1604048"/>
              <a:gd name="connsiteY15" fmla="*/ 797406 h 1955030"/>
              <a:gd name="connsiteX16" fmla="*/ 1142230 w 1604048"/>
              <a:gd name="connsiteY16" fmla="*/ 825115 h 1955030"/>
              <a:gd name="connsiteX17" fmla="*/ 911321 w 1604048"/>
              <a:gd name="connsiteY17" fmla="*/ 831273 h 1955030"/>
              <a:gd name="connsiteX18" fmla="*/ 858982 w 1604048"/>
              <a:gd name="connsiteY18" fmla="*/ 843588 h 1955030"/>
              <a:gd name="connsiteX19" fmla="*/ 852824 w 1604048"/>
              <a:gd name="connsiteY19" fmla="*/ 874376 h 1955030"/>
              <a:gd name="connsiteX20" fmla="*/ 1034473 w 1604048"/>
              <a:gd name="connsiteY20" fmla="*/ 1132994 h 1955030"/>
              <a:gd name="connsiteX21" fmla="*/ 803563 w 1604048"/>
              <a:gd name="connsiteY21" fmla="*/ 908243 h 1955030"/>
              <a:gd name="connsiteX22" fmla="*/ 772776 w 1604048"/>
              <a:gd name="connsiteY22" fmla="*/ 1360824 h 1955030"/>
              <a:gd name="connsiteX23" fmla="*/ 720436 w 1604048"/>
              <a:gd name="connsiteY23" fmla="*/ 1955030 h 1955030"/>
              <a:gd name="connsiteX24" fmla="*/ 689648 w 1604048"/>
              <a:gd name="connsiteY24" fmla="*/ 1493212 h 1955030"/>
              <a:gd name="connsiteX25" fmla="*/ 692727 w 1604048"/>
              <a:gd name="connsiteY25" fmla="*/ 942109 h 1955030"/>
              <a:gd name="connsiteX26" fmla="*/ 692727 w 1604048"/>
              <a:gd name="connsiteY26" fmla="*/ 942109 h 1955030"/>
              <a:gd name="connsiteX27" fmla="*/ 517236 w 1604048"/>
              <a:gd name="connsiteY27" fmla="*/ 1062182 h 1955030"/>
              <a:gd name="connsiteX28" fmla="*/ 661939 w 1604048"/>
              <a:gd name="connsiteY28" fmla="*/ 905164 h 1955030"/>
              <a:gd name="connsiteX29" fmla="*/ 658860 w 1604048"/>
              <a:gd name="connsiteY29" fmla="*/ 862061 h 1955030"/>
              <a:gd name="connsiteX30" fmla="*/ 375612 w 1604048"/>
              <a:gd name="connsiteY30" fmla="*/ 889770 h 1955030"/>
              <a:gd name="connsiteX31" fmla="*/ 0 w 1604048"/>
              <a:gd name="connsiteY31" fmla="*/ 892849 h 1955030"/>
              <a:gd name="connsiteX32" fmla="*/ 412557 w 1604048"/>
              <a:gd name="connsiteY32" fmla="*/ 831273 h 1955030"/>
              <a:gd name="connsiteX33" fmla="*/ 637309 w 1604048"/>
              <a:gd name="connsiteY33" fmla="*/ 785091 h 1955030"/>
              <a:gd name="connsiteX0" fmla="*/ 637309 w 1604048"/>
              <a:gd name="connsiteY0" fmla="*/ 785091 h 1955030"/>
              <a:gd name="connsiteX1" fmla="*/ 495685 w 1604048"/>
              <a:gd name="connsiteY1" fmla="*/ 606521 h 1955030"/>
              <a:gd name="connsiteX2" fmla="*/ 658860 w 1604048"/>
              <a:gd name="connsiteY2" fmla="*/ 735830 h 1955030"/>
              <a:gd name="connsiteX3" fmla="*/ 677333 w 1604048"/>
              <a:gd name="connsiteY3" fmla="*/ 698885 h 1955030"/>
              <a:gd name="connsiteX4" fmla="*/ 680412 w 1604048"/>
              <a:gd name="connsiteY4" fmla="*/ 298643 h 1955030"/>
              <a:gd name="connsiteX5" fmla="*/ 717357 w 1604048"/>
              <a:gd name="connsiteY5" fmla="*/ 0 h 1955030"/>
              <a:gd name="connsiteX6" fmla="*/ 760460 w 1604048"/>
              <a:gd name="connsiteY6" fmla="*/ 338667 h 1955030"/>
              <a:gd name="connsiteX7" fmla="*/ 775854 w 1604048"/>
              <a:gd name="connsiteY7" fmla="*/ 665018 h 1955030"/>
              <a:gd name="connsiteX8" fmla="*/ 780328 w 1604048"/>
              <a:gd name="connsiteY8" fmla="*/ 699462 h 1955030"/>
              <a:gd name="connsiteX9" fmla="*/ 948266 w 1604048"/>
              <a:gd name="connsiteY9" fmla="*/ 504921 h 1955030"/>
              <a:gd name="connsiteX10" fmla="*/ 837430 w 1604048"/>
              <a:gd name="connsiteY10" fmla="*/ 695806 h 1955030"/>
              <a:gd name="connsiteX11" fmla="*/ 851838 w 1604048"/>
              <a:gd name="connsiteY11" fmla="*/ 725200 h 1955030"/>
              <a:gd name="connsiteX12" fmla="*/ 874376 w 1604048"/>
              <a:gd name="connsiteY12" fmla="*/ 748146 h 1955030"/>
              <a:gd name="connsiteX13" fmla="*/ 1280776 w 1604048"/>
              <a:gd name="connsiteY13" fmla="*/ 745067 h 1955030"/>
              <a:gd name="connsiteX14" fmla="*/ 1604048 w 1604048"/>
              <a:gd name="connsiteY14" fmla="*/ 741988 h 1955030"/>
              <a:gd name="connsiteX15" fmla="*/ 1256145 w 1604048"/>
              <a:gd name="connsiteY15" fmla="*/ 797406 h 1955030"/>
              <a:gd name="connsiteX16" fmla="*/ 1142230 w 1604048"/>
              <a:gd name="connsiteY16" fmla="*/ 825115 h 1955030"/>
              <a:gd name="connsiteX17" fmla="*/ 911321 w 1604048"/>
              <a:gd name="connsiteY17" fmla="*/ 831273 h 1955030"/>
              <a:gd name="connsiteX18" fmla="*/ 858982 w 1604048"/>
              <a:gd name="connsiteY18" fmla="*/ 843588 h 1955030"/>
              <a:gd name="connsiteX19" fmla="*/ 852824 w 1604048"/>
              <a:gd name="connsiteY19" fmla="*/ 874376 h 1955030"/>
              <a:gd name="connsiteX20" fmla="*/ 1034473 w 1604048"/>
              <a:gd name="connsiteY20" fmla="*/ 1132994 h 1955030"/>
              <a:gd name="connsiteX21" fmla="*/ 803563 w 1604048"/>
              <a:gd name="connsiteY21" fmla="*/ 908243 h 1955030"/>
              <a:gd name="connsiteX22" fmla="*/ 772776 w 1604048"/>
              <a:gd name="connsiteY22" fmla="*/ 1360824 h 1955030"/>
              <a:gd name="connsiteX23" fmla="*/ 720436 w 1604048"/>
              <a:gd name="connsiteY23" fmla="*/ 1955030 h 1955030"/>
              <a:gd name="connsiteX24" fmla="*/ 689648 w 1604048"/>
              <a:gd name="connsiteY24" fmla="*/ 1493212 h 1955030"/>
              <a:gd name="connsiteX25" fmla="*/ 692727 w 1604048"/>
              <a:gd name="connsiteY25" fmla="*/ 942109 h 1955030"/>
              <a:gd name="connsiteX26" fmla="*/ 692727 w 1604048"/>
              <a:gd name="connsiteY26" fmla="*/ 942109 h 1955030"/>
              <a:gd name="connsiteX27" fmla="*/ 517236 w 1604048"/>
              <a:gd name="connsiteY27" fmla="*/ 1062182 h 1955030"/>
              <a:gd name="connsiteX28" fmla="*/ 661939 w 1604048"/>
              <a:gd name="connsiteY28" fmla="*/ 905164 h 1955030"/>
              <a:gd name="connsiteX29" fmla="*/ 658860 w 1604048"/>
              <a:gd name="connsiteY29" fmla="*/ 862061 h 1955030"/>
              <a:gd name="connsiteX30" fmla="*/ 375612 w 1604048"/>
              <a:gd name="connsiteY30" fmla="*/ 889770 h 1955030"/>
              <a:gd name="connsiteX31" fmla="*/ 0 w 1604048"/>
              <a:gd name="connsiteY31" fmla="*/ 892849 h 1955030"/>
              <a:gd name="connsiteX32" fmla="*/ 412557 w 1604048"/>
              <a:gd name="connsiteY32" fmla="*/ 831273 h 1955030"/>
              <a:gd name="connsiteX33" fmla="*/ 637309 w 1604048"/>
              <a:gd name="connsiteY33" fmla="*/ 785091 h 1955030"/>
              <a:gd name="connsiteX0" fmla="*/ 637309 w 1604048"/>
              <a:gd name="connsiteY0" fmla="*/ 785091 h 1955030"/>
              <a:gd name="connsiteX1" fmla="*/ 495685 w 1604048"/>
              <a:gd name="connsiteY1" fmla="*/ 606521 h 1955030"/>
              <a:gd name="connsiteX2" fmla="*/ 658860 w 1604048"/>
              <a:gd name="connsiteY2" fmla="*/ 735830 h 1955030"/>
              <a:gd name="connsiteX3" fmla="*/ 677333 w 1604048"/>
              <a:gd name="connsiteY3" fmla="*/ 698885 h 1955030"/>
              <a:gd name="connsiteX4" fmla="*/ 680412 w 1604048"/>
              <a:gd name="connsiteY4" fmla="*/ 298643 h 1955030"/>
              <a:gd name="connsiteX5" fmla="*/ 717357 w 1604048"/>
              <a:gd name="connsiteY5" fmla="*/ 0 h 1955030"/>
              <a:gd name="connsiteX6" fmla="*/ 760460 w 1604048"/>
              <a:gd name="connsiteY6" fmla="*/ 338667 h 1955030"/>
              <a:gd name="connsiteX7" fmla="*/ 775854 w 1604048"/>
              <a:gd name="connsiteY7" fmla="*/ 665018 h 1955030"/>
              <a:gd name="connsiteX8" fmla="*/ 780328 w 1604048"/>
              <a:gd name="connsiteY8" fmla="*/ 699462 h 1955030"/>
              <a:gd name="connsiteX9" fmla="*/ 948266 w 1604048"/>
              <a:gd name="connsiteY9" fmla="*/ 504921 h 1955030"/>
              <a:gd name="connsiteX10" fmla="*/ 837430 w 1604048"/>
              <a:gd name="connsiteY10" fmla="*/ 695806 h 1955030"/>
              <a:gd name="connsiteX11" fmla="*/ 851838 w 1604048"/>
              <a:gd name="connsiteY11" fmla="*/ 725200 h 1955030"/>
              <a:gd name="connsiteX12" fmla="*/ 874376 w 1604048"/>
              <a:gd name="connsiteY12" fmla="*/ 748146 h 1955030"/>
              <a:gd name="connsiteX13" fmla="*/ 1280776 w 1604048"/>
              <a:gd name="connsiteY13" fmla="*/ 745067 h 1955030"/>
              <a:gd name="connsiteX14" fmla="*/ 1604048 w 1604048"/>
              <a:gd name="connsiteY14" fmla="*/ 741988 h 1955030"/>
              <a:gd name="connsiteX15" fmla="*/ 1265670 w 1604048"/>
              <a:gd name="connsiteY15" fmla="*/ 797406 h 1955030"/>
              <a:gd name="connsiteX16" fmla="*/ 1142230 w 1604048"/>
              <a:gd name="connsiteY16" fmla="*/ 825115 h 1955030"/>
              <a:gd name="connsiteX17" fmla="*/ 911321 w 1604048"/>
              <a:gd name="connsiteY17" fmla="*/ 831273 h 1955030"/>
              <a:gd name="connsiteX18" fmla="*/ 858982 w 1604048"/>
              <a:gd name="connsiteY18" fmla="*/ 843588 h 1955030"/>
              <a:gd name="connsiteX19" fmla="*/ 852824 w 1604048"/>
              <a:gd name="connsiteY19" fmla="*/ 874376 h 1955030"/>
              <a:gd name="connsiteX20" fmla="*/ 1034473 w 1604048"/>
              <a:gd name="connsiteY20" fmla="*/ 1132994 h 1955030"/>
              <a:gd name="connsiteX21" fmla="*/ 803563 w 1604048"/>
              <a:gd name="connsiteY21" fmla="*/ 908243 h 1955030"/>
              <a:gd name="connsiteX22" fmla="*/ 772776 w 1604048"/>
              <a:gd name="connsiteY22" fmla="*/ 1360824 h 1955030"/>
              <a:gd name="connsiteX23" fmla="*/ 720436 w 1604048"/>
              <a:gd name="connsiteY23" fmla="*/ 1955030 h 1955030"/>
              <a:gd name="connsiteX24" fmla="*/ 689648 w 1604048"/>
              <a:gd name="connsiteY24" fmla="*/ 1493212 h 1955030"/>
              <a:gd name="connsiteX25" fmla="*/ 692727 w 1604048"/>
              <a:gd name="connsiteY25" fmla="*/ 942109 h 1955030"/>
              <a:gd name="connsiteX26" fmla="*/ 692727 w 1604048"/>
              <a:gd name="connsiteY26" fmla="*/ 942109 h 1955030"/>
              <a:gd name="connsiteX27" fmla="*/ 517236 w 1604048"/>
              <a:gd name="connsiteY27" fmla="*/ 1062182 h 1955030"/>
              <a:gd name="connsiteX28" fmla="*/ 661939 w 1604048"/>
              <a:gd name="connsiteY28" fmla="*/ 905164 h 1955030"/>
              <a:gd name="connsiteX29" fmla="*/ 658860 w 1604048"/>
              <a:gd name="connsiteY29" fmla="*/ 862061 h 1955030"/>
              <a:gd name="connsiteX30" fmla="*/ 375612 w 1604048"/>
              <a:gd name="connsiteY30" fmla="*/ 889770 h 1955030"/>
              <a:gd name="connsiteX31" fmla="*/ 0 w 1604048"/>
              <a:gd name="connsiteY31" fmla="*/ 892849 h 1955030"/>
              <a:gd name="connsiteX32" fmla="*/ 412557 w 1604048"/>
              <a:gd name="connsiteY32" fmla="*/ 831273 h 1955030"/>
              <a:gd name="connsiteX33" fmla="*/ 637309 w 1604048"/>
              <a:gd name="connsiteY33" fmla="*/ 785091 h 1955030"/>
              <a:gd name="connsiteX0" fmla="*/ 637309 w 1604048"/>
              <a:gd name="connsiteY0" fmla="*/ 785091 h 1955030"/>
              <a:gd name="connsiteX1" fmla="*/ 495685 w 1604048"/>
              <a:gd name="connsiteY1" fmla="*/ 606521 h 1955030"/>
              <a:gd name="connsiteX2" fmla="*/ 658860 w 1604048"/>
              <a:gd name="connsiteY2" fmla="*/ 735830 h 1955030"/>
              <a:gd name="connsiteX3" fmla="*/ 677333 w 1604048"/>
              <a:gd name="connsiteY3" fmla="*/ 698885 h 1955030"/>
              <a:gd name="connsiteX4" fmla="*/ 680412 w 1604048"/>
              <a:gd name="connsiteY4" fmla="*/ 298643 h 1955030"/>
              <a:gd name="connsiteX5" fmla="*/ 717357 w 1604048"/>
              <a:gd name="connsiteY5" fmla="*/ 0 h 1955030"/>
              <a:gd name="connsiteX6" fmla="*/ 760460 w 1604048"/>
              <a:gd name="connsiteY6" fmla="*/ 338667 h 1955030"/>
              <a:gd name="connsiteX7" fmla="*/ 775854 w 1604048"/>
              <a:gd name="connsiteY7" fmla="*/ 665018 h 1955030"/>
              <a:gd name="connsiteX8" fmla="*/ 780328 w 1604048"/>
              <a:gd name="connsiteY8" fmla="*/ 699462 h 1955030"/>
              <a:gd name="connsiteX9" fmla="*/ 948266 w 1604048"/>
              <a:gd name="connsiteY9" fmla="*/ 504921 h 1955030"/>
              <a:gd name="connsiteX10" fmla="*/ 837430 w 1604048"/>
              <a:gd name="connsiteY10" fmla="*/ 695806 h 1955030"/>
              <a:gd name="connsiteX11" fmla="*/ 851838 w 1604048"/>
              <a:gd name="connsiteY11" fmla="*/ 725200 h 1955030"/>
              <a:gd name="connsiteX12" fmla="*/ 874376 w 1604048"/>
              <a:gd name="connsiteY12" fmla="*/ 748146 h 1955030"/>
              <a:gd name="connsiteX13" fmla="*/ 1280776 w 1604048"/>
              <a:gd name="connsiteY13" fmla="*/ 745067 h 1955030"/>
              <a:gd name="connsiteX14" fmla="*/ 1604048 w 1604048"/>
              <a:gd name="connsiteY14" fmla="*/ 741988 h 1955030"/>
              <a:gd name="connsiteX15" fmla="*/ 1265670 w 1604048"/>
              <a:gd name="connsiteY15" fmla="*/ 797406 h 1955030"/>
              <a:gd name="connsiteX16" fmla="*/ 1111274 w 1604048"/>
              <a:gd name="connsiteY16" fmla="*/ 820353 h 1955030"/>
              <a:gd name="connsiteX17" fmla="*/ 911321 w 1604048"/>
              <a:gd name="connsiteY17" fmla="*/ 831273 h 1955030"/>
              <a:gd name="connsiteX18" fmla="*/ 858982 w 1604048"/>
              <a:gd name="connsiteY18" fmla="*/ 843588 h 1955030"/>
              <a:gd name="connsiteX19" fmla="*/ 852824 w 1604048"/>
              <a:gd name="connsiteY19" fmla="*/ 874376 h 1955030"/>
              <a:gd name="connsiteX20" fmla="*/ 1034473 w 1604048"/>
              <a:gd name="connsiteY20" fmla="*/ 1132994 h 1955030"/>
              <a:gd name="connsiteX21" fmla="*/ 803563 w 1604048"/>
              <a:gd name="connsiteY21" fmla="*/ 908243 h 1955030"/>
              <a:gd name="connsiteX22" fmla="*/ 772776 w 1604048"/>
              <a:gd name="connsiteY22" fmla="*/ 1360824 h 1955030"/>
              <a:gd name="connsiteX23" fmla="*/ 720436 w 1604048"/>
              <a:gd name="connsiteY23" fmla="*/ 1955030 h 1955030"/>
              <a:gd name="connsiteX24" fmla="*/ 689648 w 1604048"/>
              <a:gd name="connsiteY24" fmla="*/ 1493212 h 1955030"/>
              <a:gd name="connsiteX25" fmla="*/ 692727 w 1604048"/>
              <a:gd name="connsiteY25" fmla="*/ 942109 h 1955030"/>
              <a:gd name="connsiteX26" fmla="*/ 692727 w 1604048"/>
              <a:gd name="connsiteY26" fmla="*/ 942109 h 1955030"/>
              <a:gd name="connsiteX27" fmla="*/ 517236 w 1604048"/>
              <a:gd name="connsiteY27" fmla="*/ 1062182 h 1955030"/>
              <a:gd name="connsiteX28" fmla="*/ 661939 w 1604048"/>
              <a:gd name="connsiteY28" fmla="*/ 905164 h 1955030"/>
              <a:gd name="connsiteX29" fmla="*/ 658860 w 1604048"/>
              <a:gd name="connsiteY29" fmla="*/ 862061 h 1955030"/>
              <a:gd name="connsiteX30" fmla="*/ 375612 w 1604048"/>
              <a:gd name="connsiteY30" fmla="*/ 889770 h 1955030"/>
              <a:gd name="connsiteX31" fmla="*/ 0 w 1604048"/>
              <a:gd name="connsiteY31" fmla="*/ 892849 h 1955030"/>
              <a:gd name="connsiteX32" fmla="*/ 412557 w 1604048"/>
              <a:gd name="connsiteY32" fmla="*/ 831273 h 1955030"/>
              <a:gd name="connsiteX33" fmla="*/ 637309 w 1604048"/>
              <a:gd name="connsiteY33" fmla="*/ 785091 h 1955030"/>
              <a:gd name="connsiteX0" fmla="*/ 637309 w 1604048"/>
              <a:gd name="connsiteY0" fmla="*/ 785091 h 1955030"/>
              <a:gd name="connsiteX1" fmla="*/ 495685 w 1604048"/>
              <a:gd name="connsiteY1" fmla="*/ 606521 h 1955030"/>
              <a:gd name="connsiteX2" fmla="*/ 658860 w 1604048"/>
              <a:gd name="connsiteY2" fmla="*/ 735830 h 1955030"/>
              <a:gd name="connsiteX3" fmla="*/ 677333 w 1604048"/>
              <a:gd name="connsiteY3" fmla="*/ 698885 h 1955030"/>
              <a:gd name="connsiteX4" fmla="*/ 680412 w 1604048"/>
              <a:gd name="connsiteY4" fmla="*/ 298643 h 1955030"/>
              <a:gd name="connsiteX5" fmla="*/ 717357 w 1604048"/>
              <a:gd name="connsiteY5" fmla="*/ 0 h 1955030"/>
              <a:gd name="connsiteX6" fmla="*/ 760460 w 1604048"/>
              <a:gd name="connsiteY6" fmla="*/ 338667 h 1955030"/>
              <a:gd name="connsiteX7" fmla="*/ 775854 w 1604048"/>
              <a:gd name="connsiteY7" fmla="*/ 665018 h 1955030"/>
              <a:gd name="connsiteX8" fmla="*/ 780328 w 1604048"/>
              <a:gd name="connsiteY8" fmla="*/ 699462 h 1955030"/>
              <a:gd name="connsiteX9" fmla="*/ 948266 w 1604048"/>
              <a:gd name="connsiteY9" fmla="*/ 504921 h 1955030"/>
              <a:gd name="connsiteX10" fmla="*/ 837430 w 1604048"/>
              <a:gd name="connsiteY10" fmla="*/ 695806 h 1955030"/>
              <a:gd name="connsiteX11" fmla="*/ 851838 w 1604048"/>
              <a:gd name="connsiteY11" fmla="*/ 725200 h 1955030"/>
              <a:gd name="connsiteX12" fmla="*/ 871995 w 1604048"/>
              <a:gd name="connsiteY12" fmla="*/ 757671 h 1955030"/>
              <a:gd name="connsiteX13" fmla="*/ 1280776 w 1604048"/>
              <a:gd name="connsiteY13" fmla="*/ 745067 h 1955030"/>
              <a:gd name="connsiteX14" fmla="*/ 1604048 w 1604048"/>
              <a:gd name="connsiteY14" fmla="*/ 741988 h 1955030"/>
              <a:gd name="connsiteX15" fmla="*/ 1265670 w 1604048"/>
              <a:gd name="connsiteY15" fmla="*/ 797406 h 1955030"/>
              <a:gd name="connsiteX16" fmla="*/ 1111274 w 1604048"/>
              <a:gd name="connsiteY16" fmla="*/ 820353 h 1955030"/>
              <a:gd name="connsiteX17" fmla="*/ 911321 w 1604048"/>
              <a:gd name="connsiteY17" fmla="*/ 831273 h 1955030"/>
              <a:gd name="connsiteX18" fmla="*/ 858982 w 1604048"/>
              <a:gd name="connsiteY18" fmla="*/ 843588 h 1955030"/>
              <a:gd name="connsiteX19" fmla="*/ 852824 w 1604048"/>
              <a:gd name="connsiteY19" fmla="*/ 874376 h 1955030"/>
              <a:gd name="connsiteX20" fmla="*/ 1034473 w 1604048"/>
              <a:gd name="connsiteY20" fmla="*/ 1132994 h 1955030"/>
              <a:gd name="connsiteX21" fmla="*/ 803563 w 1604048"/>
              <a:gd name="connsiteY21" fmla="*/ 908243 h 1955030"/>
              <a:gd name="connsiteX22" fmla="*/ 772776 w 1604048"/>
              <a:gd name="connsiteY22" fmla="*/ 1360824 h 1955030"/>
              <a:gd name="connsiteX23" fmla="*/ 720436 w 1604048"/>
              <a:gd name="connsiteY23" fmla="*/ 1955030 h 1955030"/>
              <a:gd name="connsiteX24" fmla="*/ 689648 w 1604048"/>
              <a:gd name="connsiteY24" fmla="*/ 1493212 h 1955030"/>
              <a:gd name="connsiteX25" fmla="*/ 692727 w 1604048"/>
              <a:gd name="connsiteY25" fmla="*/ 942109 h 1955030"/>
              <a:gd name="connsiteX26" fmla="*/ 692727 w 1604048"/>
              <a:gd name="connsiteY26" fmla="*/ 942109 h 1955030"/>
              <a:gd name="connsiteX27" fmla="*/ 517236 w 1604048"/>
              <a:gd name="connsiteY27" fmla="*/ 1062182 h 1955030"/>
              <a:gd name="connsiteX28" fmla="*/ 661939 w 1604048"/>
              <a:gd name="connsiteY28" fmla="*/ 905164 h 1955030"/>
              <a:gd name="connsiteX29" fmla="*/ 658860 w 1604048"/>
              <a:gd name="connsiteY29" fmla="*/ 862061 h 1955030"/>
              <a:gd name="connsiteX30" fmla="*/ 375612 w 1604048"/>
              <a:gd name="connsiteY30" fmla="*/ 889770 h 1955030"/>
              <a:gd name="connsiteX31" fmla="*/ 0 w 1604048"/>
              <a:gd name="connsiteY31" fmla="*/ 892849 h 1955030"/>
              <a:gd name="connsiteX32" fmla="*/ 412557 w 1604048"/>
              <a:gd name="connsiteY32" fmla="*/ 831273 h 1955030"/>
              <a:gd name="connsiteX33" fmla="*/ 637309 w 1604048"/>
              <a:gd name="connsiteY33" fmla="*/ 785091 h 1955030"/>
              <a:gd name="connsiteX0" fmla="*/ 637309 w 1604048"/>
              <a:gd name="connsiteY0" fmla="*/ 785091 h 1955030"/>
              <a:gd name="connsiteX1" fmla="*/ 495685 w 1604048"/>
              <a:gd name="connsiteY1" fmla="*/ 606521 h 1955030"/>
              <a:gd name="connsiteX2" fmla="*/ 658860 w 1604048"/>
              <a:gd name="connsiteY2" fmla="*/ 735830 h 1955030"/>
              <a:gd name="connsiteX3" fmla="*/ 684477 w 1604048"/>
              <a:gd name="connsiteY3" fmla="*/ 734603 h 1955030"/>
              <a:gd name="connsiteX4" fmla="*/ 680412 w 1604048"/>
              <a:gd name="connsiteY4" fmla="*/ 298643 h 1955030"/>
              <a:gd name="connsiteX5" fmla="*/ 717357 w 1604048"/>
              <a:gd name="connsiteY5" fmla="*/ 0 h 1955030"/>
              <a:gd name="connsiteX6" fmla="*/ 760460 w 1604048"/>
              <a:gd name="connsiteY6" fmla="*/ 338667 h 1955030"/>
              <a:gd name="connsiteX7" fmla="*/ 775854 w 1604048"/>
              <a:gd name="connsiteY7" fmla="*/ 665018 h 1955030"/>
              <a:gd name="connsiteX8" fmla="*/ 780328 w 1604048"/>
              <a:gd name="connsiteY8" fmla="*/ 699462 h 1955030"/>
              <a:gd name="connsiteX9" fmla="*/ 948266 w 1604048"/>
              <a:gd name="connsiteY9" fmla="*/ 504921 h 1955030"/>
              <a:gd name="connsiteX10" fmla="*/ 837430 w 1604048"/>
              <a:gd name="connsiteY10" fmla="*/ 695806 h 1955030"/>
              <a:gd name="connsiteX11" fmla="*/ 851838 w 1604048"/>
              <a:gd name="connsiteY11" fmla="*/ 725200 h 1955030"/>
              <a:gd name="connsiteX12" fmla="*/ 871995 w 1604048"/>
              <a:gd name="connsiteY12" fmla="*/ 757671 h 1955030"/>
              <a:gd name="connsiteX13" fmla="*/ 1280776 w 1604048"/>
              <a:gd name="connsiteY13" fmla="*/ 745067 h 1955030"/>
              <a:gd name="connsiteX14" fmla="*/ 1604048 w 1604048"/>
              <a:gd name="connsiteY14" fmla="*/ 741988 h 1955030"/>
              <a:gd name="connsiteX15" fmla="*/ 1265670 w 1604048"/>
              <a:gd name="connsiteY15" fmla="*/ 797406 h 1955030"/>
              <a:gd name="connsiteX16" fmla="*/ 1111274 w 1604048"/>
              <a:gd name="connsiteY16" fmla="*/ 820353 h 1955030"/>
              <a:gd name="connsiteX17" fmla="*/ 911321 w 1604048"/>
              <a:gd name="connsiteY17" fmla="*/ 831273 h 1955030"/>
              <a:gd name="connsiteX18" fmla="*/ 858982 w 1604048"/>
              <a:gd name="connsiteY18" fmla="*/ 843588 h 1955030"/>
              <a:gd name="connsiteX19" fmla="*/ 852824 w 1604048"/>
              <a:gd name="connsiteY19" fmla="*/ 874376 h 1955030"/>
              <a:gd name="connsiteX20" fmla="*/ 1034473 w 1604048"/>
              <a:gd name="connsiteY20" fmla="*/ 1132994 h 1955030"/>
              <a:gd name="connsiteX21" fmla="*/ 803563 w 1604048"/>
              <a:gd name="connsiteY21" fmla="*/ 908243 h 1955030"/>
              <a:gd name="connsiteX22" fmla="*/ 772776 w 1604048"/>
              <a:gd name="connsiteY22" fmla="*/ 1360824 h 1955030"/>
              <a:gd name="connsiteX23" fmla="*/ 720436 w 1604048"/>
              <a:gd name="connsiteY23" fmla="*/ 1955030 h 1955030"/>
              <a:gd name="connsiteX24" fmla="*/ 689648 w 1604048"/>
              <a:gd name="connsiteY24" fmla="*/ 1493212 h 1955030"/>
              <a:gd name="connsiteX25" fmla="*/ 692727 w 1604048"/>
              <a:gd name="connsiteY25" fmla="*/ 942109 h 1955030"/>
              <a:gd name="connsiteX26" fmla="*/ 692727 w 1604048"/>
              <a:gd name="connsiteY26" fmla="*/ 942109 h 1955030"/>
              <a:gd name="connsiteX27" fmla="*/ 517236 w 1604048"/>
              <a:gd name="connsiteY27" fmla="*/ 1062182 h 1955030"/>
              <a:gd name="connsiteX28" fmla="*/ 661939 w 1604048"/>
              <a:gd name="connsiteY28" fmla="*/ 905164 h 1955030"/>
              <a:gd name="connsiteX29" fmla="*/ 658860 w 1604048"/>
              <a:gd name="connsiteY29" fmla="*/ 862061 h 1955030"/>
              <a:gd name="connsiteX30" fmla="*/ 375612 w 1604048"/>
              <a:gd name="connsiteY30" fmla="*/ 889770 h 1955030"/>
              <a:gd name="connsiteX31" fmla="*/ 0 w 1604048"/>
              <a:gd name="connsiteY31" fmla="*/ 892849 h 1955030"/>
              <a:gd name="connsiteX32" fmla="*/ 412557 w 1604048"/>
              <a:gd name="connsiteY32" fmla="*/ 831273 h 1955030"/>
              <a:gd name="connsiteX33" fmla="*/ 637309 w 1604048"/>
              <a:gd name="connsiteY33" fmla="*/ 785091 h 1955030"/>
              <a:gd name="connsiteX0" fmla="*/ 637309 w 1604048"/>
              <a:gd name="connsiteY0" fmla="*/ 785091 h 1955030"/>
              <a:gd name="connsiteX1" fmla="*/ 495685 w 1604048"/>
              <a:gd name="connsiteY1" fmla="*/ 606521 h 1955030"/>
              <a:gd name="connsiteX2" fmla="*/ 658860 w 1604048"/>
              <a:gd name="connsiteY2" fmla="*/ 735830 h 1955030"/>
              <a:gd name="connsiteX3" fmla="*/ 684477 w 1604048"/>
              <a:gd name="connsiteY3" fmla="*/ 734603 h 1955030"/>
              <a:gd name="connsiteX4" fmla="*/ 680412 w 1604048"/>
              <a:gd name="connsiteY4" fmla="*/ 298643 h 1955030"/>
              <a:gd name="connsiteX5" fmla="*/ 717357 w 1604048"/>
              <a:gd name="connsiteY5" fmla="*/ 0 h 1955030"/>
              <a:gd name="connsiteX6" fmla="*/ 760460 w 1604048"/>
              <a:gd name="connsiteY6" fmla="*/ 338667 h 1955030"/>
              <a:gd name="connsiteX7" fmla="*/ 775854 w 1604048"/>
              <a:gd name="connsiteY7" fmla="*/ 665018 h 1955030"/>
              <a:gd name="connsiteX8" fmla="*/ 780328 w 1604048"/>
              <a:gd name="connsiteY8" fmla="*/ 699462 h 1955030"/>
              <a:gd name="connsiteX9" fmla="*/ 948266 w 1604048"/>
              <a:gd name="connsiteY9" fmla="*/ 504921 h 1955030"/>
              <a:gd name="connsiteX10" fmla="*/ 818380 w 1604048"/>
              <a:gd name="connsiteY10" fmla="*/ 719618 h 1955030"/>
              <a:gd name="connsiteX11" fmla="*/ 851838 w 1604048"/>
              <a:gd name="connsiteY11" fmla="*/ 725200 h 1955030"/>
              <a:gd name="connsiteX12" fmla="*/ 871995 w 1604048"/>
              <a:gd name="connsiteY12" fmla="*/ 757671 h 1955030"/>
              <a:gd name="connsiteX13" fmla="*/ 1280776 w 1604048"/>
              <a:gd name="connsiteY13" fmla="*/ 745067 h 1955030"/>
              <a:gd name="connsiteX14" fmla="*/ 1604048 w 1604048"/>
              <a:gd name="connsiteY14" fmla="*/ 741988 h 1955030"/>
              <a:gd name="connsiteX15" fmla="*/ 1265670 w 1604048"/>
              <a:gd name="connsiteY15" fmla="*/ 797406 h 1955030"/>
              <a:gd name="connsiteX16" fmla="*/ 1111274 w 1604048"/>
              <a:gd name="connsiteY16" fmla="*/ 820353 h 1955030"/>
              <a:gd name="connsiteX17" fmla="*/ 911321 w 1604048"/>
              <a:gd name="connsiteY17" fmla="*/ 831273 h 1955030"/>
              <a:gd name="connsiteX18" fmla="*/ 858982 w 1604048"/>
              <a:gd name="connsiteY18" fmla="*/ 843588 h 1955030"/>
              <a:gd name="connsiteX19" fmla="*/ 852824 w 1604048"/>
              <a:gd name="connsiteY19" fmla="*/ 874376 h 1955030"/>
              <a:gd name="connsiteX20" fmla="*/ 1034473 w 1604048"/>
              <a:gd name="connsiteY20" fmla="*/ 1132994 h 1955030"/>
              <a:gd name="connsiteX21" fmla="*/ 803563 w 1604048"/>
              <a:gd name="connsiteY21" fmla="*/ 908243 h 1955030"/>
              <a:gd name="connsiteX22" fmla="*/ 772776 w 1604048"/>
              <a:gd name="connsiteY22" fmla="*/ 1360824 h 1955030"/>
              <a:gd name="connsiteX23" fmla="*/ 720436 w 1604048"/>
              <a:gd name="connsiteY23" fmla="*/ 1955030 h 1955030"/>
              <a:gd name="connsiteX24" fmla="*/ 689648 w 1604048"/>
              <a:gd name="connsiteY24" fmla="*/ 1493212 h 1955030"/>
              <a:gd name="connsiteX25" fmla="*/ 692727 w 1604048"/>
              <a:gd name="connsiteY25" fmla="*/ 942109 h 1955030"/>
              <a:gd name="connsiteX26" fmla="*/ 692727 w 1604048"/>
              <a:gd name="connsiteY26" fmla="*/ 942109 h 1955030"/>
              <a:gd name="connsiteX27" fmla="*/ 517236 w 1604048"/>
              <a:gd name="connsiteY27" fmla="*/ 1062182 h 1955030"/>
              <a:gd name="connsiteX28" fmla="*/ 661939 w 1604048"/>
              <a:gd name="connsiteY28" fmla="*/ 905164 h 1955030"/>
              <a:gd name="connsiteX29" fmla="*/ 658860 w 1604048"/>
              <a:gd name="connsiteY29" fmla="*/ 862061 h 1955030"/>
              <a:gd name="connsiteX30" fmla="*/ 375612 w 1604048"/>
              <a:gd name="connsiteY30" fmla="*/ 889770 h 1955030"/>
              <a:gd name="connsiteX31" fmla="*/ 0 w 1604048"/>
              <a:gd name="connsiteY31" fmla="*/ 892849 h 1955030"/>
              <a:gd name="connsiteX32" fmla="*/ 412557 w 1604048"/>
              <a:gd name="connsiteY32" fmla="*/ 831273 h 1955030"/>
              <a:gd name="connsiteX33" fmla="*/ 637309 w 1604048"/>
              <a:gd name="connsiteY33" fmla="*/ 785091 h 1955030"/>
              <a:gd name="connsiteX0" fmla="*/ 637309 w 1604048"/>
              <a:gd name="connsiteY0" fmla="*/ 785091 h 1955030"/>
              <a:gd name="connsiteX1" fmla="*/ 495685 w 1604048"/>
              <a:gd name="connsiteY1" fmla="*/ 606521 h 1955030"/>
              <a:gd name="connsiteX2" fmla="*/ 658860 w 1604048"/>
              <a:gd name="connsiteY2" fmla="*/ 735830 h 1955030"/>
              <a:gd name="connsiteX3" fmla="*/ 684477 w 1604048"/>
              <a:gd name="connsiteY3" fmla="*/ 734603 h 1955030"/>
              <a:gd name="connsiteX4" fmla="*/ 680412 w 1604048"/>
              <a:gd name="connsiteY4" fmla="*/ 298643 h 1955030"/>
              <a:gd name="connsiteX5" fmla="*/ 717357 w 1604048"/>
              <a:gd name="connsiteY5" fmla="*/ 0 h 1955030"/>
              <a:gd name="connsiteX6" fmla="*/ 760460 w 1604048"/>
              <a:gd name="connsiteY6" fmla="*/ 338667 h 1955030"/>
              <a:gd name="connsiteX7" fmla="*/ 775854 w 1604048"/>
              <a:gd name="connsiteY7" fmla="*/ 665018 h 1955030"/>
              <a:gd name="connsiteX8" fmla="*/ 780328 w 1604048"/>
              <a:gd name="connsiteY8" fmla="*/ 699462 h 1955030"/>
              <a:gd name="connsiteX9" fmla="*/ 948266 w 1604048"/>
              <a:gd name="connsiteY9" fmla="*/ 504921 h 1955030"/>
              <a:gd name="connsiteX10" fmla="*/ 818380 w 1604048"/>
              <a:gd name="connsiteY10" fmla="*/ 719618 h 1955030"/>
              <a:gd name="connsiteX11" fmla="*/ 851838 w 1604048"/>
              <a:gd name="connsiteY11" fmla="*/ 725200 h 1955030"/>
              <a:gd name="connsiteX12" fmla="*/ 838658 w 1604048"/>
              <a:gd name="connsiteY12" fmla="*/ 762434 h 1955030"/>
              <a:gd name="connsiteX13" fmla="*/ 1280776 w 1604048"/>
              <a:gd name="connsiteY13" fmla="*/ 745067 h 1955030"/>
              <a:gd name="connsiteX14" fmla="*/ 1604048 w 1604048"/>
              <a:gd name="connsiteY14" fmla="*/ 741988 h 1955030"/>
              <a:gd name="connsiteX15" fmla="*/ 1265670 w 1604048"/>
              <a:gd name="connsiteY15" fmla="*/ 797406 h 1955030"/>
              <a:gd name="connsiteX16" fmla="*/ 1111274 w 1604048"/>
              <a:gd name="connsiteY16" fmla="*/ 820353 h 1955030"/>
              <a:gd name="connsiteX17" fmla="*/ 911321 w 1604048"/>
              <a:gd name="connsiteY17" fmla="*/ 831273 h 1955030"/>
              <a:gd name="connsiteX18" fmla="*/ 858982 w 1604048"/>
              <a:gd name="connsiteY18" fmla="*/ 843588 h 1955030"/>
              <a:gd name="connsiteX19" fmla="*/ 852824 w 1604048"/>
              <a:gd name="connsiteY19" fmla="*/ 874376 h 1955030"/>
              <a:gd name="connsiteX20" fmla="*/ 1034473 w 1604048"/>
              <a:gd name="connsiteY20" fmla="*/ 1132994 h 1955030"/>
              <a:gd name="connsiteX21" fmla="*/ 803563 w 1604048"/>
              <a:gd name="connsiteY21" fmla="*/ 908243 h 1955030"/>
              <a:gd name="connsiteX22" fmla="*/ 772776 w 1604048"/>
              <a:gd name="connsiteY22" fmla="*/ 1360824 h 1955030"/>
              <a:gd name="connsiteX23" fmla="*/ 720436 w 1604048"/>
              <a:gd name="connsiteY23" fmla="*/ 1955030 h 1955030"/>
              <a:gd name="connsiteX24" fmla="*/ 689648 w 1604048"/>
              <a:gd name="connsiteY24" fmla="*/ 1493212 h 1955030"/>
              <a:gd name="connsiteX25" fmla="*/ 692727 w 1604048"/>
              <a:gd name="connsiteY25" fmla="*/ 942109 h 1955030"/>
              <a:gd name="connsiteX26" fmla="*/ 692727 w 1604048"/>
              <a:gd name="connsiteY26" fmla="*/ 942109 h 1955030"/>
              <a:gd name="connsiteX27" fmla="*/ 517236 w 1604048"/>
              <a:gd name="connsiteY27" fmla="*/ 1062182 h 1955030"/>
              <a:gd name="connsiteX28" fmla="*/ 661939 w 1604048"/>
              <a:gd name="connsiteY28" fmla="*/ 905164 h 1955030"/>
              <a:gd name="connsiteX29" fmla="*/ 658860 w 1604048"/>
              <a:gd name="connsiteY29" fmla="*/ 862061 h 1955030"/>
              <a:gd name="connsiteX30" fmla="*/ 375612 w 1604048"/>
              <a:gd name="connsiteY30" fmla="*/ 889770 h 1955030"/>
              <a:gd name="connsiteX31" fmla="*/ 0 w 1604048"/>
              <a:gd name="connsiteY31" fmla="*/ 892849 h 1955030"/>
              <a:gd name="connsiteX32" fmla="*/ 412557 w 1604048"/>
              <a:gd name="connsiteY32" fmla="*/ 831273 h 1955030"/>
              <a:gd name="connsiteX33" fmla="*/ 637309 w 1604048"/>
              <a:gd name="connsiteY33" fmla="*/ 785091 h 1955030"/>
              <a:gd name="connsiteX0" fmla="*/ 637309 w 1604048"/>
              <a:gd name="connsiteY0" fmla="*/ 785091 h 1955030"/>
              <a:gd name="connsiteX1" fmla="*/ 495685 w 1604048"/>
              <a:gd name="connsiteY1" fmla="*/ 606521 h 1955030"/>
              <a:gd name="connsiteX2" fmla="*/ 658860 w 1604048"/>
              <a:gd name="connsiteY2" fmla="*/ 735830 h 1955030"/>
              <a:gd name="connsiteX3" fmla="*/ 684477 w 1604048"/>
              <a:gd name="connsiteY3" fmla="*/ 734603 h 1955030"/>
              <a:gd name="connsiteX4" fmla="*/ 680412 w 1604048"/>
              <a:gd name="connsiteY4" fmla="*/ 298643 h 1955030"/>
              <a:gd name="connsiteX5" fmla="*/ 717357 w 1604048"/>
              <a:gd name="connsiteY5" fmla="*/ 0 h 1955030"/>
              <a:gd name="connsiteX6" fmla="*/ 760460 w 1604048"/>
              <a:gd name="connsiteY6" fmla="*/ 338667 h 1955030"/>
              <a:gd name="connsiteX7" fmla="*/ 775854 w 1604048"/>
              <a:gd name="connsiteY7" fmla="*/ 665018 h 1955030"/>
              <a:gd name="connsiteX8" fmla="*/ 780328 w 1604048"/>
              <a:gd name="connsiteY8" fmla="*/ 699462 h 1955030"/>
              <a:gd name="connsiteX9" fmla="*/ 948266 w 1604048"/>
              <a:gd name="connsiteY9" fmla="*/ 504921 h 1955030"/>
              <a:gd name="connsiteX10" fmla="*/ 818380 w 1604048"/>
              <a:gd name="connsiteY10" fmla="*/ 719618 h 1955030"/>
              <a:gd name="connsiteX11" fmla="*/ 837550 w 1604048"/>
              <a:gd name="connsiteY11" fmla="*/ 734725 h 1955030"/>
              <a:gd name="connsiteX12" fmla="*/ 838658 w 1604048"/>
              <a:gd name="connsiteY12" fmla="*/ 762434 h 1955030"/>
              <a:gd name="connsiteX13" fmla="*/ 1280776 w 1604048"/>
              <a:gd name="connsiteY13" fmla="*/ 745067 h 1955030"/>
              <a:gd name="connsiteX14" fmla="*/ 1604048 w 1604048"/>
              <a:gd name="connsiteY14" fmla="*/ 741988 h 1955030"/>
              <a:gd name="connsiteX15" fmla="*/ 1265670 w 1604048"/>
              <a:gd name="connsiteY15" fmla="*/ 797406 h 1955030"/>
              <a:gd name="connsiteX16" fmla="*/ 1111274 w 1604048"/>
              <a:gd name="connsiteY16" fmla="*/ 820353 h 1955030"/>
              <a:gd name="connsiteX17" fmla="*/ 911321 w 1604048"/>
              <a:gd name="connsiteY17" fmla="*/ 831273 h 1955030"/>
              <a:gd name="connsiteX18" fmla="*/ 858982 w 1604048"/>
              <a:gd name="connsiteY18" fmla="*/ 843588 h 1955030"/>
              <a:gd name="connsiteX19" fmla="*/ 852824 w 1604048"/>
              <a:gd name="connsiteY19" fmla="*/ 874376 h 1955030"/>
              <a:gd name="connsiteX20" fmla="*/ 1034473 w 1604048"/>
              <a:gd name="connsiteY20" fmla="*/ 1132994 h 1955030"/>
              <a:gd name="connsiteX21" fmla="*/ 803563 w 1604048"/>
              <a:gd name="connsiteY21" fmla="*/ 908243 h 1955030"/>
              <a:gd name="connsiteX22" fmla="*/ 772776 w 1604048"/>
              <a:gd name="connsiteY22" fmla="*/ 1360824 h 1955030"/>
              <a:gd name="connsiteX23" fmla="*/ 720436 w 1604048"/>
              <a:gd name="connsiteY23" fmla="*/ 1955030 h 1955030"/>
              <a:gd name="connsiteX24" fmla="*/ 689648 w 1604048"/>
              <a:gd name="connsiteY24" fmla="*/ 1493212 h 1955030"/>
              <a:gd name="connsiteX25" fmla="*/ 692727 w 1604048"/>
              <a:gd name="connsiteY25" fmla="*/ 942109 h 1955030"/>
              <a:gd name="connsiteX26" fmla="*/ 692727 w 1604048"/>
              <a:gd name="connsiteY26" fmla="*/ 942109 h 1955030"/>
              <a:gd name="connsiteX27" fmla="*/ 517236 w 1604048"/>
              <a:gd name="connsiteY27" fmla="*/ 1062182 h 1955030"/>
              <a:gd name="connsiteX28" fmla="*/ 661939 w 1604048"/>
              <a:gd name="connsiteY28" fmla="*/ 905164 h 1955030"/>
              <a:gd name="connsiteX29" fmla="*/ 658860 w 1604048"/>
              <a:gd name="connsiteY29" fmla="*/ 862061 h 1955030"/>
              <a:gd name="connsiteX30" fmla="*/ 375612 w 1604048"/>
              <a:gd name="connsiteY30" fmla="*/ 889770 h 1955030"/>
              <a:gd name="connsiteX31" fmla="*/ 0 w 1604048"/>
              <a:gd name="connsiteY31" fmla="*/ 892849 h 1955030"/>
              <a:gd name="connsiteX32" fmla="*/ 412557 w 1604048"/>
              <a:gd name="connsiteY32" fmla="*/ 831273 h 1955030"/>
              <a:gd name="connsiteX33" fmla="*/ 637309 w 1604048"/>
              <a:gd name="connsiteY33" fmla="*/ 785091 h 1955030"/>
              <a:gd name="connsiteX0" fmla="*/ 637309 w 1604048"/>
              <a:gd name="connsiteY0" fmla="*/ 785091 h 1955030"/>
              <a:gd name="connsiteX1" fmla="*/ 495685 w 1604048"/>
              <a:gd name="connsiteY1" fmla="*/ 606521 h 1955030"/>
              <a:gd name="connsiteX2" fmla="*/ 658860 w 1604048"/>
              <a:gd name="connsiteY2" fmla="*/ 735830 h 1955030"/>
              <a:gd name="connsiteX3" fmla="*/ 684477 w 1604048"/>
              <a:gd name="connsiteY3" fmla="*/ 734603 h 1955030"/>
              <a:gd name="connsiteX4" fmla="*/ 680412 w 1604048"/>
              <a:gd name="connsiteY4" fmla="*/ 298643 h 1955030"/>
              <a:gd name="connsiteX5" fmla="*/ 717357 w 1604048"/>
              <a:gd name="connsiteY5" fmla="*/ 0 h 1955030"/>
              <a:gd name="connsiteX6" fmla="*/ 760460 w 1604048"/>
              <a:gd name="connsiteY6" fmla="*/ 338667 h 1955030"/>
              <a:gd name="connsiteX7" fmla="*/ 775854 w 1604048"/>
              <a:gd name="connsiteY7" fmla="*/ 665018 h 1955030"/>
              <a:gd name="connsiteX8" fmla="*/ 780328 w 1604048"/>
              <a:gd name="connsiteY8" fmla="*/ 699462 h 1955030"/>
              <a:gd name="connsiteX9" fmla="*/ 948266 w 1604048"/>
              <a:gd name="connsiteY9" fmla="*/ 504921 h 1955030"/>
              <a:gd name="connsiteX10" fmla="*/ 818380 w 1604048"/>
              <a:gd name="connsiteY10" fmla="*/ 719618 h 1955030"/>
              <a:gd name="connsiteX11" fmla="*/ 837550 w 1604048"/>
              <a:gd name="connsiteY11" fmla="*/ 734725 h 1955030"/>
              <a:gd name="connsiteX12" fmla="*/ 838658 w 1604048"/>
              <a:gd name="connsiteY12" fmla="*/ 762434 h 1955030"/>
              <a:gd name="connsiteX13" fmla="*/ 1280776 w 1604048"/>
              <a:gd name="connsiteY13" fmla="*/ 745067 h 1955030"/>
              <a:gd name="connsiteX14" fmla="*/ 1604048 w 1604048"/>
              <a:gd name="connsiteY14" fmla="*/ 741988 h 1955030"/>
              <a:gd name="connsiteX15" fmla="*/ 1265670 w 1604048"/>
              <a:gd name="connsiteY15" fmla="*/ 797406 h 1955030"/>
              <a:gd name="connsiteX16" fmla="*/ 1111274 w 1604048"/>
              <a:gd name="connsiteY16" fmla="*/ 820353 h 1955030"/>
              <a:gd name="connsiteX17" fmla="*/ 911321 w 1604048"/>
              <a:gd name="connsiteY17" fmla="*/ 831273 h 1955030"/>
              <a:gd name="connsiteX18" fmla="*/ 858982 w 1604048"/>
              <a:gd name="connsiteY18" fmla="*/ 843588 h 1955030"/>
              <a:gd name="connsiteX19" fmla="*/ 852824 w 1604048"/>
              <a:gd name="connsiteY19" fmla="*/ 874376 h 1955030"/>
              <a:gd name="connsiteX20" fmla="*/ 1034473 w 1604048"/>
              <a:gd name="connsiteY20" fmla="*/ 1132994 h 1955030"/>
              <a:gd name="connsiteX21" fmla="*/ 803563 w 1604048"/>
              <a:gd name="connsiteY21" fmla="*/ 908243 h 1955030"/>
              <a:gd name="connsiteX22" fmla="*/ 772776 w 1604048"/>
              <a:gd name="connsiteY22" fmla="*/ 1360824 h 1955030"/>
              <a:gd name="connsiteX23" fmla="*/ 720436 w 1604048"/>
              <a:gd name="connsiteY23" fmla="*/ 1955030 h 1955030"/>
              <a:gd name="connsiteX24" fmla="*/ 689648 w 1604048"/>
              <a:gd name="connsiteY24" fmla="*/ 1493212 h 1955030"/>
              <a:gd name="connsiteX25" fmla="*/ 692727 w 1604048"/>
              <a:gd name="connsiteY25" fmla="*/ 942109 h 1955030"/>
              <a:gd name="connsiteX26" fmla="*/ 697489 w 1604048"/>
              <a:gd name="connsiteY26" fmla="*/ 915915 h 1955030"/>
              <a:gd name="connsiteX27" fmla="*/ 517236 w 1604048"/>
              <a:gd name="connsiteY27" fmla="*/ 1062182 h 1955030"/>
              <a:gd name="connsiteX28" fmla="*/ 661939 w 1604048"/>
              <a:gd name="connsiteY28" fmla="*/ 905164 h 1955030"/>
              <a:gd name="connsiteX29" fmla="*/ 658860 w 1604048"/>
              <a:gd name="connsiteY29" fmla="*/ 862061 h 1955030"/>
              <a:gd name="connsiteX30" fmla="*/ 375612 w 1604048"/>
              <a:gd name="connsiteY30" fmla="*/ 889770 h 1955030"/>
              <a:gd name="connsiteX31" fmla="*/ 0 w 1604048"/>
              <a:gd name="connsiteY31" fmla="*/ 892849 h 1955030"/>
              <a:gd name="connsiteX32" fmla="*/ 412557 w 1604048"/>
              <a:gd name="connsiteY32" fmla="*/ 831273 h 1955030"/>
              <a:gd name="connsiteX33" fmla="*/ 637309 w 1604048"/>
              <a:gd name="connsiteY33" fmla="*/ 785091 h 1955030"/>
              <a:gd name="connsiteX0" fmla="*/ 637309 w 1604048"/>
              <a:gd name="connsiteY0" fmla="*/ 785091 h 1955030"/>
              <a:gd name="connsiteX1" fmla="*/ 495685 w 1604048"/>
              <a:gd name="connsiteY1" fmla="*/ 606521 h 1955030"/>
              <a:gd name="connsiteX2" fmla="*/ 658860 w 1604048"/>
              <a:gd name="connsiteY2" fmla="*/ 735830 h 1955030"/>
              <a:gd name="connsiteX3" fmla="*/ 684477 w 1604048"/>
              <a:gd name="connsiteY3" fmla="*/ 734603 h 1955030"/>
              <a:gd name="connsiteX4" fmla="*/ 680412 w 1604048"/>
              <a:gd name="connsiteY4" fmla="*/ 298643 h 1955030"/>
              <a:gd name="connsiteX5" fmla="*/ 717357 w 1604048"/>
              <a:gd name="connsiteY5" fmla="*/ 0 h 1955030"/>
              <a:gd name="connsiteX6" fmla="*/ 760460 w 1604048"/>
              <a:gd name="connsiteY6" fmla="*/ 338667 h 1955030"/>
              <a:gd name="connsiteX7" fmla="*/ 775854 w 1604048"/>
              <a:gd name="connsiteY7" fmla="*/ 665018 h 1955030"/>
              <a:gd name="connsiteX8" fmla="*/ 780328 w 1604048"/>
              <a:gd name="connsiteY8" fmla="*/ 699462 h 1955030"/>
              <a:gd name="connsiteX9" fmla="*/ 948266 w 1604048"/>
              <a:gd name="connsiteY9" fmla="*/ 504921 h 1955030"/>
              <a:gd name="connsiteX10" fmla="*/ 818380 w 1604048"/>
              <a:gd name="connsiteY10" fmla="*/ 719618 h 1955030"/>
              <a:gd name="connsiteX11" fmla="*/ 837550 w 1604048"/>
              <a:gd name="connsiteY11" fmla="*/ 734725 h 1955030"/>
              <a:gd name="connsiteX12" fmla="*/ 838658 w 1604048"/>
              <a:gd name="connsiteY12" fmla="*/ 762434 h 1955030"/>
              <a:gd name="connsiteX13" fmla="*/ 1280776 w 1604048"/>
              <a:gd name="connsiteY13" fmla="*/ 745067 h 1955030"/>
              <a:gd name="connsiteX14" fmla="*/ 1604048 w 1604048"/>
              <a:gd name="connsiteY14" fmla="*/ 741988 h 1955030"/>
              <a:gd name="connsiteX15" fmla="*/ 1265670 w 1604048"/>
              <a:gd name="connsiteY15" fmla="*/ 797406 h 1955030"/>
              <a:gd name="connsiteX16" fmla="*/ 1111274 w 1604048"/>
              <a:gd name="connsiteY16" fmla="*/ 820353 h 1955030"/>
              <a:gd name="connsiteX17" fmla="*/ 911321 w 1604048"/>
              <a:gd name="connsiteY17" fmla="*/ 831273 h 1955030"/>
              <a:gd name="connsiteX18" fmla="*/ 858982 w 1604048"/>
              <a:gd name="connsiteY18" fmla="*/ 843588 h 1955030"/>
              <a:gd name="connsiteX19" fmla="*/ 852824 w 1604048"/>
              <a:gd name="connsiteY19" fmla="*/ 874376 h 1955030"/>
              <a:gd name="connsiteX20" fmla="*/ 1034473 w 1604048"/>
              <a:gd name="connsiteY20" fmla="*/ 1132994 h 1955030"/>
              <a:gd name="connsiteX21" fmla="*/ 803563 w 1604048"/>
              <a:gd name="connsiteY21" fmla="*/ 908243 h 1955030"/>
              <a:gd name="connsiteX22" fmla="*/ 772776 w 1604048"/>
              <a:gd name="connsiteY22" fmla="*/ 1360824 h 1955030"/>
              <a:gd name="connsiteX23" fmla="*/ 720436 w 1604048"/>
              <a:gd name="connsiteY23" fmla="*/ 1955030 h 1955030"/>
              <a:gd name="connsiteX24" fmla="*/ 689648 w 1604048"/>
              <a:gd name="connsiteY24" fmla="*/ 1493212 h 1955030"/>
              <a:gd name="connsiteX25" fmla="*/ 692727 w 1604048"/>
              <a:gd name="connsiteY25" fmla="*/ 942109 h 1955030"/>
              <a:gd name="connsiteX26" fmla="*/ 697489 w 1604048"/>
              <a:gd name="connsiteY26" fmla="*/ 915915 h 1955030"/>
              <a:gd name="connsiteX27" fmla="*/ 517236 w 1604048"/>
              <a:gd name="connsiteY27" fmla="*/ 1062182 h 1955030"/>
              <a:gd name="connsiteX28" fmla="*/ 664321 w 1604048"/>
              <a:gd name="connsiteY28" fmla="*/ 895639 h 1955030"/>
              <a:gd name="connsiteX29" fmla="*/ 658860 w 1604048"/>
              <a:gd name="connsiteY29" fmla="*/ 862061 h 1955030"/>
              <a:gd name="connsiteX30" fmla="*/ 375612 w 1604048"/>
              <a:gd name="connsiteY30" fmla="*/ 889770 h 1955030"/>
              <a:gd name="connsiteX31" fmla="*/ 0 w 1604048"/>
              <a:gd name="connsiteY31" fmla="*/ 892849 h 1955030"/>
              <a:gd name="connsiteX32" fmla="*/ 412557 w 1604048"/>
              <a:gd name="connsiteY32" fmla="*/ 831273 h 1955030"/>
              <a:gd name="connsiteX33" fmla="*/ 637309 w 1604048"/>
              <a:gd name="connsiteY33" fmla="*/ 785091 h 1955030"/>
              <a:gd name="connsiteX0" fmla="*/ 637309 w 1604048"/>
              <a:gd name="connsiteY0" fmla="*/ 785091 h 1955030"/>
              <a:gd name="connsiteX1" fmla="*/ 495685 w 1604048"/>
              <a:gd name="connsiteY1" fmla="*/ 606521 h 1955030"/>
              <a:gd name="connsiteX2" fmla="*/ 658860 w 1604048"/>
              <a:gd name="connsiteY2" fmla="*/ 735830 h 1955030"/>
              <a:gd name="connsiteX3" fmla="*/ 684477 w 1604048"/>
              <a:gd name="connsiteY3" fmla="*/ 734603 h 1955030"/>
              <a:gd name="connsiteX4" fmla="*/ 680412 w 1604048"/>
              <a:gd name="connsiteY4" fmla="*/ 298643 h 1955030"/>
              <a:gd name="connsiteX5" fmla="*/ 717357 w 1604048"/>
              <a:gd name="connsiteY5" fmla="*/ 0 h 1955030"/>
              <a:gd name="connsiteX6" fmla="*/ 760460 w 1604048"/>
              <a:gd name="connsiteY6" fmla="*/ 338667 h 1955030"/>
              <a:gd name="connsiteX7" fmla="*/ 775854 w 1604048"/>
              <a:gd name="connsiteY7" fmla="*/ 665018 h 1955030"/>
              <a:gd name="connsiteX8" fmla="*/ 780328 w 1604048"/>
              <a:gd name="connsiteY8" fmla="*/ 699462 h 1955030"/>
              <a:gd name="connsiteX9" fmla="*/ 948266 w 1604048"/>
              <a:gd name="connsiteY9" fmla="*/ 504921 h 1955030"/>
              <a:gd name="connsiteX10" fmla="*/ 818380 w 1604048"/>
              <a:gd name="connsiteY10" fmla="*/ 719618 h 1955030"/>
              <a:gd name="connsiteX11" fmla="*/ 837550 w 1604048"/>
              <a:gd name="connsiteY11" fmla="*/ 734725 h 1955030"/>
              <a:gd name="connsiteX12" fmla="*/ 838658 w 1604048"/>
              <a:gd name="connsiteY12" fmla="*/ 762434 h 1955030"/>
              <a:gd name="connsiteX13" fmla="*/ 1280776 w 1604048"/>
              <a:gd name="connsiteY13" fmla="*/ 745067 h 1955030"/>
              <a:gd name="connsiteX14" fmla="*/ 1604048 w 1604048"/>
              <a:gd name="connsiteY14" fmla="*/ 741988 h 1955030"/>
              <a:gd name="connsiteX15" fmla="*/ 1265670 w 1604048"/>
              <a:gd name="connsiteY15" fmla="*/ 797406 h 1955030"/>
              <a:gd name="connsiteX16" fmla="*/ 1111274 w 1604048"/>
              <a:gd name="connsiteY16" fmla="*/ 820353 h 1955030"/>
              <a:gd name="connsiteX17" fmla="*/ 911321 w 1604048"/>
              <a:gd name="connsiteY17" fmla="*/ 831273 h 1955030"/>
              <a:gd name="connsiteX18" fmla="*/ 858982 w 1604048"/>
              <a:gd name="connsiteY18" fmla="*/ 843588 h 1955030"/>
              <a:gd name="connsiteX19" fmla="*/ 852824 w 1604048"/>
              <a:gd name="connsiteY19" fmla="*/ 874376 h 1955030"/>
              <a:gd name="connsiteX20" fmla="*/ 1034473 w 1604048"/>
              <a:gd name="connsiteY20" fmla="*/ 1132994 h 1955030"/>
              <a:gd name="connsiteX21" fmla="*/ 803563 w 1604048"/>
              <a:gd name="connsiteY21" fmla="*/ 908243 h 1955030"/>
              <a:gd name="connsiteX22" fmla="*/ 772776 w 1604048"/>
              <a:gd name="connsiteY22" fmla="*/ 1360824 h 1955030"/>
              <a:gd name="connsiteX23" fmla="*/ 720436 w 1604048"/>
              <a:gd name="connsiteY23" fmla="*/ 1955030 h 1955030"/>
              <a:gd name="connsiteX24" fmla="*/ 703935 w 1604048"/>
              <a:gd name="connsiteY24" fmla="*/ 1488450 h 1955030"/>
              <a:gd name="connsiteX25" fmla="*/ 692727 w 1604048"/>
              <a:gd name="connsiteY25" fmla="*/ 942109 h 1955030"/>
              <a:gd name="connsiteX26" fmla="*/ 697489 w 1604048"/>
              <a:gd name="connsiteY26" fmla="*/ 915915 h 1955030"/>
              <a:gd name="connsiteX27" fmla="*/ 517236 w 1604048"/>
              <a:gd name="connsiteY27" fmla="*/ 1062182 h 1955030"/>
              <a:gd name="connsiteX28" fmla="*/ 664321 w 1604048"/>
              <a:gd name="connsiteY28" fmla="*/ 895639 h 1955030"/>
              <a:gd name="connsiteX29" fmla="*/ 658860 w 1604048"/>
              <a:gd name="connsiteY29" fmla="*/ 862061 h 1955030"/>
              <a:gd name="connsiteX30" fmla="*/ 375612 w 1604048"/>
              <a:gd name="connsiteY30" fmla="*/ 889770 h 1955030"/>
              <a:gd name="connsiteX31" fmla="*/ 0 w 1604048"/>
              <a:gd name="connsiteY31" fmla="*/ 892849 h 1955030"/>
              <a:gd name="connsiteX32" fmla="*/ 412557 w 1604048"/>
              <a:gd name="connsiteY32" fmla="*/ 831273 h 1955030"/>
              <a:gd name="connsiteX33" fmla="*/ 637309 w 1604048"/>
              <a:gd name="connsiteY33" fmla="*/ 785091 h 1955030"/>
              <a:gd name="connsiteX0" fmla="*/ 637309 w 1604048"/>
              <a:gd name="connsiteY0" fmla="*/ 785091 h 1955030"/>
              <a:gd name="connsiteX1" fmla="*/ 495685 w 1604048"/>
              <a:gd name="connsiteY1" fmla="*/ 606521 h 1955030"/>
              <a:gd name="connsiteX2" fmla="*/ 658860 w 1604048"/>
              <a:gd name="connsiteY2" fmla="*/ 735830 h 1955030"/>
              <a:gd name="connsiteX3" fmla="*/ 684477 w 1604048"/>
              <a:gd name="connsiteY3" fmla="*/ 734603 h 1955030"/>
              <a:gd name="connsiteX4" fmla="*/ 680412 w 1604048"/>
              <a:gd name="connsiteY4" fmla="*/ 298643 h 1955030"/>
              <a:gd name="connsiteX5" fmla="*/ 717357 w 1604048"/>
              <a:gd name="connsiteY5" fmla="*/ 0 h 1955030"/>
              <a:gd name="connsiteX6" fmla="*/ 760460 w 1604048"/>
              <a:gd name="connsiteY6" fmla="*/ 338667 h 1955030"/>
              <a:gd name="connsiteX7" fmla="*/ 775854 w 1604048"/>
              <a:gd name="connsiteY7" fmla="*/ 665018 h 1955030"/>
              <a:gd name="connsiteX8" fmla="*/ 780328 w 1604048"/>
              <a:gd name="connsiteY8" fmla="*/ 699462 h 1955030"/>
              <a:gd name="connsiteX9" fmla="*/ 948266 w 1604048"/>
              <a:gd name="connsiteY9" fmla="*/ 504921 h 1955030"/>
              <a:gd name="connsiteX10" fmla="*/ 818380 w 1604048"/>
              <a:gd name="connsiteY10" fmla="*/ 719618 h 1955030"/>
              <a:gd name="connsiteX11" fmla="*/ 828025 w 1604048"/>
              <a:gd name="connsiteY11" fmla="*/ 734725 h 1955030"/>
              <a:gd name="connsiteX12" fmla="*/ 838658 w 1604048"/>
              <a:gd name="connsiteY12" fmla="*/ 762434 h 1955030"/>
              <a:gd name="connsiteX13" fmla="*/ 1280776 w 1604048"/>
              <a:gd name="connsiteY13" fmla="*/ 745067 h 1955030"/>
              <a:gd name="connsiteX14" fmla="*/ 1604048 w 1604048"/>
              <a:gd name="connsiteY14" fmla="*/ 741988 h 1955030"/>
              <a:gd name="connsiteX15" fmla="*/ 1265670 w 1604048"/>
              <a:gd name="connsiteY15" fmla="*/ 797406 h 1955030"/>
              <a:gd name="connsiteX16" fmla="*/ 1111274 w 1604048"/>
              <a:gd name="connsiteY16" fmla="*/ 820353 h 1955030"/>
              <a:gd name="connsiteX17" fmla="*/ 911321 w 1604048"/>
              <a:gd name="connsiteY17" fmla="*/ 831273 h 1955030"/>
              <a:gd name="connsiteX18" fmla="*/ 858982 w 1604048"/>
              <a:gd name="connsiteY18" fmla="*/ 843588 h 1955030"/>
              <a:gd name="connsiteX19" fmla="*/ 852824 w 1604048"/>
              <a:gd name="connsiteY19" fmla="*/ 874376 h 1955030"/>
              <a:gd name="connsiteX20" fmla="*/ 1034473 w 1604048"/>
              <a:gd name="connsiteY20" fmla="*/ 1132994 h 1955030"/>
              <a:gd name="connsiteX21" fmla="*/ 803563 w 1604048"/>
              <a:gd name="connsiteY21" fmla="*/ 908243 h 1955030"/>
              <a:gd name="connsiteX22" fmla="*/ 772776 w 1604048"/>
              <a:gd name="connsiteY22" fmla="*/ 1360824 h 1955030"/>
              <a:gd name="connsiteX23" fmla="*/ 720436 w 1604048"/>
              <a:gd name="connsiteY23" fmla="*/ 1955030 h 1955030"/>
              <a:gd name="connsiteX24" fmla="*/ 703935 w 1604048"/>
              <a:gd name="connsiteY24" fmla="*/ 1488450 h 1955030"/>
              <a:gd name="connsiteX25" fmla="*/ 692727 w 1604048"/>
              <a:gd name="connsiteY25" fmla="*/ 942109 h 1955030"/>
              <a:gd name="connsiteX26" fmla="*/ 697489 w 1604048"/>
              <a:gd name="connsiteY26" fmla="*/ 915915 h 1955030"/>
              <a:gd name="connsiteX27" fmla="*/ 517236 w 1604048"/>
              <a:gd name="connsiteY27" fmla="*/ 1062182 h 1955030"/>
              <a:gd name="connsiteX28" fmla="*/ 664321 w 1604048"/>
              <a:gd name="connsiteY28" fmla="*/ 895639 h 1955030"/>
              <a:gd name="connsiteX29" fmla="*/ 658860 w 1604048"/>
              <a:gd name="connsiteY29" fmla="*/ 862061 h 1955030"/>
              <a:gd name="connsiteX30" fmla="*/ 375612 w 1604048"/>
              <a:gd name="connsiteY30" fmla="*/ 889770 h 1955030"/>
              <a:gd name="connsiteX31" fmla="*/ 0 w 1604048"/>
              <a:gd name="connsiteY31" fmla="*/ 892849 h 1955030"/>
              <a:gd name="connsiteX32" fmla="*/ 412557 w 1604048"/>
              <a:gd name="connsiteY32" fmla="*/ 831273 h 1955030"/>
              <a:gd name="connsiteX33" fmla="*/ 637309 w 1604048"/>
              <a:gd name="connsiteY33" fmla="*/ 785091 h 1955030"/>
              <a:gd name="connsiteX0" fmla="*/ 637309 w 1604048"/>
              <a:gd name="connsiteY0" fmla="*/ 785091 h 1955030"/>
              <a:gd name="connsiteX1" fmla="*/ 495685 w 1604048"/>
              <a:gd name="connsiteY1" fmla="*/ 606521 h 1955030"/>
              <a:gd name="connsiteX2" fmla="*/ 673148 w 1604048"/>
              <a:gd name="connsiteY2" fmla="*/ 754880 h 1955030"/>
              <a:gd name="connsiteX3" fmla="*/ 684477 w 1604048"/>
              <a:gd name="connsiteY3" fmla="*/ 734603 h 1955030"/>
              <a:gd name="connsiteX4" fmla="*/ 680412 w 1604048"/>
              <a:gd name="connsiteY4" fmla="*/ 298643 h 1955030"/>
              <a:gd name="connsiteX5" fmla="*/ 717357 w 1604048"/>
              <a:gd name="connsiteY5" fmla="*/ 0 h 1955030"/>
              <a:gd name="connsiteX6" fmla="*/ 760460 w 1604048"/>
              <a:gd name="connsiteY6" fmla="*/ 338667 h 1955030"/>
              <a:gd name="connsiteX7" fmla="*/ 775854 w 1604048"/>
              <a:gd name="connsiteY7" fmla="*/ 665018 h 1955030"/>
              <a:gd name="connsiteX8" fmla="*/ 780328 w 1604048"/>
              <a:gd name="connsiteY8" fmla="*/ 699462 h 1955030"/>
              <a:gd name="connsiteX9" fmla="*/ 948266 w 1604048"/>
              <a:gd name="connsiteY9" fmla="*/ 504921 h 1955030"/>
              <a:gd name="connsiteX10" fmla="*/ 818380 w 1604048"/>
              <a:gd name="connsiteY10" fmla="*/ 719618 h 1955030"/>
              <a:gd name="connsiteX11" fmla="*/ 828025 w 1604048"/>
              <a:gd name="connsiteY11" fmla="*/ 734725 h 1955030"/>
              <a:gd name="connsiteX12" fmla="*/ 838658 w 1604048"/>
              <a:gd name="connsiteY12" fmla="*/ 762434 h 1955030"/>
              <a:gd name="connsiteX13" fmla="*/ 1280776 w 1604048"/>
              <a:gd name="connsiteY13" fmla="*/ 745067 h 1955030"/>
              <a:gd name="connsiteX14" fmla="*/ 1604048 w 1604048"/>
              <a:gd name="connsiteY14" fmla="*/ 741988 h 1955030"/>
              <a:gd name="connsiteX15" fmla="*/ 1265670 w 1604048"/>
              <a:gd name="connsiteY15" fmla="*/ 797406 h 1955030"/>
              <a:gd name="connsiteX16" fmla="*/ 1111274 w 1604048"/>
              <a:gd name="connsiteY16" fmla="*/ 820353 h 1955030"/>
              <a:gd name="connsiteX17" fmla="*/ 911321 w 1604048"/>
              <a:gd name="connsiteY17" fmla="*/ 831273 h 1955030"/>
              <a:gd name="connsiteX18" fmla="*/ 858982 w 1604048"/>
              <a:gd name="connsiteY18" fmla="*/ 843588 h 1955030"/>
              <a:gd name="connsiteX19" fmla="*/ 852824 w 1604048"/>
              <a:gd name="connsiteY19" fmla="*/ 874376 h 1955030"/>
              <a:gd name="connsiteX20" fmla="*/ 1034473 w 1604048"/>
              <a:gd name="connsiteY20" fmla="*/ 1132994 h 1955030"/>
              <a:gd name="connsiteX21" fmla="*/ 803563 w 1604048"/>
              <a:gd name="connsiteY21" fmla="*/ 908243 h 1955030"/>
              <a:gd name="connsiteX22" fmla="*/ 772776 w 1604048"/>
              <a:gd name="connsiteY22" fmla="*/ 1360824 h 1955030"/>
              <a:gd name="connsiteX23" fmla="*/ 720436 w 1604048"/>
              <a:gd name="connsiteY23" fmla="*/ 1955030 h 1955030"/>
              <a:gd name="connsiteX24" fmla="*/ 703935 w 1604048"/>
              <a:gd name="connsiteY24" fmla="*/ 1488450 h 1955030"/>
              <a:gd name="connsiteX25" fmla="*/ 692727 w 1604048"/>
              <a:gd name="connsiteY25" fmla="*/ 942109 h 1955030"/>
              <a:gd name="connsiteX26" fmla="*/ 697489 w 1604048"/>
              <a:gd name="connsiteY26" fmla="*/ 915915 h 1955030"/>
              <a:gd name="connsiteX27" fmla="*/ 517236 w 1604048"/>
              <a:gd name="connsiteY27" fmla="*/ 1062182 h 1955030"/>
              <a:gd name="connsiteX28" fmla="*/ 664321 w 1604048"/>
              <a:gd name="connsiteY28" fmla="*/ 895639 h 1955030"/>
              <a:gd name="connsiteX29" fmla="*/ 658860 w 1604048"/>
              <a:gd name="connsiteY29" fmla="*/ 862061 h 1955030"/>
              <a:gd name="connsiteX30" fmla="*/ 375612 w 1604048"/>
              <a:gd name="connsiteY30" fmla="*/ 889770 h 1955030"/>
              <a:gd name="connsiteX31" fmla="*/ 0 w 1604048"/>
              <a:gd name="connsiteY31" fmla="*/ 892849 h 1955030"/>
              <a:gd name="connsiteX32" fmla="*/ 412557 w 1604048"/>
              <a:gd name="connsiteY32" fmla="*/ 831273 h 1955030"/>
              <a:gd name="connsiteX33" fmla="*/ 637309 w 1604048"/>
              <a:gd name="connsiteY33" fmla="*/ 785091 h 1955030"/>
              <a:gd name="connsiteX0" fmla="*/ 637309 w 1604048"/>
              <a:gd name="connsiteY0" fmla="*/ 785091 h 1955030"/>
              <a:gd name="connsiteX1" fmla="*/ 495685 w 1604048"/>
              <a:gd name="connsiteY1" fmla="*/ 606521 h 1955030"/>
              <a:gd name="connsiteX2" fmla="*/ 673148 w 1604048"/>
              <a:gd name="connsiteY2" fmla="*/ 754880 h 1955030"/>
              <a:gd name="connsiteX3" fmla="*/ 684477 w 1604048"/>
              <a:gd name="connsiteY3" fmla="*/ 734603 h 1955030"/>
              <a:gd name="connsiteX4" fmla="*/ 680412 w 1604048"/>
              <a:gd name="connsiteY4" fmla="*/ 298643 h 1955030"/>
              <a:gd name="connsiteX5" fmla="*/ 717357 w 1604048"/>
              <a:gd name="connsiteY5" fmla="*/ 0 h 1955030"/>
              <a:gd name="connsiteX6" fmla="*/ 760460 w 1604048"/>
              <a:gd name="connsiteY6" fmla="*/ 338667 h 1955030"/>
              <a:gd name="connsiteX7" fmla="*/ 775854 w 1604048"/>
              <a:gd name="connsiteY7" fmla="*/ 665018 h 1955030"/>
              <a:gd name="connsiteX8" fmla="*/ 780328 w 1604048"/>
              <a:gd name="connsiteY8" fmla="*/ 699462 h 1955030"/>
              <a:gd name="connsiteX9" fmla="*/ 948266 w 1604048"/>
              <a:gd name="connsiteY9" fmla="*/ 504921 h 1955030"/>
              <a:gd name="connsiteX10" fmla="*/ 818380 w 1604048"/>
              <a:gd name="connsiteY10" fmla="*/ 719618 h 1955030"/>
              <a:gd name="connsiteX11" fmla="*/ 828025 w 1604048"/>
              <a:gd name="connsiteY11" fmla="*/ 734725 h 1955030"/>
              <a:gd name="connsiteX12" fmla="*/ 838658 w 1604048"/>
              <a:gd name="connsiteY12" fmla="*/ 762434 h 1955030"/>
              <a:gd name="connsiteX13" fmla="*/ 1280776 w 1604048"/>
              <a:gd name="connsiteY13" fmla="*/ 745067 h 1955030"/>
              <a:gd name="connsiteX14" fmla="*/ 1604048 w 1604048"/>
              <a:gd name="connsiteY14" fmla="*/ 741988 h 1955030"/>
              <a:gd name="connsiteX15" fmla="*/ 1265670 w 1604048"/>
              <a:gd name="connsiteY15" fmla="*/ 797406 h 1955030"/>
              <a:gd name="connsiteX16" fmla="*/ 1111274 w 1604048"/>
              <a:gd name="connsiteY16" fmla="*/ 820353 h 1955030"/>
              <a:gd name="connsiteX17" fmla="*/ 911321 w 1604048"/>
              <a:gd name="connsiteY17" fmla="*/ 831273 h 1955030"/>
              <a:gd name="connsiteX18" fmla="*/ 858982 w 1604048"/>
              <a:gd name="connsiteY18" fmla="*/ 843588 h 1955030"/>
              <a:gd name="connsiteX19" fmla="*/ 852824 w 1604048"/>
              <a:gd name="connsiteY19" fmla="*/ 874376 h 1955030"/>
              <a:gd name="connsiteX20" fmla="*/ 1034473 w 1604048"/>
              <a:gd name="connsiteY20" fmla="*/ 1132994 h 1955030"/>
              <a:gd name="connsiteX21" fmla="*/ 803563 w 1604048"/>
              <a:gd name="connsiteY21" fmla="*/ 908243 h 1955030"/>
              <a:gd name="connsiteX22" fmla="*/ 772776 w 1604048"/>
              <a:gd name="connsiteY22" fmla="*/ 1360824 h 1955030"/>
              <a:gd name="connsiteX23" fmla="*/ 720436 w 1604048"/>
              <a:gd name="connsiteY23" fmla="*/ 1955030 h 1955030"/>
              <a:gd name="connsiteX24" fmla="*/ 703935 w 1604048"/>
              <a:gd name="connsiteY24" fmla="*/ 1488450 h 1955030"/>
              <a:gd name="connsiteX25" fmla="*/ 702252 w 1604048"/>
              <a:gd name="connsiteY25" fmla="*/ 934965 h 1955030"/>
              <a:gd name="connsiteX26" fmla="*/ 697489 w 1604048"/>
              <a:gd name="connsiteY26" fmla="*/ 915915 h 1955030"/>
              <a:gd name="connsiteX27" fmla="*/ 517236 w 1604048"/>
              <a:gd name="connsiteY27" fmla="*/ 1062182 h 1955030"/>
              <a:gd name="connsiteX28" fmla="*/ 664321 w 1604048"/>
              <a:gd name="connsiteY28" fmla="*/ 895639 h 1955030"/>
              <a:gd name="connsiteX29" fmla="*/ 658860 w 1604048"/>
              <a:gd name="connsiteY29" fmla="*/ 862061 h 1955030"/>
              <a:gd name="connsiteX30" fmla="*/ 375612 w 1604048"/>
              <a:gd name="connsiteY30" fmla="*/ 889770 h 1955030"/>
              <a:gd name="connsiteX31" fmla="*/ 0 w 1604048"/>
              <a:gd name="connsiteY31" fmla="*/ 892849 h 1955030"/>
              <a:gd name="connsiteX32" fmla="*/ 412557 w 1604048"/>
              <a:gd name="connsiteY32" fmla="*/ 831273 h 1955030"/>
              <a:gd name="connsiteX33" fmla="*/ 637309 w 1604048"/>
              <a:gd name="connsiteY33" fmla="*/ 785091 h 1955030"/>
              <a:gd name="connsiteX0" fmla="*/ 637309 w 1604048"/>
              <a:gd name="connsiteY0" fmla="*/ 785091 h 1955030"/>
              <a:gd name="connsiteX1" fmla="*/ 495685 w 1604048"/>
              <a:gd name="connsiteY1" fmla="*/ 606521 h 1955030"/>
              <a:gd name="connsiteX2" fmla="*/ 673148 w 1604048"/>
              <a:gd name="connsiteY2" fmla="*/ 754880 h 1955030"/>
              <a:gd name="connsiteX3" fmla="*/ 684477 w 1604048"/>
              <a:gd name="connsiteY3" fmla="*/ 734603 h 1955030"/>
              <a:gd name="connsiteX4" fmla="*/ 680412 w 1604048"/>
              <a:gd name="connsiteY4" fmla="*/ 298643 h 1955030"/>
              <a:gd name="connsiteX5" fmla="*/ 717357 w 1604048"/>
              <a:gd name="connsiteY5" fmla="*/ 0 h 1955030"/>
              <a:gd name="connsiteX6" fmla="*/ 760460 w 1604048"/>
              <a:gd name="connsiteY6" fmla="*/ 338667 h 1955030"/>
              <a:gd name="connsiteX7" fmla="*/ 775854 w 1604048"/>
              <a:gd name="connsiteY7" fmla="*/ 665018 h 1955030"/>
              <a:gd name="connsiteX8" fmla="*/ 780328 w 1604048"/>
              <a:gd name="connsiteY8" fmla="*/ 699462 h 1955030"/>
              <a:gd name="connsiteX9" fmla="*/ 948266 w 1604048"/>
              <a:gd name="connsiteY9" fmla="*/ 504921 h 1955030"/>
              <a:gd name="connsiteX10" fmla="*/ 818380 w 1604048"/>
              <a:gd name="connsiteY10" fmla="*/ 719618 h 1955030"/>
              <a:gd name="connsiteX11" fmla="*/ 828025 w 1604048"/>
              <a:gd name="connsiteY11" fmla="*/ 734725 h 1955030"/>
              <a:gd name="connsiteX12" fmla="*/ 838658 w 1604048"/>
              <a:gd name="connsiteY12" fmla="*/ 762434 h 1955030"/>
              <a:gd name="connsiteX13" fmla="*/ 1280776 w 1604048"/>
              <a:gd name="connsiteY13" fmla="*/ 745067 h 1955030"/>
              <a:gd name="connsiteX14" fmla="*/ 1604048 w 1604048"/>
              <a:gd name="connsiteY14" fmla="*/ 741988 h 1955030"/>
              <a:gd name="connsiteX15" fmla="*/ 1265670 w 1604048"/>
              <a:gd name="connsiteY15" fmla="*/ 797406 h 1955030"/>
              <a:gd name="connsiteX16" fmla="*/ 1111274 w 1604048"/>
              <a:gd name="connsiteY16" fmla="*/ 820353 h 1955030"/>
              <a:gd name="connsiteX17" fmla="*/ 911321 w 1604048"/>
              <a:gd name="connsiteY17" fmla="*/ 831273 h 1955030"/>
              <a:gd name="connsiteX18" fmla="*/ 858982 w 1604048"/>
              <a:gd name="connsiteY18" fmla="*/ 843588 h 1955030"/>
              <a:gd name="connsiteX19" fmla="*/ 852824 w 1604048"/>
              <a:gd name="connsiteY19" fmla="*/ 874376 h 1955030"/>
              <a:gd name="connsiteX20" fmla="*/ 1034473 w 1604048"/>
              <a:gd name="connsiteY20" fmla="*/ 1132994 h 1955030"/>
              <a:gd name="connsiteX21" fmla="*/ 803563 w 1604048"/>
              <a:gd name="connsiteY21" fmla="*/ 908243 h 1955030"/>
              <a:gd name="connsiteX22" fmla="*/ 772776 w 1604048"/>
              <a:gd name="connsiteY22" fmla="*/ 1360824 h 1955030"/>
              <a:gd name="connsiteX23" fmla="*/ 720436 w 1604048"/>
              <a:gd name="connsiteY23" fmla="*/ 1955030 h 1955030"/>
              <a:gd name="connsiteX24" fmla="*/ 703935 w 1604048"/>
              <a:gd name="connsiteY24" fmla="*/ 1488450 h 1955030"/>
              <a:gd name="connsiteX25" fmla="*/ 702252 w 1604048"/>
              <a:gd name="connsiteY25" fmla="*/ 934965 h 1955030"/>
              <a:gd name="connsiteX26" fmla="*/ 697489 w 1604048"/>
              <a:gd name="connsiteY26" fmla="*/ 915915 h 1955030"/>
              <a:gd name="connsiteX27" fmla="*/ 517236 w 1604048"/>
              <a:gd name="connsiteY27" fmla="*/ 1062182 h 1955030"/>
              <a:gd name="connsiteX28" fmla="*/ 678608 w 1604048"/>
              <a:gd name="connsiteY28" fmla="*/ 886114 h 1955030"/>
              <a:gd name="connsiteX29" fmla="*/ 658860 w 1604048"/>
              <a:gd name="connsiteY29" fmla="*/ 862061 h 1955030"/>
              <a:gd name="connsiteX30" fmla="*/ 375612 w 1604048"/>
              <a:gd name="connsiteY30" fmla="*/ 889770 h 1955030"/>
              <a:gd name="connsiteX31" fmla="*/ 0 w 1604048"/>
              <a:gd name="connsiteY31" fmla="*/ 892849 h 1955030"/>
              <a:gd name="connsiteX32" fmla="*/ 412557 w 1604048"/>
              <a:gd name="connsiteY32" fmla="*/ 831273 h 1955030"/>
              <a:gd name="connsiteX33" fmla="*/ 637309 w 1604048"/>
              <a:gd name="connsiteY33" fmla="*/ 785091 h 1955030"/>
              <a:gd name="connsiteX0" fmla="*/ 637309 w 1604048"/>
              <a:gd name="connsiteY0" fmla="*/ 785091 h 1955030"/>
              <a:gd name="connsiteX1" fmla="*/ 495685 w 1604048"/>
              <a:gd name="connsiteY1" fmla="*/ 606521 h 1955030"/>
              <a:gd name="connsiteX2" fmla="*/ 673148 w 1604048"/>
              <a:gd name="connsiteY2" fmla="*/ 754880 h 1955030"/>
              <a:gd name="connsiteX3" fmla="*/ 684477 w 1604048"/>
              <a:gd name="connsiteY3" fmla="*/ 734603 h 1955030"/>
              <a:gd name="connsiteX4" fmla="*/ 680412 w 1604048"/>
              <a:gd name="connsiteY4" fmla="*/ 298643 h 1955030"/>
              <a:gd name="connsiteX5" fmla="*/ 717357 w 1604048"/>
              <a:gd name="connsiteY5" fmla="*/ 0 h 1955030"/>
              <a:gd name="connsiteX6" fmla="*/ 760460 w 1604048"/>
              <a:gd name="connsiteY6" fmla="*/ 338667 h 1955030"/>
              <a:gd name="connsiteX7" fmla="*/ 775854 w 1604048"/>
              <a:gd name="connsiteY7" fmla="*/ 665018 h 1955030"/>
              <a:gd name="connsiteX8" fmla="*/ 780328 w 1604048"/>
              <a:gd name="connsiteY8" fmla="*/ 699462 h 1955030"/>
              <a:gd name="connsiteX9" fmla="*/ 948266 w 1604048"/>
              <a:gd name="connsiteY9" fmla="*/ 504921 h 1955030"/>
              <a:gd name="connsiteX10" fmla="*/ 818380 w 1604048"/>
              <a:gd name="connsiteY10" fmla="*/ 719618 h 1955030"/>
              <a:gd name="connsiteX11" fmla="*/ 828025 w 1604048"/>
              <a:gd name="connsiteY11" fmla="*/ 734725 h 1955030"/>
              <a:gd name="connsiteX12" fmla="*/ 838658 w 1604048"/>
              <a:gd name="connsiteY12" fmla="*/ 762434 h 1955030"/>
              <a:gd name="connsiteX13" fmla="*/ 1280776 w 1604048"/>
              <a:gd name="connsiteY13" fmla="*/ 745067 h 1955030"/>
              <a:gd name="connsiteX14" fmla="*/ 1604048 w 1604048"/>
              <a:gd name="connsiteY14" fmla="*/ 741988 h 1955030"/>
              <a:gd name="connsiteX15" fmla="*/ 1265670 w 1604048"/>
              <a:gd name="connsiteY15" fmla="*/ 797406 h 1955030"/>
              <a:gd name="connsiteX16" fmla="*/ 1111274 w 1604048"/>
              <a:gd name="connsiteY16" fmla="*/ 820353 h 1955030"/>
              <a:gd name="connsiteX17" fmla="*/ 911321 w 1604048"/>
              <a:gd name="connsiteY17" fmla="*/ 831273 h 1955030"/>
              <a:gd name="connsiteX18" fmla="*/ 858982 w 1604048"/>
              <a:gd name="connsiteY18" fmla="*/ 843588 h 1955030"/>
              <a:gd name="connsiteX19" fmla="*/ 852824 w 1604048"/>
              <a:gd name="connsiteY19" fmla="*/ 874376 h 1955030"/>
              <a:gd name="connsiteX20" fmla="*/ 1034473 w 1604048"/>
              <a:gd name="connsiteY20" fmla="*/ 1132994 h 1955030"/>
              <a:gd name="connsiteX21" fmla="*/ 803563 w 1604048"/>
              <a:gd name="connsiteY21" fmla="*/ 908243 h 1955030"/>
              <a:gd name="connsiteX22" fmla="*/ 772776 w 1604048"/>
              <a:gd name="connsiteY22" fmla="*/ 1360824 h 1955030"/>
              <a:gd name="connsiteX23" fmla="*/ 720436 w 1604048"/>
              <a:gd name="connsiteY23" fmla="*/ 1955030 h 1955030"/>
              <a:gd name="connsiteX24" fmla="*/ 703935 w 1604048"/>
              <a:gd name="connsiteY24" fmla="*/ 1488450 h 1955030"/>
              <a:gd name="connsiteX25" fmla="*/ 702252 w 1604048"/>
              <a:gd name="connsiteY25" fmla="*/ 934965 h 1955030"/>
              <a:gd name="connsiteX26" fmla="*/ 697489 w 1604048"/>
              <a:gd name="connsiteY26" fmla="*/ 915915 h 1955030"/>
              <a:gd name="connsiteX27" fmla="*/ 517236 w 1604048"/>
              <a:gd name="connsiteY27" fmla="*/ 1062182 h 1955030"/>
              <a:gd name="connsiteX28" fmla="*/ 678608 w 1604048"/>
              <a:gd name="connsiteY28" fmla="*/ 886114 h 1955030"/>
              <a:gd name="connsiteX29" fmla="*/ 663622 w 1604048"/>
              <a:gd name="connsiteY29" fmla="*/ 864442 h 1955030"/>
              <a:gd name="connsiteX30" fmla="*/ 375612 w 1604048"/>
              <a:gd name="connsiteY30" fmla="*/ 889770 h 1955030"/>
              <a:gd name="connsiteX31" fmla="*/ 0 w 1604048"/>
              <a:gd name="connsiteY31" fmla="*/ 892849 h 1955030"/>
              <a:gd name="connsiteX32" fmla="*/ 412557 w 1604048"/>
              <a:gd name="connsiteY32" fmla="*/ 831273 h 1955030"/>
              <a:gd name="connsiteX33" fmla="*/ 637309 w 1604048"/>
              <a:gd name="connsiteY33" fmla="*/ 785091 h 1955030"/>
              <a:gd name="connsiteX0" fmla="*/ 637309 w 1604048"/>
              <a:gd name="connsiteY0" fmla="*/ 785091 h 1955030"/>
              <a:gd name="connsiteX1" fmla="*/ 495685 w 1604048"/>
              <a:gd name="connsiteY1" fmla="*/ 606521 h 1955030"/>
              <a:gd name="connsiteX2" fmla="*/ 673148 w 1604048"/>
              <a:gd name="connsiteY2" fmla="*/ 754880 h 1955030"/>
              <a:gd name="connsiteX3" fmla="*/ 684477 w 1604048"/>
              <a:gd name="connsiteY3" fmla="*/ 734603 h 1955030"/>
              <a:gd name="connsiteX4" fmla="*/ 692318 w 1604048"/>
              <a:gd name="connsiteY4" fmla="*/ 301024 h 1955030"/>
              <a:gd name="connsiteX5" fmla="*/ 717357 w 1604048"/>
              <a:gd name="connsiteY5" fmla="*/ 0 h 1955030"/>
              <a:gd name="connsiteX6" fmla="*/ 760460 w 1604048"/>
              <a:gd name="connsiteY6" fmla="*/ 338667 h 1955030"/>
              <a:gd name="connsiteX7" fmla="*/ 775854 w 1604048"/>
              <a:gd name="connsiteY7" fmla="*/ 665018 h 1955030"/>
              <a:gd name="connsiteX8" fmla="*/ 780328 w 1604048"/>
              <a:gd name="connsiteY8" fmla="*/ 699462 h 1955030"/>
              <a:gd name="connsiteX9" fmla="*/ 948266 w 1604048"/>
              <a:gd name="connsiteY9" fmla="*/ 504921 h 1955030"/>
              <a:gd name="connsiteX10" fmla="*/ 818380 w 1604048"/>
              <a:gd name="connsiteY10" fmla="*/ 719618 h 1955030"/>
              <a:gd name="connsiteX11" fmla="*/ 828025 w 1604048"/>
              <a:gd name="connsiteY11" fmla="*/ 734725 h 1955030"/>
              <a:gd name="connsiteX12" fmla="*/ 838658 w 1604048"/>
              <a:gd name="connsiteY12" fmla="*/ 762434 h 1955030"/>
              <a:gd name="connsiteX13" fmla="*/ 1280776 w 1604048"/>
              <a:gd name="connsiteY13" fmla="*/ 745067 h 1955030"/>
              <a:gd name="connsiteX14" fmla="*/ 1604048 w 1604048"/>
              <a:gd name="connsiteY14" fmla="*/ 741988 h 1955030"/>
              <a:gd name="connsiteX15" fmla="*/ 1265670 w 1604048"/>
              <a:gd name="connsiteY15" fmla="*/ 797406 h 1955030"/>
              <a:gd name="connsiteX16" fmla="*/ 1111274 w 1604048"/>
              <a:gd name="connsiteY16" fmla="*/ 820353 h 1955030"/>
              <a:gd name="connsiteX17" fmla="*/ 911321 w 1604048"/>
              <a:gd name="connsiteY17" fmla="*/ 831273 h 1955030"/>
              <a:gd name="connsiteX18" fmla="*/ 858982 w 1604048"/>
              <a:gd name="connsiteY18" fmla="*/ 843588 h 1955030"/>
              <a:gd name="connsiteX19" fmla="*/ 852824 w 1604048"/>
              <a:gd name="connsiteY19" fmla="*/ 874376 h 1955030"/>
              <a:gd name="connsiteX20" fmla="*/ 1034473 w 1604048"/>
              <a:gd name="connsiteY20" fmla="*/ 1132994 h 1955030"/>
              <a:gd name="connsiteX21" fmla="*/ 803563 w 1604048"/>
              <a:gd name="connsiteY21" fmla="*/ 908243 h 1955030"/>
              <a:gd name="connsiteX22" fmla="*/ 772776 w 1604048"/>
              <a:gd name="connsiteY22" fmla="*/ 1360824 h 1955030"/>
              <a:gd name="connsiteX23" fmla="*/ 720436 w 1604048"/>
              <a:gd name="connsiteY23" fmla="*/ 1955030 h 1955030"/>
              <a:gd name="connsiteX24" fmla="*/ 703935 w 1604048"/>
              <a:gd name="connsiteY24" fmla="*/ 1488450 h 1955030"/>
              <a:gd name="connsiteX25" fmla="*/ 702252 w 1604048"/>
              <a:gd name="connsiteY25" fmla="*/ 934965 h 1955030"/>
              <a:gd name="connsiteX26" fmla="*/ 697489 w 1604048"/>
              <a:gd name="connsiteY26" fmla="*/ 915915 h 1955030"/>
              <a:gd name="connsiteX27" fmla="*/ 517236 w 1604048"/>
              <a:gd name="connsiteY27" fmla="*/ 1062182 h 1955030"/>
              <a:gd name="connsiteX28" fmla="*/ 678608 w 1604048"/>
              <a:gd name="connsiteY28" fmla="*/ 886114 h 1955030"/>
              <a:gd name="connsiteX29" fmla="*/ 663622 w 1604048"/>
              <a:gd name="connsiteY29" fmla="*/ 864442 h 1955030"/>
              <a:gd name="connsiteX30" fmla="*/ 375612 w 1604048"/>
              <a:gd name="connsiteY30" fmla="*/ 889770 h 1955030"/>
              <a:gd name="connsiteX31" fmla="*/ 0 w 1604048"/>
              <a:gd name="connsiteY31" fmla="*/ 892849 h 1955030"/>
              <a:gd name="connsiteX32" fmla="*/ 412557 w 1604048"/>
              <a:gd name="connsiteY32" fmla="*/ 831273 h 1955030"/>
              <a:gd name="connsiteX33" fmla="*/ 637309 w 1604048"/>
              <a:gd name="connsiteY33" fmla="*/ 785091 h 1955030"/>
              <a:gd name="connsiteX0" fmla="*/ 637309 w 1604048"/>
              <a:gd name="connsiteY0" fmla="*/ 785091 h 1955030"/>
              <a:gd name="connsiteX1" fmla="*/ 495685 w 1604048"/>
              <a:gd name="connsiteY1" fmla="*/ 606521 h 1955030"/>
              <a:gd name="connsiteX2" fmla="*/ 673148 w 1604048"/>
              <a:gd name="connsiteY2" fmla="*/ 754880 h 1955030"/>
              <a:gd name="connsiteX3" fmla="*/ 684477 w 1604048"/>
              <a:gd name="connsiteY3" fmla="*/ 734603 h 1955030"/>
              <a:gd name="connsiteX4" fmla="*/ 692318 w 1604048"/>
              <a:gd name="connsiteY4" fmla="*/ 301024 h 1955030"/>
              <a:gd name="connsiteX5" fmla="*/ 717357 w 1604048"/>
              <a:gd name="connsiteY5" fmla="*/ 0 h 1955030"/>
              <a:gd name="connsiteX6" fmla="*/ 760460 w 1604048"/>
              <a:gd name="connsiteY6" fmla="*/ 338667 h 1955030"/>
              <a:gd name="connsiteX7" fmla="*/ 775854 w 1604048"/>
              <a:gd name="connsiteY7" fmla="*/ 665018 h 1955030"/>
              <a:gd name="connsiteX8" fmla="*/ 780328 w 1604048"/>
              <a:gd name="connsiteY8" fmla="*/ 699462 h 1955030"/>
              <a:gd name="connsiteX9" fmla="*/ 948266 w 1604048"/>
              <a:gd name="connsiteY9" fmla="*/ 504921 h 1955030"/>
              <a:gd name="connsiteX10" fmla="*/ 818380 w 1604048"/>
              <a:gd name="connsiteY10" fmla="*/ 719618 h 1955030"/>
              <a:gd name="connsiteX11" fmla="*/ 828025 w 1604048"/>
              <a:gd name="connsiteY11" fmla="*/ 734725 h 1955030"/>
              <a:gd name="connsiteX12" fmla="*/ 838658 w 1604048"/>
              <a:gd name="connsiteY12" fmla="*/ 762434 h 1955030"/>
              <a:gd name="connsiteX13" fmla="*/ 1280776 w 1604048"/>
              <a:gd name="connsiteY13" fmla="*/ 745067 h 1955030"/>
              <a:gd name="connsiteX14" fmla="*/ 1604048 w 1604048"/>
              <a:gd name="connsiteY14" fmla="*/ 741988 h 1955030"/>
              <a:gd name="connsiteX15" fmla="*/ 1265670 w 1604048"/>
              <a:gd name="connsiteY15" fmla="*/ 797406 h 1955030"/>
              <a:gd name="connsiteX16" fmla="*/ 1111274 w 1604048"/>
              <a:gd name="connsiteY16" fmla="*/ 820353 h 1955030"/>
              <a:gd name="connsiteX17" fmla="*/ 911321 w 1604048"/>
              <a:gd name="connsiteY17" fmla="*/ 831273 h 1955030"/>
              <a:gd name="connsiteX18" fmla="*/ 858982 w 1604048"/>
              <a:gd name="connsiteY18" fmla="*/ 843588 h 1955030"/>
              <a:gd name="connsiteX19" fmla="*/ 852824 w 1604048"/>
              <a:gd name="connsiteY19" fmla="*/ 874376 h 1955030"/>
              <a:gd name="connsiteX20" fmla="*/ 1034473 w 1604048"/>
              <a:gd name="connsiteY20" fmla="*/ 1132994 h 1955030"/>
              <a:gd name="connsiteX21" fmla="*/ 803563 w 1604048"/>
              <a:gd name="connsiteY21" fmla="*/ 908243 h 1955030"/>
              <a:gd name="connsiteX22" fmla="*/ 772776 w 1604048"/>
              <a:gd name="connsiteY22" fmla="*/ 1360824 h 1955030"/>
              <a:gd name="connsiteX23" fmla="*/ 720436 w 1604048"/>
              <a:gd name="connsiteY23" fmla="*/ 1955030 h 1955030"/>
              <a:gd name="connsiteX24" fmla="*/ 703935 w 1604048"/>
              <a:gd name="connsiteY24" fmla="*/ 1488450 h 1955030"/>
              <a:gd name="connsiteX25" fmla="*/ 702252 w 1604048"/>
              <a:gd name="connsiteY25" fmla="*/ 934965 h 1955030"/>
              <a:gd name="connsiteX26" fmla="*/ 697489 w 1604048"/>
              <a:gd name="connsiteY26" fmla="*/ 915915 h 1955030"/>
              <a:gd name="connsiteX27" fmla="*/ 517236 w 1604048"/>
              <a:gd name="connsiteY27" fmla="*/ 1062182 h 1955030"/>
              <a:gd name="connsiteX28" fmla="*/ 678608 w 1604048"/>
              <a:gd name="connsiteY28" fmla="*/ 886114 h 1955030"/>
              <a:gd name="connsiteX29" fmla="*/ 663622 w 1604048"/>
              <a:gd name="connsiteY29" fmla="*/ 864442 h 1955030"/>
              <a:gd name="connsiteX30" fmla="*/ 375612 w 1604048"/>
              <a:gd name="connsiteY30" fmla="*/ 889770 h 1955030"/>
              <a:gd name="connsiteX31" fmla="*/ 0 w 1604048"/>
              <a:gd name="connsiteY31" fmla="*/ 892849 h 1955030"/>
              <a:gd name="connsiteX32" fmla="*/ 279256 w 1604048"/>
              <a:gd name="connsiteY32" fmla="*/ 844141 h 1955030"/>
              <a:gd name="connsiteX33" fmla="*/ 412557 w 1604048"/>
              <a:gd name="connsiteY33" fmla="*/ 831273 h 1955030"/>
              <a:gd name="connsiteX34" fmla="*/ 637309 w 1604048"/>
              <a:gd name="connsiteY34" fmla="*/ 785091 h 1955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04048" h="1955030">
                <a:moveTo>
                  <a:pt x="637309" y="785091"/>
                </a:moveTo>
                <a:lnTo>
                  <a:pt x="495685" y="606521"/>
                </a:lnTo>
                <a:lnTo>
                  <a:pt x="673148" y="754880"/>
                </a:lnTo>
                <a:lnTo>
                  <a:pt x="684477" y="734603"/>
                </a:lnTo>
                <a:cubicBezTo>
                  <a:pt x="685503" y="601189"/>
                  <a:pt x="691292" y="434438"/>
                  <a:pt x="692318" y="301024"/>
                </a:cubicBezTo>
                <a:lnTo>
                  <a:pt x="717357" y="0"/>
                </a:lnTo>
                <a:lnTo>
                  <a:pt x="760460" y="338667"/>
                </a:lnTo>
                <a:lnTo>
                  <a:pt x="775854" y="665018"/>
                </a:lnTo>
                <a:lnTo>
                  <a:pt x="780328" y="699462"/>
                </a:lnTo>
                <a:lnTo>
                  <a:pt x="948266" y="504921"/>
                </a:lnTo>
                <a:lnTo>
                  <a:pt x="818380" y="719618"/>
                </a:lnTo>
                <a:lnTo>
                  <a:pt x="828025" y="734725"/>
                </a:lnTo>
                <a:cubicBezTo>
                  <a:pt x="828394" y="743961"/>
                  <a:pt x="838289" y="753198"/>
                  <a:pt x="838658" y="762434"/>
                </a:cubicBezTo>
                <a:lnTo>
                  <a:pt x="1280776" y="745067"/>
                </a:lnTo>
                <a:cubicBezTo>
                  <a:pt x="1408341" y="741659"/>
                  <a:pt x="1496291" y="743014"/>
                  <a:pt x="1604048" y="741988"/>
                </a:cubicBezTo>
                <a:lnTo>
                  <a:pt x="1265670" y="797406"/>
                </a:lnTo>
                <a:lnTo>
                  <a:pt x="1111274" y="820353"/>
                </a:lnTo>
                <a:lnTo>
                  <a:pt x="911321" y="831273"/>
                </a:lnTo>
                <a:lnTo>
                  <a:pt x="858982" y="843588"/>
                </a:lnTo>
                <a:lnTo>
                  <a:pt x="852824" y="874376"/>
                </a:lnTo>
                <a:lnTo>
                  <a:pt x="1034473" y="1132994"/>
                </a:lnTo>
                <a:lnTo>
                  <a:pt x="803563" y="908243"/>
                </a:lnTo>
                <a:lnTo>
                  <a:pt x="772776" y="1360824"/>
                </a:lnTo>
                <a:lnTo>
                  <a:pt x="720436" y="1955030"/>
                </a:lnTo>
                <a:lnTo>
                  <a:pt x="703935" y="1488450"/>
                </a:lnTo>
                <a:cubicBezTo>
                  <a:pt x="704961" y="1304749"/>
                  <a:pt x="703326" y="1030387"/>
                  <a:pt x="702252" y="934965"/>
                </a:cubicBezTo>
                <a:cubicBezTo>
                  <a:pt x="701178" y="839543"/>
                  <a:pt x="728325" y="894712"/>
                  <a:pt x="697489" y="915915"/>
                </a:cubicBezTo>
                <a:cubicBezTo>
                  <a:pt x="666653" y="937118"/>
                  <a:pt x="577320" y="1013426"/>
                  <a:pt x="517236" y="1062182"/>
                </a:cubicBezTo>
                <a:lnTo>
                  <a:pt x="678608" y="886114"/>
                </a:lnTo>
                <a:lnTo>
                  <a:pt x="663622" y="864442"/>
                </a:lnTo>
                <a:lnTo>
                  <a:pt x="375612" y="889770"/>
                </a:lnTo>
                <a:lnTo>
                  <a:pt x="0" y="892849"/>
                </a:lnTo>
                <a:cubicBezTo>
                  <a:pt x="94673" y="878994"/>
                  <a:pt x="184583" y="857996"/>
                  <a:pt x="279256" y="844141"/>
                </a:cubicBezTo>
                <a:lnTo>
                  <a:pt x="412557" y="831273"/>
                </a:lnTo>
                <a:lnTo>
                  <a:pt x="637309" y="785091"/>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3578905-024F-47FC-AE4B-FD9EFDAD334D}"/>
              </a:ext>
            </a:extLst>
          </p:cNvPr>
          <p:cNvSpPr txBox="1">
            <a:spLocks/>
          </p:cNvSpPr>
          <p:nvPr/>
        </p:nvSpPr>
        <p:spPr>
          <a:xfrm>
            <a:off x="2762809" y="4105159"/>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28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35934" y="1405455"/>
            <a:ext cx="8229600" cy="421721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"Behold, the virgin shall be with child, and bear a Son, and they shall call His name Immanuel," which is translated,                                  "God with us."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1:23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5D6723CA-321B-44FE-B989-1A226BA9D12E}"/>
              </a:ext>
            </a:extLst>
          </p:cNvPr>
          <p:cNvSpPr txBox="1">
            <a:spLocks noChangeArrowheads="1"/>
          </p:cNvSpPr>
          <p:nvPr/>
        </p:nvSpPr>
        <p:spPr bwMode="auto">
          <a:xfrm>
            <a:off x="5215566" y="2818022"/>
            <a:ext cx="2672514"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Immanuel</a:t>
            </a:r>
            <a:endParaRPr lang="en-US" altLang="en-US" sz="3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9BC94904-8BF1-46C8-9382-B6B5256B4F45}"/>
              </a:ext>
            </a:extLst>
          </p:cNvPr>
          <p:cNvSpPr txBox="1">
            <a:spLocks noChangeArrowheads="1"/>
          </p:cNvSpPr>
          <p:nvPr/>
        </p:nvSpPr>
        <p:spPr bwMode="auto">
          <a:xfrm>
            <a:off x="4834890" y="2147988"/>
            <a:ext cx="1090834"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Son</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EED0A56F-BFA3-4CA6-96BE-C831D146771B}"/>
              </a:ext>
            </a:extLst>
          </p:cNvPr>
          <p:cNvSpPr txBox="1">
            <a:spLocks noChangeArrowheads="1"/>
          </p:cNvSpPr>
          <p:nvPr/>
        </p:nvSpPr>
        <p:spPr bwMode="auto">
          <a:xfrm>
            <a:off x="2436893" y="1578394"/>
            <a:ext cx="1345962"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Son</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FB5B9E76-CAC4-439E-B500-85FD6DF68CDC}"/>
              </a:ext>
            </a:extLst>
          </p:cNvPr>
          <p:cNvSpPr txBox="1">
            <a:spLocks noChangeArrowheads="1"/>
          </p:cNvSpPr>
          <p:nvPr/>
        </p:nvSpPr>
        <p:spPr bwMode="auto">
          <a:xfrm>
            <a:off x="2807493" y="4172425"/>
            <a:ext cx="333756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God with us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579986673"/>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2" nodeType="afterEffect">
                                  <p:stCondLst>
                                    <p:cond delay="0"/>
                                  </p:stCondLst>
                                  <p:childTnLst>
                                    <p:animEffect transition="out" filter="fade">
                                      <p:cBhvr>
                                        <p:cTn id="15" dur="250"/>
                                        <p:tgtEl>
                                          <p:spTgt spid="5"/>
                                        </p:tgtEl>
                                      </p:cBhvr>
                                    </p:animEffect>
                                    <p:set>
                                      <p:cBhvr>
                                        <p:cTn id="16" dur="1" fill="hold">
                                          <p:stCondLst>
                                            <p:cond delay="24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8" presetClass="emph" presetSubtype="0" fill="hold" grpId="1" nodeType="withEffect">
                                  <p:stCondLst>
                                    <p:cond delay="0"/>
                                  </p:stCondLst>
                                  <p:childTnLst>
                                    <p:set>
                                      <p:cBhvr override="childStyle">
                                        <p:cTn id="23" dur="500" fill="hold"/>
                                        <p:tgtEl>
                                          <p:spTgt spid="4"/>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50"/>
                                        <p:tgtEl>
                                          <p:spTgt spid="6"/>
                                        </p:tgtEl>
                                      </p:cBhvr>
                                    </p:animEffect>
                                  </p:childTnLst>
                                </p:cTn>
                              </p:par>
                              <p:par>
                                <p:cTn id="32" presetID="42" presetClass="path" presetSubtype="0" accel="50000" decel="50000" fill="hold" grpId="1" nodeType="withEffect">
                                  <p:stCondLst>
                                    <p:cond delay="0"/>
                                  </p:stCondLst>
                                  <p:childTnLst>
                                    <p:animMotion origin="layout" path="M 1.94444E-6 4.07407E-6 L -0.24827 -0.08287 " pathEditMode="relative" rAng="0" ptsTypes="AA">
                                      <p:cBhvr>
                                        <p:cTn id="33" dur="1750" fill="hold"/>
                                        <p:tgtEl>
                                          <p:spTgt spid="6"/>
                                        </p:tgtEl>
                                        <p:attrNameLst>
                                          <p:attrName>ppt_x</p:attrName>
                                          <p:attrName>ppt_y</p:attrName>
                                        </p:attrNameLst>
                                      </p:cBhvr>
                                      <p:rCtr x="-12413" y="-4144"/>
                                    </p:animMotion>
                                  </p:childTnLst>
                                </p:cTn>
                              </p:par>
                              <p:par>
                                <p:cTn id="34" presetID="10" presetClass="exit" presetSubtype="0" fill="hold" grpId="1" nodeType="withEffect">
                                  <p:stCondLst>
                                    <p:cond delay="0"/>
                                  </p:stCondLst>
                                  <p:childTnLst>
                                    <p:animEffect transition="out" filter="fade">
                                      <p:cBhvr>
                                        <p:cTn id="35" dur="1250"/>
                                        <p:tgtEl>
                                          <p:spTgt spid="3074"/>
                                        </p:tgtEl>
                                      </p:cBhvr>
                                    </p:animEffect>
                                    <p:set>
                                      <p:cBhvr>
                                        <p:cTn id="36" dur="1" fill="hold">
                                          <p:stCondLst>
                                            <p:cond delay="1249"/>
                                          </p:stCondLst>
                                        </p:cTn>
                                        <p:tgtEl>
                                          <p:spTgt spid="3074"/>
                                        </p:tgtEl>
                                        <p:attrNameLst>
                                          <p:attrName>style.visibility</p:attrName>
                                        </p:attrNameLst>
                                      </p:cBhvr>
                                      <p:to>
                                        <p:strVal val="hidden"/>
                                      </p:to>
                                    </p:set>
                                  </p:childTnLst>
                                </p:cTn>
                              </p:par>
                              <p:par>
                                <p:cTn id="37" presetID="10" presetClass="exit" presetSubtype="0" fill="hold" grpId="2"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2"/>
      <p:bldP spid="6" grpId="0"/>
      <p:bldP spid="6" grpId="1"/>
      <p:bldP spid="9" grpId="0"/>
      <p:bldP spid="9"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6415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7B4DE4-41EE-4CCF-932D-A23E0EC01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1"/>
            <a:ext cx="9144000" cy="6858000"/>
          </a:xfrm>
          <a:prstGeom prst="rect">
            <a:avLst/>
          </a:prstGeom>
        </p:spPr>
      </p:pic>
      <p:sp>
        <p:nvSpPr>
          <p:cNvPr id="9" name="!!Star">
            <a:extLst>
              <a:ext uri="{FF2B5EF4-FFF2-40B4-BE49-F238E27FC236}">
                <a16:creationId xmlns:a16="http://schemas.microsoft.com/office/drawing/2014/main" id="{200348B9-C4F4-417F-9730-67919809B0D2}"/>
              </a:ext>
            </a:extLst>
          </p:cNvPr>
          <p:cNvSpPr/>
          <p:nvPr/>
        </p:nvSpPr>
        <p:spPr>
          <a:xfrm>
            <a:off x="691763" y="415729"/>
            <a:ext cx="1488872" cy="1571833"/>
          </a:xfrm>
          <a:custGeom>
            <a:avLst/>
            <a:gdLst>
              <a:gd name="connsiteX0" fmla="*/ 670783 w 1481729"/>
              <a:gd name="connsiteY0" fmla="*/ 670782 h 1571833"/>
              <a:gd name="connsiteX1" fmla="*/ 690806 w 1481729"/>
              <a:gd name="connsiteY1" fmla="*/ 610712 h 1571833"/>
              <a:gd name="connsiteX2" fmla="*/ 730853 w 1481729"/>
              <a:gd name="connsiteY2" fmla="*/ 587351 h 1571833"/>
              <a:gd name="connsiteX3" fmla="*/ 770899 w 1481729"/>
              <a:gd name="connsiteY3" fmla="*/ 574002 h 1571833"/>
              <a:gd name="connsiteX4" fmla="*/ 770899 w 1481729"/>
              <a:gd name="connsiteY4" fmla="*/ 0 h 1571833"/>
              <a:gd name="connsiteX5" fmla="*/ 804272 w 1481729"/>
              <a:gd name="connsiteY5" fmla="*/ 617386 h 1571833"/>
              <a:gd name="connsiteX6" fmla="*/ 840981 w 1481729"/>
              <a:gd name="connsiteY6" fmla="*/ 634073 h 1571833"/>
              <a:gd name="connsiteX7" fmla="*/ 847656 w 1481729"/>
              <a:gd name="connsiteY7" fmla="*/ 657433 h 1571833"/>
              <a:gd name="connsiteX8" fmla="*/ 850993 w 1481729"/>
              <a:gd name="connsiteY8" fmla="*/ 667445 h 1571833"/>
              <a:gd name="connsiteX9" fmla="*/ 1481729 w 1481729"/>
              <a:gd name="connsiteY9" fmla="*/ 660770 h 1571833"/>
              <a:gd name="connsiteX10" fmla="*/ 844318 w 1481729"/>
              <a:gd name="connsiteY10" fmla="*/ 700817 h 1571833"/>
              <a:gd name="connsiteX11" fmla="*/ 834307 w 1481729"/>
              <a:gd name="connsiteY11" fmla="*/ 730852 h 1571833"/>
              <a:gd name="connsiteX12" fmla="*/ 807609 w 1481729"/>
              <a:gd name="connsiteY12" fmla="*/ 740864 h 1571833"/>
              <a:gd name="connsiteX13" fmla="*/ 784248 w 1481729"/>
              <a:gd name="connsiteY13" fmla="*/ 750875 h 1571833"/>
              <a:gd name="connsiteX14" fmla="*/ 790923 w 1481729"/>
              <a:gd name="connsiteY14" fmla="*/ 1571833 h 1571833"/>
              <a:gd name="connsiteX15" fmla="*/ 754213 w 1481729"/>
              <a:gd name="connsiteY15" fmla="*/ 740864 h 1571833"/>
              <a:gd name="connsiteX16" fmla="*/ 727515 w 1481729"/>
              <a:gd name="connsiteY16" fmla="*/ 730852 h 1571833"/>
              <a:gd name="connsiteX17" fmla="*/ 717504 w 1481729"/>
              <a:gd name="connsiteY17" fmla="*/ 704154 h 1571833"/>
              <a:gd name="connsiteX18" fmla="*/ 0 w 1481729"/>
              <a:gd name="connsiteY18" fmla="*/ 697480 h 1571833"/>
              <a:gd name="connsiteX19" fmla="*/ 670783 w 1481729"/>
              <a:gd name="connsiteY19" fmla="*/ 670782 h 1571833"/>
              <a:gd name="connsiteX0" fmla="*/ 670783 w 1486491"/>
              <a:gd name="connsiteY0" fmla="*/ 670782 h 1571833"/>
              <a:gd name="connsiteX1" fmla="*/ 690806 w 1486491"/>
              <a:gd name="connsiteY1" fmla="*/ 610712 h 1571833"/>
              <a:gd name="connsiteX2" fmla="*/ 730853 w 1486491"/>
              <a:gd name="connsiteY2" fmla="*/ 587351 h 1571833"/>
              <a:gd name="connsiteX3" fmla="*/ 770899 w 1486491"/>
              <a:gd name="connsiteY3" fmla="*/ 574002 h 1571833"/>
              <a:gd name="connsiteX4" fmla="*/ 770899 w 1486491"/>
              <a:gd name="connsiteY4" fmla="*/ 0 h 1571833"/>
              <a:gd name="connsiteX5" fmla="*/ 804272 w 1486491"/>
              <a:gd name="connsiteY5" fmla="*/ 617386 h 1571833"/>
              <a:gd name="connsiteX6" fmla="*/ 840981 w 1486491"/>
              <a:gd name="connsiteY6" fmla="*/ 634073 h 1571833"/>
              <a:gd name="connsiteX7" fmla="*/ 847656 w 1486491"/>
              <a:gd name="connsiteY7" fmla="*/ 657433 h 1571833"/>
              <a:gd name="connsiteX8" fmla="*/ 850993 w 1486491"/>
              <a:gd name="connsiteY8" fmla="*/ 667445 h 1571833"/>
              <a:gd name="connsiteX9" fmla="*/ 1486491 w 1486491"/>
              <a:gd name="connsiteY9" fmla="*/ 679820 h 1571833"/>
              <a:gd name="connsiteX10" fmla="*/ 844318 w 1486491"/>
              <a:gd name="connsiteY10" fmla="*/ 700817 h 1571833"/>
              <a:gd name="connsiteX11" fmla="*/ 834307 w 1486491"/>
              <a:gd name="connsiteY11" fmla="*/ 730852 h 1571833"/>
              <a:gd name="connsiteX12" fmla="*/ 807609 w 1486491"/>
              <a:gd name="connsiteY12" fmla="*/ 740864 h 1571833"/>
              <a:gd name="connsiteX13" fmla="*/ 784248 w 1486491"/>
              <a:gd name="connsiteY13" fmla="*/ 750875 h 1571833"/>
              <a:gd name="connsiteX14" fmla="*/ 790923 w 1486491"/>
              <a:gd name="connsiteY14" fmla="*/ 1571833 h 1571833"/>
              <a:gd name="connsiteX15" fmla="*/ 754213 w 1486491"/>
              <a:gd name="connsiteY15" fmla="*/ 740864 h 1571833"/>
              <a:gd name="connsiteX16" fmla="*/ 727515 w 1486491"/>
              <a:gd name="connsiteY16" fmla="*/ 730852 h 1571833"/>
              <a:gd name="connsiteX17" fmla="*/ 717504 w 1486491"/>
              <a:gd name="connsiteY17" fmla="*/ 704154 h 1571833"/>
              <a:gd name="connsiteX18" fmla="*/ 0 w 1486491"/>
              <a:gd name="connsiteY18" fmla="*/ 697480 h 1571833"/>
              <a:gd name="connsiteX19" fmla="*/ 670783 w 1486491"/>
              <a:gd name="connsiteY19" fmla="*/ 670782 h 1571833"/>
              <a:gd name="connsiteX0" fmla="*/ 670783 w 1488872"/>
              <a:gd name="connsiteY0" fmla="*/ 670782 h 1571833"/>
              <a:gd name="connsiteX1" fmla="*/ 690806 w 1488872"/>
              <a:gd name="connsiteY1" fmla="*/ 610712 h 1571833"/>
              <a:gd name="connsiteX2" fmla="*/ 730853 w 1488872"/>
              <a:gd name="connsiteY2" fmla="*/ 587351 h 1571833"/>
              <a:gd name="connsiteX3" fmla="*/ 770899 w 1488872"/>
              <a:gd name="connsiteY3" fmla="*/ 574002 h 1571833"/>
              <a:gd name="connsiteX4" fmla="*/ 770899 w 1488872"/>
              <a:gd name="connsiteY4" fmla="*/ 0 h 1571833"/>
              <a:gd name="connsiteX5" fmla="*/ 804272 w 1488872"/>
              <a:gd name="connsiteY5" fmla="*/ 617386 h 1571833"/>
              <a:gd name="connsiteX6" fmla="*/ 840981 w 1488872"/>
              <a:gd name="connsiteY6" fmla="*/ 634073 h 1571833"/>
              <a:gd name="connsiteX7" fmla="*/ 847656 w 1488872"/>
              <a:gd name="connsiteY7" fmla="*/ 657433 h 1571833"/>
              <a:gd name="connsiteX8" fmla="*/ 850993 w 1488872"/>
              <a:gd name="connsiteY8" fmla="*/ 667445 h 1571833"/>
              <a:gd name="connsiteX9" fmla="*/ 1488872 w 1488872"/>
              <a:gd name="connsiteY9" fmla="*/ 684582 h 1571833"/>
              <a:gd name="connsiteX10" fmla="*/ 844318 w 1488872"/>
              <a:gd name="connsiteY10" fmla="*/ 700817 h 1571833"/>
              <a:gd name="connsiteX11" fmla="*/ 834307 w 1488872"/>
              <a:gd name="connsiteY11" fmla="*/ 730852 h 1571833"/>
              <a:gd name="connsiteX12" fmla="*/ 807609 w 1488872"/>
              <a:gd name="connsiteY12" fmla="*/ 740864 h 1571833"/>
              <a:gd name="connsiteX13" fmla="*/ 784248 w 1488872"/>
              <a:gd name="connsiteY13" fmla="*/ 750875 h 1571833"/>
              <a:gd name="connsiteX14" fmla="*/ 790923 w 1488872"/>
              <a:gd name="connsiteY14" fmla="*/ 1571833 h 1571833"/>
              <a:gd name="connsiteX15" fmla="*/ 754213 w 1488872"/>
              <a:gd name="connsiteY15" fmla="*/ 740864 h 1571833"/>
              <a:gd name="connsiteX16" fmla="*/ 727515 w 1488872"/>
              <a:gd name="connsiteY16" fmla="*/ 730852 h 1571833"/>
              <a:gd name="connsiteX17" fmla="*/ 717504 w 1488872"/>
              <a:gd name="connsiteY17" fmla="*/ 704154 h 1571833"/>
              <a:gd name="connsiteX18" fmla="*/ 0 w 1488872"/>
              <a:gd name="connsiteY18" fmla="*/ 697480 h 1571833"/>
              <a:gd name="connsiteX19" fmla="*/ 670783 w 1488872"/>
              <a:gd name="connsiteY19" fmla="*/ 670782 h 1571833"/>
              <a:gd name="connsiteX0" fmla="*/ 670783 w 1488872"/>
              <a:gd name="connsiteY0" fmla="*/ 670782 h 1571833"/>
              <a:gd name="connsiteX1" fmla="*/ 690806 w 1488872"/>
              <a:gd name="connsiteY1" fmla="*/ 610712 h 1571833"/>
              <a:gd name="connsiteX2" fmla="*/ 730853 w 1488872"/>
              <a:gd name="connsiteY2" fmla="*/ 587351 h 1571833"/>
              <a:gd name="connsiteX3" fmla="*/ 770899 w 1488872"/>
              <a:gd name="connsiteY3" fmla="*/ 574002 h 1571833"/>
              <a:gd name="connsiteX4" fmla="*/ 770899 w 1488872"/>
              <a:gd name="connsiteY4" fmla="*/ 0 h 1571833"/>
              <a:gd name="connsiteX5" fmla="*/ 804272 w 1488872"/>
              <a:gd name="connsiteY5" fmla="*/ 617386 h 1571833"/>
              <a:gd name="connsiteX6" fmla="*/ 840981 w 1488872"/>
              <a:gd name="connsiteY6" fmla="*/ 634073 h 1571833"/>
              <a:gd name="connsiteX7" fmla="*/ 847656 w 1488872"/>
              <a:gd name="connsiteY7" fmla="*/ 657433 h 1571833"/>
              <a:gd name="connsiteX8" fmla="*/ 850993 w 1488872"/>
              <a:gd name="connsiteY8" fmla="*/ 667445 h 1571833"/>
              <a:gd name="connsiteX9" fmla="*/ 1488872 w 1488872"/>
              <a:gd name="connsiteY9" fmla="*/ 684582 h 1571833"/>
              <a:gd name="connsiteX10" fmla="*/ 844318 w 1488872"/>
              <a:gd name="connsiteY10" fmla="*/ 700817 h 1571833"/>
              <a:gd name="connsiteX11" fmla="*/ 834307 w 1488872"/>
              <a:gd name="connsiteY11" fmla="*/ 730852 h 1571833"/>
              <a:gd name="connsiteX12" fmla="*/ 807609 w 1488872"/>
              <a:gd name="connsiteY12" fmla="*/ 740864 h 1571833"/>
              <a:gd name="connsiteX13" fmla="*/ 784248 w 1488872"/>
              <a:gd name="connsiteY13" fmla="*/ 750875 h 1571833"/>
              <a:gd name="connsiteX14" fmla="*/ 790923 w 1488872"/>
              <a:gd name="connsiteY14" fmla="*/ 1571833 h 1571833"/>
              <a:gd name="connsiteX15" fmla="*/ 754213 w 1488872"/>
              <a:gd name="connsiteY15" fmla="*/ 740864 h 1571833"/>
              <a:gd name="connsiteX16" fmla="*/ 727515 w 1488872"/>
              <a:gd name="connsiteY16" fmla="*/ 730852 h 1571833"/>
              <a:gd name="connsiteX17" fmla="*/ 717504 w 1488872"/>
              <a:gd name="connsiteY17" fmla="*/ 704154 h 1571833"/>
              <a:gd name="connsiteX18" fmla="*/ 0 w 1488872"/>
              <a:gd name="connsiteY18" fmla="*/ 685574 h 1571833"/>
              <a:gd name="connsiteX19" fmla="*/ 670783 w 1488872"/>
              <a:gd name="connsiteY19" fmla="*/ 670782 h 1571833"/>
              <a:gd name="connsiteX0" fmla="*/ 670783 w 1488872"/>
              <a:gd name="connsiteY0" fmla="*/ 670782 h 1571833"/>
              <a:gd name="connsiteX1" fmla="*/ 690806 w 1488872"/>
              <a:gd name="connsiteY1" fmla="*/ 610712 h 1571833"/>
              <a:gd name="connsiteX2" fmla="*/ 730853 w 1488872"/>
              <a:gd name="connsiteY2" fmla="*/ 587351 h 1571833"/>
              <a:gd name="connsiteX3" fmla="*/ 770899 w 1488872"/>
              <a:gd name="connsiteY3" fmla="*/ 574002 h 1571833"/>
              <a:gd name="connsiteX4" fmla="*/ 770899 w 1488872"/>
              <a:gd name="connsiteY4" fmla="*/ 0 h 1571833"/>
              <a:gd name="connsiteX5" fmla="*/ 804272 w 1488872"/>
              <a:gd name="connsiteY5" fmla="*/ 617386 h 1571833"/>
              <a:gd name="connsiteX6" fmla="*/ 840981 w 1488872"/>
              <a:gd name="connsiteY6" fmla="*/ 634073 h 1571833"/>
              <a:gd name="connsiteX7" fmla="*/ 847656 w 1488872"/>
              <a:gd name="connsiteY7" fmla="*/ 657433 h 1571833"/>
              <a:gd name="connsiteX8" fmla="*/ 850993 w 1488872"/>
              <a:gd name="connsiteY8" fmla="*/ 667445 h 1571833"/>
              <a:gd name="connsiteX9" fmla="*/ 1488872 w 1488872"/>
              <a:gd name="connsiteY9" fmla="*/ 684582 h 1571833"/>
              <a:gd name="connsiteX10" fmla="*/ 844318 w 1488872"/>
              <a:gd name="connsiteY10" fmla="*/ 700817 h 1571833"/>
              <a:gd name="connsiteX11" fmla="*/ 834307 w 1488872"/>
              <a:gd name="connsiteY11" fmla="*/ 730852 h 1571833"/>
              <a:gd name="connsiteX12" fmla="*/ 807609 w 1488872"/>
              <a:gd name="connsiteY12" fmla="*/ 740864 h 1571833"/>
              <a:gd name="connsiteX13" fmla="*/ 784248 w 1488872"/>
              <a:gd name="connsiteY13" fmla="*/ 750875 h 1571833"/>
              <a:gd name="connsiteX14" fmla="*/ 779017 w 1488872"/>
              <a:gd name="connsiteY14" fmla="*/ 1571833 h 1571833"/>
              <a:gd name="connsiteX15" fmla="*/ 754213 w 1488872"/>
              <a:gd name="connsiteY15" fmla="*/ 740864 h 1571833"/>
              <a:gd name="connsiteX16" fmla="*/ 727515 w 1488872"/>
              <a:gd name="connsiteY16" fmla="*/ 730852 h 1571833"/>
              <a:gd name="connsiteX17" fmla="*/ 717504 w 1488872"/>
              <a:gd name="connsiteY17" fmla="*/ 704154 h 1571833"/>
              <a:gd name="connsiteX18" fmla="*/ 0 w 1488872"/>
              <a:gd name="connsiteY18" fmla="*/ 685574 h 1571833"/>
              <a:gd name="connsiteX19" fmla="*/ 670783 w 1488872"/>
              <a:gd name="connsiteY19" fmla="*/ 670782 h 1571833"/>
              <a:gd name="connsiteX0" fmla="*/ 670783 w 1488872"/>
              <a:gd name="connsiteY0" fmla="*/ 670782 h 1571833"/>
              <a:gd name="connsiteX1" fmla="*/ 690806 w 1488872"/>
              <a:gd name="connsiteY1" fmla="*/ 610712 h 1571833"/>
              <a:gd name="connsiteX2" fmla="*/ 730853 w 1488872"/>
              <a:gd name="connsiteY2" fmla="*/ 587351 h 1571833"/>
              <a:gd name="connsiteX3" fmla="*/ 770899 w 1488872"/>
              <a:gd name="connsiteY3" fmla="*/ 574002 h 1571833"/>
              <a:gd name="connsiteX4" fmla="*/ 770899 w 1488872"/>
              <a:gd name="connsiteY4" fmla="*/ 0 h 1571833"/>
              <a:gd name="connsiteX5" fmla="*/ 804272 w 1488872"/>
              <a:gd name="connsiteY5" fmla="*/ 617386 h 1571833"/>
              <a:gd name="connsiteX6" fmla="*/ 840981 w 1488872"/>
              <a:gd name="connsiteY6" fmla="*/ 634073 h 1571833"/>
              <a:gd name="connsiteX7" fmla="*/ 847656 w 1488872"/>
              <a:gd name="connsiteY7" fmla="*/ 657433 h 1571833"/>
              <a:gd name="connsiteX8" fmla="*/ 850993 w 1488872"/>
              <a:gd name="connsiteY8" fmla="*/ 667445 h 1571833"/>
              <a:gd name="connsiteX9" fmla="*/ 1488872 w 1488872"/>
              <a:gd name="connsiteY9" fmla="*/ 684582 h 1571833"/>
              <a:gd name="connsiteX10" fmla="*/ 844318 w 1488872"/>
              <a:gd name="connsiteY10" fmla="*/ 700817 h 1571833"/>
              <a:gd name="connsiteX11" fmla="*/ 834307 w 1488872"/>
              <a:gd name="connsiteY11" fmla="*/ 730852 h 1571833"/>
              <a:gd name="connsiteX12" fmla="*/ 807609 w 1488872"/>
              <a:gd name="connsiteY12" fmla="*/ 740864 h 1571833"/>
              <a:gd name="connsiteX13" fmla="*/ 791392 w 1488872"/>
              <a:gd name="connsiteY13" fmla="*/ 753256 h 1571833"/>
              <a:gd name="connsiteX14" fmla="*/ 779017 w 1488872"/>
              <a:gd name="connsiteY14" fmla="*/ 1571833 h 1571833"/>
              <a:gd name="connsiteX15" fmla="*/ 754213 w 1488872"/>
              <a:gd name="connsiteY15" fmla="*/ 740864 h 1571833"/>
              <a:gd name="connsiteX16" fmla="*/ 727515 w 1488872"/>
              <a:gd name="connsiteY16" fmla="*/ 730852 h 1571833"/>
              <a:gd name="connsiteX17" fmla="*/ 717504 w 1488872"/>
              <a:gd name="connsiteY17" fmla="*/ 704154 h 1571833"/>
              <a:gd name="connsiteX18" fmla="*/ 0 w 1488872"/>
              <a:gd name="connsiteY18" fmla="*/ 685574 h 1571833"/>
              <a:gd name="connsiteX19" fmla="*/ 670783 w 1488872"/>
              <a:gd name="connsiteY19" fmla="*/ 670782 h 1571833"/>
              <a:gd name="connsiteX0" fmla="*/ 670783 w 1488872"/>
              <a:gd name="connsiteY0" fmla="*/ 670782 h 1571833"/>
              <a:gd name="connsiteX1" fmla="*/ 690806 w 1488872"/>
              <a:gd name="connsiteY1" fmla="*/ 610712 h 1571833"/>
              <a:gd name="connsiteX2" fmla="*/ 730853 w 1488872"/>
              <a:gd name="connsiteY2" fmla="*/ 587351 h 1571833"/>
              <a:gd name="connsiteX3" fmla="*/ 770899 w 1488872"/>
              <a:gd name="connsiteY3" fmla="*/ 574002 h 1571833"/>
              <a:gd name="connsiteX4" fmla="*/ 770899 w 1488872"/>
              <a:gd name="connsiteY4" fmla="*/ 0 h 1571833"/>
              <a:gd name="connsiteX5" fmla="*/ 804272 w 1488872"/>
              <a:gd name="connsiteY5" fmla="*/ 617386 h 1571833"/>
              <a:gd name="connsiteX6" fmla="*/ 840981 w 1488872"/>
              <a:gd name="connsiteY6" fmla="*/ 634073 h 1571833"/>
              <a:gd name="connsiteX7" fmla="*/ 847656 w 1488872"/>
              <a:gd name="connsiteY7" fmla="*/ 657433 h 1571833"/>
              <a:gd name="connsiteX8" fmla="*/ 850993 w 1488872"/>
              <a:gd name="connsiteY8" fmla="*/ 667445 h 1571833"/>
              <a:gd name="connsiteX9" fmla="*/ 1488872 w 1488872"/>
              <a:gd name="connsiteY9" fmla="*/ 684582 h 1571833"/>
              <a:gd name="connsiteX10" fmla="*/ 844318 w 1488872"/>
              <a:gd name="connsiteY10" fmla="*/ 700817 h 1571833"/>
              <a:gd name="connsiteX11" fmla="*/ 834307 w 1488872"/>
              <a:gd name="connsiteY11" fmla="*/ 730852 h 1571833"/>
              <a:gd name="connsiteX12" fmla="*/ 807609 w 1488872"/>
              <a:gd name="connsiteY12" fmla="*/ 740864 h 1571833"/>
              <a:gd name="connsiteX13" fmla="*/ 791392 w 1488872"/>
              <a:gd name="connsiteY13" fmla="*/ 753256 h 1571833"/>
              <a:gd name="connsiteX14" fmla="*/ 779017 w 1488872"/>
              <a:gd name="connsiteY14" fmla="*/ 1571833 h 1571833"/>
              <a:gd name="connsiteX15" fmla="*/ 763738 w 1488872"/>
              <a:gd name="connsiteY15" fmla="*/ 752770 h 1571833"/>
              <a:gd name="connsiteX16" fmla="*/ 727515 w 1488872"/>
              <a:gd name="connsiteY16" fmla="*/ 730852 h 1571833"/>
              <a:gd name="connsiteX17" fmla="*/ 717504 w 1488872"/>
              <a:gd name="connsiteY17" fmla="*/ 704154 h 1571833"/>
              <a:gd name="connsiteX18" fmla="*/ 0 w 1488872"/>
              <a:gd name="connsiteY18" fmla="*/ 685574 h 1571833"/>
              <a:gd name="connsiteX19" fmla="*/ 670783 w 1488872"/>
              <a:gd name="connsiteY19" fmla="*/ 670782 h 1571833"/>
              <a:gd name="connsiteX0" fmla="*/ 670783 w 1488872"/>
              <a:gd name="connsiteY0" fmla="*/ 670782 h 1571833"/>
              <a:gd name="connsiteX1" fmla="*/ 726525 w 1488872"/>
              <a:gd name="connsiteY1" fmla="*/ 639287 h 1571833"/>
              <a:gd name="connsiteX2" fmla="*/ 730853 w 1488872"/>
              <a:gd name="connsiteY2" fmla="*/ 587351 h 1571833"/>
              <a:gd name="connsiteX3" fmla="*/ 770899 w 1488872"/>
              <a:gd name="connsiteY3" fmla="*/ 574002 h 1571833"/>
              <a:gd name="connsiteX4" fmla="*/ 770899 w 1488872"/>
              <a:gd name="connsiteY4" fmla="*/ 0 h 1571833"/>
              <a:gd name="connsiteX5" fmla="*/ 804272 w 1488872"/>
              <a:gd name="connsiteY5" fmla="*/ 617386 h 1571833"/>
              <a:gd name="connsiteX6" fmla="*/ 840981 w 1488872"/>
              <a:gd name="connsiteY6" fmla="*/ 634073 h 1571833"/>
              <a:gd name="connsiteX7" fmla="*/ 847656 w 1488872"/>
              <a:gd name="connsiteY7" fmla="*/ 657433 h 1571833"/>
              <a:gd name="connsiteX8" fmla="*/ 850993 w 1488872"/>
              <a:gd name="connsiteY8" fmla="*/ 667445 h 1571833"/>
              <a:gd name="connsiteX9" fmla="*/ 1488872 w 1488872"/>
              <a:gd name="connsiteY9" fmla="*/ 684582 h 1571833"/>
              <a:gd name="connsiteX10" fmla="*/ 844318 w 1488872"/>
              <a:gd name="connsiteY10" fmla="*/ 700817 h 1571833"/>
              <a:gd name="connsiteX11" fmla="*/ 834307 w 1488872"/>
              <a:gd name="connsiteY11" fmla="*/ 730852 h 1571833"/>
              <a:gd name="connsiteX12" fmla="*/ 807609 w 1488872"/>
              <a:gd name="connsiteY12" fmla="*/ 740864 h 1571833"/>
              <a:gd name="connsiteX13" fmla="*/ 791392 w 1488872"/>
              <a:gd name="connsiteY13" fmla="*/ 753256 h 1571833"/>
              <a:gd name="connsiteX14" fmla="*/ 779017 w 1488872"/>
              <a:gd name="connsiteY14" fmla="*/ 1571833 h 1571833"/>
              <a:gd name="connsiteX15" fmla="*/ 763738 w 1488872"/>
              <a:gd name="connsiteY15" fmla="*/ 752770 h 1571833"/>
              <a:gd name="connsiteX16" fmla="*/ 727515 w 1488872"/>
              <a:gd name="connsiteY16" fmla="*/ 730852 h 1571833"/>
              <a:gd name="connsiteX17" fmla="*/ 717504 w 1488872"/>
              <a:gd name="connsiteY17" fmla="*/ 704154 h 1571833"/>
              <a:gd name="connsiteX18" fmla="*/ 0 w 1488872"/>
              <a:gd name="connsiteY18" fmla="*/ 685574 h 1571833"/>
              <a:gd name="connsiteX19" fmla="*/ 670783 w 1488872"/>
              <a:gd name="connsiteY19" fmla="*/ 670782 h 1571833"/>
              <a:gd name="connsiteX0" fmla="*/ 708883 w 1488872"/>
              <a:gd name="connsiteY0" fmla="*/ 677926 h 1571833"/>
              <a:gd name="connsiteX1" fmla="*/ 726525 w 1488872"/>
              <a:gd name="connsiteY1" fmla="*/ 639287 h 1571833"/>
              <a:gd name="connsiteX2" fmla="*/ 730853 w 1488872"/>
              <a:gd name="connsiteY2" fmla="*/ 587351 h 1571833"/>
              <a:gd name="connsiteX3" fmla="*/ 770899 w 1488872"/>
              <a:gd name="connsiteY3" fmla="*/ 574002 h 1571833"/>
              <a:gd name="connsiteX4" fmla="*/ 770899 w 1488872"/>
              <a:gd name="connsiteY4" fmla="*/ 0 h 1571833"/>
              <a:gd name="connsiteX5" fmla="*/ 804272 w 1488872"/>
              <a:gd name="connsiteY5" fmla="*/ 617386 h 1571833"/>
              <a:gd name="connsiteX6" fmla="*/ 840981 w 1488872"/>
              <a:gd name="connsiteY6" fmla="*/ 634073 h 1571833"/>
              <a:gd name="connsiteX7" fmla="*/ 847656 w 1488872"/>
              <a:gd name="connsiteY7" fmla="*/ 657433 h 1571833"/>
              <a:gd name="connsiteX8" fmla="*/ 850993 w 1488872"/>
              <a:gd name="connsiteY8" fmla="*/ 667445 h 1571833"/>
              <a:gd name="connsiteX9" fmla="*/ 1488872 w 1488872"/>
              <a:gd name="connsiteY9" fmla="*/ 684582 h 1571833"/>
              <a:gd name="connsiteX10" fmla="*/ 844318 w 1488872"/>
              <a:gd name="connsiteY10" fmla="*/ 700817 h 1571833"/>
              <a:gd name="connsiteX11" fmla="*/ 834307 w 1488872"/>
              <a:gd name="connsiteY11" fmla="*/ 730852 h 1571833"/>
              <a:gd name="connsiteX12" fmla="*/ 807609 w 1488872"/>
              <a:gd name="connsiteY12" fmla="*/ 740864 h 1571833"/>
              <a:gd name="connsiteX13" fmla="*/ 791392 w 1488872"/>
              <a:gd name="connsiteY13" fmla="*/ 753256 h 1571833"/>
              <a:gd name="connsiteX14" fmla="*/ 779017 w 1488872"/>
              <a:gd name="connsiteY14" fmla="*/ 1571833 h 1571833"/>
              <a:gd name="connsiteX15" fmla="*/ 763738 w 1488872"/>
              <a:gd name="connsiteY15" fmla="*/ 752770 h 1571833"/>
              <a:gd name="connsiteX16" fmla="*/ 727515 w 1488872"/>
              <a:gd name="connsiteY16" fmla="*/ 730852 h 1571833"/>
              <a:gd name="connsiteX17" fmla="*/ 717504 w 1488872"/>
              <a:gd name="connsiteY17" fmla="*/ 704154 h 1571833"/>
              <a:gd name="connsiteX18" fmla="*/ 0 w 1488872"/>
              <a:gd name="connsiteY18" fmla="*/ 685574 h 1571833"/>
              <a:gd name="connsiteX19" fmla="*/ 708883 w 1488872"/>
              <a:gd name="connsiteY19" fmla="*/ 677926 h 1571833"/>
              <a:gd name="connsiteX0" fmla="*/ 708883 w 1488872"/>
              <a:gd name="connsiteY0" fmla="*/ 677926 h 1571833"/>
              <a:gd name="connsiteX1" fmla="*/ 726525 w 1488872"/>
              <a:gd name="connsiteY1" fmla="*/ 639287 h 1571833"/>
              <a:gd name="connsiteX2" fmla="*/ 730853 w 1488872"/>
              <a:gd name="connsiteY2" fmla="*/ 587351 h 1571833"/>
              <a:gd name="connsiteX3" fmla="*/ 770899 w 1488872"/>
              <a:gd name="connsiteY3" fmla="*/ 574002 h 1571833"/>
              <a:gd name="connsiteX4" fmla="*/ 770899 w 1488872"/>
              <a:gd name="connsiteY4" fmla="*/ 0 h 1571833"/>
              <a:gd name="connsiteX5" fmla="*/ 804272 w 1488872"/>
              <a:gd name="connsiteY5" fmla="*/ 617386 h 1571833"/>
              <a:gd name="connsiteX6" fmla="*/ 840981 w 1488872"/>
              <a:gd name="connsiteY6" fmla="*/ 634073 h 1571833"/>
              <a:gd name="connsiteX7" fmla="*/ 847656 w 1488872"/>
              <a:gd name="connsiteY7" fmla="*/ 657433 h 1571833"/>
              <a:gd name="connsiteX8" fmla="*/ 850993 w 1488872"/>
              <a:gd name="connsiteY8" fmla="*/ 667445 h 1571833"/>
              <a:gd name="connsiteX9" fmla="*/ 1488872 w 1488872"/>
              <a:gd name="connsiteY9" fmla="*/ 684582 h 1571833"/>
              <a:gd name="connsiteX10" fmla="*/ 844318 w 1488872"/>
              <a:gd name="connsiteY10" fmla="*/ 700817 h 1571833"/>
              <a:gd name="connsiteX11" fmla="*/ 834307 w 1488872"/>
              <a:gd name="connsiteY11" fmla="*/ 730852 h 1571833"/>
              <a:gd name="connsiteX12" fmla="*/ 807609 w 1488872"/>
              <a:gd name="connsiteY12" fmla="*/ 740864 h 1571833"/>
              <a:gd name="connsiteX13" fmla="*/ 791392 w 1488872"/>
              <a:gd name="connsiteY13" fmla="*/ 753256 h 1571833"/>
              <a:gd name="connsiteX14" fmla="*/ 779017 w 1488872"/>
              <a:gd name="connsiteY14" fmla="*/ 1571833 h 1571833"/>
              <a:gd name="connsiteX15" fmla="*/ 763738 w 1488872"/>
              <a:gd name="connsiteY15" fmla="*/ 752770 h 1571833"/>
              <a:gd name="connsiteX16" fmla="*/ 727515 w 1488872"/>
              <a:gd name="connsiteY16" fmla="*/ 730852 h 1571833"/>
              <a:gd name="connsiteX17" fmla="*/ 717504 w 1488872"/>
              <a:gd name="connsiteY17" fmla="*/ 704154 h 1571833"/>
              <a:gd name="connsiteX18" fmla="*/ 0 w 1488872"/>
              <a:gd name="connsiteY18" fmla="*/ 685574 h 1571833"/>
              <a:gd name="connsiteX19" fmla="*/ 708883 w 1488872"/>
              <a:gd name="connsiteY19" fmla="*/ 677926 h 1571833"/>
              <a:gd name="connsiteX0" fmla="*/ 708883 w 1488872"/>
              <a:gd name="connsiteY0" fmla="*/ 677926 h 1571833"/>
              <a:gd name="connsiteX1" fmla="*/ 726525 w 1488872"/>
              <a:gd name="connsiteY1" fmla="*/ 639287 h 1571833"/>
              <a:gd name="connsiteX2" fmla="*/ 770899 w 1488872"/>
              <a:gd name="connsiteY2" fmla="*/ 574002 h 1571833"/>
              <a:gd name="connsiteX3" fmla="*/ 770899 w 1488872"/>
              <a:gd name="connsiteY3" fmla="*/ 0 h 1571833"/>
              <a:gd name="connsiteX4" fmla="*/ 804272 w 1488872"/>
              <a:gd name="connsiteY4" fmla="*/ 617386 h 1571833"/>
              <a:gd name="connsiteX5" fmla="*/ 840981 w 1488872"/>
              <a:gd name="connsiteY5" fmla="*/ 634073 h 1571833"/>
              <a:gd name="connsiteX6" fmla="*/ 847656 w 1488872"/>
              <a:gd name="connsiteY6" fmla="*/ 657433 h 1571833"/>
              <a:gd name="connsiteX7" fmla="*/ 850993 w 1488872"/>
              <a:gd name="connsiteY7" fmla="*/ 667445 h 1571833"/>
              <a:gd name="connsiteX8" fmla="*/ 1488872 w 1488872"/>
              <a:gd name="connsiteY8" fmla="*/ 684582 h 1571833"/>
              <a:gd name="connsiteX9" fmla="*/ 844318 w 1488872"/>
              <a:gd name="connsiteY9" fmla="*/ 700817 h 1571833"/>
              <a:gd name="connsiteX10" fmla="*/ 834307 w 1488872"/>
              <a:gd name="connsiteY10" fmla="*/ 730852 h 1571833"/>
              <a:gd name="connsiteX11" fmla="*/ 807609 w 1488872"/>
              <a:gd name="connsiteY11" fmla="*/ 740864 h 1571833"/>
              <a:gd name="connsiteX12" fmla="*/ 791392 w 1488872"/>
              <a:gd name="connsiteY12" fmla="*/ 753256 h 1571833"/>
              <a:gd name="connsiteX13" fmla="*/ 779017 w 1488872"/>
              <a:gd name="connsiteY13" fmla="*/ 1571833 h 1571833"/>
              <a:gd name="connsiteX14" fmla="*/ 763738 w 1488872"/>
              <a:gd name="connsiteY14" fmla="*/ 752770 h 1571833"/>
              <a:gd name="connsiteX15" fmla="*/ 727515 w 1488872"/>
              <a:gd name="connsiteY15" fmla="*/ 730852 h 1571833"/>
              <a:gd name="connsiteX16" fmla="*/ 717504 w 1488872"/>
              <a:gd name="connsiteY16" fmla="*/ 704154 h 1571833"/>
              <a:gd name="connsiteX17" fmla="*/ 0 w 1488872"/>
              <a:gd name="connsiteY17" fmla="*/ 685574 h 1571833"/>
              <a:gd name="connsiteX18" fmla="*/ 708883 w 1488872"/>
              <a:gd name="connsiteY18" fmla="*/ 677926 h 1571833"/>
              <a:gd name="connsiteX0" fmla="*/ 708883 w 1488872"/>
              <a:gd name="connsiteY0" fmla="*/ 677926 h 1571833"/>
              <a:gd name="connsiteX1" fmla="*/ 726525 w 1488872"/>
              <a:gd name="connsiteY1" fmla="*/ 639287 h 1571833"/>
              <a:gd name="connsiteX2" fmla="*/ 763755 w 1488872"/>
              <a:gd name="connsiteY2" fmla="*/ 619245 h 1571833"/>
              <a:gd name="connsiteX3" fmla="*/ 770899 w 1488872"/>
              <a:gd name="connsiteY3" fmla="*/ 0 h 1571833"/>
              <a:gd name="connsiteX4" fmla="*/ 804272 w 1488872"/>
              <a:gd name="connsiteY4" fmla="*/ 617386 h 1571833"/>
              <a:gd name="connsiteX5" fmla="*/ 840981 w 1488872"/>
              <a:gd name="connsiteY5" fmla="*/ 634073 h 1571833"/>
              <a:gd name="connsiteX6" fmla="*/ 847656 w 1488872"/>
              <a:gd name="connsiteY6" fmla="*/ 657433 h 1571833"/>
              <a:gd name="connsiteX7" fmla="*/ 850993 w 1488872"/>
              <a:gd name="connsiteY7" fmla="*/ 667445 h 1571833"/>
              <a:gd name="connsiteX8" fmla="*/ 1488872 w 1488872"/>
              <a:gd name="connsiteY8" fmla="*/ 684582 h 1571833"/>
              <a:gd name="connsiteX9" fmla="*/ 844318 w 1488872"/>
              <a:gd name="connsiteY9" fmla="*/ 700817 h 1571833"/>
              <a:gd name="connsiteX10" fmla="*/ 834307 w 1488872"/>
              <a:gd name="connsiteY10" fmla="*/ 730852 h 1571833"/>
              <a:gd name="connsiteX11" fmla="*/ 807609 w 1488872"/>
              <a:gd name="connsiteY11" fmla="*/ 740864 h 1571833"/>
              <a:gd name="connsiteX12" fmla="*/ 791392 w 1488872"/>
              <a:gd name="connsiteY12" fmla="*/ 753256 h 1571833"/>
              <a:gd name="connsiteX13" fmla="*/ 779017 w 1488872"/>
              <a:gd name="connsiteY13" fmla="*/ 1571833 h 1571833"/>
              <a:gd name="connsiteX14" fmla="*/ 763738 w 1488872"/>
              <a:gd name="connsiteY14" fmla="*/ 752770 h 1571833"/>
              <a:gd name="connsiteX15" fmla="*/ 727515 w 1488872"/>
              <a:gd name="connsiteY15" fmla="*/ 730852 h 1571833"/>
              <a:gd name="connsiteX16" fmla="*/ 717504 w 1488872"/>
              <a:gd name="connsiteY16" fmla="*/ 704154 h 1571833"/>
              <a:gd name="connsiteX17" fmla="*/ 0 w 1488872"/>
              <a:gd name="connsiteY17" fmla="*/ 685574 h 1571833"/>
              <a:gd name="connsiteX18" fmla="*/ 708883 w 1488872"/>
              <a:gd name="connsiteY18" fmla="*/ 677926 h 1571833"/>
              <a:gd name="connsiteX0" fmla="*/ 708883 w 1488872"/>
              <a:gd name="connsiteY0" fmla="*/ 677926 h 1571833"/>
              <a:gd name="connsiteX1" fmla="*/ 717000 w 1488872"/>
              <a:gd name="connsiteY1" fmla="*/ 639287 h 1571833"/>
              <a:gd name="connsiteX2" fmla="*/ 763755 w 1488872"/>
              <a:gd name="connsiteY2" fmla="*/ 619245 h 1571833"/>
              <a:gd name="connsiteX3" fmla="*/ 770899 w 1488872"/>
              <a:gd name="connsiteY3" fmla="*/ 0 h 1571833"/>
              <a:gd name="connsiteX4" fmla="*/ 804272 w 1488872"/>
              <a:gd name="connsiteY4" fmla="*/ 617386 h 1571833"/>
              <a:gd name="connsiteX5" fmla="*/ 840981 w 1488872"/>
              <a:gd name="connsiteY5" fmla="*/ 634073 h 1571833"/>
              <a:gd name="connsiteX6" fmla="*/ 847656 w 1488872"/>
              <a:gd name="connsiteY6" fmla="*/ 657433 h 1571833"/>
              <a:gd name="connsiteX7" fmla="*/ 850993 w 1488872"/>
              <a:gd name="connsiteY7" fmla="*/ 667445 h 1571833"/>
              <a:gd name="connsiteX8" fmla="*/ 1488872 w 1488872"/>
              <a:gd name="connsiteY8" fmla="*/ 684582 h 1571833"/>
              <a:gd name="connsiteX9" fmla="*/ 844318 w 1488872"/>
              <a:gd name="connsiteY9" fmla="*/ 700817 h 1571833"/>
              <a:gd name="connsiteX10" fmla="*/ 834307 w 1488872"/>
              <a:gd name="connsiteY10" fmla="*/ 730852 h 1571833"/>
              <a:gd name="connsiteX11" fmla="*/ 807609 w 1488872"/>
              <a:gd name="connsiteY11" fmla="*/ 740864 h 1571833"/>
              <a:gd name="connsiteX12" fmla="*/ 791392 w 1488872"/>
              <a:gd name="connsiteY12" fmla="*/ 753256 h 1571833"/>
              <a:gd name="connsiteX13" fmla="*/ 779017 w 1488872"/>
              <a:gd name="connsiteY13" fmla="*/ 1571833 h 1571833"/>
              <a:gd name="connsiteX14" fmla="*/ 763738 w 1488872"/>
              <a:gd name="connsiteY14" fmla="*/ 752770 h 1571833"/>
              <a:gd name="connsiteX15" fmla="*/ 727515 w 1488872"/>
              <a:gd name="connsiteY15" fmla="*/ 730852 h 1571833"/>
              <a:gd name="connsiteX16" fmla="*/ 717504 w 1488872"/>
              <a:gd name="connsiteY16" fmla="*/ 704154 h 1571833"/>
              <a:gd name="connsiteX17" fmla="*/ 0 w 1488872"/>
              <a:gd name="connsiteY17" fmla="*/ 685574 h 1571833"/>
              <a:gd name="connsiteX18" fmla="*/ 708883 w 1488872"/>
              <a:gd name="connsiteY18" fmla="*/ 677926 h 1571833"/>
              <a:gd name="connsiteX0" fmla="*/ 708883 w 1488872"/>
              <a:gd name="connsiteY0" fmla="*/ 677926 h 1571833"/>
              <a:gd name="connsiteX1" fmla="*/ 717000 w 1488872"/>
              <a:gd name="connsiteY1" fmla="*/ 639287 h 1571833"/>
              <a:gd name="connsiteX2" fmla="*/ 763755 w 1488872"/>
              <a:gd name="connsiteY2" fmla="*/ 619245 h 1571833"/>
              <a:gd name="connsiteX3" fmla="*/ 770899 w 1488872"/>
              <a:gd name="connsiteY3" fmla="*/ 0 h 1571833"/>
              <a:gd name="connsiteX4" fmla="*/ 804272 w 1488872"/>
              <a:gd name="connsiteY4" fmla="*/ 617386 h 1571833"/>
              <a:gd name="connsiteX5" fmla="*/ 840981 w 1488872"/>
              <a:gd name="connsiteY5" fmla="*/ 634073 h 1571833"/>
              <a:gd name="connsiteX6" fmla="*/ 847656 w 1488872"/>
              <a:gd name="connsiteY6" fmla="*/ 657433 h 1571833"/>
              <a:gd name="connsiteX7" fmla="*/ 1488872 w 1488872"/>
              <a:gd name="connsiteY7" fmla="*/ 684582 h 1571833"/>
              <a:gd name="connsiteX8" fmla="*/ 844318 w 1488872"/>
              <a:gd name="connsiteY8" fmla="*/ 700817 h 1571833"/>
              <a:gd name="connsiteX9" fmla="*/ 834307 w 1488872"/>
              <a:gd name="connsiteY9" fmla="*/ 730852 h 1571833"/>
              <a:gd name="connsiteX10" fmla="*/ 807609 w 1488872"/>
              <a:gd name="connsiteY10" fmla="*/ 740864 h 1571833"/>
              <a:gd name="connsiteX11" fmla="*/ 791392 w 1488872"/>
              <a:gd name="connsiteY11" fmla="*/ 753256 h 1571833"/>
              <a:gd name="connsiteX12" fmla="*/ 779017 w 1488872"/>
              <a:gd name="connsiteY12" fmla="*/ 1571833 h 1571833"/>
              <a:gd name="connsiteX13" fmla="*/ 763738 w 1488872"/>
              <a:gd name="connsiteY13" fmla="*/ 752770 h 1571833"/>
              <a:gd name="connsiteX14" fmla="*/ 727515 w 1488872"/>
              <a:gd name="connsiteY14" fmla="*/ 730852 h 1571833"/>
              <a:gd name="connsiteX15" fmla="*/ 717504 w 1488872"/>
              <a:gd name="connsiteY15" fmla="*/ 704154 h 1571833"/>
              <a:gd name="connsiteX16" fmla="*/ 0 w 1488872"/>
              <a:gd name="connsiteY16" fmla="*/ 685574 h 1571833"/>
              <a:gd name="connsiteX17" fmla="*/ 708883 w 1488872"/>
              <a:gd name="connsiteY17" fmla="*/ 677926 h 1571833"/>
              <a:gd name="connsiteX0" fmla="*/ 708883 w 1488872"/>
              <a:gd name="connsiteY0" fmla="*/ 677926 h 1571833"/>
              <a:gd name="connsiteX1" fmla="*/ 717000 w 1488872"/>
              <a:gd name="connsiteY1" fmla="*/ 639287 h 1571833"/>
              <a:gd name="connsiteX2" fmla="*/ 763755 w 1488872"/>
              <a:gd name="connsiteY2" fmla="*/ 619245 h 1571833"/>
              <a:gd name="connsiteX3" fmla="*/ 770899 w 1488872"/>
              <a:gd name="connsiteY3" fmla="*/ 0 h 1571833"/>
              <a:gd name="connsiteX4" fmla="*/ 804272 w 1488872"/>
              <a:gd name="connsiteY4" fmla="*/ 617386 h 1571833"/>
              <a:gd name="connsiteX5" fmla="*/ 840981 w 1488872"/>
              <a:gd name="connsiteY5" fmla="*/ 634073 h 1571833"/>
              <a:gd name="connsiteX6" fmla="*/ 847656 w 1488872"/>
              <a:gd name="connsiteY6" fmla="*/ 674102 h 1571833"/>
              <a:gd name="connsiteX7" fmla="*/ 1488872 w 1488872"/>
              <a:gd name="connsiteY7" fmla="*/ 684582 h 1571833"/>
              <a:gd name="connsiteX8" fmla="*/ 844318 w 1488872"/>
              <a:gd name="connsiteY8" fmla="*/ 700817 h 1571833"/>
              <a:gd name="connsiteX9" fmla="*/ 834307 w 1488872"/>
              <a:gd name="connsiteY9" fmla="*/ 730852 h 1571833"/>
              <a:gd name="connsiteX10" fmla="*/ 807609 w 1488872"/>
              <a:gd name="connsiteY10" fmla="*/ 740864 h 1571833"/>
              <a:gd name="connsiteX11" fmla="*/ 791392 w 1488872"/>
              <a:gd name="connsiteY11" fmla="*/ 753256 h 1571833"/>
              <a:gd name="connsiteX12" fmla="*/ 779017 w 1488872"/>
              <a:gd name="connsiteY12" fmla="*/ 1571833 h 1571833"/>
              <a:gd name="connsiteX13" fmla="*/ 763738 w 1488872"/>
              <a:gd name="connsiteY13" fmla="*/ 752770 h 1571833"/>
              <a:gd name="connsiteX14" fmla="*/ 727515 w 1488872"/>
              <a:gd name="connsiteY14" fmla="*/ 730852 h 1571833"/>
              <a:gd name="connsiteX15" fmla="*/ 717504 w 1488872"/>
              <a:gd name="connsiteY15" fmla="*/ 704154 h 1571833"/>
              <a:gd name="connsiteX16" fmla="*/ 0 w 1488872"/>
              <a:gd name="connsiteY16" fmla="*/ 685574 h 1571833"/>
              <a:gd name="connsiteX17" fmla="*/ 708883 w 1488872"/>
              <a:gd name="connsiteY17" fmla="*/ 677926 h 1571833"/>
              <a:gd name="connsiteX0" fmla="*/ 708883 w 1488872"/>
              <a:gd name="connsiteY0" fmla="*/ 677926 h 1571833"/>
              <a:gd name="connsiteX1" fmla="*/ 717000 w 1488872"/>
              <a:gd name="connsiteY1" fmla="*/ 639287 h 1571833"/>
              <a:gd name="connsiteX2" fmla="*/ 763755 w 1488872"/>
              <a:gd name="connsiteY2" fmla="*/ 619245 h 1571833"/>
              <a:gd name="connsiteX3" fmla="*/ 770899 w 1488872"/>
              <a:gd name="connsiteY3" fmla="*/ 0 h 1571833"/>
              <a:gd name="connsiteX4" fmla="*/ 804272 w 1488872"/>
              <a:gd name="connsiteY4" fmla="*/ 617386 h 1571833"/>
              <a:gd name="connsiteX5" fmla="*/ 826693 w 1488872"/>
              <a:gd name="connsiteY5" fmla="*/ 634073 h 1571833"/>
              <a:gd name="connsiteX6" fmla="*/ 847656 w 1488872"/>
              <a:gd name="connsiteY6" fmla="*/ 674102 h 1571833"/>
              <a:gd name="connsiteX7" fmla="*/ 1488872 w 1488872"/>
              <a:gd name="connsiteY7" fmla="*/ 684582 h 1571833"/>
              <a:gd name="connsiteX8" fmla="*/ 844318 w 1488872"/>
              <a:gd name="connsiteY8" fmla="*/ 700817 h 1571833"/>
              <a:gd name="connsiteX9" fmla="*/ 834307 w 1488872"/>
              <a:gd name="connsiteY9" fmla="*/ 730852 h 1571833"/>
              <a:gd name="connsiteX10" fmla="*/ 807609 w 1488872"/>
              <a:gd name="connsiteY10" fmla="*/ 740864 h 1571833"/>
              <a:gd name="connsiteX11" fmla="*/ 791392 w 1488872"/>
              <a:gd name="connsiteY11" fmla="*/ 753256 h 1571833"/>
              <a:gd name="connsiteX12" fmla="*/ 779017 w 1488872"/>
              <a:gd name="connsiteY12" fmla="*/ 1571833 h 1571833"/>
              <a:gd name="connsiteX13" fmla="*/ 763738 w 1488872"/>
              <a:gd name="connsiteY13" fmla="*/ 752770 h 1571833"/>
              <a:gd name="connsiteX14" fmla="*/ 727515 w 1488872"/>
              <a:gd name="connsiteY14" fmla="*/ 730852 h 1571833"/>
              <a:gd name="connsiteX15" fmla="*/ 717504 w 1488872"/>
              <a:gd name="connsiteY15" fmla="*/ 704154 h 1571833"/>
              <a:gd name="connsiteX16" fmla="*/ 0 w 1488872"/>
              <a:gd name="connsiteY16" fmla="*/ 685574 h 1571833"/>
              <a:gd name="connsiteX17" fmla="*/ 708883 w 1488872"/>
              <a:gd name="connsiteY17" fmla="*/ 677926 h 1571833"/>
              <a:gd name="connsiteX0" fmla="*/ 708883 w 1488872"/>
              <a:gd name="connsiteY0" fmla="*/ 677926 h 1571833"/>
              <a:gd name="connsiteX1" fmla="*/ 717000 w 1488872"/>
              <a:gd name="connsiteY1" fmla="*/ 639287 h 1571833"/>
              <a:gd name="connsiteX2" fmla="*/ 763755 w 1488872"/>
              <a:gd name="connsiteY2" fmla="*/ 619245 h 1571833"/>
              <a:gd name="connsiteX3" fmla="*/ 770899 w 1488872"/>
              <a:gd name="connsiteY3" fmla="*/ 0 h 1571833"/>
              <a:gd name="connsiteX4" fmla="*/ 804272 w 1488872"/>
              <a:gd name="connsiteY4" fmla="*/ 617386 h 1571833"/>
              <a:gd name="connsiteX5" fmla="*/ 826693 w 1488872"/>
              <a:gd name="connsiteY5" fmla="*/ 634073 h 1571833"/>
              <a:gd name="connsiteX6" fmla="*/ 847656 w 1488872"/>
              <a:gd name="connsiteY6" fmla="*/ 674102 h 1571833"/>
              <a:gd name="connsiteX7" fmla="*/ 1488872 w 1488872"/>
              <a:gd name="connsiteY7" fmla="*/ 684582 h 1571833"/>
              <a:gd name="connsiteX8" fmla="*/ 844318 w 1488872"/>
              <a:gd name="connsiteY8" fmla="*/ 700817 h 1571833"/>
              <a:gd name="connsiteX9" fmla="*/ 834307 w 1488872"/>
              <a:gd name="connsiteY9" fmla="*/ 730852 h 1571833"/>
              <a:gd name="connsiteX10" fmla="*/ 807609 w 1488872"/>
              <a:gd name="connsiteY10" fmla="*/ 740864 h 1571833"/>
              <a:gd name="connsiteX11" fmla="*/ 793774 w 1488872"/>
              <a:gd name="connsiteY11" fmla="*/ 755637 h 1571833"/>
              <a:gd name="connsiteX12" fmla="*/ 779017 w 1488872"/>
              <a:gd name="connsiteY12" fmla="*/ 1571833 h 1571833"/>
              <a:gd name="connsiteX13" fmla="*/ 763738 w 1488872"/>
              <a:gd name="connsiteY13" fmla="*/ 752770 h 1571833"/>
              <a:gd name="connsiteX14" fmla="*/ 727515 w 1488872"/>
              <a:gd name="connsiteY14" fmla="*/ 730852 h 1571833"/>
              <a:gd name="connsiteX15" fmla="*/ 717504 w 1488872"/>
              <a:gd name="connsiteY15" fmla="*/ 704154 h 1571833"/>
              <a:gd name="connsiteX16" fmla="*/ 0 w 1488872"/>
              <a:gd name="connsiteY16" fmla="*/ 685574 h 1571833"/>
              <a:gd name="connsiteX17" fmla="*/ 708883 w 1488872"/>
              <a:gd name="connsiteY17" fmla="*/ 677926 h 1571833"/>
              <a:gd name="connsiteX0" fmla="*/ 708883 w 1488872"/>
              <a:gd name="connsiteY0" fmla="*/ 677926 h 1571833"/>
              <a:gd name="connsiteX1" fmla="*/ 717000 w 1488872"/>
              <a:gd name="connsiteY1" fmla="*/ 639287 h 1571833"/>
              <a:gd name="connsiteX2" fmla="*/ 763755 w 1488872"/>
              <a:gd name="connsiteY2" fmla="*/ 619245 h 1571833"/>
              <a:gd name="connsiteX3" fmla="*/ 770899 w 1488872"/>
              <a:gd name="connsiteY3" fmla="*/ 0 h 1571833"/>
              <a:gd name="connsiteX4" fmla="*/ 804272 w 1488872"/>
              <a:gd name="connsiteY4" fmla="*/ 617386 h 1571833"/>
              <a:gd name="connsiteX5" fmla="*/ 826693 w 1488872"/>
              <a:gd name="connsiteY5" fmla="*/ 634073 h 1571833"/>
              <a:gd name="connsiteX6" fmla="*/ 847656 w 1488872"/>
              <a:gd name="connsiteY6" fmla="*/ 674102 h 1571833"/>
              <a:gd name="connsiteX7" fmla="*/ 1488872 w 1488872"/>
              <a:gd name="connsiteY7" fmla="*/ 684582 h 1571833"/>
              <a:gd name="connsiteX8" fmla="*/ 844318 w 1488872"/>
              <a:gd name="connsiteY8" fmla="*/ 700817 h 1571833"/>
              <a:gd name="connsiteX9" fmla="*/ 834307 w 1488872"/>
              <a:gd name="connsiteY9" fmla="*/ 730852 h 1571833"/>
              <a:gd name="connsiteX10" fmla="*/ 807609 w 1488872"/>
              <a:gd name="connsiteY10" fmla="*/ 740864 h 1571833"/>
              <a:gd name="connsiteX11" fmla="*/ 786631 w 1488872"/>
              <a:gd name="connsiteY11" fmla="*/ 831837 h 1571833"/>
              <a:gd name="connsiteX12" fmla="*/ 779017 w 1488872"/>
              <a:gd name="connsiteY12" fmla="*/ 1571833 h 1571833"/>
              <a:gd name="connsiteX13" fmla="*/ 763738 w 1488872"/>
              <a:gd name="connsiteY13" fmla="*/ 752770 h 1571833"/>
              <a:gd name="connsiteX14" fmla="*/ 727515 w 1488872"/>
              <a:gd name="connsiteY14" fmla="*/ 730852 h 1571833"/>
              <a:gd name="connsiteX15" fmla="*/ 717504 w 1488872"/>
              <a:gd name="connsiteY15" fmla="*/ 704154 h 1571833"/>
              <a:gd name="connsiteX16" fmla="*/ 0 w 1488872"/>
              <a:gd name="connsiteY16" fmla="*/ 685574 h 1571833"/>
              <a:gd name="connsiteX17" fmla="*/ 708883 w 1488872"/>
              <a:gd name="connsiteY17" fmla="*/ 677926 h 1571833"/>
              <a:gd name="connsiteX0" fmla="*/ 708883 w 1488872"/>
              <a:gd name="connsiteY0" fmla="*/ 677926 h 1571833"/>
              <a:gd name="connsiteX1" fmla="*/ 717000 w 1488872"/>
              <a:gd name="connsiteY1" fmla="*/ 639287 h 1571833"/>
              <a:gd name="connsiteX2" fmla="*/ 763755 w 1488872"/>
              <a:gd name="connsiteY2" fmla="*/ 619245 h 1571833"/>
              <a:gd name="connsiteX3" fmla="*/ 770899 w 1488872"/>
              <a:gd name="connsiteY3" fmla="*/ 0 h 1571833"/>
              <a:gd name="connsiteX4" fmla="*/ 804272 w 1488872"/>
              <a:gd name="connsiteY4" fmla="*/ 617386 h 1571833"/>
              <a:gd name="connsiteX5" fmla="*/ 826693 w 1488872"/>
              <a:gd name="connsiteY5" fmla="*/ 634073 h 1571833"/>
              <a:gd name="connsiteX6" fmla="*/ 847656 w 1488872"/>
              <a:gd name="connsiteY6" fmla="*/ 674102 h 1571833"/>
              <a:gd name="connsiteX7" fmla="*/ 1488872 w 1488872"/>
              <a:gd name="connsiteY7" fmla="*/ 684582 h 1571833"/>
              <a:gd name="connsiteX8" fmla="*/ 844318 w 1488872"/>
              <a:gd name="connsiteY8" fmla="*/ 700817 h 1571833"/>
              <a:gd name="connsiteX9" fmla="*/ 834307 w 1488872"/>
              <a:gd name="connsiteY9" fmla="*/ 730852 h 1571833"/>
              <a:gd name="connsiteX10" fmla="*/ 786631 w 1488872"/>
              <a:gd name="connsiteY10" fmla="*/ 831837 h 1571833"/>
              <a:gd name="connsiteX11" fmla="*/ 779017 w 1488872"/>
              <a:gd name="connsiteY11" fmla="*/ 1571833 h 1571833"/>
              <a:gd name="connsiteX12" fmla="*/ 763738 w 1488872"/>
              <a:gd name="connsiteY12" fmla="*/ 752770 h 1571833"/>
              <a:gd name="connsiteX13" fmla="*/ 727515 w 1488872"/>
              <a:gd name="connsiteY13" fmla="*/ 730852 h 1571833"/>
              <a:gd name="connsiteX14" fmla="*/ 717504 w 1488872"/>
              <a:gd name="connsiteY14" fmla="*/ 704154 h 1571833"/>
              <a:gd name="connsiteX15" fmla="*/ 0 w 1488872"/>
              <a:gd name="connsiteY15" fmla="*/ 685574 h 1571833"/>
              <a:gd name="connsiteX16" fmla="*/ 708883 w 1488872"/>
              <a:gd name="connsiteY16" fmla="*/ 677926 h 1571833"/>
              <a:gd name="connsiteX0" fmla="*/ 708883 w 1488872"/>
              <a:gd name="connsiteY0" fmla="*/ 677926 h 1571833"/>
              <a:gd name="connsiteX1" fmla="*/ 717000 w 1488872"/>
              <a:gd name="connsiteY1" fmla="*/ 639287 h 1571833"/>
              <a:gd name="connsiteX2" fmla="*/ 763755 w 1488872"/>
              <a:gd name="connsiteY2" fmla="*/ 619245 h 1571833"/>
              <a:gd name="connsiteX3" fmla="*/ 770899 w 1488872"/>
              <a:gd name="connsiteY3" fmla="*/ 0 h 1571833"/>
              <a:gd name="connsiteX4" fmla="*/ 804272 w 1488872"/>
              <a:gd name="connsiteY4" fmla="*/ 617386 h 1571833"/>
              <a:gd name="connsiteX5" fmla="*/ 826693 w 1488872"/>
              <a:gd name="connsiteY5" fmla="*/ 634073 h 1571833"/>
              <a:gd name="connsiteX6" fmla="*/ 847656 w 1488872"/>
              <a:gd name="connsiteY6" fmla="*/ 674102 h 1571833"/>
              <a:gd name="connsiteX7" fmla="*/ 1488872 w 1488872"/>
              <a:gd name="connsiteY7" fmla="*/ 684582 h 1571833"/>
              <a:gd name="connsiteX8" fmla="*/ 844318 w 1488872"/>
              <a:gd name="connsiteY8" fmla="*/ 700817 h 1571833"/>
              <a:gd name="connsiteX9" fmla="*/ 834307 w 1488872"/>
              <a:gd name="connsiteY9" fmla="*/ 730852 h 1571833"/>
              <a:gd name="connsiteX10" fmla="*/ 789012 w 1488872"/>
              <a:gd name="connsiteY10" fmla="*/ 758019 h 1571833"/>
              <a:gd name="connsiteX11" fmla="*/ 779017 w 1488872"/>
              <a:gd name="connsiteY11" fmla="*/ 1571833 h 1571833"/>
              <a:gd name="connsiteX12" fmla="*/ 763738 w 1488872"/>
              <a:gd name="connsiteY12" fmla="*/ 752770 h 1571833"/>
              <a:gd name="connsiteX13" fmla="*/ 727515 w 1488872"/>
              <a:gd name="connsiteY13" fmla="*/ 730852 h 1571833"/>
              <a:gd name="connsiteX14" fmla="*/ 717504 w 1488872"/>
              <a:gd name="connsiteY14" fmla="*/ 704154 h 1571833"/>
              <a:gd name="connsiteX15" fmla="*/ 0 w 1488872"/>
              <a:gd name="connsiteY15" fmla="*/ 685574 h 1571833"/>
              <a:gd name="connsiteX16" fmla="*/ 708883 w 1488872"/>
              <a:gd name="connsiteY16" fmla="*/ 677926 h 1571833"/>
              <a:gd name="connsiteX0" fmla="*/ 708883 w 1488872"/>
              <a:gd name="connsiteY0" fmla="*/ 677926 h 1571833"/>
              <a:gd name="connsiteX1" fmla="*/ 717000 w 1488872"/>
              <a:gd name="connsiteY1" fmla="*/ 639287 h 1571833"/>
              <a:gd name="connsiteX2" fmla="*/ 763755 w 1488872"/>
              <a:gd name="connsiteY2" fmla="*/ 619245 h 1571833"/>
              <a:gd name="connsiteX3" fmla="*/ 770899 w 1488872"/>
              <a:gd name="connsiteY3" fmla="*/ 0 h 1571833"/>
              <a:gd name="connsiteX4" fmla="*/ 804272 w 1488872"/>
              <a:gd name="connsiteY4" fmla="*/ 617386 h 1571833"/>
              <a:gd name="connsiteX5" fmla="*/ 826693 w 1488872"/>
              <a:gd name="connsiteY5" fmla="*/ 634073 h 1571833"/>
              <a:gd name="connsiteX6" fmla="*/ 847656 w 1488872"/>
              <a:gd name="connsiteY6" fmla="*/ 674102 h 1571833"/>
              <a:gd name="connsiteX7" fmla="*/ 1488872 w 1488872"/>
              <a:gd name="connsiteY7" fmla="*/ 684582 h 1571833"/>
              <a:gd name="connsiteX8" fmla="*/ 844318 w 1488872"/>
              <a:gd name="connsiteY8" fmla="*/ 700817 h 1571833"/>
              <a:gd name="connsiteX9" fmla="*/ 834307 w 1488872"/>
              <a:gd name="connsiteY9" fmla="*/ 730852 h 1571833"/>
              <a:gd name="connsiteX10" fmla="*/ 791394 w 1488872"/>
              <a:gd name="connsiteY10" fmla="*/ 753256 h 1571833"/>
              <a:gd name="connsiteX11" fmla="*/ 779017 w 1488872"/>
              <a:gd name="connsiteY11" fmla="*/ 1571833 h 1571833"/>
              <a:gd name="connsiteX12" fmla="*/ 763738 w 1488872"/>
              <a:gd name="connsiteY12" fmla="*/ 752770 h 1571833"/>
              <a:gd name="connsiteX13" fmla="*/ 727515 w 1488872"/>
              <a:gd name="connsiteY13" fmla="*/ 730852 h 1571833"/>
              <a:gd name="connsiteX14" fmla="*/ 717504 w 1488872"/>
              <a:gd name="connsiteY14" fmla="*/ 704154 h 1571833"/>
              <a:gd name="connsiteX15" fmla="*/ 0 w 1488872"/>
              <a:gd name="connsiteY15" fmla="*/ 685574 h 1571833"/>
              <a:gd name="connsiteX16" fmla="*/ 708883 w 1488872"/>
              <a:gd name="connsiteY16" fmla="*/ 677926 h 1571833"/>
              <a:gd name="connsiteX0" fmla="*/ 708883 w 1488872"/>
              <a:gd name="connsiteY0" fmla="*/ 677926 h 1571833"/>
              <a:gd name="connsiteX1" fmla="*/ 717000 w 1488872"/>
              <a:gd name="connsiteY1" fmla="*/ 639287 h 1571833"/>
              <a:gd name="connsiteX2" fmla="*/ 763755 w 1488872"/>
              <a:gd name="connsiteY2" fmla="*/ 619245 h 1571833"/>
              <a:gd name="connsiteX3" fmla="*/ 770899 w 1488872"/>
              <a:gd name="connsiteY3" fmla="*/ 0 h 1571833"/>
              <a:gd name="connsiteX4" fmla="*/ 792366 w 1488872"/>
              <a:gd name="connsiteY4" fmla="*/ 619768 h 1571833"/>
              <a:gd name="connsiteX5" fmla="*/ 826693 w 1488872"/>
              <a:gd name="connsiteY5" fmla="*/ 634073 h 1571833"/>
              <a:gd name="connsiteX6" fmla="*/ 847656 w 1488872"/>
              <a:gd name="connsiteY6" fmla="*/ 674102 h 1571833"/>
              <a:gd name="connsiteX7" fmla="*/ 1488872 w 1488872"/>
              <a:gd name="connsiteY7" fmla="*/ 684582 h 1571833"/>
              <a:gd name="connsiteX8" fmla="*/ 844318 w 1488872"/>
              <a:gd name="connsiteY8" fmla="*/ 700817 h 1571833"/>
              <a:gd name="connsiteX9" fmla="*/ 834307 w 1488872"/>
              <a:gd name="connsiteY9" fmla="*/ 730852 h 1571833"/>
              <a:gd name="connsiteX10" fmla="*/ 791394 w 1488872"/>
              <a:gd name="connsiteY10" fmla="*/ 753256 h 1571833"/>
              <a:gd name="connsiteX11" fmla="*/ 779017 w 1488872"/>
              <a:gd name="connsiteY11" fmla="*/ 1571833 h 1571833"/>
              <a:gd name="connsiteX12" fmla="*/ 763738 w 1488872"/>
              <a:gd name="connsiteY12" fmla="*/ 752770 h 1571833"/>
              <a:gd name="connsiteX13" fmla="*/ 727515 w 1488872"/>
              <a:gd name="connsiteY13" fmla="*/ 730852 h 1571833"/>
              <a:gd name="connsiteX14" fmla="*/ 717504 w 1488872"/>
              <a:gd name="connsiteY14" fmla="*/ 704154 h 1571833"/>
              <a:gd name="connsiteX15" fmla="*/ 0 w 1488872"/>
              <a:gd name="connsiteY15" fmla="*/ 685574 h 1571833"/>
              <a:gd name="connsiteX16" fmla="*/ 708883 w 1488872"/>
              <a:gd name="connsiteY16" fmla="*/ 677926 h 1571833"/>
              <a:gd name="connsiteX0" fmla="*/ 708883 w 1488872"/>
              <a:gd name="connsiteY0" fmla="*/ 677926 h 1571833"/>
              <a:gd name="connsiteX1" fmla="*/ 717000 w 1488872"/>
              <a:gd name="connsiteY1" fmla="*/ 639287 h 1571833"/>
              <a:gd name="connsiteX2" fmla="*/ 763755 w 1488872"/>
              <a:gd name="connsiteY2" fmla="*/ 619245 h 1571833"/>
              <a:gd name="connsiteX3" fmla="*/ 770899 w 1488872"/>
              <a:gd name="connsiteY3" fmla="*/ 0 h 1571833"/>
              <a:gd name="connsiteX4" fmla="*/ 792366 w 1488872"/>
              <a:gd name="connsiteY4" fmla="*/ 619768 h 1571833"/>
              <a:gd name="connsiteX5" fmla="*/ 831455 w 1488872"/>
              <a:gd name="connsiteY5" fmla="*/ 636454 h 1571833"/>
              <a:gd name="connsiteX6" fmla="*/ 847656 w 1488872"/>
              <a:gd name="connsiteY6" fmla="*/ 674102 h 1571833"/>
              <a:gd name="connsiteX7" fmla="*/ 1488872 w 1488872"/>
              <a:gd name="connsiteY7" fmla="*/ 684582 h 1571833"/>
              <a:gd name="connsiteX8" fmla="*/ 844318 w 1488872"/>
              <a:gd name="connsiteY8" fmla="*/ 700817 h 1571833"/>
              <a:gd name="connsiteX9" fmla="*/ 834307 w 1488872"/>
              <a:gd name="connsiteY9" fmla="*/ 730852 h 1571833"/>
              <a:gd name="connsiteX10" fmla="*/ 791394 w 1488872"/>
              <a:gd name="connsiteY10" fmla="*/ 753256 h 1571833"/>
              <a:gd name="connsiteX11" fmla="*/ 779017 w 1488872"/>
              <a:gd name="connsiteY11" fmla="*/ 1571833 h 1571833"/>
              <a:gd name="connsiteX12" fmla="*/ 763738 w 1488872"/>
              <a:gd name="connsiteY12" fmla="*/ 752770 h 1571833"/>
              <a:gd name="connsiteX13" fmla="*/ 727515 w 1488872"/>
              <a:gd name="connsiteY13" fmla="*/ 730852 h 1571833"/>
              <a:gd name="connsiteX14" fmla="*/ 717504 w 1488872"/>
              <a:gd name="connsiteY14" fmla="*/ 704154 h 1571833"/>
              <a:gd name="connsiteX15" fmla="*/ 0 w 1488872"/>
              <a:gd name="connsiteY15" fmla="*/ 685574 h 1571833"/>
              <a:gd name="connsiteX16" fmla="*/ 708883 w 1488872"/>
              <a:gd name="connsiteY16" fmla="*/ 677926 h 1571833"/>
              <a:gd name="connsiteX0" fmla="*/ 708883 w 1488872"/>
              <a:gd name="connsiteY0" fmla="*/ 677926 h 1571833"/>
              <a:gd name="connsiteX1" fmla="*/ 726525 w 1488872"/>
              <a:gd name="connsiteY1" fmla="*/ 641668 h 1571833"/>
              <a:gd name="connsiteX2" fmla="*/ 763755 w 1488872"/>
              <a:gd name="connsiteY2" fmla="*/ 619245 h 1571833"/>
              <a:gd name="connsiteX3" fmla="*/ 770899 w 1488872"/>
              <a:gd name="connsiteY3" fmla="*/ 0 h 1571833"/>
              <a:gd name="connsiteX4" fmla="*/ 792366 w 1488872"/>
              <a:gd name="connsiteY4" fmla="*/ 619768 h 1571833"/>
              <a:gd name="connsiteX5" fmla="*/ 831455 w 1488872"/>
              <a:gd name="connsiteY5" fmla="*/ 636454 h 1571833"/>
              <a:gd name="connsiteX6" fmla="*/ 847656 w 1488872"/>
              <a:gd name="connsiteY6" fmla="*/ 674102 h 1571833"/>
              <a:gd name="connsiteX7" fmla="*/ 1488872 w 1488872"/>
              <a:gd name="connsiteY7" fmla="*/ 684582 h 1571833"/>
              <a:gd name="connsiteX8" fmla="*/ 844318 w 1488872"/>
              <a:gd name="connsiteY8" fmla="*/ 700817 h 1571833"/>
              <a:gd name="connsiteX9" fmla="*/ 834307 w 1488872"/>
              <a:gd name="connsiteY9" fmla="*/ 730852 h 1571833"/>
              <a:gd name="connsiteX10" fmla="*/ 791394 w 1488872"/>
              <a:gd name="connsiteY10" fmla="*/ 753256 h 1571833"/>
              <a:gd name="connsiteX11" fmla="*/ 779017 w 1488872"/>
              <a:gd name="connsiteY11" fmla="*/ 1571833 h 1571833"/>
              <a:gd name="connsiteX12" fmla="*/ 763738 w 1488872"/>
              <a:gd name="connsiteY12" fmla="*/ 752770 h 1571833"/>
              <a:gd name="connsiteX13" fmla="*/ 727515 w 1488872"/>
              <a:gd name="connsiteY13" fmla="*/ 730852 h 1571833"/>
              <a:gd name="connsiteX14" fmla="*/ 717504 w 1488872"/>
              <a:gd name="connsiteY14" fmla="*/ 704154 h 1571833"/>
              <a:gd name="connsiteX15" fmla="*/ 0 w 1488872"/>
              <a:gd name="connsiteY15" fmla="*/ 685574 h 1571833"/>
              <a:gd name="connsiteX16" fmla="*/ 708883 w 1488872"/>
              <a:gd name="connsiteY16" fmla="*/ 677926 h 1571833"/>
              <a:gd name="connsiteX0" fmla="*/ 708883 w 1488872"/>
              <a:gd name="connsiteY0" fmla="*/ 677926 h 1571833"/>
              <a:gd name="connsiteX1" fmla="*/ 726525 w 1488872"/>
              <a:gd name="connsiteY1" fmla="*/ 641668 h 1571833"/>
              <a:gd name="connsiteX2" fmla="*/ 763755 w 1488872"/>
              <a:gd name="connsiteY2" fmla="*/ 619245 h 1571833"/>
              <a:gd name="connsiteX3" fmla="*/ 770899 w 1488872"/>
              <a:gd name="connsiteY3" fmla="*/ 0 h 1571833"/>
              <a:gd name="connsiteX4" fmla="*/ 792366 w 1488872"/>
              <a:gd name="connsiteY4" fmla="*/ 619768 h 1571833"/>
              <a:gd name="connsiteX5" fmla="*/ 831455 w 1488872"/>
              <a:gd name="connsiteY5" fmla="*/ 636454 h 1571833"/>
              <a:gd name="connsiteX6" fmla="*/ 847656 w 1488872"/>
              <a:gd name="connsiteY6" fmla="*/ 674102 h 1571833"/>
              <a:gd name="connsiteX7" fmla="*/ 1488872 w 1488872"/>
              <a:gd name="connsiteY7" fmla="*/ 684582 h 1571833"/>
              <a:gd name="connsiteX8" fmla="*/ 844318 w 1488872"/>
              <a:gd name="connsiteY8" fmla="*/ 700817 h 1571833"/>
              <a:gd name="connsiteX9" fmla="*/ 822401 w 1488872"/>
              <a:gd name="connsiteY9" fmla="*/ 733233 h 1571833"/>
              <a:gd name="connsiteX10" fmla="*/ 791394 w 1488872"/>
              <a:gd name="connsiteY10" fmla="*/ 753256 h 1571833"/>
              <a:gd name="connsiteX11" fmla="*/ 779017 w 1488872"/>
              <a:gd name="connsiteY11" fmla="*/ 1571833 h 1571833"/>
              <a:gd name="connsiteX12" fmla="*/ 763738 w 1488872"/>
              <a:gd name="connsiteY12" fmla="*/ 752770 h 1571833"/>
              <a:gd name="connsiteX13" fmla="*/ 727515 w 1488872"/>
              <a:gd name="connsiteY13" fmla="*/ 730852 h 1571833"/>
              <a:gd name="connsiteX14" fmla="*/ 717504 w 1488872"/>
              <a:gd name="connsiteY14" fmla="*/ 704154 h 1571833"/>
              <a:gd name="connsiteX15" fmla="*/ 0 w 1488872"/>
              <a:gd name="connsiteY15" fmla="*/ 685574 h 1571833"/>
              <a:gd name="connsiteX16" fmla="*/ 708883 w 1488872"/>
              <a:gd name="connsiteY16" fmla="*/ 677926 h 1571833"/>
              <a:gd name="connsiteX0" fmla="*/ 708883 w 1488872"/>
              <a:gd name="connsiteY0" fmla="*/ 677926 h 1571833"/>
              <a:gd name="connsiteX1" fmla="*/ 726525 w 1488872"/>
              <a:gd name="connsiteY1" fmla="*/ 641668 h 1571833"/>
              <a:gd name="connsiteX2" fmla="*/ 763755 w 1488872"/>
              <a:gd name="connsiteY2" fmla="*/ 619245 h 1571833"/>
              <a:gd name="connsiteX3" fmla="*/ 770899 w 1488872"/>
              <a:gd name="connsiteY3" fmla="*/ 0 h 1571833"/>
              <a:gd name="connsiteX4" fmla="*/ 792366 w 1488872"/>
              <a:gd name="connsiteY4" fmla="*/ 619768 h 1571833"/>
              <a:gd name="connsiteX5" fmla="*/ 821930 w 1488872"/>
              <a:gd name="connsiteY5" fmla="*/ 643597 h 1571833"/>
              <a:gd name="connsiteX6" fmla="*/ 847656 w 1488872"/>
              <a:gd name="connsiteY6" fmla="*/ 674102 h 1571833"/>
              <a:gd name="connsiteX7" fmla="*/ 1488872 w 1488872"/>
              <a:gd name="connsiteY7" fmla="*/ 684582 h 1571833"/>
              <a:gd name="connsiteX8" fmla="*/ 844318 w 1488872"/>
              <a:gd name="connsiteY8" fmla="*/ 700817 h 1571833"/>
              <a:gd name="connsiteX9" fmla="*/ 822401 w 1488872"/>
              <a:gd name="connsiteY9" fmla="*/ 733233 h 1571833"/>
              <a:gd name="connsiteX10" fmla="*/ 791394 w 1488872"/>
              <a:gd name="connsiteY10" fmla="*/ 753256 h 1571833"/>
              <a:gd name="connsiteX11" fmla="*/ 779017 w 1488872"/>
              <a:gd name="connsiteY11" fmla="*/ 1571833 h 1571833"/>
              <a:gd name="connsiteX12" fmla="*/ 763738 w 1488872"/>
              <a:gd name="connsiteY12" fmla="*/ 752770 h 1571833"/>
              <a:gd name="connsiteX13" fmla="*/ 727515 w 1488872"/>
              <a:gd name="connsiteY13" fmla="*/ 730852 h 1571833"/>
              <a:gd name="connsiteX14" fmla="*/ 717504 w 1488872"/>
              <a:gd name="connsiteY14" fmla="*/ 704154 h 1571833"/>
              <a:gd name="connsiteX15" fmla="*/ 0 w 1488872"/>
              <a:gd name="connsiteY15" fmla="*/ 685574 h 1571833"/>
              <a:gd name="connsiteX16" fmla="*/ 708883 w 1488872"/>
              <a:gd name="connsiteY16" fmla="*/ 677926 h 1571833"/>
              <a:gd name="connsiteX0" fmla="*/ 708883 w 1488872"/>
              <a:gd name="connsiteY0" fmla="*/ 677926 h 1571833"/>
              <a:gd name="connsiteX1" fmla="*/ 726525 w 1488872"/>
              <a:gd name="connsiteY1" fmla="*/ 641668 h 1571833"/>
              <a:gd name="connsiteX2" fmla="*/ 763755 w 1488872"/>
              <a:gd name="connsiteY2" fmla="*/ 619245 h 1571833"/>
              <a:gd name="connsiteX3" fmla="*/ 770899 w 1488872"/>
              <a:gd name="connsiteY3" fmla="*/ 0 h 1571833"/>
              <a:gd name="connsiteX4" fmla="*/ 792366 w 1488872"/>
              <a:gd name="connsiteY4" fmla="*/ 619768 h 1571833"/>
              <a:gd name="connsiteX5" fmla="*/ 829074 w 1488872"/>
              <a:gd name="connsiteY5" fmla="*/ 638835 h 1571833"/>
              <a:gd name="connsiteX6" fmla="*/ 847656 w 1488872"/>
              <a:gd name="connsiteY6" fmla="*/ 674102 h 1571833"/>
              <a:gd name="connsiteX7" fmla="*/ 1488872 w 1488872"/>
              <a:gd name="connsiteY7" fmla="*/ 684582 h 1571833"/>
              <a:gd name="connsiteX8" fmla="*/ 844318 w 1488872"/>
              <a:gd name="connsiteY8" fmla="*/ 700817 h 1571833"/>
              <a:gd name="connsiteX9" fmla="*/ 822401 w 1488872"/>
              <a:gd name="connsiteY9" fmla="*/ 733233 h 1571833"/>
              <a:gd name="connsiteX10" fmla="*/ 791394 w 1488872"/>
              <a:gd name="connsiteY10" fmla="*/ 753256 h 1571833"/>
              <a:gd name="connsiteX11" fmla="*/ 779017 w 1488872"/>
              <a:gd name="connsiteY11" fmla="*/ 1571833 h 1571833"/>
              <a:gd name="connsiteX12" fmla="*/ 763738 w 1488872"/>
              <a:gd name="connsiteY12" fmla="*/ 752770 h 1571833"/>
              <a:gd name="connsiteX13" fmla="*/ 727515 w 1488872"/>
              <a:gd name="connsiteY13" fmla="*/ 730852 h 1571833"/>
              <a:gd name="connsiteX14" fmla="*/ 717504 w 1488872"/>
              <a:gd name="connsiteY14" fmla="*/ 704154 h 1571833"/>
              <a:gd name="connsiteX15" fmla="*/ 0 w 1488872"/>
              <a:gd name="connsiteY15" fmla="*/ 685574 h 1571833"/>
              <a:gd name="connsiteX16" fmla="*/ 708883 w 1488872"/>
              <a:gd name="connsiteY16" fmla="*/ 677926 h 157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88872" h="1571833">
                <a:moveTo>
                  <a:pt x="708883" y="677926"/>
                </a:moveTo>
                <a:lnTo>
                  <a:pt x="726525" y="641668"/>
                </a:lnTo>
                <a:lnTo>
                  <a:pt x="763755" y="619245"/>
                </a:lnTo>
                <a:cubicBezTo>
                  <a:pt x="766136" y="412830"/>
                  <a:pt x="768518" y="206415"/>
                  <a:pt x="770899" y="0"/>
                </a:cubicBezTo>
                <a:lnTo>
                  <a:pt x="792366" y="619768"/>
                </a:lnTo>
                <a:lnTo>
                  <a:pt x="829074" y="638835"/>
                </a:lnTo>
                <a:lnTo>
                  <a:pt x="847656" y="674102"/>
                </a:lnTo>
                <a:cubicBezTo>
                  <a:pt x="955638" y="682520"/>
                  <a:pt x="1489428" y="677351"/>
                  <a:pt x="1488872" y="684582"/>
                </a:cubicBezTo>
                <a:lnTo>
                  <a:pt x="844318" y="700817"/>
                </a:lnTo>
                <a:lnTo>
                  <a:pt x="822401" y="733233"/>
                </a:lnTo>
                <a:lnTo>
                  <a:pt x="791394" y="753256"/>
                </a:lnTo>
                <a:cubicBezTo>
                  <a:pt x="789650" y="1026909"/>
                  <a:pt x="780761" y="1298180"/>
                  <a:pt x="779017" y="1571833"/>
                </a:cubicBezTo>
                <a:lnTo>
                  <a:pt x="763738" y="752770"/>
                </a:lnTo>
                <a:lnTo>
                  <a:pt x="727515" y="730852"/>
                </a:lnTo>
                <a:lnTo>
                  <a:pt x="717504" y="704154"/>
                </a:lnTo>
                <a:lnTo>
                  <a:pt x="0" y="685574"/>
                </a:lnTo>
                <a:lnTo>
                  <a:pt x="708883" y="677926"/>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Rectangle 2"/>
          <p:cNvSpPr>
            <a:spLocks noGrp="1" noChangeArrowheads="1"/>
          </p:cNvSpPr>
          <p:nvPr>
            <p:ph type="title"/>
          </p:nvPr>
        </p:nvSpPr>
        <p:spPr>
          <a:xfrm>
            <a:off x="467833" y="863323"/>
            <a:ext cx="8229600" cy="489743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unto us a Child is born, Unto us a Son is given; And the government will be upon His shoulder. And His name will be called Wonderful, Counselor, Mighty God, Everlasting Father, Prince of Peace.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Isaiah 9:6 </a:t>
            </a:r>
          </a:p>
        </p:txBody>
      </p:sp>
      <p:sp>
        <p:nvSpPr>
          <p:cNvPr id="4" name="Rectangle 2">
            <a:extLst>
              <a:ext uri="{FF2B5EF4-FFF2-40B4-BE49-F238E27FC236}">
                <a16:creationId xmlns:a16="http://schemas.microsoft.com/office/drawing/2014/main" id="{CA107EDE-D50D-48E5-8354-F5FB2DE9FA28}"/>
              </a:ext>
            </a:extLst>
          </p:cNvPr>
          <p:cNvSpPr txBox="1">
            <a:spLocks noChangeArrowheads="1"/>
          </p:cNvSpPr>
          <p:nvPr/>
        </p:nvSpPr>
        <p:spPr bwMode="auto">
          <a:xfrm>
            <a:off x="2436893" y="1578394"/>
            <a:ext cx="1345962"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Son</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0CBC3870-65D3-4048-8992-B03AD2E49CFD}"/>
              </a:ext>
            </a:extLst>
          </p:cNvPr>
          <p:cNvSpPr txBox="1">
            <a:spLocks noChangeArrowheads="1"/>
          </p:cNvSpPr>
          <p:nvPr/>
        </p:nvSpPr>
        <p:spPr bwMode="auto">
          <a:xfrm>
            <a:off x="467833" y="863323"/>
            <a:ext cx="8229600"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For unto us a Child is born, Unto us a Son is given; And the government will be upon His shoulder. And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His name will be called Wonderful, Counselor, Mighty God, Everlasting Father, Prince of Peace</a:t>
            </a:r>
            <a:r>
              <a:rPr lang="en-US" altLang="en-US"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Isaiah 9:6 </a:t>
            </a:r>
          </a:p>
        </p:txBody>
      </p:sp>
      <p:sp>
        <p:nvSpPr>
          <p:cNvPr id="10" name="Freeform: Shape 9">
            <a:extLst>
              <a:ext uri="{FF2B5EF4-FFF2-40B4-BE49-F238E27FC236}">
                <a16:creationId xmlns:a16="http://schemas.microsoft.com/office/drawing/2014/main" id="{761B1A0C-C8C6-4DC6-B81B-F459D57B0299}"/>
              </a:ext>
            </a:extLst>
          </p:cNvPr>
          <p:cNvSpPr/>
          <p:nvPr/>
        </p:nvSpPr>
        <p:spPr>
          <a:xfrm>
            <a:off x="7700963" y="2757488"/>
            <a:ext cx="204787" cy="559594"/>
          </a:xfrm>
          <a:custGeom>
            <a:avLst/>
            <a:gdLst>
              <a:gd name="connsiteX0" fmla="*/ 130969 w 221456"/>
              <a:gd name="connsiteY0" fmla="*/ 552450 h 561975"/>
              <a:gd name="connsiteX1" fmla="*/ 90488 w 221456"/>
              <a:gd name="connsiteY1" fmla="*/ 561975 h 561975"/>
              <a:gd name="connsiteX2" fmla="*/ 97631 w 221456"/>
              <a:gd name="connsiteY2" fmla="*/ 190500 h 561975"/>
              <a:gd name="connsiteX3" fmla="*/ 9525 w 221456"/>
              <a:gd name="connsiteY3" fmla="*/ 214313 h 561975"/>
              <a:gd name="connsiteX4" fmla="*/ 0 w 221456"/>
              <a:gd name="connsiteY4" fmla="*/ 180975 h 561975"/>
              <a:gd name="connsiteX5" fmla="*/ 100013 w 221456"/>
              <a:gd name="connsiteY5" fmla="*/ 145257 h 561975"/>
              <a:gd name="connsiteX6" fmla="*/ 97631 w 221456"/>
              <a:gd name="connsiteY6" fmla="*/ 2382 h 561975"/>
              <a:gd name="connsiteX7" fmla="*/ 128588 w 221456"/>
              <a:gd name="connsiteY7" fmla="*/ 0 h 561975"/>
              <a:gd name="connsiteX8" fmla="*/ 121444 w 221456"/>
              <a:gd name="connsiteY8" fmla="*/ 147638 h 561975"/>
              <a:gd name="connsiteX9" fmla="*/ 207169 w 221456"/>
              <a:gd name="connsiteY9" fmla="*/ 114300 h 561975"/>
              <a:gd name="connsiteX10" fmla="*/ 221456 w 221456"/>
              <a:gd name="connsiteY10" fmla="*/ 159544 h 561975"/>
              <a:gd name="connsiteX11" fmla="*/ 121444 w 221456"/>
              <a:gd name="connsiteY11" fmla="*/ 188119 h 561975"/>
              <a:gd name="connsiteX12" fmla="*/ 130969 w 221456"/>
              <a:gd name="connsiteY12" fmla="*/ 552450 h 561975"/>
              <a:gd name="connsiteX0" fmla="*/ 121444 w 221456"/>
              <a:gd name="connsiteY0" fmla="*/ 564356 h 564356"/>
              <a:gd name="connsiteX1" fmla="*/ 90488 w 221456"/>
              <a:gd name="connsiteY1" fmla="*/ 561975 h 564356"/>
              <a:gd name="connsiteX2" fmla="*/ 97631 w 221456"/>
              <a:gd name="connsiteY2" fmla="*/ 190500 h 564356"/>
              <a:gd name="connsiteX3" fmla="*/ 9525 w 221456"/>
              <a:gd name="connsiteY3" fmla="*/ 214313 h 564356"/>
              <a:gd name="connsiteX4" fmla="*/ 0 w 221456"/>
              <a:gd name="connsiteY4" fmla="*/ 180975 h 564356"/>
              <a:gd name="connsiteX5" fmla="*/ 100013 w 221456"/>
              <a:gd name="connsiteY5" fmla="*/ 145257 h 564356"/>
              <a:gd name="connsiteX6" fmla="*/ 97631 w 221456"/>
              <a:gd name="connsiteY6" fmla="*/ 2382 h 564356"/>
              <a:gd name="connsiteX7" fmla="*/ 128588 w 221456"/>
              <a:gd name="connsiteY7" fmla="*/ 0 h 564356"/>
              <a:gd name="connsiteX8" fmla="*/ 121444 w 221456"/>
              <a:gd name="connsiteY8" fmla="*/ 147638 h 564356"/>
              <a:gd name="connsiteX9" fmla="*/ 207169 w 221456"/>
              <a:gd name="connsiteY9" fmla="*/ 114300 h 564356"/>
              <a:gd name="connsiteX10" fmla="*/ 221456 w 221456"/>
              <a:gd name="connsiteY10" fmla="*/ 159544 h 564356"/>
              <a:gd name="connsiteX11" fmla="*/ 121444 w 221456"/>
              <a:gd name="connsiteY11" fmla="*/ 188119 h 564356"/>
              <a:gd name="connsiteX12" fmla="*/ 121444 w 221456"/>
              <a:gd name="connsiteY12" fmla="*/ 564356 h 564356"/>
              <a:gd name="connsiteX0" fmla="*/ 121444 w 221456"/>
              <a:gd name="connsiteY0" fmla="*/ 564356 h 571500"/>
              <a:gd name="connsiteX1" fmla="*/ 100013 w 221456"/>
              <a:gd name="connsiteY1" fmla="*/ 571500 h 571500"/>
              <a:gd name="connsiteX2" fmla="*/ 97631 w 221456"/>
              <a:gd name="connsiteY2" fmla="*/ 190500 h 571500"/>
              <a:gd name="connsiteX3" fmla="*/ 9525 w 221456"/>
              <a:gd name="connsiteY3" fmla="*/ 214313 h 571500"/>
              <a:gd name="connsiteX4" fmla="*/ 0 w 221456"/>
              <a:gd name="connsiteY4" fmla="*/ 180975 h 571500"/>
              <a:gd name="connsiteX5" fmla="*/ 100013 w 221456"/>
              <a:gd name="connsiteY5" fmla="*/ 145257 h 571500"/>
              <a:gd name="connsiteX6" fmla="*/ 97631 w 221456"/>
              <a:gd name="connsiteY6" fmla="*/ 2382 h 571500"/>
              <a:gd name="connsiteX7" fmla="*/ 128588 w 221456"/>
              <a:gd name="connsiteY7" fmla="*/ 0 h 571500"/>
              <a:gd name="connsiteX8" fmla="*/ 121444 w 221456"/>
              <a:gd name="connsiteY8" fmla="*/ 147638 h 571500"/>
              <a:gd name="connsiteX9" fmla="*/ 207169 w 221456"/>
              <a:gd name="connsiteY9" fmla="*/ 114300 h 571500"/>
              <a:gd name="connsiteX10" fmla="*/ 221456 w 221456"/>
              <a:gd name="connsiteY10" fmla="*/ 159544 h 571500"/>
              <a:gd name="connsiteX11" fmla="*/ 121444 w 221456"/>
              <a:gd name="connsiteY11" fmla="*/ 188119 h 571500"/>
              <a:gd name="connsiteX12" fmla="*/ 121444 w 221456"/>
              <a:gd name="connsiteY12" fmla="*/ 564356 h 571500"/>
              <a:gd name="connsiteX0" fmla="*/ 121444 w 209550"/>
              <a:gd name="connsiteY0" fmla="*/ 564356 h 571500"/>
              <a:gd name="connsiteX1" fmla="*/ 100013 w 209550"/>
              <a:gd name="connsiteY1" fmla="*/ 571500 h 571500"/>
              <a:gd name="connsiteX2" fmla="*/ 97631 w 209550"/>
              <a:gd name="connsiteY2" fmla="*/ 190500 h 571500"/>
              <a:gd name="connsiteX3" fmla="*/ 9525 w 209550"/>
              <a:gd name="connsiteY3" fmla="*/ 214313 h 571500"/>
              <a:gd name="connsiteX4" fmla="*/ 0 w 209550"/>
              <a:gd name="connsiteY4" fmla="*/ 180975 h 571500"/>
              <a:gd name="connsiteX5" fmla="*/ 100013 w 209550"/>
              <a:gd name="connsiteY5" fmla="*/ 145257 h 571500"/>
              <a:gd name="connsiteX6" fmla="*/ 97631 w 209550"/>
              <a:gd name="connsiteY6" fmla="*/ 2382 h 571500"/>
              <a:gd name="connsiteX7" fmla="*/ 128588 w 209550"/>
              <a:gd name="connsiteY7" fmla="*/ 0 h 571500"/>
              <a:gd name="connsiteX8" fmla="*/ 121444 w 209550"/>
              <a:gd name="connsiteY8" fmla="*/ 147638 h 571500"/>
              <a:gd name="connsiteX9" fmla="*/ 207169 w 209550"/>
              <a:gd name="connsiteY9" fmla="*/ 114300 h 571500"/>
              <a:gd name="connsiteX10" fmla="*/ 209550 w 209550"/>
              <a:gd name="connsiteY10" fmla="*/ 159544 h 571500"/>
              <a:gd name="connsiteX11" fmla="*/ 121444 w 209550"/>
              <a:gd name="connsiteY11" fmla="*/ 188119 h 571500"/>
              <a:gd name="connsiteX12" fmla="*/ 121444 w 209550"/>
              <a:gd name="connsiteY12" fmla="*/ 564356 h 571500"/>
              <a:gd name="connsiteX0" fmla="*/ 121444 w 209550"/>
              <a:gd name="connsiteY0" fmla="*/ 564356 h 571500"/>
              <a:gd name="connsiteX1" fmla="*/ 100013 w 209550"/>
              <a:gd name="connsiteY1" fmla="*/ 571500 h 571500"/>
              <a:gd name="connsiteX2" fmla="*/ 97631 w 209550"/>
              <a:gd name="connsiteY2" fmla="*/ 190500 h 571500"/>
              <a:gd name="connsiteX3" fmla="*/ 9525 w 209550"/>
              <a:gd name="connsiteY3" fmla="*/ 214313 h 571500"/>
              <a:gd name="connsiteX4" fmla="*/ 0 w 209550"/>
              <a:gd name="connsiteY4" fmla="*/ 180975 h 571500"/>
              <a:gd name="connsiteX5" fmla="*/ 100013 w 209550"/>
              <a:gd name="connsiteY5" fmla="*/ 145257 h 571500"/>
              <a:gd name="connsiteX6" fmla="*/ 97631 w 209550"/>
              <a:gd name="connsiteY6" fmla="*/ 2382 h 571500"/>
              <a:gd name="connsiteX7" fmla="*/ 128588 w 209550"/>
              <a:gd name="connsiteY7" fmla="*/ 0 h 571500"/>
              <a:gd name="connsiteX8" fmla="*/ 121444 w 209550"/>
              <a:gd name="connsiteY8" fmla="*/ 147638 h 571500"/>
              <a:gd name="connsiteX9" fmla="*/ 204788 w 209550"/>
              <a:gd name="connsiteY9" fmla="*/ 121444 h 571500"/>
              <a:gd name="connsiteX10" fmla="*/ 209550 w 209550"/>
              <a:gd name="connsiteY10" fmla="*/ 159544 h 571500"/>
              <a:gd name="connsiteX11" fmla="*/ 121444 w 209550"/>
              <a:gd name="connsiteY11" fmla="*/ 188119 h 571500"/>
              <a:gd name="connsiteX12" fmla="*/ 121444 w 209550"/>
              <a:gd name="connsiteY12" fmla="*/ 564356 h 571500"/>
              <a:gd name="connsiteX0" fmla="*/ 121444 w 209550"/>
              <a:gd name="connsiteY0" fmla="*/ 564356 h 571500"/>
              <a:gd name="connsiteX1" fmla="*/ 100013 w 209550"/>
              <a:gd name="connsiteY1" fmla="*/ 571500 h 571500"/>
              <a:gd name="connsiteX2" fmla="*/ 97631 w 209550"/>
              <a:gd name="connsiteY2" fmla="*/ 190500 h 571500"/>
              <a:gd name="connsiteX3" fmla="*/ 9525 w 209550"/>
              <a:gd name="connsiteY3" fmla="*/ 214313 h 571500"/>
              <a:gd name="connsiteX4" fmla="*/ 0 w 209550"/>
              <a:gd name="connsiteY4" fmla="*/ 180975 h 571500"/>
              <a:gd name="connsiteX5" fmla="*/ 100013 w 209550"/>
              <a:gd name="connsiteY5" fmla="*/ 161926 h 571500"/>
              <a:gd name="connsiteX6" fmla="*/ 97631 w 209550"/>
              <a:gd name="connsiteY6" fmla="*/ 2382 h 571500"/>
              <a:gd name="connsiteX7" fmla="*/ 128588 w 209550"/>
              <a:gd name="connsiteY7" fmla="*/ 0 h 571500"/>
              <a:gd name="connsiteX8" fmla="*/ 121444 w 209550"/>
              <a:gd name="connsiteY8" fmla="*/ 147638 h 571500"/>
              <a:gd name="connsiteX9" fmla="*/ 204788 w 209550"/>
              <a:gd name="connsiteY9" fmla="*/ 121444 h 571500"/>
              <a:gd name="connsiteX10" fmla="*/ 209550 w 209550"/>
              <a:gd name="connsiteY10" fmla="*/ 159544 h 571500"/>
              <a:gd name="connsiteX11" fmla="*/ 121444 w 209550"/>
              <a:gd name="connsiteY11" fmla="*/ 188119 h 571500"/>
              <a:gd name="connsiteX12" fmla="*/ 121444 w 209550"/>
              <a:gd name="connsiteY12" fmla="*/ 564356 h 571500"/>
              <a:gd name="connsiteX0" fmla="*/ 121444 w 209550"/>
              <a:gd name="connsiteY0" fmla="*/ 564356 h 571500"/>
              <a:gd name="connsiteX1" fmla="*/ 100013 w 209550"/>
              <a:gd name="connsiteY1" fmla="*/ 571500 h 571500"/>
              <a:gd name="connsiteX2" fmla="*/ 97631 w 209550"/>
              <a:gd name="connsiteY2" fmla="*/ 190500 h 571500"/>
              <a:gd name="connsiteX3" fmla="*/ 9525 w 209550"/>
              <a:gd name="connsiteY3" fmla="*/ 214313 h 571500"/>
              <a:gd name="connsiteX4" fmla="*/ 0 w 209550"/>
              <a:gd name="connsiteY4" fmla="*/ 180975 h 571500"/>
              <a:gd name="connsiteX5" fmla="*/ 100013 w 209550"/>
              <a:gd name="connsiteY5" fmla="*/ 161926 h 571500"/>
              <a:gd name="connsiteX6" fmla="*/ 97631 w 209550"/>
              <a:gd name="connsiteY6" fmla="*/ 9526 h 571500"/>
              <a:gd name="connsiteX7" fmla="*/ 128588 w 209550"/>
              <a:gd name="connsiteY7" fmla="*/ 0 h 571500"/>
              <a:gd name="connsiteX8" fmla="*/ 121444 w 209550"/>
              <a:gd name="connsiteY8" fmla="*/ 147638 h 571500"/>
              <a:gd name="connsiteX9" fmla="*/ 204788 w 209550"/>
              <a:gd name="connsiteY9" fmla="*/ 121444 h 571500"/>
              <a:gd name="connsiteX10" fmla="*/ 209550 w 209550"/>
              <a:gd name="connsiteY10" fmla="*/ 159544 h 571500"/>
              <a:gd name="connsiteX11" fmla="*/ 121444 w 209550"/>
              <a:gd name="connsiteY11" fmla="*/ 188119 h 571500"/>
              <a:gd name="connsiteX12" fmla="*/ 121444 w 209550"/>
              <a:gd name="connsiteY12" fmla="*/ 564356 h 571500"/>
              <a:gd name="connsiteX0" fmla="*/ 116681 w 204787"/>
              <a:gd name="connsiteY0" fmla="*/ 564356 h 571500"/>
              <a:gd name="connsiteX1" fmla="*/ 95250 w 204787"/>
              <a:gd name="connsiteY1" fmla="*/ 571500 h 571500"/>
              <a:gd name="connsiteX2" fmla="*/ 92868 w 204787"/>
              <a:gd name="connsiteY2" fmla="*/ 190500 h 571500"/>
              <a:gd name="connsiteX3" fmla="*/ 4762 w 204787"/>
              <a:gd name="connsiteY3" fmla="*/ 214313 h 571500"/>
              <a:gd name="connsiteX4" fmla="*/ 0 w 204787"/>
              <a:gd name="connsiteY4" fmla="*/ 190500 h 571500"/>
              <a:gd name="connsiteX5" fmla="*/ 95250 w 204787"/>
              <a:gd name="connsiteY5" fmla="*/ 161926 h 571500"/>
              <a:gd name="connsiteX6" fmla="*/ 92868 w 204787"/>
              <a:gd name="connsiteY6" fmla="*/ 9526 h 571500"/>
              <a:gd name="connsiteX7" fmla="*/ 123825 w 204787"/>
              <a:gd name="connsiteY7" fmla="*/ 0 h 571500"/>
              <a:gd name="connsiteX8" fmla="*/ 116681 w 204787"/>
              <a:gd name="connsiteY8" fmla="*/ 147638 h 571500"/>
              <a:gd name="connsiteX9" fmla="*/ 200025 w 204787"/>
              <a:gd name="connsiteY9" fmla="*/ 121444 h 571500"/>
              <a:gd name="connsiteX10" fmla="*/ 204787 w 204787"/>
              <a:gd name="connsiteY10" fmla="*/ 159544 h 571500"/>
              <a:gd name="connsiteX11" fmla="*/ 116681 w 204787"/>
              <a:gd name="connsiteY11" fmla="*/ 188119 h 571500"/>
              <a:gd name="connsiteX12" fmla="*/ 116681 w 204787"/>
              <a:gd name="connsiteY12" fmla="*/ 564356 h 571500"/>
              <a:gd name="connsiteX0" fmla="*/ 116681 w 204787"/>
              <a:gd name="connsiteY0" fmla="*/ 564356 h 571500"/>
              <a:gd name="connsiteX1" fmla="*/ 95250 w 204787"/>
              <a:gd name="connsiteY1" fmla="*/ 571500 h 571500"/>
              <a:gd name="connsiteX2" fmla="*/ 92868 w 204787"/>
              <a:gd name="connsiteY2" fmla="*/ 190500 h 571500"/>
              <a:gd name="connsiteX3" fmla="*/ 4762 w 204787"/>
              <a:gd name="connsiteY3" fmla="*/ 214313 h 571500"/>
              <a:gd name="connsiteX4" fmla="*/ 0 w 204787"/>
              <a:gd name="connsiteY4" fmla="*/ 190500 h 571500"/>
              <a:gd name="connsiteX5" fmla="*/ 95250 w 204787"/>
              <a:gd name="connsiteY5" fmla="*/ 161926 h 571500"/>
              <a:gd name="connsiteX6" fmla="*/ 92868 w 204787"/>
              <a:gd name="connsiteY6" fmla="*/ 9526 h 571500"/>
              <a:gd name="connsiteX7" fmla="*/ 123825 w 204787"/>
              <a:gd name="connsiteY7" fmla="*/ 0 h 571500"/>
              <a:gd name="connsiteX8" fmla="*/ 116681 w 204787"/>
              <a:gd name="connsiteY8" fmla="*/ 159545 h 571500"/>
              <a:gd name="connsiteX9" fmla="*/ 200025 w 204787"/>
              <a:gd name="connsiteY9" fmla="*/ 121444 h 571500"/>
              <a:gd name="connsiteX10" fmla="*/ 204787 w 204787"/>
              <a:gd name="connsiteY10" fmla="*/ 159544 h 571500"/>
              <a:gd name="connsiteX11" fmla="*/ 116681 w 204787"/>
              <a:gd name="connsiteY11" fmla="*/ 188119 h 571500"/>
              <a:gd name="connsiteX12" fmla="*/ 116681 w 204787"/>
              <a:gd name="connsiteY12" fmla="*/ 564356 h 571500"/>
              <a:gd name="connsiteX0" fmla="*/ 116681 w 204787"/>
              <a:gd name="connsiteY0" fmla="*/ 564356 h 571500"/>
              <a:gd name="connsiteX1" fmla="*/ 95250 w 204787"/>
              <a:gd name="connsiteY1" fmla="*/ 571500 h 571500"/>
              <a:gd name="connsiteX2" fmla="*/ 92868 w 204787"/>
              <a:gd name="connsiteY2" fmla="*/ 190500 h 571500"/>
              <a:gd name="connsiteX3" fmla="*/ 4762 w 204787"/>
              <a:gd name="connsiteY3" fmla="*/ 214313 h 571500"/>
              <a:gd name="connsiteX4" fmla="*/ 0 w 204787"/>
              <a:gd name="connsiteY4" fmla="*/ 190500 h 571500"/>
              <a:gd name="connsiteX5" fmla="*/ 95250 w 204787"/>
              <a:gd name="connsiteY5" fmla="*/ 161926 h 571500"/>
              <a:gd name="connsiteX6" fmla="*/ 92868 w 204787"/>
              <a:gd name="connsiteY6" fmla="*/ 9526 h 571500"/>
              <a:gd name="connsiteX7" fmla="*/ 123825 w 204787"/>
              <a:gd name="connsiteY7" fmla="*/ 0 h 571500"/>
              <a:gd name="connsiteX8" fmla="*/ 116681 w 204787"/>
              <a:gd name="connsiteY8" fmla="*/ 159545 h 571500"/>
              <a:gd name="connsiteX9" fmla="*/ 200025 w 204787"/>
              <a:gd name="connsiteY9" fmla="*/ 126207 h 571500"/>
              <a:gd name="connsiteX10" fmla="*/ 204787 w 204787"/>
              <a:gd name="connsiteY10" fmla="*/ 159544 h 571500"/>
              <a:gd name="connsiteX11" fmla="*/ 116681 w 204787"/>
              <a:gd name="connsiteY11" fmla="*/ 188119 h 571500"/>
              <a:gd name="connsiteX12" fmla="*/ 116681 w 204787"/>
              <a:gd name="connsiteY12" fmla="*/ 564356 h 571500"/>
              <a:gd name="connsiteX0" fmla="*/ 116681 w 204787"/>
              <a:gd name="connsiteY0" fmla="*/ 564356 h 571500"/>
              <a:gd name="connsiteX1" fmla="*/ 95250 w 204787"/>
              <a:gd name="connsiteY1" fmla="*/ 571500 h 571500"/>
              <a:gd name="connsiteX2" fmla="*/ 92868 w 204787"/>
              <a:gd name="connsiteY2" fmla="*/ 190500 h 571500"/>
              <a:gd name="connsiteX3" fmla="*/ 4762 w 204787"/>
              <a:gd name="connsiteY3" fmla="*/ 214313 h 571500"/>
              <a:gd name="connsiteX4" fmla="*/ 0 w 204787"/>
              <a:gd name="connsiteY4" fmla="*/ 190500 h 571500"/>
              <a:gd name="connsiteX5" fmla="*/ 95250 w 204787"/>
              <a:gd name="connsiteY5" fmla="*/ 161926 h 571500"/>
              <a:gd name="connsiteX6" fmla="*/ 92868 w 204787"/>
              <a:gd name="connsiteY6" fmla="*/ 9526 h 571500"/>
              <a:gd name="connsiteX7" fmla="*/ 123825 w 204787"/>
              <a:gd name="connsiteY7" fmla="*/ 0 h 571500"/>
              <a:gd name="connsiteX8" fmla="*/ 116681 w 204787"/>
              <a:gd name="connsiteY8" fmla="*/ 159545 h 571500"/>
              <a:gd name="connsiteX9" fmla="*/ 200025 w 204787"/>
              <a:gd name="connsiteY9" fmla="*/ 126207 h 571500"/>
              <a:gd name="connsiteX10" fmla="*/ 204787 w 204787"/>
              <a:gd name="connsiteY10" fmla="*/ 152400 h 571500"/>
              <a:gd name="connsiteX11" fmla="*/ 116681 w 204787"/>
              <a:gd name="connsiteY11" fmla="*/ 188119 h 571500"/>
              <a:gd name="connsiteX12" fmla="*/ 116681 w 204787"/>
              <a:gd name="connsiteY12" fmla="*/ 564356 h 571500"/>
              <a:gd name="connsiteX0" fmla="*/ 116681 w 204787"/>
              <a:gd name="connsiteY0" fmla="*/ 564356 h 571500"/>
              <a:gd name="connsiteX1" fmla="*/ 95250 w 204787"/>
              <a:gd name="connsiteY1" fmla="*/ 571500 h 571500"/>
              <a:gd name="connsiteX2" fmla="*/ 92868 w 204787"/>
              <a:gd name="connsiteY2" fmla="*/ 190500 h 571500"/>
              <a:gd name="connsiteX3" fmla="*/ 4762 w 204787"/>
              <a:gd name="connsiteY3" fmla="*/ 214313 h 571500"/>
              <a:gd name="connsiteX4" fmla="*/ 0 w 204787"/>
              <a:gd name="connsiteY4" fmla="*/ 190500 h 571500"/>
              <a:gd name="connsiteX5" fmla="*/ 95250 w 204787"/>
              <a:gd name="connsiteY5" fmla="*/ 161926 h 571500"/>
              <a:gd name="connsiteX6" fmla="*/ 92868 w 204787"/>
              <a:gd name="connsiteY6" fmla="*/ 9526 h 571500"/>
              <a:gd name="connsiteX7" fmla="*/ 123825 w 204787"/>
              <a:gd name="connsiteY7" fmla="*/ 0 h 571500"/>
              <a:gd name="connsiteX8" fmla="*/ 116681 w 204787"/>
              <a:gd name="connsiteY8" fmla="*/ 159545 h 571500"/>
              <a:gd name="connsiteX9" fmla="*/ 200025 w 204787"/>
              <a:gd name="connsiteY9" fmla="*/ 126207 h 571500"/>
              <a:gd name="connsiteX10" fmla="*/ 204787 w 204787"/>
              <a:gd name="connsiteY10" fmla="*/ 152400 h 571500"/>
              <a:gd name="connsiteX11" fmla="*/ 116681 w 204787"/>
              <a:gd name="connsiteY11" fmla="*/ 183356 h 571500"/>
              <a:gd name="connsiteX12" fmla="*/ 116681 w 204787"/>
              <a:gd name="connsiteY12" fmla="*/ 564356 h 571500"/>
              <a:gd name="connsiteX0" fmla="*/ 116681 w 204787"/>
              <a:gd name="connsiteY0" fmla="*/ 554830 h 561974"/>
              <a:gd name="connsiteX1" fmla="*/ 95250 w 204787"/>
              <a:gd name="connsiteY1" fmla="*/ 561974 h 561974"/>
              <a:gd name="connsiteX2" fmla="*/ 92868 w 204787"/>
              <a:gd name="connsiteY2" fmla="*/ 180974 h 561974"/>
              <a:gd name="connsiteX3" fmla="*/ 4762 w 204787"/>
              <a:gd name="connsiteY3" fmla="*/ 204787 h 561974"/>
              <a:gd name="connsiteX4" fmla="*/ 0 w 204787"/>
              <a:gd name="connsiteY4" fmla="*/ 180974 h 561974"/>
              <a:gd name="connsiteX5" fmla="*/ 95250 w 204787"/>
              <a:gd name="connsiteY5" fmla="*/ 152400 h 561974"/>
              <a:gd name="connsiteX6" fmla="*/ 92868 w 204787"/>
              <a:gd name="connsiteY6" fmla="*/ 0 h 561974"/>
              <a:gd name="connsiteX7" fmla="*/ 121443 w 204787"/>
              <a:gd name="connsiteY7" fmla="*/ 2380 h 561974"/>
              <a:gd name="connsiteX8" fmla="*/ 116681 w 204787"/>
              <a:gd name="connsiteY8" fmla="*/ 150019 h 561974"/>
              <a:gd name="connsiteX9" fmla="*/ 200025 w 204787"/>
              <a:gd name="connsiteY9" fmla="*/ 116681 h 561974"/>
              <a:gd name="connsiteX10" fmla="*/ 204787 w 204787"/>
              <a:gd name="connsiteY10" fmla="*/ 142874 h 561974"/>
              <a:gd name="connsiteX11" fmla="*/ 116681 w 204787"/>
              <a:gd name="connsiteY11" fmla="*/ 173830 h 561974"/>
              <a:gd name="connsiteX12" fmla="*/ 116681 w 204787"/>
              <a:gd name="connsiteY12" fmla="*/ 554830 h 561974"/>
              <a:gd name="connsiteX0" fmla="*/ 116681 w 204787"/>
              <a:gd name="connsiteY0" fmla="*/ 552450 h 559594"/>
              <a:gd name="connsiteX1" fmla="*/ 95250 w 204787"/>
              <a:gd name="connsiteY1" fmla="*/ 559594 h 559594"/>
              <a:gd name="connsiteX2" fmla="*/ 92868 w 204787"/>
              <a:gd name="connsiteY2" fmla="*/ 178594 h 559594"/>
              <a:gd name="connsiteX3" fmla="*/ 4762 w 204787"/>
              <a:gd name="connsiteY3" fmla="*/ 202407 h 559594"/>
              <a:gd name="connsiteX4" fmla="*/ 0 w 204787"/>
              <a:gd name="connsiteY4" fmla="*/ 178594 h 559594"/>
              <a:gd name="connsiteX5" fmla="*/ 95250 w 204787"/>
              <a:gd name="connsiteY5" fmla="*/ 150020 h 559594"/>
              <a:gd name="connsiteX6" fmla="*/ 95249 w 204787"/>
              <a:gd name="connsiteY6" fmla="*/ 1 h 559594"/>
              <a:gd name="connsiteX7" fmla="*/ 121443 w 204787"/>
              <a:gd name="connsiteY7" fmla="*/ 0 h 559594"/>
              <a:gd name="connsiteX8" fmla="*/ 116681 w 204787"/>
              <a:gd name="connsiteY8" fmla="*/ 147639 h 559594"/>
              <a:gd name="connsiteX9" fmla="*/ 200025 w 204787"/>
              <a:gd name="connsiteY9" fmla="*/ 114301 h 559594"/>
              <a:gd name="connsiteX10" fmla="*/ 204787 w 204787"/>
              <a:gd name="connsiteY10" fmla="*/ 140494 h 559594"/>
              <a:gd name="connsiteX11" fmla="*/ 116681 w 204787"/>
              <a:gd name="connsiteY11" fmla="*/ 171450 h 559594"/>
              <a:gd name="connsiteX12" fmla="*/ 116681 w 204787"/>
              <a:gd name="connsiteY12" fmla="*/ 552450 h 55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4787" h="559594">
                <a:moveTo>
                  <a:pt x="116681" y="552450"/>
                </a:moveTo>
                <a:lnTo>
                  <a:pt x="95250" y="559594"/>
                </a:lnTo>
                <a:lnTo>
                  <a:pt x="92868" y="178594"/>
                </a:lnTo>
                <a:lnTo>
                  <a:pt x="4762" y="202407"/>
                </a:lnTo>
                <a:lnTo>
                  <a:pt x="0" y="178594"/>
                </a:lnTo>
                <a:lnTo>
                  <a:pt x="95250" y="150020"/>
                </a:lnTo>
                <a:cubicBezTo>
                  <a:pt x="95250" y="100014"/>
                  <a:pt x="95249" y="50007"/>
                  <a:pt x="95249" y="1"/>
                </a:cubicBezTo>
                <a:lnTo>
                  <a:pt x="121443" y="0"/>
                </a:lnTo>
                <a:lnTo>
                  <a:pt x="116681" y="147639"/>
                </a:lnTo>
                <a:lnTo>
                  <a:pt x="200025" y="114301"/>
                </a:lnTo>
                <a:lnTo>
                  <a:pt x="204787" y="140494"/>
                </a:lnTo>
                <a:lnTo>
                  <a:pt x="116681" y="171450"/>
                </a:lnTo>
                <a:cubicBezTo>
                  <a:pt x="118268" y="296863"/>
                  <a:pt x="110331" y="438944"/>
                  <a:pt x="116681" y="5524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hidden="1">
            <a:extLst>
              <a:ext uri="{FF2B5EF4-FFF2-40B4-BE49-F238E27FC236}">
                <a16:creationId xmlns:a16="http://schemas.microsoft.com/office/drawing/2014/main" id="{B1042435-DF99-46E3-B9E9-6E80C6BC557C}"/>
              </a:ext>
            </a:extLst>
          </p:cNvPr>
          <p:cNvSpPr txBox="1">
            <a:spLocks noChangeArrowheads="1"/>
          </p:cNvSpPr>
          <p:nvPr/>
        </p:nvSpPr>
        <p:spPr bwMode="auto">
          <a:xfrm>
            <a:off x="6812677" y="2307533"/>
            <a:ext cx="1568116"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Son</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88964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25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50"/>
                                        <p:tgtEl>
                                          <p:spTgt spid="4"/>
                                        </p:tgtEl>
                                      </p:cBhvr>
                                    </p:animEffect>
                                  </p:childTnLst>
                                </p:cTn>
                              </p:par>
                              <p:par>
                                <p:cTn id="21" presetID="42" presetClass="path" presetSubtype="0" accel="50000" decel="50000" fill="hold" grpId="1" nodeType="withEffect">
                                  <p:stCondLst>
                                    <p:cond delay="250"/>
                                  </p:stCondLst>
                                  <p:childTnLst>
                                    <p:animMotion origin="layout" path="M -4.16667E-6 -4.07407E-6 L 0.49098 0.10625 " pathEditMode="relative" rAng="0" ptsTypes="AA">
                                      <p:cBhvr>
                                        <p:cTn id="22" dur="1750" fill="hold"/>
                                        <p:tgtEl>
                                          <p:spTgt spid="4"/>
                                        </p:tgtEl>
                                        <p:attrNameLst>
                                          <p:attrName>ppt_x</p:attrName>
                                          <p:attrName>ppt_y</p:attrName>
                                        </p:attrNameLst>
                                      </p:cBhvr>
                                      <p:rCtr x="24549" y="5301"/>
                                    </p:animMotion>
                                  </p:childTnLst>
                                </p:cTn>
                              </p:par>
                              <p:par>
                                <p:cTn id="23" presetID="10" presetClass="exit" presetSubtype="0" fill="hold" grpId="1" nodeType="withEffect">
                                  <p:stCondLst>
                                    <p:cond delay="250"/>
                                  </p:stCondLst>
                                  <p:childTnLst>
                                    <p:animEffect transition="out" filter="fade">
                                      <p:cBhvr>
                                        <p:cTn id="24" dur="1250"/>
                                        <p:tgtEl>
                                          <p:spTgt spid="3074"/>
                                        </p:tgtEl>
                                      </p:cBhvr>
                                    </p:animEffect>
                                    <p:set>
                                      <p:cBhvr>
                                        <p:cTn id="25" dur="1" fill="hold">
                                          <p:stCondLst>
                                            <p:cond delay="1249"/>
                                          </p:stCondLst>
                                        </p:cTn>
                                        <p:tgtEl>
                                          <p:spTgt spid="3074"/>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par>
                                <p:cTn id="29" presetID="1" presetClass="entr" presetSubtype="0" fill="hold" grpId="0" nodeType="withEffect">
                                  <p:stCondLst>
                                    <p:cond delay="1100"/>
                                  </p:stCondLst>
                                  <p:childTnLst>
                                    <p:set>
                                      <p:cBhvr>
                                        <p:cTn id="30" dur="1" fill="hold">
                                          <p:stCondLst>
                                            <p:cond delay="0"/>
                                          </p:stCondLst>
                                        </p:cTn>
                                        <p:tgtEl>
                                          <p:spTgt spid="10"/>
                                        </p:tgtEl>
                                        <p:attrNameLst>
                                          <p:attrName>style.visibility</p:attrName>
                                        </p:attrNameLst>
                                      </p:cBhvr>
                                      <p:to>
                                        <p:strVal val="visible"/>
                                      </p:to>
                                    </p:set>
                                  </p:childTnLst>
                                </p:cTn>
                              </p:par>
                              <p:par>
                                <p:cTn id="31" presetID="0" presetClass="exit" presetSubtype="0" fill="hold" grpId="1" nodeType="withEffect">
                                  <p:stCondLst>
                                    <p:cond delay="1100"/>
                                  </p:stCondLst>
                                  <p:childTnLst>
                                    <p:set>
                                      <p:cBhvr>
                                        <p:cTn id="32" dur="1" fill="hold">
                                          <p:stCondLst>
                                            <p:cond delay="999"/>
                                          </p:stCondLst>
                                        </p:cTn>
                                        <p:tgtEl>
                                          <p:spTgt spid="10"/>
                                        </p:tgtEl>
                                        <p:attrNameLst>
                                          <p:attrName>style.visibility</p:attrName>
                                        </p:attrNameLst>
                                      </p:cBhvr>
                                      <p:to>
                                        <p:strVal val="hidden"/>
                                      </p:to>
                                    </p:set>
                                    <p:animEffect transition="out" filter="dissolve">
                                      <p:cBhvr>
                                        <p:cTn id="33" dur="1000">
                                          <p:stCondLst>
                                            <p:cond delay="0"/>
                                          </p:stCondLst>
                                        </p:cTn>
                                        <p:tgtEl>
                                          <p:spTgt spid="10"/>
                                        </p:tgtEl>
                                      </p:cBhvr>
                                    </p:animEffect>
                                    <p:anim to="" calcmode="lin" valueType="num">
                                      <p:cBhvr>
                                        <p:cTn id="34"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35" dur="1000" fill="hold">
                                          <p:stCondLst>
                                            <p:cond delay="0"/>
                                          </p:stCondLst>
                                        </p:cTn>
                                        <p:tgtEl>
                                          <p:spTgt spid="10"/>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6" grpId="0"/>
      <p:bldP spid="6" grpId="1"/>
      <p:bldP spid="10" grpId="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2042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31ABF-CF1C-4126-AE03-EB0BD538D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4"/>
            <a:ext cx="9160496" cy="6864854"/>
          </a:xfrm>
          <a:prstGeom prst="rect">
            <a:avLst/>
          </a:prstGeom>
        </p:spPr>
      </p:pic>
      <p:sp>
        <p:nvSpPr>
          <p:cNvPr id="8" name="!!Star">
            <a:extLst>
              <a:ext uri="{FF2B5EF4-FFF2-40B4-BE49-F238E27FC236}">
                <a16:creationId xmlns:a16="http://schemas.microsoft.com/office/drawing/2014/main" id="{7F6670B4-93F5-46E0-A47D-2BB8D3EF96CA}"/>
              </a:ext>
            </a:extLst>
          </p:cNvPr>
          <p:cNvSpPr/>
          <p:nvPr/>
        </p:nvSpPr>
        <p:spPr>
          <a:xfrm>
            <a:off x="5910365" y="-4762"/>
            <a:ext cx="2419365" cy="4123215"/>
          </a:xfrm>
          <a:custGeom>
            <a:avLst/>
            <a:gdLst>
              <a:gd name="connsiteX0" fmla="*/ 1267818 w 2412221"/>
              <a:gd name="connsiteY0" fmla="*/ 4123215 h 4123215"/>
              <a:gd name="connsiteX1" fmla="*/ 1206110 w 2412221"/>
              <a:gd name="connsiteY1" fmla="*/ 4123215 h 4123215"/>
              <a:gd name="connsiteX2" fmla="*/ 1183671 w 2412221"/>
              <a:gd name="connsiteY2" fmla="*/ 1133183 h 4123215"/>
              <a:gd name="connsiteX3" fmla="*/ 835863 w 2412221"/>
              <a:gd name="connsiteY3" fmla="*/ 1610017 h 4123215"/>
              <a:gd name="connsiteX4" fmla="*/ 1110744 w 2412221"/>
              <a:gd name="connsiteY4" fmla="*/ 1099524 h 4123215"/>
              <a:gd name="connsiteX5" fmla="*/ 544152 w 2412221"/>
              <a:gd name="connsiteY5" fmla="*/ 1587578 h 4123215"/>
              <a:gd name="connsiteX6" fmla="*/ 1065865 w 2412221"/>
              <a:gd name="connsiteY6" fmla="*/ 1054646 h 4123215"/>
              <a:gd name="connsiteX7" fmla="*/ 527323 w 2412221"/>
              <a:gd name="connsiteY7" fmla="*/ 1340746 h 4123215"/>
              <a:gd name="connsiteX8" fmla="*/ 1043426 w 2412221"/>
              <a:gd name="connsiteY8" fmla="*/ 1004157 h 4123215"/>
              <a:gd name="connsiteX9" fmla="*/ 0 w 2412221"/>
              <a:gd name="connsiteY9" fmla="*/ 1307087 h 4123215"/>
              <a:gd name="connsiteX10" fmla="*/ 1026596 w 2412221"/>
              <a:gd name="connsiteY10" fmla="*/ 942449 h 4123215"/>
              <a:gd name="connsiteX11" fmla="*/ 549762 w 2412221"/>
              <a:gd name="connsiteY11" fmla="*/ 953669 h 4123215"/>
              <a:gd name="connsiteX12" fmla="*/ 847082 w 2412221"/>
              <a:gd name="connsiteY12" fmla="*/ 908790 h 4123215"/>
              <a:gd name="connsiteX13" fmla="*/ 460005 w 2412221"/>
              <a:gd name="connsiteY13" fmla="*/ 813423 h 4123215"/>
              <a:gd name="connsiteX14" fmla="*/ 1043426 w 2412221"/>
              <a:gd name="connsiteY14" fmla="*/ 875131 h 4123215"/>
              <a:gd name="connsiteX15" fmla="*/ 403907 w 2412221"/>
              <a:gd name="connsiteY15" fmla="*/ 667568 h 4123215"/>
              <a:gd name="connsiteX16" fmla="*/ 847082 w 2412221"/>
              <a:gd name="connsiteY16" fmla="*/ 751716 h 4123215"/>
              <a:gd name="connsiteX17" fmla="*/ 465615 w 2412221"/>
              <a:gd name="connsiteY17" fmla="*/ 538543 h 4123215"/>
              <a:gd name="connsiteX18" fmla="*/ 1116353 w 2412221"/>
              <a:gd name="connsiteY18" fmla="*/ 852692 h 4123215"/>
              <a:gd name="connsiteX19" fmla="*/ 224393 w 2412221"/>
              <a:gd name="connsiteY19" fmla="*/ 207563 h 4123215"/>
              <a:gd name="connsiteX20" fmla="*/ 1015377 w 2412221"/>
              <a:gd name="connsiteY20" fmla="*/ 712447 h 4123215"/>
              <a:gd name="connsiteX21" fmla="*/ 600250 w 2412221"/>
              <a:gd name="connsiteY21" fmla="*/ 207563 h 4123215"/>
              <a:gd name="connsiteX22" fmla="*/ 1077085 w 2412221"/>
              <a:gd name="connsiteY22" fmla="*/ 701227 h 4123215"/>
              <a:gd name="connsiteX23" fmla="*/ 1105134 w 2412221"/>
              <a:gd name="connsiteY23" fmla="*/ 723666 h 4123215"/>
              <a:gd name="connsiteX24" fmla="*/ 835863 w 2412221"/>
              <a:gd name="connsiteY24" fmla="*/ 179514 h 4123215"/>
              <a:gd name="connsiteX25" fmla="*/ 1150012 w 2412221"/>
              <a:gd name="connsiteY25" fmla="*/ 706837 h 4123215"/>
              <a:gd name="connsiteX26" fmla="*/ 1009767 w 2412221"/>
              <a:gd name="connsiteY26" fmla="*/ 5610 h 4123215"/>
              <a:gd name="connsiteX27" fmla="*/ 1189281 w 2412221"/>
              <a:gd name="connsiteY27" fmla="*/ 572201 h 4123215"/>
              <a:gd name="connsiteX28" fmla="*/ 1206110 w 2412221"/>
              <a:gd name="connsiteY28" fmla="*/ 5610 h 4123215"/>
              <a:gd name="connsiteX29" fmla="*/ 1267818 w 2412221"/>
              <a:gd name="connsiteY29" fmla="*/ 0 h 4123215"/>
              <a:gd name="connsiteX30" fmla="*/ 1301477 w 2412221"/>
              <a:gd name="connsiteY30" fmla="*/ 617080 h 4123215"/>
              <a:gd name="connsiteX31" fmla="*/ 1436113 w 2412221"/>
              <a:gd name="connsiteY31" fmla="*/ 263662 h 4123215"/>
              <a:gd name="connsiteX32" fmla="*/ 1363185 w 2412221"/>
              <a:gd name="connsiteY32" fmla="*/ 622690 h 4123215"/>
              <a:gd name="connsiteX33" fmla="*/ 1525870 w 2412221"/>
              <a:gd name="connsiteY33" fmla="*/ 381468 h 4123215"/>
              <a:gd name="connsiteX34" fmla="*/ 1447333 w 2412221"/>
              <a:gd name="connsiteY34" fmla="*/ 555372 h 4123215"/>
              <a:gd name="connsiteX35" fmla="*/ 1817580 w 2412221"/>
              <a:gd name="connsiteY35" fmla="*/ 129026 h 4123215"/>
              <a:gd name="connsiteX36" fmla="*/ 1475382 w 2412221"/>
              <a:gd name="connsiteY36" fmla="*/ 633909 h 4123215"/>
              <a:gd name="connsiteX37" fmla="*/ 1952216 w 2412221"/>
              <a:gd name="connsiteY37" fmla="*/ 162685 h 4123215"/>
              <a:gd name="connsiteX38" fmla="*/ 1419283 w 2412221"/>
              <a:gd name="connsiteY38" fmla="*/ 802204 h 4123215"/>
              <a:gd name="connsiteX39" fmla="*/ 1755872 w 2412221"/>
              <a:gd name="connsiteY39" fmla="*/ 583421 h 4123215"/>
              <a:gd name="connsiteX40" fmla="*/ 1469772 w 2412221"/>
              <a:gd name="connsiteY40" fmla="*/ 813423 h 4123215"/>
              <a:gd name="connsiteX41" fmla="*/ 2412221 w 2412221"/>
              <a:gd name="connsiteY41" fmla="*/ 532933 h 4123215"/>
              <a:gd name="connsiteX42" fmla="*/ 1621237 w 2412221"/>
              <a:gd name="connsiteY42" fmla="*/ 835863 h 4123215"/>
              <a:gd name="connsiteX43" fmla="*/ 2114901 w 2412221"/>
              <a:gd name="connsiteY43" fmla="*/ 785374 h 4123215"/>
              <a:gd name="connsiteX44" fmla="*/ 1783921 w 2412221"/>
              <a:gd name="connsiteY44" fmla="*/ 897571 h 4123215"/>
              <a:gd name="connsiteX45" fmla="*/ 2148560 w 2412221"/>
              <a:gd name="connsiteY45" fmla="*/ 886351 h 4123215"/>
              <a:gd name="connsiteX46" fmla="*/ 1525870 w 2412221"/>
              <a:gd name="connsiteY46" fmla="*/ 936839 h 4123215"/>
              <a:gd name="connsiteX47" fmla="*/ 2148560 w 2412221"/>
              <a:gd name="connsiteY47" fmla="*/ 976108 h 4123215"/>
              <a:gd name="connsiteX48" fmla="*/ 1587578 w 2412221"/>
              <a:gd name="connsiteY48" fmla="*/ 981718 h 4123215"/>
              <a:gd name="connsiteX49" fmla="*/ 2013924 w 2412221"/>
              <a:gd name="connsiteY49" fmla="*/ 1166842 h 4123215"/>
              <a:gd name="connsiteX50" fmla="*/ 1576358 w 2412221"/>
              <a:gd name="connsiteY50" fmla="*/ 1026597 h 4123215"/>
              <a:gd name="connsiteX51" fmla="*/ 1974655 w 2412221"/>
              <a:gd name="connsiteY51" fmla="*/ 1273428 h 4123215"/>
              <a:gd name="connsiteX52" fmla="*/ 1492211 w 2412221"/>
              <a:gd name="connsiteY52" fmla="*/ 1043426 h 4123215"/>
              <a:gd name="connsiteX53" fmla="*/ 2221487 w 2412221"/>
              <a:gd name="connsiteY53" fmla="*/ 1598798 h 4123215"/>
              <a:gd name="connsiteX54" fmla="*/ 1520260 w 2412221"/>
              <a:gd name="connsiteY54" fmla="*/ 1166842 h 4123215"/>
              <a:gd name="connsiteX55" fmla="*/ 1924167 w 2412221"/>
              <a:gd name="connsiteY55" fmla="*/ 1537090 h 4123215"/>
              <a:gd name="connsiteX56" fmla="*/ 1514650 w 2412221"/>
              <a:gd name="connsiteY56" fmla="*/ 1200501 h 4123215"/>
              <a:gd name="connsiteX57" fmla="*/ 1946606 w 2412221"/>
              <a:gd name="connsiteY57" fmla="*/ 1705384 h 4123215"/>
              <a:gd name="connsiteX58" fmla="*/ 1447333 w 2412221"/>
              <a:gd name="connsiteY58" fmla="*/ 1178062 h 4123215"/>
              <a:gd name="connsiteX59" fmla="*/ 1688555 w 2412221"/>
              <a:gd name="connsiteY59" fmla="*/ 1581968 h 4123215"/>
              <a:gd name="connsiteX60" fmla="*/ 1385625 w 2412221"/>
              <a:gd name="connsiteY60" fmla="*/ 1178062 h 4123215"/>
              <a:gd name="connsiteX61" fmla="*/ 1514650 w 2412221"/>
              <a:gd name="connsiteY61" fmla="*/ 1739043 h 4123215"/>
              <a:gd name="connsiteX62" fmla="*/ 1368795 w 2412221"/>
              <a:gd name="connsiteY62" fmla="*/ 1323917 h 4123215"/>
              <a:gd name="connsiteX63" fmla="*/ 1458552 w 2412221"/>
              <a:gd name="connsiteY63" fmla="*/ 1806361 h 4123215"/>
              <a:gd name="connsiteX64" fmla="*/ 1284648 w 2412221"/>
              <a:gd name="connsiteY64" fmla="*/ 1183671 h 4123215"/>
              <a:gd name="connsiteX65" fmla="*/ 1267818 w 2412221"/>
              <a:gd name="connsiteY65" fmla="*/ 4123215 h 4123215"/>
              <a:gd name="connsiteX0" fmla="*/ 1267818 w 2412221"/>
              <a:gd name="connsiteY0" fmla="*/ 4123215 h 4123215"/>
              <a:gd name="connsiteX1" fmla="*/ 1206110 w 2412221"/>
              <a:gd name="connsiteY1" fmla="*/ 4123215 h 4123215"/>
              <a:gd name="connsiteX2" fmla="*/ 1183671 w 2412221"/>
              <a:gd name="connsiteY2" fmla="*/ 1133183 h 4123215"/>
              <a:gd name="connsiteX3" fmla="*/ 835863 w 2412221"/>
              <a:gd name="connsiteY3" fmla="*/ 1610017 h 4123215"/>
              <a:gd name="connsiteX4" fmla="*/ 1110744 w 2412221"/>
              <a:gd name="connsiteY4" fmla="*/ 1099524 h 4123215"/>
              <a:gd name="connsiteX5" fmla="*/ 544152 w 2412221"/>
              <a:gd name="connsiteY5" fmla="*/ 1587578 h 4123215"/>
              <a:gd name="connsiteX6" fmla="*/ 1065865 w 2412221"/>
              <a:gd name="connsiteY6" fmla="*/ 1054646 h 4123215"/>
              <a:gd name="connsiteX7" fmla="*/ 527323 w 2412221"/>
              <a:gd name="connsiteY7" fmla="*/ 1340746 h 4123215"/>
              <a:gd name="connsiteX8" fmla="*/ 1043426 w 2412221"/>
              <a:gd name="connsiteY8" fmla="*/ 1004157 h 4123215"/>
              <a:gd name="connsiteX9" fmla="*/ 0 w 2412221"/>
              <a:gd name="connsiteY9" fmla="*/ 1307087 h 4123215"/>
              <a:gd name="connsiteX10" fmla="*/ 1026596 w 2412221"/>
              <a:gd name="connsiteY10" fmla="*/ 942449 h 4123215"/>
              <a:gd name="connsiteX11" fmla="*/ 549762 w 2412221"/>
              <a:gd name="connsiteY11" fmla="*/ 953669 h 4123215"/>
              <a:gd name="connsiteX12" fmla="*/ 847082 w 2412221"/>
              <a:gd name="connsiteY12" fmla="*/ 908790 h 4123215"/>
              <a:gd name="connsiteX13" fmla="*/ 460005 w 2412221"/>
              <a:gd name="connsiteY13" fmla="*/ 813423 h 4123215"/>
              <a:gd name="connsiteX14" fmla="*/ 1043426 w 2412221"/>
              <a:gd name="connsiteY14" fmla="*/ 875131 h 4123215"/>
              <a:gd name="connsiteX15" fmla="*/ 403907 w 2412221"/>
              <a:gd name="connsiteY15" fmla="*/ 667568 h 4123215"/>
              <a:gd name="connsiteX16" fmla="*/ 847082 w 2412221"/>
              <a:gd name="connsiteY16" fmla="*/ 751716 h 4123215"/>
              <a:gd name="connsiteX17" fmla="*/ 465615 w 2412221"/>
              <a:gd name="connsiteY17" fmla="*/ 538543 h 4123215"/>
              <a:gd name="connsiteX18" fmla="*/ 1116353 w 2412221"/>
              <a:gd name="connsiteY18" fmla="*/ 852692 h 4123215"/>
              <a:gd name="connsiteX19" fmla="*/ 224393 w 2412221"/>
              <a:gd name="connsiteY19" fmla="*/ 207563 h 4123215"/>
              <a:gd name="connsiteX20" fmla="*/ 1015377 w 2412221"/>
              <a:gd name="connsiteY20" fmla="*/ 712447 h 4123215"/>
              <a:gd name="connsiteX21" fmla="*/ 631206 w 2412221"/>
              <a:gd name="connsiteY21" fmla="*/ 205182 h 4123215"/>
              <a:gd name="connsiteX22" fmla="*/ 1077085 w 2412221"/>
              <a:gd name="connsiteY22" fmla="*/ 701227 h 4123215"/>
              <a:gd name="connsiteX23" fmla="*/ 1105134 w 2412221"/>
              <a:gd name="connsiteY23" fmla="*/ 723666 h 4123215"/>
              <a:gd name="connsiteX24" fmla="*/ 835863 w 2412221"/>
              <a:gd name="connsiteY24" fmla="*/ 179514 h 4123215"/>
              <a:gd name="connsiteX25" fmla="*/ 1150012 w 2412221"/>
              <a:gd name="connsiteY25" fmla="*/ 706837 h 4123215"/>
              <a:gd name="connsiteX26" fmla="*/ 1009767 w 2412221"/>
              <a:gd name="connsiteY26" fmla="*/ 5610 h 4123215"/>
              <a:gd name="connsiteX27" fmla="*/ 1189281 w 2412221"/>
              <a:gd name="connsiteY27" fmla="*/ 572201 h 4123215"/>
              <a:gd name="connsiteX28" fmla="*/ 1206110 w 2412221"/>
              <a:gd name="connsiteY28" fmla="*/ 5610 h 4123215"/>
              <a:gd name="connsiteX29" fmla="*/ 1267818 w 2412221"/>
              <a:gd name="connsiteY29" fmla="*/ 0 h 4123215"/>
              <a:gd name="connsiteX30" fmla="*/ 1301477 w 2412221"/>
              <a:gd name="connsiteY30" fmla="*/ 617080 h 4123215"/>
              <a:gd name="connsiteX31" fmla="*/ 1436113 w 2412221"/>
              <a:gd name="connsiteY31" fmla="*/ 263662 h 4123215"/>
              <a:gd name="connsiteX32" fmla="*/ 1363185 w 2412221"/>
              <a:gd name="connsiteY32" fmla="*/ 622690 h 4123215"/>
              <a:gd name="connsiteX33" fmla="*/ 1525870 w 2412221"/>
              <a:gd name="connsiteY33" fmla="*/ 381468 h 4123215"/>
              <a:gd name="connsiteX34" fmla="*/ 1447333 w 2412221"/>
              <a:gd name="connsiteY34" fmla="*/ 555372 h 4123215"/>
              <a:gd name="connsiteX35" fmla="*/ 1817580 w 2412221"/>
              <a:gd name="connsiteY35" fmla="*/ 129026 h 4123215"/>
              <a:gd name="connsiteX36" fmla="*/ 1475382 w 2412221"/>
              <a:gd name="connsiteY36" fmla="*/ 633909 h 4123215"/>
              <a:gd name="connsiteX37" fmla="*/ 1952216 w 2412221"/>
              <a:gd name="connsiteY37" fmla="*/ 162685 h 4123215"/>
              <a:gd name="connsiteX38" fmla="*/ 1419283 w 2412221"/>
              <a:gd name="connsiteY38" fmla="*/ 802204 h 4123215"/>
              <a:gd name="connsiteX39" fmla="*/ 1755872 w 2412221"/>
              <a:gd name="connsiteY39" fmla="*/ 583421 h 4123215"/>
              <a:gd name="connsiteX40" fmla="*/ 1469772 w 2412221"/>
              <a:gd name="connsiteY40" fmla="*/ 813423 h 4123215"/>
              <a:gd name="connsiteX41" fmla="*/ 2412221 w 2412221"/>
              <a:gd name="connsiteY41" fmla="*/ 532933 h 4123215"/>
              <a:gd name="connsiteX42" fmla="*/ 1621237 w 2412221"/>
              <a:gd name="connsiteY42" fmla="*/ 835863 h 4123215"/>
              <a:gd name="connsiteX43" fmla="*/ 2114901 w 2412221"/>
              <a:gd name="connsiteY43" fmla="*/ 785374 h 4123215"/>
              <a:gd name="connsiteX44" fmla="*/ 1783921 w 2412221"/>
              <a:gd name="connsiteY44" fmla="*/ 897571 h 4123215"/>
              <a:gd name="connsiteX45" fmla="*/ 2148560 w 2412221"/>
              <a:gd name="connsiteY45" fmla="*/ 886351 h 4123215"/>
              <a:gd name="connsiteX46" fmla="*/ 1525870 w 2412221"/>
              <a:gd name="connsiteY46" fmla="*/ 936839 h 4123215"/>
              <a:gd name="connsiteX47" fmla="*/ 2148560 w 2412221"/>
              <a:gd name="connsiteY47" fmla="*/ 976108 h 4123215"/>
              <a:gd name="connsiteX48" fmla="*/ 1587578 w 2412221"/>
              <a:gd name="connsiteY48" fmla="*/ 981718 h 4123215"/>
              <a:gd name="connsiteX49" fmla="*/ 2013924 w 2412221"/>
              <a:gd name="connsiteY49" fmla="*/ 1166842 h 4123215"/>
              <a:gd name="connsiteX50" fmla="*/ 1576358 w 2412221"/>
              <a:gd name="connsiteY50" fmla="*/ 1026597 h 4123215"/>
              <a:gd name="connsiteX51" fmla="*/ 1974655 w 2412221"/>
              <a:gd name="connsiteY51" fmla="*/ 1273428 h 4123215"/>
              <a:gd name="connsiteX52" fmla="*/ 1492211 w 2412221"/>
              <a:gd name="connsiteY52" fmla="*/ 1043426 h 4123215"/>
              <a:gd name="connsiteX53" fmla="*/ 2221487 w 2412221"/>
              <a:gd name="connsiteY53" fmla="*/ 1598798 h 4123215"/>
              <a:gd name="connsiteX54" fmla="*/ 1520260 w 2412221"/>
              <a:gd name="connsiteY54" fmla="*/ 1166842 h 4123215"/>
              <a:gd name="connsiteX55" fmla="*/ 1924167 w 2412221"/>
              <a:gd name="connsiteY55" fmla="*/ 1537090 h 4123215"/>
              <a:gd name="connsiteX56" fmla="*/ 1514650 w 2412221"/>
              <a:gd name="connsiteY56" fmla="*/ 1200501 h 4123215"/>
              <a:gd name="connsiteX57" fmla="*/ 1946606 w 2412221"/>
              <a:gd name="connsiteY57" fmla="*/ 1705384 h 4123215"/>
              <a:gd name="connsiteX58" fmla="*/ 1447333 w 2412221"/>
              <a:gd name="connsiteY58" fmla="*/ 1178062 h 4123215"/>
              <a:gd name="connsiteX59" fmla="*/ 1688555 w 2412221"/>
              <a:gd name="connsiteY59" fmla="*/ 1581968 h 4123215"/>
              <a:gd name="connsiteX60" fmla="*/ 1385625 w 2412221"/>
              <a:gd name="connsiteY60" fmla="*/ 1178062 h 4123215"/>
              <a:gd name="connsiteX61" fmla="*/ 1514650 w 2412221"/>
              <a:gd name="connsiteY61" fmla="*/ 1739043 h 4123215"/>
              <a:gd name="connsiteX62" fmla="*/ 1368795 w 2412221"/>
              <a:gd name="connsiteY62" fmla="*/ 1323917 h 4123215"/>
              <a:gd name="connsiteX63" fmla="*/ 1458552 w 2412221"/>
              <a:gd name="connsiteY63" fmla="*/ 1806361 h 4123215"/>
              <a:gd name="connsiteX64" fmla="*/ 1284648 w 2412221"/>
              <a:gd name="connsiteY64" fmla="*/ 1183671 h 4123215"/>
              <a:gd name="connsiteX65" fmla="*/ 1267818 w 2412221"/>
              <a:gd name="connsiteY65" fmla="*/ 4123215 h 4123215"/>
              <a:gd name="connsiteX0" fmla="*/ 1267818 w 2412221"/>
              <a:gd name="connsiteY0" fmla="*/ 4123215 h 4123215"/>
              <a:gd name="connsiteX1" fmla="*/ 1206110 w 2412221"/>
              <a:gd name="connsiteY1" fmla="*/ 4123215 h 4123215"/>
              <a:gd name="connsiteX2" fmla="*/ 1183671 w 2412221"/>
              <a:gd name="connsiteY2" fmla="*/ 1133183 h 4123215"/>
              <a:gd name="connsiteX3" fmla="*/ 835863 w 2412221"/>
              <a:gd name="connsiteY3" fmla="*/ 1610017 h 4123215"/>
              <a:gd name="connsiteX4" fmla="*/ 1110744 w 2412221"/>
              <a:gd name="connsiteY4" fmla="*/ 1099524 h 4123215"/>
              <a:gd name="connsiteX5" fmla="*/ 544152 w 2412221"/>
              <a:gd name="connsiteY5" fmla="*/ 1587578 h 4123215"/>
              <a:gd name="connsiteX6" fmla="*/ 1065865 w 2412221"/>
              <a:gd name="connsiteY6" fmla="*/ 1054646 h 4123215"/>
              <a:gd name="connsiteX7" fmla="*/ 527323 w 2412221"/>
              <a:gd name="connsiteY7" fmla="*/ 1340746 h 4123215"/>
              <a:gd name="connsiteX8" fmla="*/ 1043426 w 2412221"/>
              <a:gd name="connsiteY8" fmla="*/ 1004157 h 4123215"/>
              <a:gd name="connsiteX9" fmla="*/ 0 w 2412221"/>
              <a:gd name="connsiteY9" fmla="*/ 1307087 h 4123215"/>
              <a:gd name="connsiteX10" fmla="*/ 1026596 w 2412221"/>
              <a:gd name="connsiteY10" fmla="*/ 942449 h 4123215"/>
              <a:gd name="connsiteX11" fmla="*/ 549762 w 2412221"/>
              <a:gd name="connsiteY11" fmla="*/ 953669 h 4123215"/>
              <a:gd name="connsiteX12" fmla="*/ 847082 w 2412221"/>
              <a:gd name="connsiteY12" fmla="*/ 908790 h 4123215"/>
              <a:gd name="connsiteX13" fmla="*/ 460005 w 2412221"/>
              <a:gd name="connsiteY13" fmla="*/ 813423 h 4123215"/>
              <a:gd name="connsiteX14" fmla="*/ 1043426 w 2412221"/>
              <a:gd name="connsiteY14" fmla="*/ 875131 h 4123215"/>
              <a:gd name="connsiteX15" fmla="*/ 403907 w 2412221"/>
              <a:gd name="connsiteY15" fmla="*/ 667568 h 4123215"/>
              <a:gd name="connsiteX16" fmla="*/ 847082 w 2412221"/>
              <a:gd name="connsiteY16" fmla="*/ 751716 h 4123215"/>
              <a:gd name="connsiteX17" fmla="*/ 465615 w 2412221"/>
              <a:gd name="connsiteY17" fmla="*/ 538543 h 4123215"/>
              <a:gd name="connsiteX18" fmla="*/ 1116353 w 2412221"/>
              <a:gd name="connsiteY18" fmla="*/ 852692 h 4123215"/>
              <a:gd name="connsiteX19" fmla="*/ 224393 w 2412221"/>
              <a:gd name="connsiteY19" fmla="*/ 207563 h 4123215"/>
              <a:gd name="connsiteX20" fmla="*/ 1015377 w 2412221"/>
              <a:gd name="connsiteY20" fmla="*/ 712447 h 4123215"/>
              <a:gd name="connsiteX21" fmla="*/ 631206 w 2412221"/>
              <a:gd name="connsiteY21" fmla="*/ 205182 h 4123215"/>
              <a:gd name="connsiteX22" fmla="*/ 1077085 w 2412221"/>
              <a:gd name="connsiteY22" fmla="*/ 701227 h 4123215"/>
              <a:gd name="connsiteX23" fmla="*/ 1105134 w 2412221"/>
              <a:gd name="connsiteY23" fmla="*/ 723666 h 4123215"/>
              <a:gd name="connsiteX24" fmla="*/ 835863 w 2412221"/>
              <a:gd name="connsiteY24" fmla="*/ 179514 h 4123215"/>
              <a:gd name="connsiteX25" fmla="*/ 1150012 w 2412221"/>
              <a:gd name="connsiteY25" fmla="*/ 706837 h 4123215"/>
              <a:gd name="connsiteX26" fmla="*/ 1009767 w 2412221"/>
              <a:gd name="connsiteY26" fmla="*/ 5610 h 4123215"/>
              <a:gd name="connsiteX27" fmla="*/ 1189281 w 2412221"/>
              <a:gd name="connsiteY27" fmla="*/ 572201 h 4123215"/>
              <a:gd name="connsiteX28" fmla="*/ 1206110 w 2412221"/>
              <a:gd name="connsiteY28" fmla="*/ 5610 h 4123215"/>
              <a:gd name="connsiteX29" fmla="*/ 1267818 w 2412221"/>
              <a:gd name="connsiteY29" fmla="*/ 0 h 4123215"/>
              <a:gd name="connsiteX30" fmla="*/ 1301477 w 2412221"/>
              <a:gd name="connsiteY30" fmla="*/ 617080 h 4123215"/>
              <a:gd name="connsiteX31" fmla="*/ 1436113 w 2412221"/>
              <a:gd name="connsiteY31" fmla="*/ 263662 h 4123215"/>
              <a:gd name="connsiteX32" fmla="*/ 1363185 w 2412221"/>
              <a:gd name="connsiteY32" fmla="*/ 622690 h 4123215"/>
              <a:gd name="connsiteX33" fmla="*/ 1525870 w 2412221"/>
              <a:gd name="connsiteY33" fmla="*/ 381468 h 4123215"/>
              <a:gd name="connsiteX34" fmla="*/ 1447333 w 2412221"/>
              <a:gd name="connsiteY34" fmla="*/ 555372 h 4123215"/>
              <a:gd name="connsiteX35" fmla="*/ 1817580 w 2412221"/>
              <a:gd name="connsiteY35" fmla="*/ 129026 h 4123215"/>
              <a:gd name="connsiteX36" fmla="*/ 1475382 w 2412221"/>
              <a:gd name="connsiteY36" fmla="*/ 633909 h 4123215"/>
              <a:gd name="connsiteX37" fmla="*/ 1952216 w 2412221"/>
              <a:gd name="connsiteY37" fmla="*/ 162685 h 4123215"/>
              <a:gd name="connsiteX38" fmla="*/ 1419283 w 2412221"/>
              <a:gd name="connsiteY38" fmla="*/ 802204 h 4123215"/>
              <a:gd name="connsiteX39" fmla="*/ 1755872 w 2412221"/>
              <a:gd name="connsiteY39" fmla="*/ 583421 h 4123215"/>
              <a:gd name="connsiteX40" fmla="*/ 1469772 w 2412221"/>
              <a:gd name="connsiteY40" fmla="*/ 813423 h 4123215"/>
              <a:gd name="connsiteX41" fmla="*/ 2412221 w 2412221"/>
              <a:gd name="connsiteY41" fmla="*/ 532933 h 4123215"/>
              <a:gd name="connsiteX42" fmla="*/ 1621237 w 2412221"/>
              <a:gd name="connsiteY42" fmla="*/ 835863 h 4123215"/>
              <a:gd name="connsiteX43" fmla="*/ 2114901 w 2412221"/>
              <a:gd name="connsiteY43" fmla="*/ 785374 h 4123215"/>
              <a:gd name="connsiteX44" fmla="*/ 1783921 w 2412221"/>
              <a:gd name="connsiteY44" fmla="*/ 897571 h 4123215"/>
              <a:gd name="connsiteX45" fmla="*/ 2148560 w 2412221"/>
              <a:gd name="connsiteY45" fmla="*/ 886351 h 4123215"/>
              <a:gd name="connsiteX46" fmla="*/ 1525870 w 2412221"/>
              <a:gd name="connsiteY46" fmla="*/ 936839 h 4123215"/>
              <a:gd name="connsiteX47" fmla="*/ 2148560 w 2412221"/>
              <a:gd name="connsiteY47" fmla="*/ 976108 h 4123215"/>
              <a:gd name="connsiteX48" fmla="*/ 1587578 w 2412221"/>
              <a:gd name="connsiteY48" fmla="*/ 981718 h 4123215"/>
              <a:gd name="connsiteX49" fmla="*/ 2013924 w 2412221"/>
              <a:gd name="connsiteY49" fmla="*/ 1166842 h 4123215"/>
              <a:gd name="connsiteX50" fmla="*/ 1576358 w 2412221"/>
              <a:gd name="connsiteY50" fmla="*/ 1026597 h 4123215"/>
              <a:gd name="connsiteX51" fmla="*/ 1974655 w 2412221"/>
              <a:gd name="connsiteY51" fmla="*/ 1273428 h 4123215"/>
              <a:gd name="connsiteX52" fmla="*/ 1492211 w 2412221"/>
              <a:gd name="connsiteY52" fmla="*/ 1043426 h 4123215"/>
              <a:gd name="connsiteX53" fmla="*/ 2221487 w 2412221"/>
              <a:gd name="connsiteY53" fmla="*/ 1598798 h 4123215"/>
              <a:gd name="connsiteX54" fmla="*/ 1520260 w 2412221"/>
              <a:gd name="connsiteY54" fmla="*/ 1166842 h 4123215"/>
              <a:gd name="connsiteX55" fmla="*/ 1924167 w 2412221"/>
              <a:gd name="connsiteY55" fmla="*/ 1537090 h 4123215"/>
              <a:gd name="connsiteX56" fmla="*/ 1514650 w 2412221"/>
              <a:gd name="connsiteY56" fmla="*/ 1200501 h 4123215"/>
              <a:gd name="connsiteX57" fmla="*/ 1946606 w 2412221"/>
              <a:gd name="connsiteY57" fmla="*/ 1705384 h 4123215"/>
              <a:gd name="connsiteX58" fmla="*/ 1447333 w 2412221"/>
              <a:gd name="connsiteY58" fmla="*/ 1178062 h 4123215"/>
              <a:gd name="connsiteX59" fmla="*/ 1712367 w 2412221"/>
              <a:gd name="connsiteY59" fmla="*/ 1655787 h 4123215"/>
              <a:gd name="connsiteX60" fmla="*/ 1385625 w 2412221"/>
              <a:gd name="connsiteY60" fmla="*/ 1178062 h 4123215"/>
              <a:gd name="connsiteX61" fmla="*/ 1514650 w 2412221"/>
              <a:gd name="connsiteY61" fmla="*/ 1739043 h 4123215"/>
              <a:gd name="connsiteX62" fmla="*/ 1368795 w 2412221"/>
              <a:gd name="connsiteY62" fmla="*/ 1323917 h 4123215"/>
              <a:gd name="connsiteX63" fmla="*/ 1458552 w 2412221"/>
              <a:gd name="connsiteY63" fmla="*/ 1806361 h 4123215"/>
              <a:gd name="connsiteX64" fmla="*/ 1284648 w 2412221"/>
              <a:gd name="connsiteY64" fmla="*/ 1183671 h 4123215"/>
              <a:gd name="connsiteX65" fmla="*/ 1267818 w 2412221"/>
              <a:gd name="connsiteY65" fmla="*/ 4123215 h 4123215"/>
              <a:gd name="connsiteX0" fmla="*/ 1267818 w 2412221"/>
              <a:gd name="connsiteY0" fmla="*/ 4123215 h 4123215"/>
              <a:gd name="connsiteX1" fmla="*/ 1206110 w 2412221"/>
              <a:gd name="connsiteY1" fmla="*/ 4123215 h 4123215"/>
              <a:gd name="connsiteX2" fmla="*/ 1183671 w 2412221"/>
              <a:gd name="connsiteY2" fmla="*/ 1133183 h 4123215"/>
              <a:gd name="connsiteX3" fmla="*/ 835863 w 2412221"/>
              <a:gd name="connsiteY3" fmla="*/ 1610017 h 4123215"/>
              <a:gd name="connsiteX4" fmla="*/ 1110744 w 2412221"/>
              <a:gd name="connsiteY4" fmla="*/ 1099524 h 4123215"/>
              <a:gd name="connsiteX5" fmla="*/ 544152 w 2412221"/>
              <a:gd name="connsiteY5" fmla="*/ 1587578 h 4123215"/>
              <a:gd name="connsiteX6" fmla="*/ 1065865 w 2412221"/>
              <a:gd name="connsiteY6" fmla="*/ 1054646 h 4123215"/>
              <a:gd name="connsiteX7" fmla="*/ 527323 w 2412221"/>
              <a:gd name="connsiteY7" fmla="*/ 1340746 h 4123215"/>
              <a:gd name="connsiteX8" fmla="*/ 1043426 w 2412221"/>
              <a:gd name="connsiteY8" fmla="*/ 1004157 h 4123215"/>
              <a:gd name="connsiteX9" fmla="*/ 0 w 2412221"/>
              <a:gd name="connsiteY9" fmla="*/ 1307087 h 4123215"/>
              <a:gd name="connsiteX10" fmla="*/ 1026596 w 2412221"/>
              <a:gd name="connsiteY10" fmla="*/ 942449 h 4123215"/>
              <a:gd name="connsiteX11" fmla="*/ 549762 w 2412221"/>
              <a:gd name="connsiteY11" fmla="*/ 953669 h 4123215"/>
              <a:gd name="connsiteX12" fmla="*/ 847082 w 2412221"/>
              <a:gd name="connsiteY12" fmla="*/ 908790 h 4123215"/>
              <a:gd name="connsiteX13" fmla="*/ 460005 w 2412221"/>
              <a:gd name="connsiteY13" fmla="*/ 813423 h 4123215"/>
              <a:gd name="connsiteX14" fmla="*/ 1043426 w 2412221"/>
              <a:gd name="connsiteY14" fmla="*/ 875131 h 4123215"/>
              <a:gd name="connsiteX15" fmla="*/ 403907 w 2412221"/>
              <a:gd name="connsiteY15" fmla="*/ 667568 h 4123215"/>
              <a:gd name="connsiteX16" fmla="*/ 847082 w 2412221"/>
              <a:gd name="connsiteY16" fmla="*/ 751716 h 4123215"/>
              <a:gd name="connsiteX17" fmla="*/ 465615 w 2412221"/>
              <a:gd name="connsiteY17" fmla="*/ 538543 h 4123215"/>
              <a:gd name="connsiteX18" fmla="*/ 1116353 w 2412221"/>
              <a:gd name="connsiteY18" fmla="*/ 852692 h 4123215"/>
              <a:gd name="connsiteX19" fmla="*/ 224393 w 2412221"/>
              <a:gd name="connsiteY19" fmla="*/ 207563 h 4123215"/>
              <a:gd name="connsiteX20" fmla="*/ 1015377 w 2412221"/>
              <a:gd name="connsiteY20" fmla="*/ 712447 h 4123215"/>
              <a:gd name="connsiteX21" fmla="*/ 631206 w 2412221"/>
              <a:gd name="connsiteY21" fmla="*/ 205182 h 4123215"/>
              <a:gd name="connsiteX22" fmla="*/ 1077085 w 2412221"/>
              <a:gd name="connsiteY22" fmla="*/ 701227 h 4123215"/>
              <a:gd name="connsiteX23" fmla="*/ 1105134 w 2412221"/>
              <a:gd name="connsiteY23" fmla="*/ 723666 h 4123215"/>
              <a:gd name="connsiteX24" fmla="*/ 835863 w 2412221"/>
              <a:gd name="connsiteY24" fmla="*/ 179514 h 4123215"/>
              <a:gd name="connsiteX25" fmla="*/ 1150012 w 2412221"/>
              <a:gd name="connsiteY25" fmla="*/ 706837 h 4123215"/>
              <a:gd name="connsiteX26" fmla="*/ 1009767 w 2412221"/>
              <a:gd name="connsiteY26" fmla="*/ 5610 h 4123215"/>
              <a:gd name="connsiteX27" fmla="*/ 1189281 w 2412221"/>
              <a:gd name="connsiteY27" fmla="*/ 572201 h 4123215"/>
              <a:gd name="connsiteX28" fmla="*/ 1206110 w 2412221"/>
              <a:gd name="connsiteY28" fmla="*/ 5610 h 4123215"/>
              <a:gd name="connsiteX29" fmla="*/ 1267818 w 2412221"/>
              <a:gd name="connsiteY29" fmla="*/ 0 h 4123215"/>
              <a:gd name="connsiteX30" fmla="*/ 1301477 w 2412221"/>
              <a:gd name="connsiteY30" fmla="*/ 617080 h 4123215"/>
              <a:gd name="connsiteX31" fmla="*/ 1436113 w 2412221"/>
              <a:gd name="connsiteY31" fmla="*/ 263662 h 4123215"/>
              <a:gd name="connsiteX32" fmla="*/ 1363185 w 2412221"/>
              <a:gd name="connsiteY32" fmla="*/ 622690 h 4123215"/>
              <a:gd name="connsiteX33" fmla="*/ 1525870 w 2412221"/>
              <a:gd name="connsiteY33" fmla="*/ 381468 h 4123215"/>
              <a:gd name="connsiteX34" fmla="*/ 1447333 w 2412221"/>
              <a:gd name="connsiteY34" fmla="*/ 555372 h 4123215"/>
              <a:gd name="connsiteX35" fmla="*/ 1817580 w 2412221"/>
              <a:gd name="connsiteY35" fmla="*/ 129026 h 4123215"/>
              <a:gd name="connsiteX36" fmla="*/ 1475382 w 2412221"/>
              <a:gd name="connsiteY36" fmla="*/ 633909 h 4123215"/>
              <a:gd name="connsiteX37" fmla="*/ 1952216 w 2412221"/>
              <a:gd name="connsiteY37" fmla="*/ 162685 h 4123215"/>
              <a:gd name="connsiteX38" fmla="*/ 1419283 w 2412221"/>
              <a:gd name="connsiteY38" fmla="*/ 802204 h 4123215"/>
              <a:gd name="connsiteX39" fmla="*/ 1755872 w 2412221"/>
              <a:gd name="connsiteY39" fmla="*/ 583421 h 4123215"/>
              <a:gd name="connsiteX40" fmla="*/ 1469772 w 2412221"/>
              <a:gd name="connsiteY40" fmla="*/ 813423 h 4123215"/>
              <a:gd name="connsiteX41" fmla="*/ 2412221 w 2412221"/>
              <a:gd name="connsiteY41" fmla="*/ 532933 h 4123215"/>
              <a:gd name="connsiteX42" fmla="*/ 1621237 w 2412221"/>
              <a:gd name="connsiteY42" fmla="*/ 835863 h 4123215"/>
              <a:gd name="connsiteX43" fmla="*/ 2114901 w 2412221"/>
              <a:gd name="connsiteY43" fmla="*/ 785374 h 4123215"/>
              <a:gd name="connsiteX44" fmla="*/ 1783921 w 2412221"/>
              <a:gd name="connsiteY44" fmla="*/ 897571 h 4123215"/>
              <a:gd name="connsiteX45" fmla="*/ 2148560 w 2412221"/>
              <a:gd name="connsiteY45" fmla="*/ 886351 h 4123215"/>
              <a:gd name="connsiteX46" fmla="*/ 1525870 w 2412221"/>
              <a:gd name="connsiteY46" fmla="*/ 936839 h 4123215"/>
              <a:gd name="connsiteX47" fmla="*/ 2148560 w 2412221"/>
              <a:gd name="connsiteY47" fmla="*/ 976108 h 4123215"/>
              <a:gd name="connsiteX48" fmla="*/ 1587578 w 2412221"/>
              <a:gd name="connsiteY48" fmla="*/ 981718 h 4123215"/>
              <a:gd name="connsiteX49" fmla="*/ 2013924 w 2412221"/>
              <a:gd name="connsiteY49" fmla="*/ 1166842 h 4123215"/>
              <a:gd name="connsiteX50" fmla="*/ 1576358 w 2412221"/>
              <a:gd name="connsiteY50" fmla="*/ 1026597 h 4123215"/>
              <a:gd name="connsiteX51" fmla="*/ 1974655 w 2412221"/>
              <a:gd name="connsiteY51" fmla="*/ 1273428 h 4123215"/>
              <a:gd name="connsiteX52" fmla="*/ 1492211 w 2412221"/>
              <a:gd name="connsiteY52" fmla="*/ 1043426 h 4123215"/>
              <a:gd name="connsiteX53" fmla="*/ 2221487 w 2412221"/>
              <a:gd name="connsiteY53" fmla="*/ 1598798 h 4123215"/>
              <a:gd name="connsiteX54" fmla="*/ 1520260 w 2412221"/>
              <a:gd name="connsiteY54" fmla="*/ 1166842 h 4123215"/>
              <a:gd name="connsiteX55" fmla="*/ 1924167 w 2412221"/>
              <a:gd name="connsiteY55" fmla="*/ 1537090 h 4123215"/>
              <a:gd name="connsiteX56" fmla="*/ 1514650 w 2412221"/>
              <a:gd name="connsiteY56" fmla="*/ 1200501 h 4123215"/>
              <a:gd name="connsiteX57" fmla="*/ 1946606 w 2412221"/>
              <a:gd name="connsiteY57" fmla="*/ 1705384 h 4123215"/>
              <a:gd name="connsiteX58" fmla="*/ 1442570 w 2412221"/>
              <a:gd name="connsiteY58" fmla="*/ 1189968 h 4123215"/>
              <a:gd name="connsiteX59" fmla="*/ 1712367 w 2412221"/>
              <a:gd name="connsiteY59" fmla="*/ 1655787 h 4123215"/>
              <a:gd name="connsiteX60" fmla="*/ 1385625 w 2412221"/>
              <a:gd name="connsiteY60" fmla="*/ 1178062 h 4123215"/>
              <a:gd name="connsiteX61" fmla="*/ 1514650 w 2412221"/>
              <a:gd name="connsiteY61" fmla="*/ 1739043 h 4123215"/>
              <a:gd name="connsiteX62" fmla="*/ 1368795 w 2412221"/>
              <a:gd name="connsiteY62" fmla="*/ 1323917 h 4123215"/>
              <a:gd name="connsiteX63" fmla="*/ 1458552 w 2412221"/>
              <a:gd name="connsiteY63" fmla="*/ 1806361 h 4123215"/>
              <a:gd name="connsiteX64" fmla="*/ 1284648 w 2412221"/>
              <a:gd name="connsiteY64" fmla="*/ 1183671 h 4123215"/>
              <a:gd name="connsiteX65" fmla="*/ 1267818 w 2412221"/>
              <a:gd name="connsiteY65" fmla="*/ 4123215 h 4123215"/>
              <a:gd name="connsiteX0" fmla="*/ 1267818 w 2412221"/>
              <a:gd name="connsiteY0" fmla="*/ 4123215 h 4123215"/>
              <a:gd name="connsiteX1" fmla="*/ 1206110 w 2412221"/>
              <a:gd name="connsiteY1" fmla="*/ 4123215 h 4123215"/>
              <a:gd name="connsiteX2" fmla="*/ 1183671 w 2412221"/>
              <a:gd name="connsiteY2" fmla="*/ 1133183 h 4123215"/>
              <a:gd name="connsiteX3" fmla="*/ 835863 w 2412221"/>
              <a:gd name="connsiteY3" fmla="*/ 1610017 h 4123215"/>
              <a:gd name="connsiteX4" fmla="*/ 1110744 w 2412221"/>
              <a:gd name="connsiteY4" fmla="*/ 1099524 h 4123215"/>
              <a:gd name="connsiteX5" fmla="*/ 544152 w 2412221"/>
              <a:gd name="connsiteY5" fmla="*/ 1587578 h 4123215"/>
              <a:gd name="connsiteX6" fmla="*/ 1065865 w 2412221"/>
              <a:gd name="connsiteY6" fmla="*/ 1054646 h 4123215"/>
              <a:gd name="connsiteX7" fmla="*/ 527323 w 2412221"/>
              <a:gd name="connsiteY7" fmla="*/ 1340746 h 4123215"/>
              <a:gd name="connsiteX8" fmla="*/ 1043426 w 2412221"/>
              <a:gd name="connsiteY8" fmla="*/ 1004157 h 4123215"/>
              <a:gd name="connsiteX9" fmla="*/ 0 w 2412221"/>
              <a:gd name="connsiteY9" fmla="*/ 1307087 h 4123215"/>
              <a:gd name="connsiteX10" fmla="*/ 1026596 w 2412221"/>
              <a:gd name="connsiteY10" fmla="*/ 942449 h 4123215"/>
              <a:gd name="connsiteX11" fmla="*/ 549762 w 2412221"/>
              <a:gd name="connsiteY11" fmla="*/ 953669 h 4123215"/>
              <a:gd name="connsiteX12" fmla="*/ 847082 w 2412221"/>
              <a:gd name="connsiteY12" fmla="*/ 908790 h 4123215"/>
              <a:gd name="connsiteX13" fmla="*/ 460005 w 2412221"/>
              <a:gd name="connsiteY13" fmla="*/ 813423 h 4123215"/>
              <a:gd name="connsiteX14" fmla="*/ 1043426 w 2412221"/>
              <a:gd name="connsiteY14" fmla="*/ 875131 h 4123215"/>
              <a:gd name="connsiteX15" fmla="*/ 403907 w 2412221"/>
              <a:gd name="connsiteY15" fmla="*/ 667568 h 4123215"/>
              <a:gd name="connsiteX16" fmla="*/ 847082 w 2412221"/>
              <a:gd name="connsiteY16" fmla="*/ 751716 h 4123215"/>
              <a:gd name="connsiteX17" fmla="*/ 465615 w 2412221"/>
              <a:gd name="connsiteY17" fmla="*/ 538543 h 4123215"/>
              <a:gd name="connsiteX18" fmla="*/ 1116353 w 2412221"/>
              <a:gd name="connsiteY18" fmla="*/ 852692 h 4123215"/>
              <a:gd name="connsiteX19" fmla="*/ 224393 w 2412221"/>
              <a:gd name="connsiteY19" fmla="*/ 207563 h 4123215"/>
              <a:gd name="connsiteX20" fmla="*/ 1015377 w 2412221"/>
              <a:gd name="connsiteY20" fmla="*/ 712447 h 4123215"/>
              <a:gd name="connsiteX21" fmla="*/ 631206 w 2412221"/>
              <a:gd name="connsiteY21" fmla="*/ 205182 h 4123215"/>
              <a:gd name="connsiteX22" fmla="*/ 1077085 w 2412221"/>
              <a:gd name="connsiteY22" fmla="*/ 701227 h 4123215"/>
              <a:gd name="connsiteX23" fmla="*/ 1105134 w 2412221"/>
              <a:gd name="connsiteY23" fmla="*/ 723666 h 4123215"/>
              <a:gd name="connsiteX24" fmla="*/ 835863 w 2412221"/>
              <a:gd name="connsiteY24" fmla="*/ 179514 h 4123215"/>
              <a:gd name="connsiteX25" fmla="*/ 1150012 w 2412221"/>
              <a:gd name="connsiteY25" fmla="*/ 706837 h 4123215"/>
              <a:gd name="connsiteX26" fmla="*/ 1009767 w 2412221"/>
              <a:gd name="connsiteY26" fmla="*/ 5610 h 4123215"/>
              <a:gd name="connsiteX27" fmla="*/ 1189281 w 2412221"/>
              <a:gd name="connsiteY27" fmla="*/ 572201 h 4123215"/>
              <a:gd name="connsiteX28" fmla="*/ 1206110 w 2412221"/>
              <a:gd name="connsiteY28" fmla="*/ 5610 h 4123215"/>
              <a:gd name="connsiteX29" fmla="*/ 1267818 w 2412221"/>
              <a:gd name="connsiteY29" fmla="*/ 0 h 4123215"/>
              <a:gd name="connsiteX30" fmla="*/ 1301477 w 2412221"/>
              <a:gd name="connsiteY30" fmla="*/ 617080 h 4123215"/>
              <a:gd name="connsiteX31" fmla="*/ 1436113 w 2412221"/>
              <a:gd name="connsiteY31" fmla="*/ 263662 h 4123215"/>
              <a:gd name="connsiteX32" fmla="*/ 1363185 w 2412221"/>
              <a:gd name="connsiteY32" fmla="*/ 622690 h 4123215"/>
              <a:gd name="connsiteX33" fmla="*/ 1525870 w 2412221"/>
              <a:gd name="connsiteY33" fmla="*/ 381468 h 4123215"/>
              <a:gd name="connsiteX34" fmla="*/ 1447333 w 2412221"/>
              <a:gd name="connsiteY34" fmla="*/ 555372 h 4123215"/>
              <a:gd name="connsiteX35" fmla="*/ 1817580 w 2412221"/>
              <a:gd name="connsiteY35" fmla="*/ 129026 h 4123215"/>
              <a:gd name="connsiteX36" fmla="*/ 1475382 w 2412221"/>
              <a:gd name="connsiteY36" fmla="*/ 633909 h 4123215"/>
              <a:gd name="connsiteX37" fmla="*/ 1952216 w 2412221"/>
              <a:gd name="connsiteY37" fmla="*/ 162685 h 4123215"/>
              <a:gd name="connsiteX38" fmla="*/ 1419283 w 2412221"/>
              <a:gd name="connsiteY38" fmla="*/ 802204 h 4123215"/>
              <a:gd name="connsiteX39" fmla="*/ 1755872 w 2412221"/>
              <a:gd name="connsiteY39" fmla="*/ 583421 h 4123215"/>
              <a:gd name="connsiteX40" fmla="*/ 1469772 w 2412221"/>
              <a:gd name="connsiteY40" fmla="*/ 813423 h 4123215"/>
              <a:gd name="connsiteX41" fmla="*/ 2412221 w 2412221"/>
              <a:gd name="connsiteY41" fmla="*/ 532933 h 4123215"/>
              <a:gd name="connsiteX42" fmla="*/ 1621237 w 2412221"/>
              <a:gd name="connsiteY42" fmla="*/ 835863 h 4123215"/>
              <a:gd name="connsiteX43" fmla="*/ 2114901 w 2412221"/>
              <a:gd name="connsiteY43" fmla="*/ 785374 h 4123215"/>
              <a:gd name="connsiteX44" fmla="*/ 1783921 w 2412221"/>
              <a:gd name="connsiteY44" fmla="*/ 897571 h 4123215"/>
              <a:gd name="connsiteX45" fmla="*/ 2148560 w 2412221"/>
              <a:gd name="connsiteY45" fmla="*/ 886351 h 4123215"/>
              <a:gd name="connsiteX46" fmla="*/ 1525870 w 2412221"/>
              <a:gd name="connsiteY46" fmla="*/ 936839 h 4123215"/>
              <a:gd name="connsiteX47" fmla="*/ 2148560 w 2412221"/>
              <a:gd name="connsiteY47" fmla="*/ 976108 h 4123215"/>
              <a:gd name="connsiteX48" fmla="*/ 1587578 w 2412221"/>
              <a:gd name="connsiteY48" fmla="*/ 981718 h 4123215"/>
              <a:gd name="connsiteX49" fmla="*/ 2013924 w 2412221"/>
              <a:gd name="connsiteY49" fmla="*/ 1166842 h 4123215"/>
              <a:gd name="connsiteX50" fmla="*/ 1576358 w 2412221"/>
              <a:gd name="connsiteY50" fmla="*/ 1026597 h 4123215"/>
              <a:gd name="connsiteX51" fmla="*/ 1974655 w 2412221"/>
              <a:gd name="connsiteY51" fmla="*/ 1273428 h 4123215"/>
              <a:gd name="connsiteX52" fmla="*/ 1554123 w 2412221"/>
              <a:gd name="connsiteY52" fmla="*/ 1086289 h 4123215"/>
              <a:gd name="connsiteX53" fmla="*/ 2221487 w 2412221"/>
              <a:gd name="connsiteY53" fmla="*/ 1598798 h 4123215"/>
              <a:gd name="connsiteX54" fmla="*/ 1520260 w 2412221"/>
              <a:gd name="connsiteY54" fmla="*/ 1166842 h 4123215"/>
              <a:gd name="connsiteX55" fmla="*/ 1924167 w 2412221"/>
              <a:gd name="connsiteY55" fmla="*/ 1537090 h 4123215"/>
              <a:gd name="connsiteX56" fmla="*/ 1514650 w 2412221"/>
              <a:gd name="connsiteY56" fmla="*/ 1200501 h 4123215"/>
              <a:gd name="connsiteX57" fmla="*/ 1946606 w 2412221"/>
              <a:gd name="connsiteY57" fmla="*/ 1705384 h 4123215"/>
              <a:gd name="connsiteX58" fmla="*/ 1442570 w 2412221"/>
              <a:gd name="connsiteY58" fmla="*/ 1189968 h 4123215"/>
              <a:gd name="connsiteX59" fmla="*/ 1712367 w 2412221"/>
              <a:gd name="connsiteY59" fmla="*/ 1655787 h 4123215"/>
              <a:gd name="connsiteX60" fmla="*/ 1385625 w 2412221"/>
              <a:gd name="connsiteY60" fmla="*/ 1178062 h 4123215"/>
              <a:gd name="connsiteX61" fmla="*/ 1514650 w 2412221"/>
              <a:gd name="connsiteY61" fmla="*/ 1739043 h 4123215"/>
              <a:gd name="connsiteX62" fmla="*/ 1368795 w 2412221"/>
              <a:gd name="connsiteY62" fmla="*/ 1323917 h 4123215"/>
              <a:gd name="connsiteX63" fmla="*/ 1458552 w 2412221"/>
              <a:gd name="connsiteY63" fmla="*/ 1806361 h 4123215"/>
              <a:gd name="connsiteX64" fmla="*/ 1284648 w 2412221"/>
              <a:gd name="connsiteY64" fmla="*/ 1183671 h 4123215"/>
              <a:gd name="connsiteX65" fmla="*/ 1267818 w 2412221"/>
              <a:gd name="connsiteY65" fmla="*/ 4123215 h 4123215"/>
              <a:gd name="connsiteX0" fmla="*/ 1267818 w 2412221"/>
              <a:gd name="connsiteY0" fmla="*/ 4123215 h 4123215"/>
              <a:gd name="connsiteX1" fmla="*/ 1206110 w 2412221"/>
              <a:gd name="connsiteY1" fmla="*/ 4123215 h 4123215"/>
              <a:gd name="connsiteX2" fmla="*/ 1183671 w 2412221"/>
              <a:gd name="connsiteY2" fmla="*/ 1133183 h 4123215"/>
              <a:gd name="connsiteX3" fmla="*/ 835863 w 2412221"/>
              <a:gd name="connsiteY3" fmla="*/ 1610017 h 4123215"/>
              <a:gd name="connsiteX4" fmla="*/ 1110744 w 2412221"/>
              <a:gd name="connsiteY4" fmla="*/ 1099524 h 4123215"/>
              <a:gd name="connsiteX5" fmla="*/ 544152 w 2412221"/>
              <a:gd name="connsiteY5" fmla="*/ 1587578 h 4123215"/>
              <a:gd name="connsiteX6" fmla="*/ 1065865 w 2412221"/>
              <a:gd name="connsiteY6" fmla="*/ 1054646 h 4123215"/>
              <a:gd name="connsiteX7" fmla="*/ 527323 w 2412221"/>
              <a:gd name="connsiteY7" fmla="*/ 1340746 h 4123215"/>
              <a:gd name="connsiteX8" fmla="*/ 1043426 w 2412221"/>
              <a:gd name="connsiteY8" fmla="*/ 1004157 h 4123215"/>
              <a:gd name="connsiteX9" fmla="*/ 0 w 2412221"/>
              <a:gd name="connsiteY9" fmla="*/ 1307087 h 4123215"/>
              <a:gd name="connsiteX10" fmla="*/ 1026596 w 2412221"/>
              <a:gd name="connsiteY10" fmla="*/ 942449 h 4123215"/>
              <a:gd name="connsiteX11" fmla="*/ 549762 w 2412221"/>
              <a:gd name="connsiteY11" fmla="*/ 953669 h 4123215"/>
              <a:gd name="connsiteX12" fmla="*/ 847082 w 2412221"/>
              <a:gd name="connsiteY12" fmla="*/ 908790 h 4123215"/>
              <a:gd name="connsiteX13" fmla="*/ 460005 w 2412221"/>
              <a:gd name="connsiteY13" fmla="*/ 813423 h 4123215"/>
              <a:gd name="connsiteX14" fmla="*/ 1043426 w 2412221"/>
              <a:gd name="connsiteY14" fmla="*/ 875131 h 4123215"/>
              <a:gd name="connsiteX15" fmla="*/ 403907 w 2412221"/>
              <a:gd name="connsiteY15" fmla="*/ 667568 h 4123215"/>
              <a:gd name="connsiteX16" fmla="*/ 847082 w 2412221"/>
              <a:gd name="connsiteY16" fmla="*/ 751716 h 4123215"/>
              <a:gd name="connsiteX17" fmla="*/ 465615 w 2412221"/>
              <a:gd name="connsiteY17" fmla="*/ 538543 h 4123215"/>
              <a:gd name="connsiteX18" fmla="*/ 1116353 w 2412221"/>
              <a:gd name="connsiteY18" fmla="*/ 852692 h 4123215"/>
              <a:gd name="connsiteX19" fmla="*/ 224393 w 2412221"/>
              <a:gd name="connsiteY19" fmla="*/ 207563 h 4123215"/>
              <a:gd name="connsiteX20" fmla="*/ 1015377 w 2412221"/>
              <a:gd name="connsiteY20" fmla="*/ 712447 h 4123215"/>
              <a:gd name="connsiteX21" fmla="*/ 631206 w 2412221"/>
              <a:gd name="connsiteY21" fmla="*/ 205182 h 4123215"/>
              <a:gd name="connsiteX22" fmla="*/ 1077085 w 2412221"/>
              <a:gd name="connsiteY22" fmla="*/ 701227 h 4123215"/>
              <a:gd name="connsiteX23" fmla="*/ 1105134 w 2412221"/>
              <a:gd name="connsiteY23" fmla="*/ 723666 h 4123215"/>
              <a:gd name="connsiteX24" fmla="*/ 835863 w 2412221"/>
              <a:gd name="connsiteY24" fmla="*/ 179514 h 4123215"/>
              <a:gd name="connsiteX25" fmla="*/ 1150012 w 2412221"/>
              <a:gd name="connsiteY25" fmla="*/ 706837 h 4123215"/>
              <a:gd name="connsiteX26" fmla="*/ 1009767 w 2412221"/>
              <a:gd name="connsiteY26" fmla="*/ 5610 h 4123215"/>
              <a:gd name="connsiteX27" fmla="*/ 1189281 w 2412221"/>
              <a:gd name="connsiteY27" fmla="*/ 572201 h 4123215"/>
              <a:gd name="connsiteX28" fmla="*/ 1206110 w 2412221"/>
              <a:gd name="connsiteY28" fmla="*/ 5610 h 4123215"/>
              <a:gd name="connsiteX29" fmla="*/ 1267818 w 2412221"/>
              <a:gd name="connsiteY29" fmla="*/ 0 h 4123215"/>
              <a:gd name="connsiteX30" fmla="*/ 1301477 w 2412221"/>
              <a:gd name="connsiteY30" fmla="*/ 617080 h 4123215"/>
              <a:gd name="connsiteX31" fmla="*/ 1436113 w 2412221"/>
              <a:gd name="connsiteY31" fmla="*/ 263662 h 4123215"/>
              <a:gd name="connsiteX32" fmla="*/ 1363185 w 2412221"/>
              <a:gd name="connsiteY32" fmla="*/ 622690 h 4123215"/>
              <a:gd name="connsiteX33" fmla="*/ 1525870 w 2412221"/>
              <a:gd name="connsiteY33" fmla="*/ 381468 h 4123215"/>
              <a:gd name="connsiteX34" fmla="*/ 1447333 w 2412221"/>
              <a:gd name="connsiteY34" fmla="*/ 555372 h 4123215"/>
              <a:gd name="connsiteX35" fmla="*/ 1817580 w 2412221"/>
              <a:gd name="connsiteY35" fmla="*/ 129026 h 4123215"/>
              <a:gd name="connsiteX36" fmla="*/ 1475382 w 2412221"/>
              <a:gd name="connsiteY36" fmla="*/ 633909 h 4123215"/>
              <a:gd name="connsiteX37" fmla="*/ 1952216 w 2412221"/>
              <a:gd name="connsiteY37" fmla="*/ 162685 h 4123215"/>
              <a:gd name="connsiteX38" fmla="*/ 1419283 w 2412221"/>
              <a:gd name="connsiteY38" fmla="*/ 802204 h 4123215"/>
              <a:gd name="connsiteX39" fmla="*/ 1755872 w 2412221"/>
              <a:gd name="connsiteY39" fmla="*/ 583421 h 4123215"/>
              <a:gd name="connsiteX40" fmla="*/ 1469772 w 2412221"/>
              <a:gd name="connsiteY40" fmla="*/ 813423 h 4123215"/>
              <a:gd name="connsiteX41" fmla="*/ 2412221 w 2412221"/>
              <a:gd name="connsiteY41" fmla="*/ 532933 h 4123215"/>
              <a:gd name="connsiteX42" fmla="*/ 1621237 w 2412221"/>
              <a:gd name="connsiteY42" fmla="*/ 835863 h 4123215"/>
              <a:gd name="connsiteX43" fmla="*/ 2114901 w 2412221"/>
              <a:gd name="connsiteY43" fmla="*/ 785374 h 4123215"/>
              <a:gd name="connsiteX44" fmla="*/ 1724390 w 2412221"/>
              <a:gd name="connsiteY44" fmla="*/ 892809 h 4123215"/>
              <a:gd name="connsiteX45" fmla="*/ 2148560 w 2412221"/>
              <a:gd name="connsiteY45" fmla="*/ 886351 h 4123215"/>
              <a:gd name="connsiteX46" fmla="*/ 1525870 w 2412221"/>
              <a:gd name="connsiteY46" fmla="*/ 936839 h 4123215"/>
              <a:gd name="connsiteX47" fmla="*/ 2148560 w 2412221"/>
              <a:gd name="connsiteY47" fmla="*/ 976108 h 4123215"/>
              <a:gd name="connsiteX48" fmla="*/ 1587578 w 2412221"/>
              <a:gd name="connsiteY48" fmla="*/ 981718 h 4123215"/>
              <a:gd name="connsiteX49" fmla="*/ 2013924 w 2412221"/>
              <a:gd name="connsiteY49" fmla="*/ 1166842 h 4123215"/>
              <a:gd name="connsiteX50" fmla="*/ 1576358 w 2412221"/>
              <a:gd name="connsiteY50" fmla="*/ 1026597 h 4123215"/>
              <a:gd name="connsiteX51" fmla="*/ 1974655 w 2412221"/>
              <a:gd name="connsiteY51" fmla="*/ 1273428 h 4123215"/>
              <a:gd name="connsiteX52" fmla="*/ 1554123 w 2412221"/>
              <a:gd name="connsiteY52" fmla="*/ 1086289 h 4123215"/>
              <a:gd name="connsiteX53" fmla="*/ 2221487 w 2412221"/>
              <a:gd name="connsiteY53" fmla="*/ 1598798 h 4123215"/>
              <a:gd name="connsiteX54" fmla="*/ 1520260 w 2412221"/>
              <a:gd name="connsiteY54" fmla="*/ 1166842 h 4123215"/>
              <a:gd name="connsiteX55" fmla="*/ 1924167 w 2412221"/>
              <a:gd name="connsiteY55" fmla="*/ 1537090 h 4123215"/>
              <a:gd name="connsiteX56" fmla="*/ 1514650 w 2412221"/>
              <a:gd name="connsiteY56" fmla="*/ 1200501 h 4123215"/>
              <a:gd name="connsiteX57" fmla="*/ 1946606 w 2412221"/>
              <a:gd name="connsiteY57" fmla="*/ 1705384 h 4123215"/>
              <a:gd name="connsiteX58" fmla="*/ 1442570 w 2412221"/>
              <a:gd name="connsiteY58" fmla="*/ 1189968 h 4123215"/>
              <a:gd name="connsiteX59" fmla="*/ 1712367 w 2412221"/>
              <a:gd name="connsiteY59" fmla="*/ 1655787 h 4123215"/>
              <a:gd name="connsiteX60" fmla="*/ 1385625 w 2412221"/>
              <a:gd name="connsiteY60" fmla="*/ 1178062 h 4123215"/>
              <a:gd name="connsiteX61" fmla="*/ 1514650 w 2412221"/>
              <a:gd name="connsiteY61" fmla="*/ 1739043 h 4123215"/>
              <a:gd name="connsiteX62" fmla="*/ 1368795 w 2412221"/>
              <a:gd name="connsiteY62" fmla="*/ 1323917 h 4123215"/>
              <a:gd name="connsiteX63" fmla="*/ 1458552 w 2412221"/>
              <a:gd name="connsiteY63" fmla="*/ 1806361 h 4123215"/>
              <a:gd name="connsiteX64" fmla="*/ 1284648 w 2412221"/>
              <a:gd name="connsiteY64" fmla="*/ 1183671 h 4123215"/>
              <a:gd name="connsiteX65" fmla="*/ 1267818 w 2412221"/>
              <a:gd name="connsiteY65" fmla="*/ 4123215 h 4123215"/>
              <a:gd name="connsiteX0" fmla="*/ 1267818 w 2412221"/>
              <a:gd name="connsiteY0" fmla="*/ 4123215 h 4123215"/>
              <a:gd name="connsiteX1" fmla="*/ 1206110 w 2412221"/>
              <a:gd name="connsiteY1" fmla="*/ 4123215 h 4123215"/>
              <a:gd name="connsiteX2" fmla="*/ 1183671 w 2412221"/>
              <a:gd name="connsiteY2" fmla="*/ 1133183 h 4123215"/>
              <a:gd name="connsiteX3" fmla="*/ 835863 w 2412221"/>
              <a:gd name="connsiteY3" fmla="*/ 1610017 h 4123215"/>
              <a:gd name="connsiteX4" fmla="*/ 1110744 w 2412221"/>
              <a:gd name="connsiteY4" fmla="*/ 1099524 h 4123215"/>
              <a:gd name="connsiteX5" fmla="*/ 544152 w 2412221"/>
              <a:gd name="connsiteY5" fmla="*/ 1587578 h 4123215"/>
              <a:gd name="connsiteX6" fmla="*/ 1065865 w 2412221"/>
              <a:gd name="connsiteY6" fmla="*/ 1054646 h 4123215"/>
              <a:gd name="connsiteX7" fmla="*/ 527323 w 2412221"/>
              <a:gd name="connsiteY7" fmla="*/ 1340746 h 4123215"/>
              <a:gd name="connsiteX8" fmla="*/ 1043426 w 2412221"/>
              <a:gd name="connsiteY8" fmla="*/ 1004157 h 4123215"/>
              <a:gd name="connsiteX9" fmla="*/ 0 w 2412221"/>
              <a:gd name="connsiteY9" fmla="*/ 1307087 h 4123215"/>
              <a:gd name="connsiteX10" fmla="*/ 1026596 w 2412221"/>
              <a:gd name="connsiteY10" fmla="*/ 942449 h 4123215"/>
              <a:gd name="connsiteX11" fmla="*/ 549762 w 2412221"/>
              <a:gd name="connsiteY11" fmla="*/ 953669 h 4123215"/>
              <a:gd name="connsiteX12" fmla="*/ 847082 w 2412221"/>
              <a:gd name="connsiteY12" fmla="*/ 908790 h 4123215"/>
              <a:gd name="connsiteX13" fmla="*/ 460005 w 2412221"/>
              <a:gd name="connsiteY13" fmla="*/ 813423 h 4123215"/>
              <a:gd name="connsiteX14" fmla="*/ 1043426 w 2412221"/>
              <a:gd name="connsiteY14" fmla="*/ 875131 h 4123215"/>
              <a:gd name="connsiteX15" fmla="*/ 403907 w 2412221"/>
              <a:gd name="connsiteY15" fmla="*/ 667568 h 4123215"/>
              <a:gd name="connsiteX16" fmla="*/ 847082 w 2412221"/>
              <a:gd name="connsiteY16" fmla="*/ 751716 h 4123215"/>
              <a:gd name="connsiteX17" fmla="*/ 465615 w 2412221"/>
              <a:gd name="connsiteY17" fmla="*/ 538543 h 4123215"/>
              <a:gd name="connsiteX18" fmla="*/ 1054441 w 2412221"/>
              <a:gd name="connsiteY18" fmla="*/ 814592 h 4123215"/>
              <a:gd name="connsiteX19" fmla="*/ 224393 w 2412221"/>
              <a:gd name="connsiteY19" fmla="*/ 207563 h 4123215"/>
              <a:gd name="connsiteX20" fmla="*/ 1015377 w 2412221"/>
              <a:gd name="connsiteY20" fmla="*/ 712447 h 4123215"/>
              <a:gd name="connsiteX21" fmla="*/ 631206 w 2412221"/>
              <a:gd name="connsiteY21" fmla="*/ 205182 h 4123215"/>
              <a:gd name="connsiteX22" fmla="*/ 1077085 w 2412221"/>
              <a:gd name="connsiteY22" fmla="*/ 701227 h 4123215"/>
              <a:gd name="connsiteX23" fmla="*/ 1105134 w 2412221"/>
              <a:gd name="connsiteY23" fmla="*/ 723666 h 4123215"/>
              <a:gd name="connsiteX24" fmla="*/ 835863 w 2412221"/>
              <a:gd name="connsiteY24" fmla="*/ 179514 h 4123215"/>
              <a:gd name="connsiteX25" fmla="*/ 1150012 w 2412221"/>
              <a:gd name="connsiteY25" fmla="*/ 706837 h 4123215"/>
              <a:gd name="connsiteX26" fmla="*/ 1009767 w 2412221"/>
              <a:gd name="connsiteY26" fmla="*/ 5610 h 4123215"/>
              <a:gd name="connsiteX27" fmla="*/ 1189281 w 2412221"/>
              <a:gd name="connsiteY27" fmla="*/ 572201 h 4123215"/>
              <a:gd name="connsiteX28" fmla="*/ 1206110 w 2412221"/>
              <a:gd name="connsiteY28" fmla="*/ 5610 h 4123215"/>
              <a:gd name="connsiteX29" fmla="*/ 1267818 w 2412221"/>
              <a:gd name="connsiteY29" fmla="*/ 0 h 4123215"/>
              <a:gd name="connsiteX30" fmla="*/ 1301477 w 2412221"/>
              <a:gd name="connsiteY30" fmla="*/ 617080 h 4123215"/>
              <a:gd name="connsiteX31" fmla="*/ 1436113 w 2412221"/>
              <a:gd name="connsiteY31" fmla="*/ 263662 h 4123215"/>
              <a:gd name="connsiteX32" fmla="*/ 1363185 w 2412221"/>
              <a:gd name="connsiteY32" fmla="*/ 622690 h 4123215"/>
              <a:gd name="connsiteX33" fmla="*/ 1525870 w 2412221"/>
              <a:gd name="connsiteY33" fmla="*/ 381468 h 4123215"/>
              <a:gd name="connsiteX34" fmla="*/ 1447333 w 2412221"/>
              <a:gd name="connsiteY34" fmla="*/ 555372 h 4123215"/>
              <a:gd name="connsiteX35" fmla="*/ 1817580 w 2412221"/>
              <a:gd name="connsiteY35" fmla="*/ 129026 h 4123215"/>
              <a:gd name="connsiteX36" fmla="*/ 1475382 w 2412221"/>
              <a:gd name="connsiteY36" fmla="*/ 633909 h 4123215"/>
              <a:gd name="connsiteX37" fmla="*/ 1952216 w 2412221"/>
              <a:gd name="connsiteY37" fmla="*/ 162685 h 4123215"/>
              <a:gd name="connsiteX38" fmla="*/ 1419283 w 2412221"/>
              <a:gd name="connsiteY38" fmla="*/ 802204 h 4123215"/>
              <a:gd name="connsiteX39" fmla="*/ 1755872 w 2412221"/>
              <a:gd name="connsiteY39" fmla="*/ 583421 h 4123215"/>
              <a:gd name="connsiteX40" fmla="*/ 1469772 w 2412221"/>
              <a:gd name="connsiteY40" fmla="*/ 813423 h 4123215"/>
              <a:gd name="connsiteX41" fmla="*/ 2412221 w 2412221"/>
              <a:gd name="connsiteY41" fmla="*/ 532933 h 4123215"/>
              <a:gd name="connsiteX42" fmla="*/ 1621237 w 2412221"/>
              <a:gd name="connsiteY42" fmla="*/ 835863 h 4123215"/>
              <a:gd name="connsiteX43" fmla="*/ 2114901 w 2412221"/>
              <a:gd name="connsiteY43" fmla="*/ 785374 h 4123215"/>
              <a:gd name="connsiteX44" fmla="*/ 1724390 w 2412221"/>
              <a:gd name="connsiteY44" fmla="*/ 892809 h 4123215"/>
              <a:gd name="connsiteX45" fmla="*/ 2148560 w 2412221"/>
              <a:gd name="connsiteY45" fmla="*/ 886351 h 4123215"/>
              <a:gd name="connsiteX46" fmla="*/ 1525870 w 2412221"/>
              <a:gd name="connsiteY46" fmla="*/ 936839 h 4123215"/>
              <a:gd name="connsiteX47" fmla="*/ 2148560 w 2412221"/>
              <a:gd name="connsiteY47" fmla="*/ 976108 h 4123215"/>
              <a:gd name="connsiteX48" fmla="*/ 1587578 w 2412221"/>
              <a:gd name="connsiteY48" fmla="*/ 981718 h 4123215"/>
              <a:gd name="connsiteX49" fmla="*/ 2013924 w 2412221"/>
              <a:gd name="connsiteY49" fmla="*/ 1166842 h 4123215"/>
              <a:gd name="connsiteX50" fmla="*/ 1576358 w 2412221"/>
              <a:gd name="connsiteY50" fmla="*/ 1026597 h 4123215"/>
              <a:gd name="connsiteX51" fmla="*/ 1974655 w 2412221"/>
              <a:gd name="connsiteY51" fmla="*/ 1273428 h 4123215"/>
              <a:gd name="connsiteX52" fmla="*/ 1554123 w 2412221"/>
              <a:gd name="connsiteY52" fmla="*/ 1086289 h 4123215"/>
              <a:gd name="connsiteX53" fmla="*/ 2221487 w 2412221"/>
              <a:gd name="connsiteY53" fmla="*/ 1598798 h 4123215"/>
              <a:gd name="connsiteX54" fmla="*/ 1520260 w 2412221"/>
              <a:gd name="connsiteY54" fmla="*/ 1166842 h 4123215"/>
              <a:gd name="connsiteX55" fmla="*/ 1924167 w 2412221"/>
              <a:gd name="connsiteY55" fmla="*/ 1537090 h 4123215"/>
              <a:gd name="connsiteX56" fmla="*/ 1514650 w 2412221"/>
              <a:gd name="connsiteY56" fmla="*/ 1200501 h 4123215"/>
              <a:gd name="connsiteX57" fmla="*/ 1946606 w 2412221"/>
              <a:gd name="connsiteY57" fmla="*/ 1705384 h 4123215"/>
              <a:gd name="connsiteX58" fmla="*/ 1442570 w 2412221"/>
              <a:gd name="connsiteY58" fmla="*/ 1189968 h 4123215"/>
              <a:gd name="connsiteX59" fmla="*/ 1712367 w 2412221"/>
              <a:gd name="connsiteY59" fmla="*/ 1655787 h 4123215"/>
              <a:gd name="connsiteX60" fmla="*/ 1385625 w 2412221"/>
              <a:gd name="connsiteY60" fmla="*/ 1178062 h 4123215"/>
              <a:gd name="connsiteX61" fmla="*/ 1514650 w 2412221"/>
              <a:gd name="connsiteY61" fmla="*/ 1739043 h 4123215"/>
              <a:gd name="connsiteX62" fmla="*/ 1368795 w 2412221"/>
              <a:gd name="connsiteY62" fmla="*/ 1323917 h 4123215"/>
              <a:gd name="connsiteX63" fmla="*/ 1458552 w 2412221"/>
              <a:gd name="connsiteY63" fmla="*/ 1806361 h 4123215"/>
              <a:gd name="connsiteX64" fmla="*/ 1284648 w 2412221"/>
              <a:gd name="connsiteY64" fmla="*/ 1183671 h 4123215"/>
              <a:gd name="connsiteX65" fmla="*/ 1267818 w 2412221"/>
              <a:gd name="connsiteY65" fmla="*/ 4123215 h 4123215"/>
              <a:gd name="connsiteX0" fmla="*/ 1267818 w 2412221"/>
              <a:gd name="connsiteY0" fmla="*/ 4123215 h 4123215"/>
              <a:gd name="connsiteX1" fmla="*/ 1206110 w 2412221"/>
              <a:gd name="connsiteY1" fmla="*/ 4123215 h 4123215"/>
              <a:gd name="connsiteX2" fmla="*/ 1183671 w 2412221"/>
              <a:gd name="connsiteY2" fmla="*/ 1133183 h 4123215"/>
              <a:gd name="connsiteX3" fmla="*/ 835863 w 2412221"/>
              <a:gd name="connsiteY3" fmla="*/ 1610017 h 4123215"/>
              <a:gd name="connsiteX4" fmla="*/ 1110744 w 2412221"/>
              <a:gd name="connsiteY4" fmla="*/ 1099524 h 4123215"/>
              <a:gd name="connsiteX5" fmla="*/ 544152 w 2412221"/>
              <a:gd name="connsiteY5" fmla="*/ 1587578 h 4123215"/>
              <a:gd name="connsiteX6" fmla="*/ 1065865 w 2412221"/>
              <a:gd name="connsiteY6" fmla="*/ 1054646 h 4123215"/>
              <a:gd name="connsiteX7" fmla="*/ 527323 w 2412221"/>
              <a:gd name="connsiteY7" fmla="*/ 1340746 h 4123215"/>
              <a:gd name="connsiteX8" fmla="*/ 1043426 w 2412221"/>
              <a:gd name="connsiteY8" fmla="*/ 1004157 h 4123215"/>
              <a:gd name="connsiteX9" fmla="*/ 0 w 2412221"/>
              <a:gd name="connsiteY9" fmla="*/ 1307087 h 4123215"/>
              <a:gd name="connsiteX10" fmla="*/ 1026596 w 2412221"/>
              <a:gd name="connsiteY10" fmla="*/ 942449 h 4123215"/>
              <a:gd name="connsiteX11" fmla="*/ 549762 w 2412221"/>
              <a:gd name="connsiteY11" fmla="*/ 953669 h 4123215"/>
              <a:gd name="connsiteX12" fmla="*/ 847082 w 2412221"/>
              <a:gd name="connsiteY12" fmla="*/ 908790 h 4123215"/>
              <a:gd name="connsiteX13" fmla="*/ 460005 w 2412221"/>
              <a:gd name="connsiteY13" fmla="*/ 813423 h 4123215"/>
              <a:gd name="connsiteX14" fmla="*/ 1043426 w 2412221"/>
              <a:gd name="connsiteY14" fmla="*/ 875131 h 4123215"/>
              <a:gd name="connsiteX15" fmla="*/ 403907 w 2412221"/>
              <a:gd name="connsiteY15" fmla="*/ 667568 h 4123215"/>
              <a:gd name="connsiteX16" fmla="*/ 847082 w 2412221"/>
              <a:gd name="connsiteY16" fmla="*/ 751716 h 4123215"/>
              <a:gd name="connsiteX17" fmla="*/ 465615 w 2412221"/>
              <a:gd name="connsiteY17" fmla="*/ 538543 h 4123215"/>
              <a:gd name="connsiteX18" fmla="*/ 1054441 w 2412221"/>
              <a:gd name="connsiteY18" fmla="*/ 814592 h 4123215"/>
              <a:gd name="connsiteX19" fmla="*/ 224393 w 2412221"/>
              <a:gd name="connsiteY19" fmla="*/ 207563 h 4123215"/>
              <a:gd name="connsiteX20" fmla="*/ 1015377 w 2412221"/>
              <a:gd name="connsiteY20" fmla="*/ 712447 h 4123215"/>
              <a:gd name="connsiteX21" fmla="*/ 631206 w 2412221"/>
              <a:gd name="connsiteY21" fmla="*/ 205182 h 4123215"/>
              <a:gd name="connsiteX22" fmla="*/ 1077085 w 2412221"/>
              <a:gd name="connsiteY22" fmla="*/ 701227 h 4123215"/>
              <a:gd name="connsiteX23" fmla="*/ 1105134 w 2412221"/>
              <a:gd name="connsiteY23" fmla="*/ 723666 h 4123215"/>
              <a:gd name="connsiteX24" fmla="*/ 835863 w 2412221"/>
              <a:gd name="connsiteY24" fmla="*/ 179514 h 4123215"/>
              <a:gd name="connsiteX25" fmla="*/ 1150012 w 2412221"/>
              <a:gd name="connsiteY25" fmla="*/ 706837 h 4123215"/>
              <a:gd name="connsiteX26" fmla="*/ 1009767 w 2412221"/>
              <a:gd name="connsiteY26" fmla="*/ 5610 h 4123215"/>
              <a:gd name="connsiteX27" fmla="*/ 1189281 w 2412221"/>
              <a:gd name="connsiteY27" fmla="*/ 572201 h 4123215"/>
              <a:gd name="connsiteX28" fmla="*/ 1206110 w 2412221"/>
              <a:gd name="connsiteY28" fmla="*/ 5610 h 4123215"/>
              <a:gd name="connsiteX29" fmla="*/ 1267818 w 2412221"/>
              <a:gd name="connsiteY29" fmla="*/ 0 h 4123215"/>
              <a:gd name="connsiteX30" fmla="*/ 1301477 w 2412221"/>
              <a:gd name="connsiteY30" fmla="*/ 617080 h 4123215"/>
              <a:gd name="connsiteX31" fmla="*/ 1436113 w 2412221"/>
              <a:gd name="connsiteY31" fmla="*/ 263662 h 4123215"/>
              <a:gd name="connsiteX32" fmla="*/ 1363185 w 2412221"/>
              <a:gd name="connsiteY32" fmla="*/ 622690 h 4123215"/>
              <a:gd name="connsiteX33" fmla="*/ 1525870 w 2412221"/>
              <a:gd name="connsiteY33" fmla="*/ 381468 h 4123215"/>
              <a:gd name="connsiteX34" fmla="*/ 1447333 w 2412221"/>
              <a:gd name="connsiteY34" fmla="*/ 555372 h 4123215"/>
              <a:gd name="connsiteX35" fmla="*/ 1817580 w 2412221"/>
              <a:gd name="connsiteY35" fmla="*/ 129026 h 4123215"/>
              <a:gd name="connsiteX36" fmla="*/ 1475382 w 2412221"/>
              <a:gd name="connsiteY36" fmla="*/ 633909 h 4123215"/>
              <a:gd name="connsiteX37" fmla="*/ 1952216 w 2412221"/>
              <a:gd name="connsiteY37" fmla="*/ 162685 h 4123215"/>
              <a:gd name="connsiteX38" fmla="*/ 1419283 w 2412221"/>
              <a:gd name="connsiteY38" fmla="*/ 802204 h 4123215"/>
              <a:gd name="connsiteX39" fmla="*/ 1755872 w 2412221"/>
              <a:gd name="connsiteY39" fmla="*/ 583421 h 4123215"/>
              <a:gd name="connsiteX40" fmla="*/ 1469772 w 2412221"/>
              <a:gd name="connsiteY40" fmla="*/ 813423 h 4123215"/>
              <a:gd name="connsiteX41" fmla="*/ 2412221 w 2412221"/>
              <a:gd name="connsiteY41" fmla="*/ 532933 h 4123215"/>
              <a:gd name="connsiteX42" fmla="*/ 1621237 w 2412221"/>
              <a:gd name="connsiteY42" fmla="*/ 835863 h 4123215"/>
              <a:gd name="connsiteX43" fmla="*/ 2114901 w 2412221"/>
              <a:gd name="connsiteY43" fmla="*/ 785374 h 4123215"/>
              <a:gd name="connsiteX44" fmla="*/ 1724390 w 2412221"/>
              <a:gd name="connsiteY44" fmla="*/ 892809 h 4123215"/>
              <a:gd name="connsiteX45" fmla="*/ 2148560 w 2412221"/>
              <a:gd name="connsiteY45" fmla="*/ 886351 h 4123215"/>
              <a:gd name="connsiteX46" fmla="*/ 1525870 w 2412221"/>
              <a:gd name="connsiteY46" fmla="*/ 936839 h 4123215"/>
              <a:gd name="connsiteX47" fmla="*/ 2148560 w 2412221"/>
              <a:gd name="connsiteY47" fmla="*/ 976108 h 4123215"/>
              <a:gd name="connsiteX48" fmla="*/ 1587578 w 2412221"/>
              <a:gd name="connsiteY48" fmla="*/ 981718 h 4123215"/>
              <a:gd name="connsiteX49" fmla="*/ 2013924 w 2412221"/>
              <a:gd name="connsiteY49" fmla="*/ 1166842 h 4123215"/>
              <a:gd name="connsiteX50" fmla="*/ 1576358 w 2412221"/>
              <a:gd name="connsiteY50" fmla="*/ 1026597 h 4123215"/>
              <a:gd name="connsiteX51" fmla="*/ 1974655 w 2412221"/>
              <a:gd name="connsiteY51" fmla="*/ 1273428 h 4123215"/>
              <a:gd name="connsiteX52" fmla="*/ 1554123 w 2412221"/>
              <a:gd name="connsiteY52" fmla="*/ 1086289 h 4123215"/>
              <a:gd name="connsiteX53" fmla="*/ 2202437 w 2412221"/>
              <a:gd name="connsiteY53" fmla="*/ 1620229 h 4123215"/>
              <a:gd name="connsiteX54" fmla="*/ 1520260 w 2412221"/>
              <a:gd name="connsiteY54" fmla="*/ 1166842 h 4123215"/>
              <a:gd name="connsiteX55" fmla="*/ 1924167 w 2412221"/>
              <a:gd name="connsiteY55" fmla="*/ 1537090 h 4123215"/>
              <a:gd name="connsiteX56" fmla="*/ 1514650 w 2412221"/>
              <a:gd name="connsiteY56" fmla="*/ 1200501 h 4123215"/>
              <a:gd name="connsiteX57" fmla="*/ 1946606 w 2412221"/>
              <a:gd name="connsiteY57" fmla="*/ 1705384 h 4123215"/>
              <a:gd name="connsiteX58" fmla="*/ 1442570 w 2412221"/>
              <a:gd name="connsiteY58" fmla="*/ 1189968 h 4123215"/>
              <a:gd name="connsiteX59" fmla="*/ 1712367 w 2412221"/>
              <a:gd name="connsiteY59" fmla="*/ 1655787 h 4123215"/>
              <a:gd name="connsiteX60" fmla="*/ 1385625 w 2412221"/>
              <a:gd name="connsiteY60" fmla="*/ 1178062 h 4123215"/>
              <a:gd name="connsiteX61" fmla="*/ 1514650 w 2412221"/>
              <a:gd name="connsiteY61" fmla="*/ 1739043 h 4123215"/>
              <a:gd name="connsiteX62" fmla="*/ 1368795 w 2412221"/>
              <a:gd name="connsiteY62" fmla="*/ 1323917 h 4123215"/>
              <a:gd name="connsiteX63" fmla="*/ 1458552 w 2412221"/>
              <a:gd name="connsiteY63" fmla="*/ 1806361 h 4123215"/>
              <a:gd name="connsiteX64" fmla="*/ 1284648 w 2412221"/>
              <a:gd name="connsiteY64" fmla="*/ 1183671 h 4123215"/>
              <a:gd name="connsiteX65" fmla="*/ 1267818 w 2412221"/>
              <a:gd name="connsiteY65" fmla="*/ 4123215 h 4123215"/>
              <a:gd name="connsiteX0" fmla="*/ 1267818 w 2412221"/>
              <a:gd name="connsiteY0" fmla="*/ 4123215 h 4123215"/>
              <a:gd name="connsiteX1" fmla="*/ 1206110 w 2412221"/>
              <a:gd name="connsiteY1" fmla="*/ 4123215 h 4123215"/>
              <a:gd name="connsiteX2" fmla="*/ 1183671 w 2412221"/>
              <a:gd name="connsiteY2" fmla="*/ 1133183 h 4123215"/>
              <a:gd name="connsiteX3" fmla="*/ 835863 w 2412221"/>
              <a:gd name="connsiteY3" fmla="*/ 1610017 h 4123215"/>
              <a:gd name="connsiteX4" fmla="*/ 1110744 w 2412221"/>
              <a:gd name="connsiteY4" fmla="*/ 1099524 h 4123215"/>
              <a:gd name="connsiteX5" fmla="*/ 544152 w 2412221"/>
              <a:gd name="connsiteY5" fmla="*/ 1587578 h 4123215"/>
              <a:gd name="connsiteX6" fmla="*/ 1065865 w 2412221"/>
              <a:gd name="connsiteY6" fmla="*/ 1054646 h 4123215"/>
              <a:gd name="connsiteX7" fmla="*/ 527323 w 2412221"/>
              <a:gd name="connsiteY7" fmla="*/ 1340746 h 4123215"/>
              <a:gd name="connsiteX8" fmla="*/ 1043426 w 2412221"/>
              <a:gd name="connsiteY8" fmla="*/ 1004157 h 4123215"/>
              <a:gd name="connsiteX9" fmla="*/ 0 w 2412221"/>
              <a:gd name="connsiteY9" fmla="*/ 1307087 h 4123215"/>
              <a:gd name="connsiteX10" fmla="*/ 1026596 w 2412221"/>
              <a:gd name="connsiteY10" fmla="*/ 942449 h 4123215"/>
              <a:gd name="connsiteX11" fmla="*/ 549762 w 2412221"/>
              <a:gd name="connsiteY11" fmla="*/ 953669 h 4123215"/>
              <a:gd name="connsiteX12" fmla="*/ 847082 w 2412221"/>
              <a:gd name="connsiteY12" fmla="*/ 908790 h 4123215"/>
              <a:gd name="connsiteX13" fmla="*/ 460005 w 2412221"/>
              <a:gd name="connsiteY13" fmla="*/ 813423 h 4123215"/>
              <a:gd name="connsiteX14" fmla="*/ 1043426 w 2412221"/>
              <a:gd name="connsiteY14" fmla="*/ 875131 h 4123215"/>
              <a:gd name="connsiteX15" fmla="*/ 403907 w 2412221"/>
              <a:gd name="connsiteY15" fmla="*/ 667568 h 4123215"/>
              <a:gd name="connsiteX16" fmla="*/ 847082 w 2412221"/>
              <a:gd name="connsiteY16" fmla="*/ 751716 h 4123215"/>
              <a:gd name="connsiteX17" fmla="*/ 465615 w 2412221"/>
              <a:gd name="connsiteY17" fmla="*/ 538543 h 4123215"/>
              <a:gd name="connsiteX18" fmla="*/ 1054441 w 2412221"/>
              <a:gd name="connsiteY18" fmla="*/ 814592 h 4123215"/>
              <a:gd name="connsiteX19" fmla="*/ 224393 w 2412221"/>
              <a:gd name="connsiteY19" fmla="*/ 207563 h 4123215"/>
              <a:gd name="connsiteX20" fmla="*/ 1015377 w 2412221"/>
              <a:gd name="connsiteY20" fmla="*/ 712447 h 4123215"/>
              <a:gd name="connsiteX21" fmla="*/ 631206 w 2412221"/>
              <a:gd name="connsiteY21" fmla="*/ 205182 h 4123215"/>
              <a:gd name="connsiteX22" fmla="*/ 1077085 w 2412221"/>
              <a:gd name="connsiteY22" fmla="*/ 701227 h 4123215"/>
              <a:gd name="connsiteX23" fmla="*/ 1105134 w 2412221"/>
              <a:gd name="connsiteY23" fmla="*/ 723666 h 4123215"/>
              <a:gd name="connsiteX24" fmla="*/ 835863 w 2412221"/>
              <a:gd name="connsiteY24" fmla="*/ 179514 h 4123215"/>
              <a:gd name="connsiteX25" fmla="*/ 1150012 w 2412221"/>
              <a:gd name="connsiteY25" fmla="*/ 706837 h 4123215"/>
              <a:gd name="connsiteX26" fmla="*/ 1009767 w 2412221"/>
              <a:gd name="connsiteY26" fmla="*/ 5610 h 4123215"/>
              <a:gd name="connsiteX27" fmla="*/ 1189281 w 2412221"/>
              <a:gd name="connsiteY27" fmla="*/ 572201 h 4123215"/>
              <a:gd name="connsiteX28" fmla="*/ 1206110 w 2412221"/>
              <a:gd name="connsiteY28" fmla="*/ 5610 h 4123215"/>
              <a:gd name="connsiteX29" fmla="*/ 1267818 w 2412221"/>
              <a:gd name="connsiteY29" fmla="*/ 0 h 4123215"/>
              <a:gd name="connsiteX30" fmla="*/ 1301477 w 2412221"/>
              <a:gd name="connsiteY30" fmla="*/ 617080 h 4123215"/>
              <a:gd name="connsiteX31" fmla="*/ 1436113 w 2412221"/>
              <a:gd name="connsiteY31" fmla="*/ 263662 h 4123215"/>
              <a:gd name="connsiteX32" fmla="*/ 1363185 w 2412221"/>
              <a:gd name="connsiteY32" fmla="*/ 622690 h 4123215"/>
              <a:gd name="connsiteX33" fmla="*/ 1525870 w 2412221"/>
              <a:gd name="connsiteY33" fmla="*/ 381468 h 4123215"/>
              <a:gd name="connsiteX34" fmla="*/ 1447333 w 2412221"/>
              <a:gd name="connsiteY34" fmla="*/ 555372 h 4123215"/>
              <a:gd name="connsiteX35" fmla="*/ 1817580 w 2412221"/>
              <a:gd name="connsiteY35" fmla="*/ 129026 h 4123215"/>
              <a:gd name="connsiteX36" fmla="*/ 1475382 w 2412221"/>
              <a:gd name="connsiteY36" fmla="*/ 633909 h 4123215"/>
              <a:gd name="connsiteX37" fmla="*/ 1952216 w 2412221"/>
              <a:gd name="connsiteY37" fmla="*/ 162685 h 4123215"/>
              <a:gd name="connsiteX38" fmla="*/ 1419283 w 2412221"/>
              <a:gd name="connsiteY38" fmla="*/ 802204 h 4123215"/>
              <a:gd name="connsiteX39" fmla="*/ 1755872 w 2412221"/>
              <a:gd name="connsiteY39" fmla="*/ 583421 h 4123215"/>
              <a:gd name="connsiteX40" fmla="*/ 1469772 w 2412221"/>
              <a:gd name="connsiteY40" fmla="*/ 813423 h 4123215"/>
              <a:gd name="connsiteX41" fmla="*/ 2412221 w 2412221"/>
              <a:gd name="connsiteY41" fmla="*/ 532933 h 4123215"/>
              <a:gd name="connsiteX42" fmla="*/ 1621237 w 2412221"/>
              <a:gd name="connsiteY42" fmla="*/ 835863 h 4123215"/>
              <a:gd name="connsiteX43" fmla="*/ 2114901 w 2412221"/>
              <a:gd name="connsiteY43" fmla="*/ 785374 h 4123215"/>
              <a:gd name="connsiteX44" fmla="*/ 1724390 w 2412221"/>
              <a:gd name="connsiteY44" fmla="*/ 892809 h 4123215"/>
              <a:gd name="connsiteX45" fmla="*/ 2148560 w 2412221"/>
              <a:gd name="connsiteY45" fmla="*/ 886351 h 4123215"/>
              <a:gd name="connsiteX46" fmla="*/ 1525870 w 2412221"/>
              <a:gd name="connsiteY46" fmla="*/ 936839 h 4123215"/>
              <a:gd name="connsiteX47" fmla="*/ 2148560 w 2412221"/>
              <a:gd name="connsiteY47" fmla="*/ 976108 h 4123215"/>
              <a:gd name="connsiteX48" fmla="*/ 1587578 w 2412221"/>
              <a:gd name="connsiteY48" fmla="*/ 981718 h 4123215"/>
              <a:gd name="connsiteX49" fmla="*/ 2013924 w 2412221"/>
              <a:gd name="connsiteY49" fmla="*/ 1166842 h 4123215"/>
              <a:gd name="connsiteX50" fmla="*/ 1576358 w 2412221"/>
              <a:gd name="connsiteY50" fmla="*/ 1026597 h 4123215"/>
              <a:gd name="connsiteX51" fmla="*/ 1974655 w 2412221"/>
              <a:gd name="connsiteY51" fmla="*/ 1273428 h 4123215"/>
              <a:gd name="connsiteX52" fmla="*/ 1554123 w 2412221"/>
              <a:gd name="connsiteY52" fmla="*/ 1086289 h 4123215"/>
              <a:gd name="connsiteX53" fmla="*/ 2214343 w 2412221"/>
              <a:gd name="connsiteY53" fmla="*/ 1603560 h 4123215"/>
              <a:gd name="connsiteX54" fmla="*/ 1520260 w 2412221"/>
              <a:gd name="connsiteY54" fmla="*/ 1166842 h 4123215"/>
              <a:gd name="connsiteX55" fmla="*/ 1924167 w 2412221"/>
              <a:gd name="connsiteY55" fmla="*/ 1537090 h 4123215"/>
              <a:gd name="connsiteX56" fmla="*/ 1514650 w 2412221"/>
              <a:gd name="connsiteY56" fmla="*/ 1200501 h 4123215"/>
              <a:gd name="connsiteX57" fmla="*/ 1946606 w 2412221"/>
              <a:gd name="connsiteY57" fmla="*/ 1705384 h 4123215"/>
              <a:gd name="connsiteX58" fmla="*/ 1442570 w 2412221"/>
              <a:gd name="connsiteY58" fmla="*/ 1189968 h 4123215"/>
              <a:gd name="connsiteX59" fmla="*/ 1712367 w 2412221"/>
              <a:gd name="connsiteY59" fmla="*/ 1655787 h 4123215"/>
              <a:gd name="connsiteX60" fmla="*/ 1385625 w 2412221"/>
              <a:gd name="connsiteY60" fmla="*/ 1178062 h 4123215"/>
              <a:gd name="connsiteX61" fmla="*/ 1514650 w 2412221"/>
              <a:gd name="connsiteY61" fmla="*/ 1739043 h 4123215"/>
              <a:gd name="connsiteX62" fmla="*/ 1368795 w 2412221"/>
              <a:gd name="connsiteY62" fmla="*/ 1323917 h 4123215"/>
              <a:gd name="connsiteX63" fmla="*/ 1458552 w 2412221"/>
              <a:gd name="connsiteY63" fmla="*/ 1806361 h 4123215"/>
              <a:gd name="connsiteX64" fmla="*/ 1284648 w 2412221"/>
              <a:gd name="connsiteY64" fmla="*/ 1183671 h 4123215"/>
              <a:gd name="connsiteX65" fmla="*/ 1267818 w 2412221"/>
              <a:gd name="connsiteY65" fmla="*/ 4123215 h 4123215"/>
              <a:gd name="connsiteX0" fmla="*/ 1267818 w 2419365"/>
              <a:gd name="connsiteY0" fmla="*/ 4123215 h 4123215"/>
              <a:gd name="connsiteX1" fmla="*/ 1206110 w 2419365"/>
              <a:gd name="connsiteY1" fmla="*/ 4123215 h 4123215"/>
              <a:gd name="connsiteX2" fmla="*/ 1183671 w 2419365"/>
              <a:gd name="connsiteY2" fmla="*/ 1133183 h 4123215"/>
              <a:gd name="connsiteX3" fmla="*/ 835863 w 2419365"/>
              <a:gd name="connsiteY3" fmla="*/ 1610017 h 4123215"/>
              <a:gd name="connsiteX4" fmla="*/ 1110744 w 2419365"/>
              <a:gd name="connsiteY4" fmla="*/ 1099524 h 4123215"/>
              <a:gd name="connsiteX5" fmla="*/ 544152 w 2419365"/>
              <a:gd name="connsiteY5" fmla="*/ 1587578 h 4123215"/>
              <a:gd name="connsiteX6" fmla="*/ 1065865 w 2419365"/>
              <a:gd name="connsiteY6" fmla="*/ 1054646 h 4123215"/>
              <a:gd name="connsiteX7" fmla="*/ 527323 w 2419365"/>
              <a:gd name="connsiteY7" fmla="*/ 1340746 h 4123215"/>
              <a:gd name="connsiteX8" fmla="*/ 1043426 w 2419365"/>
              <a:gd name="connsiteY8" fmla="*/ 1004157 h 4123215"/>
              <a:gd name="connsiteX9" fmla="*/ 0 w 2419365"/>
              <a:gd name="connsiteY9" fmla="*/ 1307087 h 4123215"/>
              <a:gd name="connsiteX10" fmla="*/ 1026596 w 2419365"/>
              <a:gd name="connsiteY10" fmla="*/ 942449 h 4123215"/>
              <a:gd name="connsiteX11" fmla="*/ 549762 w 2419365"/>
              <a:gd name="connsiteY11" fmla="*/ 953669 h 4123215"/>
              <a:gd name="connsiteX12" fmla="*/ 847082 w 2419365"/>
              <a:gd name="connsiteY12" fmla="*/ 908790 h 4123215"/>
              <a:gd name="connsiteX13" fmla="*/ 460005 w 2419365"/>
              <a:gd name="connsiteY13" fmla="*/ 813423 h 4123215"/>
              <a:gd name="connsiteX14" fmla="*/ 1043426 w 2419365"/>
              <a:gd name="connsiteY14" fmla="*/ 875131 h 4123215"/>
              <a:gd name="connsiteX15" fmla="*/ 403907 w 2419365"/>
              <a:gd name="connsiteY15" fmla="*/ 667568 h 4123215"/>
              <a:gd name="connsiteX16" fmla="*/ 847082 w 2419365"/>
              <a:gd name="connsiteY16" fmla="*/ 751716 h 4123215"/>
              <a:gd name="connsiteX17" fmla="*/ 465615 w 2419365"/>
              <a:gd name="connsiteY17" fmla="*/ 538543 h 4123215"/>
              <a:gd name="connsiteX18" fmla="*/ 1054441 w 2419365"/>
              <a:gd name="connsiteY18" fmla="*/ 814592 h 4123215"/>
              <a:gd name="connsiteX19" fmla="*/ 224393 w 2419365"/>
              <a:gd name="connsiteY19" fmla="*/ 207563 h 4123215"/>
              <a:gd name="connsiteX20" fmla="*/ 1015377 w 2419365"/>
              <a:gd name="connsiteY20" fmla="*/ 712447 h 4123215"/>
              <a:gd name="connsiteX21" fmla="*/ 631206 w 2419365"/>
              <a:gd name="connsiteY21" fmla="*/ 205182 h 4123215"/>
              <a:gd name="connsiteX22" fmla="*/ 1077085 w 2419365"/>
              <a:gd name="connsiteY22" fmla="*/ 701227 h 4123215"/>
              <a:gd name="connsiteX23" fmla="*/ 1105134 w 2419365"/>
              <a:gd name="connsiteY23" fmla="*/ 723666 h 4123215"/>
              <a:gd name="connsiteX24" fmla="*/ 835863 w 2419365"/>
              <a:gd name="connsiteY24" fmla="*/ 179514 h 4123215"/>
              <a:gd name="connsiteX25" fmla="*/ 1150012 w 2419365"/>
              <a:gd name="connsiteY25" fmla="*/ 706837 h 4123215"/>
              <a:gd name="connsiteX26" fmla="*/ 1009767 w 2419365"/>
              <a:gd name="connsiteY26" fmla="*/ 5610 h 4123215"/>
              <a:gd name="connsiteX27" fmla="*/ 1189281 w 2419365"/>
              <a:gd name="connsiteY27" fmla="*/ 572201 h 4123215"/>
              <a:gd name="connsiteX28" fmla="*/ 1206110 w 2419365"/>
              <a:gd name="connsiteY28" fmla="*/ 5610 h 4123215"/>
              <a:gd name="connsiteX29" fmla="*/ 1267818 w 2419365"/>
              <a:gd name="connsiteY29" fmla="*/ 0 h 4123215"/>
              <a:gd name="connsiteX30" fmla="*/ 1301477 w 2419365"/>
              <a:gd name="connsiteY30" fmla="*/ 617080 h 4123215"/>
              <a:gd name="connsiteX31" fmla="*/ 1436113 w 2419365"/>
              <a:gd name="connsiteY31" fmla="*/ 263662 h 4123215"/>
              <a:gd name="connsiteX32" fmla="*/ 1363185 w 2419365"/>
              <a:gd name="connsiteY32" fmla="*/ 622690 h 4123215"/>
              <a:gd name="connsiteX33" fmla="*/ 1525870 w 2419365"/>
              <a:gd name="connsiteY33" fmla="*/ 381468 h 4123215"/>
              <a:gd name="connsiteX34" fmla="*/ 1447333 w 2419365"/>
              <a:gd name="connsiteY34" fmla="*/ 555372 h 4123215"/>
              <a:gd name="connsiteX35" fmla="*/ 1817580 w 2419365"/>
              <a:gd name="connsiteY35" fmla="*/ 129026 h 4123215"/>
              <a:gd name="connsiteX36" fmla="*/ 1475382 w 2419365"/>
              <a:gd name="connsiteY36" fmla="*/ 633909 h 4123215"/>
              <a:gd name="connsiteX37" fmla="*/ 1952216 w 2419365"/>
              <a:gd name="connsiteY37" fmla="*/ 162685 h 4123215"/>
              <a:gd name="connsiteX38" fmla="*/ 1419283 w 2419365"/>
              <a:gd name="connsiteY38" fmla="*/ 802204 h 4123215"/>
              <a:gd name="connsiteX39" fmla="*/ 1755872 w 2419365"/>
              <a:gd name="connsiteY39" fmla="*/ 583421 h 4123215"/>
              <a:gd name="connsiteX40" fmla="*/ 1469772 w 2419365"/>
              <a:gd name="connsiteY40" fmla="*/ 813423 h 4123215"/>
              <a:gd name="connsiteX41" fmla="*/ 2419365 w 2419365"/>
              <a:gd name="connsiteY41" fmla="*/ 556746 h 4123215"/>
              <a:gd name="connsiteX42" fmla="*/ 1621237 w 2419365"/>
              <a:gd name="connsiteY42" fmla="*/ 835863 h 4123215"/>
              <a:gd name="connsiteX43" fmla="*/ 2114901 w 2419365"/>
              <a:gd name="connsiteY43" fmla="*/ 785374 h 4123215"/>
              <a:gd name="connsiteX44" fmla="*/ 1724390 w 2419365"/>
              <a:gd name="connsiteY44" fmla="*/ 892809 h 4123215"/>
              <a:gd name="connsiteX45" fmla="*/ 2148560 w 2419365"/>
              <a:gd name="connsiteY45" fmla="*/ 886351 h 4123215"/>
              <a:gd name="connsiteX46" fmla="*/ 1525870 w 2419365"/>
              <a:gd name="connsiteY46" fmla="*/ 936839 h 4123215"/>
              <a:gd name="connsiteX47" fmla="*/ 2148560 w 2419365"/>
              <a:gd name="connsiteY47" fmla="*/ 976108 h 4123215"/>
              <a:gd name="connsiteX48" fmla="*/ 1587578 w 2419365"/>
              <a:gd name="connsiteY48" fmla="*/ 981718 h 4123215"/>
              <a:gd name="connsiteX49" fmla="*/ 2013924 w 2419365"/>
              <a:gd name="connsiteY49" fmla="*/ 1166842 h 4123215"/>
              <a:gd name="connsiteX50" fmla="*/ 1576358 w 2419365"/>
              <a:gd name="connsiteY50" fmla="*/ 1026597 h 4123215"/>
              <a:gd name="connsiteX51" fmla="*/ 1974655 w 2419365"/>
              <a:gd name="connsiteY51" fmla="*/ 1273428 h 4123215"/>
              <a:gd name="connsiteX52" fmla="*/ 1554123 w 2419365"/>
              <a:gd name="connsiteY52" fmla="*/ 1086289 h 4123215"/>
              <a:gd name="connsiteX53" fmla="*/ 2214343 w 2419365"/>
              <a:gd name="connsiteY53" fmla="*/ 1603560 h 4123215"/>
              <a:gd name="connsiteX54" fmla="*/ 1520260 w 2419365"/>
              <a:gd name="connsiteY54" fmla="*/ 1166842 h 4123215"/>
              <a:gd name="connsiteX55" fmla="*/ 1924167 w 2419365"/>
              <a:gd name="connsiteY55" fmla="*/ 1537090 h 4123215"/>
              <a:gd name="connsiteX56" fmla="*/ 1514650 w 2419365"/>
              <a:gd name="connsiteY56" fmla="*/ 1200501 h 4123215"/>
              <a:gd name="connsiteX57" fmla="*/ 1946606 w 2419365"/>
              <a:gd name="connsiteY57" fmla="*/ 1705384 h 4123215"/>
              <a:gd name="connsiteX58" fmla="*/ 1442570 w 2419365"/>
              <a:gd name="connsiteY58" fmla="*/ 1189968 h 4123215"/>
              <a:gd name="connsiteX59" fmla="*/ 1712367 w 2419365"/>
              <a:gd name="connsiteY59" fmla="*/ 1655787 h 4123215"/>
              <a:gd name="connsiteX60" fmla="*/ 1385625 w 2419365"/>
              <a:gd name="connsiteY60" fmla="*/ 1178062 h 4123215"/>
              <a:gd name="connsiteX61" fmla="*/ 1514650 w 2419365"/>
              <a:gd name="connsiteY61" fmla="*/ 1739043 h 4123215"/>
              <a:gd name="connsiteX62" fmla="*/ 1368795 w 2419365"/>
              <a:gd name="connsiteY62" fmla="*/ 1323917 h 4123215"/>
              <a:gd name="connsiteX63" fmla="*/ 1458552 w 2419365"/>
              <a:gd name="connsiteY63" fmla="*/ 1806361 h 4123215"/>
              <a:gd name="connsiteX64" fmla="*/ 1284648 w 2419365"/>
              <a:gd name="connsiteY64" fmla="*/ 1183671 h 4123215"/>
              <a:gd name="connsiteX65" fmla="*/ 1267818 w 2419365"/>
              <a:gd name="connsiteY65" fmla="*/ 4123215 h 412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419365" h="4123215">
                <a:moveTo>
                  <a:pt x="1267818" y="4123215"/>
                </a:moveTo>
                <a:lnTo>
                  <a:pt x="1206110" y="4123215"/>
                </a:lnTo>
                <a:lnTo>
                  <a:pt x="1183671" y="1133183"/>
                </a:lnTo>
                <a:lnTo>
                  <a:pt x="835863" y="1610017"/>
                </a:lnTo>
                <a:lnTo>
                  <a:pt x="1110744" y="1099524"/>
                </a:lnTo>
                <a:lnTo>
                  <a:pt x="544152" y="1587578"/>
                </a:lnTo>
                <a:lnTo>
                  <a:pt x="1065865" y="1054646"/>
                </a:lnTo>
                <a:lnTo>
                  <a:pt x="527323" y="1340746"/>
                </a:lnTo>
                <a:lnTo>
                  <a:pt x="1043426" y="1004157"/>
                </a:lnTo>
                <a:lnTo>
                  <a:pt x="0" y="1307087"/>
                </a:lnTo>
                <a:lnTo>
                  <a:pt x="1026596" y="942449"/>
                </a:lnTo>
                <a:lnTo>
                  <a:pt x="549762" y="953669"/>
                </a:lnTo>
                <a:lnTo>
                  <a:pt x="847082" y="908790"/>
                </a:lnTo>
                <a:lnTo>
                  <a:pt x="460005" y="813423"/>
                </a:lnTo>
                <a:lnTo>
                  <a:pt x="1043426" y="875131"/>
                </a:lnTo>
                <a:lnTo>
                  <a:pt x="403907" y="667568"/>
                </a:lnTo>
                <a:lnTo>
                  <a:pt x="847082" y="751716"/>
                </a:lnTo>
                <a:lnTo>
                  <a:pt x="465615" y="538543"/>
                </a:lnTo>
                <a:lnTo>
                  <a:pt x="1054441" y="814592"/>
                </a:lnTo>
                <a:lnTo>
                  <a:pt x="224393" y="207563"/>
                </a:lnTo>
                <a:lnTo>
                  <a:pt x="1015377" y="712447"/>
                </a:lnTo>
                <a:lnTo>
                  <a:pt x="631206" y="205182"/>
                </a:lnTo>
                <a:lnTo>
                  <a:pt x="1077085" y="701227"/>
                </a:lnTo>
                <a:lnTo>
                  <a:pt x="1105134" y="723666"/>
                </a:lnTo>
                <a:lnTo>
                  <a:pt x="835863" y="179514"/>
                </a:lnTo>
                <a:lnTo>
                  <a:pt x="1150012" y="706837"/>
                </a:lnTo>
                <a:lnTo>
                  <a:pt x="1009767" y="5610"/>
                </a:lnTo>
                <a:lnTo>
                  <a:pt x="1189281" y="572201"/>
                </a:lnTo>
                <a:lnTo>
                  <a:pt x="1206110" y="5610"/>
                </a:lnTo>
                <a:lnTo>
                  <a:pt x="1267818" y="0"/>
                </a:lnTo>
                <a:lnTo>
                  <a:pt x="1301477" y="617080"/>
                </a:lnTo>
                <a:lnTo>
                  <a:pt x="1436113" y="263662"/>
                </a:lnTo>
                <a:lnTo>
                  <a:pt x="1363185" y="622690"/>
                </a:lnTo>
                <a:lnTo>
                  <a:pt x="1525870" y="381468"/>
                </a:lnTo>
                <a:lnTo>
                  <a:pt x="1447333" y="555372"/>
                </a:lnTo>
                <a:lnTo>
                  <a:pt x="1817580" y="129026"/>
                </a:lnTo>
                <a:lnTo>
                  <a:pt x="1475382" y="633909"/>
                </a:lnTo>
                <a:lnTo>
                  <a:pt x="1952216" y="162685"/>
                </a:lnTo>
                <a:lnTo>
                  <a:pt x="1419283" y="802204"/>
                </a:lnTo>
                <a:lnTo>
                  <a:pt x="1755872" y="583421"/>
                </a:lnTo>
                <a:lnTo>
                  <a:pt x="1469772" y="813423"/>
                </a:lnTo>
                <a:lnTo>
                  <a:pt x="2419365" y="556746"/>
                </a:lnTo>
                <a:lnTo>
                  <a:pt x="1621237" y="835863"/>
                </a:lnTo>
                <a:lnTo>
                  <a:pt x="2114901" y="785374"/>
                </a:lnTo>
                <a:lnTo>
                  <a:pt x="1724390" y="892809"/>
                </a:lnTo>
                <a:lnTo>
                  <a:pt x="2148560" y="886351"/>
                </a:lnTo>
                <a:lnTo>
                  <a:pt x="1525870" y="936839"/>
                </a:lnTo>
                <a:lnTo>
                  <a:pt x="2148560" y="976108"/>
                </a:lnTo>
                <a:lnTo>
                  <a:pt x="1587578" y="981718"/>
                </a:lnTo>
                <a:lnTo>
                  <a:pt x="2013924" y="1166842"/>
                </a:lnTo>
                <a:lnTo>
                  <a:pt x="1576358" y="1026597"/>
                </a:lnTo>
                <a:lnTo>
                  <a:pt x="1974655" y="1273428"/>
                </a:lnTo>
                <a:lnTo>
                  <a:pt x="1554123" y="1086289"/>
                </a:lnTo>
                <a:lnTo>
                  <a:pt x="2214343" y="1603560"/>
                </a:lnTo>
                <a:lnTo>
                  <a:pt x="1520260" y="1166842"/>
                </a:lnTo>
                <a:lnTo>
                  <a:pt x="1924167" y="1537090"/>
                </a:lnTo>
                <a:lnTo>
                  <a:pt x="1514650" y="1200501"/>
                </a:lnTo>
                <a:lnTo>
                  <a:pt x="1946606" y="1705384"/>
                </a:lnTo>
                <a:lnTo>
                  <a:pt x="1442570" y="1189968"/>
                </a:lnTo>
                <a:lnTo>
                  <a:pt x="1712367" y="1655787"/>
                </a:lnTo>
                <a:lnTo>
                  <a:pt x="1385625" y="1178062"/>
                </a:lnTo>
                <a:lnTo>
                  <a:pt x="1514650" y="1739043"/>
                </a:lnTo>
                <a:lnTo>
                  <a:pt x="1368795" y="1323917"/>
                </a:lnTo>
                <a:lnTo>
                  <a:pt x="1458552" y="1806361"/>
                </a:lnTo>
                <a:lnTo>
                  <a:pt x="1284648" y="1183671"/>
                </a:lnTo>
                <a:lnTo>
                  <a:pt x="1267818" y="4123215"/>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49F2FBB-A4B4-45ED-9DDD-243A1EC0FF5A}"/>
              </a:ext>
            </a:extLst>
          </p:cNvPr>
          <p:cNvSpPr txBox="1">
            <a:spLocks/>
          </p:cNvSpPr>
          <p:nvPr/>
        </p:nvSpPr>
        <p:spPr>
          <a:xfrm>
            <a:off x="6766435" y="2997863"/>
            <a:ext cx="1806313" cy="78415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JESUS</a:t>
            </a:r>
          </a:p>
        </p:txBody>
      </p:sp>
      <p:sp>
        <p:nvSpPr>
          <p:cNvPr id="9" name="Title 1">
            <a:extLst>
              <a:ext uri="{FF2B5EF4-FFF2-40B4-BE49-F238E27FC236}">
                <a16:creationId xmlns:a16="http://schemas.microsoft.com/office/drawing/2014/main" id="{58F5E0E7-A9A1-4503-8222-0F345432390D}"/>
              </a:ext>
            </a:extLst>
          </p:cNvPr>
          <p:cNvSpPr txBox="1">
            <a:spLocks/>
          </p:cNvSpPr>
          <p:nvPr/>
        </p:nvSpPr>
        <p:spPr>
          <a:xfrm>
            <a:off x="3104149" y="3601402"/>
            <a:ext cx="540643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11" name="Title 1">
            <a:extLst>
              <a:ext uri="{FF2B5EF4-FFF2-40B4-BE49-F238E27FC236}">
                <a16:creationId xmlns:a16="http://schemas.microsoft.com/office/drawing/2014/main" id="{E0759017-0D59-462E-B337-486961CEA14A}"/>
              </a:ext>
            </a:extLst>
          </p:cNvPr>
          <p:cNvSpPr txBox="1">
            <a:spLocks/>
          </p:cNvSpPr>
          <p:nvPr/>
        </p:nvSpPr>
        <p:spPr>
          <a:xfrm>
            <a:off x="1634489" y="4366260"/>
            <a:ext cx="2450151" cy="7390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35936" y="2271141"/>
            <a:ext cx="8229600" cy="286861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she will bring forth a Son, and you shall call His name JESUS, for He will save His people from their sins."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1:21 </a:t>
            </a:r>
          </a:p>
        </p:txBody>
      </p:sp>
      <p:sp>
        <p:nvSpPr>
          <p:cNvPr id="4" name="Rectangle 2">
            <a:extLst>
              <a:ext uri="{FF2B5EF4-FFF2-40B4-BE49-F238E27FC236}">
                <a16:creationId xmlns:a16="http://schemas.microsoft.com/office/drawing/2014/main" id="{6EF894DB-BFBA-4F4A-9A87-98F067373DAB}"/>
              </a:ext>
            </a:extLst>
          </p:cNvPr>
          <p:cNvSpPr txBox="1">
            <a:spLocks noChangeArrowheads="1"/>
          </p:cNvSpPr>
          <p:nvPr/>
        </p:nvSpPr>
        <p:spPr bwMode="auto">
          <a:xfrm>
            <a:off x="6812677" y="2307533"/>
            <a:ext cx="1568116"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Son</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9">
            <a:extLst>
              <a:ext uri="{FF2B5EF4-FFF2-40B4-BE49-F238E27FC236}">
                <a16:creationId xmlns:a16="http://schemas.microsoft.com/office/drawing/2014/main" id="{7E0ACCAA-3573-45C1-8D51-FCD1112476F9}"/>
              </a:ext>
            </a:extLst>
          </p:cNvPr>
          <p:cNvSpPr>
            <a:spLocks noChangeArrowheads="1"/>
          </p:cNvSpPr>
          <p:nvPr/>
        </p:nvSpPr>
        <p:spPr bwMode="auto">
          <a:xfrm>
            <a:off x="6852940" y="3015610"/>
            <a:ext cx="1636693"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JESUS</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2" name="Rectangle 2">
            <a:extLst>
              <a:ext uri="{FF2B5EF4-FFF2-40B4-BE49-F238E27FC236}">
                <a16:creationId xmlns:a16="http://schemas.microsoft.com/office/drawing/2014/main" id="{539CC650-EB24-4DB7-84A2-1591E8392CCD}"/>
              </a:ext>
            </a:extLst>
          </p:cNvPr>
          <p:cNvSpPr txBox="1">
            <a:spLocks noChangeArrowheads="1"/>
          </p:cNvSpPr>
          <p:nvPr/>
        </p:nvSpPr>
        <p:spPr bwMode="auto">
          <a:xfrm>
            <a:off x="1518938" y="3652060"/>
            <a:ext cx="916204"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A9C7013A-3BD2-4035-88E6-3957502D86C5}"/>
              </a:ext>
            </a:extLst>
          </p:cNvPr>
          <p:cNvSpPr txBox="1">
            <a:spLocks noChangeArrowheads="1"/>
          </p:cNvSpPr>
          <p:nvPr/>
        </p:nvSpPr>
        <p:spPr bwMode="auto">
          <a:xfrm>
            <a:off x="4750218" y="3654555"/>
            <a:ext cx="655892"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is</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hidden="1">
            <a:extLst>
              <a:ext uri="{FF2B5EF4-FFF2-40B4-BE49-F238E27FC236}">
                <a16:creationId xmlns:a16="http://schemas.microsoft.com/office/drawing/2014/main" id="{34455751-F99E-49FC-B262-B8B904B4A3E5}"/>
              </a:ext>
            </a:extLst>
          </p:cNvPr>
          <p:cNvSpPr txBox="1">
            <a:spLocks noChangeArrowheads="1"/>
          </p:cNvSpPr>
          <p:nvPr/>
        </p:nvSpPr>
        <p:spPr bwMode="auto">
          <a:xfrm>
            <a:off x="296604" y="2258653"/>
            <a:ext cx="1614036"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 is</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9702F65C-4480-452A-9A47-C114D45F0186}"/>
              </a:ext>
            </a:extLst>
          </p:cNvPr>
          <p:cNvSpPr txBox="1">
            <a:spLocks noChangeArrowheads="1"/>
          </p:cNvSpPr>
          <p:nvPr/>
        </p:nvSpPr>
        <p:spPr bwMode="auto">
          <a:xfrm>
            <a:off x="3136107" y="3664268"/>
            <a:ext cx="534924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save His people from</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CBBFCB88-D5F7-4699-B3E4-508404ACACD4}"/>
              </a:ext>
            </a:extLst>
          </p:cNvPr>
          <p:cNvSpPr txBox="1">
            <a:spLocks noChangeArrowheads="1"/>
          </p:cNvSpPr>
          <p:nvPr/>
        </p:nvSpPr>
        <p:spPr bwMode="auto">
          <a:xfrm>
            <a:off x="1600675" y="4336732"/>
            <a:ext cx="251888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their sins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86279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0" presetClass="entr" presetSubtype="0" fill="hold" grpId="0" nodeType="withEffect">
                                  <p:stCondLst>
                                    <p:cond delay="250"/>
                                  </p:stCondLst>
                                  <p:iterate type="lt">
                                    <p:tmPct val="10000"/>
                                  </p:iterate>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stCondLst>
                                            <p:cond delay="0"/>
                                          </p:stCondLst>
                                        </p:cTn>
                                        <p:tgtEl>
                                          <p:spTgt spid="10"/>
                                        </p:tgtEl>
                                      </p:cBhvr>
                                    </p:animEffect>
                                    <p:anim to="" calcmode="lin" valueType="num">
                                      <p:cBhvr>
                                        <p:cTn id="25"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27" fill="hold">
                            <p:stCondLst>
                              <p:cond delay="950"/>
                            </p:stCondLst>
                            <p:childTnLst>
                              <p:par>
                                <p:cTn id="28" presetID="26" presetClass="emph" presetSubtype="0" fill="hold" grpId="1" nodeType="afterEffect">
                                  <p:stCondLst>
                                    <p:cond delay="0"/>
                                  </p:stCondLst>
                                  <p:iterate type="lt">
                                    <p:tmPct val="0"/>
                                  </p:iterate>
                                  <p:childTnLst>
                                    <p:animEffect transition="out" filter="fade">
                                      <p:cBhvr>
                                        <p:cTn id="29" dur="500" tmFilter="0, 0; .2, .5; .8, .5; 1, 0"/>
                                        <p:tgtEl>
                                          <p:spTgt spid="10"/>
                                        </p:tgtEl>
                                      </p:cBhvr>
                                    </p:animEffect>
                                    <p:animScale>
                                      <p:cBhvr>
                                        <p:cTn id="30" dur="250" autoRev="1" fill="hold"/>
                                        <p:tgtEl>
                                          <p:spTgt spid="10"/>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750"/>
                                        <p:tgtEl>
                                          <p:spTgt spid="9"/>
                                        </p:tgtEl>
                                      </p:cBhvr>
                                    </p:animEffect>
                                  </p:childTnLst>
                                </p:cTn>
                              </p:par>
                              <p:par>
                                <p:cTn id="36" presetID="18" presetClass="emph" presetSubtype="0" fill="hold" grpId="1" nodeType="withEffect">
                                  <p:stCondLst>
                                    <p:cond delay="0"/>
                                  </p:stCondLst>
                                  <p:childTnLst>
                                    <p:set>
                                      <p:cBhvr override="childStyle">
                                        <p:cTn id="37" dur="750" fill="hold"/>
                                        <p:tgtEl>
                                          <p:spTgt spid="9"/>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par>
                                <p:cTn id="41" presetID="22" presetClass="entr" presetSubtype="8" fill="hold" grpId="0" nodeType="withEffect">
                                  <p:stCondLst>
                                    <p:cond delay="65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par>
                                <p:cTn id="44" presetID="18" presetClass="emph" presetSubtype="0" fill="hold" grpId="1" nodeType="withEffect">
                                  <p:stCondLst>
                                    <p:cond delay="650"/>
                                  </p:stCondLst>
                                  <p:childTnLst>
                                    <p:set>
                                      <p:cBhvr override="childStyle">
                                        <p:cTn id="45" dur="500" fill="hold"/>
                                        <p:tgtEl>
                                          <p:spTgt spid="11"/>
                                        </p:tgtEl>
                                        <p:attrNameLst>
                                          <p:attrName>style.textDecorationUnderline</p:attrName>
                                        </p:attrNameLst>
                                      </p:cBhvr>
                                      <p:to>
                                        <p:strVal val="true"/>
                                      </p:to>
                                    </p:set>
                                  </p:childTnLst>
                                </p:cTn>
                              </p:par>
                              <p:par>
                                <p:cTn id="46" presetID="22" presetClass="entr" presetSubtype="8" fill="hold" grpId="0" nodeType="withEffect">
                                  <p:stCondLst>
                                    <p:cond delay="65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50"/>
                                        <p:tgtEl>
                                          <p:spTgt spid="1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250"/>
                                        <p:tgtEl>
                                          <p:spTgt spid="13"/>
                                        </p:tgtEl>
                                      </p:cBhvr>
                                    </p:animEffect>
                                  </p:childTnLst>
                                </p:cTn>
                              </p:par>
                              <p:par>
                                <p:cTn id="57" presetID="42" presetClass="path" presetSubtype="0" accel="50000" decel="50000" fill="hold" grpId="1" nodeType="withEffect">
                                  <p:stCondLst>
                                    <p:cond delay="0"/>
                                  </p:stCondLst>
                                  <p:childTnLst>
                                    <p:animMotion origin="layout" path="M 1.66667E-6 -1.85185E-6 L -0.39271 -0.2037 " pathEditMode="relative" rAng="0" ptsTypes="AA">
                                      <p:cBhvr>
                                        <p:cTn id="58" dur="1750" fill="hold"/>
                                        <p:tgtEl>
                                          <p:spTgt spid="13"/>
                                        </p:tgtEl>
                                        <p:attrNameLst>
                                          <p:attrName>ppt_x</p:attrName>
                                          <p:attrName>ppt_y</p:attrName>
                                        </p:attrNameLst>
                                      </p:cBhvr>
                                      <p:rCtr x="-19635" y="-10185"/>
                                    </p:animMotion>
                                  </p:childTnLst>
                                </p:cTn>
                              </p:par>
                              <p:par>
                                <p:cTn id="59" presetID="42" presetClass="path" presetSubtype="0" accel="50000" decel="50000" fill="hold" grpId="1" nodeType="withEffect">
                                  <p:stCondLst>
                                    <p:cond delay="0"/>
                                  </p:stCondLst>
                                  <p:childTnLst>
                                    <p:animMotion origin="layout" path="M 4.16667E-6 1.11111E-6 L -0.12223 -0.20347 " pathEditMode="relative" rAng="0" ptsTypes="AA">
                                      <p:cBhvr>
                                        <p:cTn id="60" dur="1750" fill="hold"/>
                                        <p:tgtEl>
                                          <p:spTgt spid="12"/>
                                        </p:tgtEl>
                                        <p:attrNameLst>
                                          <p:attrName>ppt_x</p:attrName>
                                          <p:attrName>ppt_y</p:attrName>
                                        </p:attrNameLst>
                                      </p:cBhvr>
                                      <p:rCtr x="-6111" y="-10185"/>
                                    </p:animMotion>
                                  </p:childTnLst>
                                </p:cTn>
                              </p:par>
                              <p:par>
                                <p:cTn id="61" presetID="10" presetClass="exit" presetSubtype="0" fill="hold" grpId="1" nodeType="withEffect">
                                  <p:stCondLst>
                                    <p:cond delay="0"/>
                                  </p:stCondLst>
                                  <p:childTnLst>
                                    <p:animEffect transition="out" filter="fade">
                                      <p:cBhvr>
                                        <p:cTn id="62" dur="1250"/>
                                        <p:tgtEl>
                                          <p:spTgt spid="3074"/>
                                        </p:tgtEl>
                                      </p:cBhvr>
                                    </p:animEffect>
                                    <p:set>
                                      <p:cBhvr>
                                        <p:cTn id="63" dur="1" fill="hold">
                                          <p:stCondLst>
                                            <p:cond delay="1249"/>
                                          </p:stCondLst>
                                        </p:cTn>
                                        <p:tgtEl>
                                          <p:spTgt spid="3074"/>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5"/>
                                        </p:tgtEl>
                                      </p:cBhvr>
                                    </p:animEffect>
                                    <p:set>
                                      <p:cBhvr>
                                        <p:cTn id="66" dur="1" fill="hold">
                                          <p:stCondLst>
                                            <p:cond delay="499"/>
                                          </p:stCondLst>
                                        </p:cTn>
                                        <p:tgtEl>
                                          <p:spTgt spid="5"/>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500"/>
                                        <p:tgtEl>
                                          <p:spTgt spid="9"/>
                                        </p:tgtEl>
                                      </p:cBhvr>
                                    </p:animEffect>
                                    <p:set>
                                      <p:cBhvr>
                                        <p:cTn id="69" dur="1" fill="hold">
                                          <p:stCondLst>
                                            <p:cond delay="499"/>
                                          </p:stCondLst>
                                        </p:cTn>
                                        <p:tgtEl>
                                          <p:spTgt spid="9"/>
                                        </p:tgtEl>
                                        <p:attrNameLst>
                                          <p:attrName>style.visibility</p:attrName>
                                        </p:attrNameLst>
                                      </p:cBhvr>
                                      <p:to>
                                        <p:strVal val="hidden"/>
                                      </p:to>
                                    </p:set>
                                  </p:childTnLst>
                                </p:cTn>
                              </p:par>
                              <p:par>
                                <p:cTn id="70" presetID="10" presetClass="exit" presetSubtype="0" fill="hold" grpId="2" nodeType="withEffect">
                                  <p:stCondLst>
                                    <p:cond delay="0"/>
                                  </p:stCondLst>
                                  <p:iterate type="lt">
                                    <p:tmPct val="0"/>
                                  </p:iterate>
                                  <p:childTnLst>
                                    <p:animEffect transition="out" filter="fade">
                                      <p:cBhvr>
                                        <p:cTn id="71" dur="500"/>
                                        <p:tgtEl>
                                          <p:spTgt spid="10"/>
                                        </p:tgtEl>
                                      </p:cBhvr>
                                    </p:animEffect>
                                    <p:set>
                                      <p:cBhvr>
                                        <p:cTn id="72" dur="1" fill="hold">
                                          <p:stCondLst>
                                            <p:cond delay="499"/>
                                          </p:stCondLst>
                                        </p:cTn>
                                        <p:tgtEl>
                                          <p:spTgt spid="10"/>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11"/>
                                        </p:tgtEl>
                                      </p:cBhvr>
                                    </p:animEffect>
                                    <p:set>
                                      <p:cBhvr>
                                        <p:cTn id="75" dur="1" fill="hold">
                                          <p:stCondLst>
                                            <p:cond delay="499"/>
                                          </p:stCondLst>
                                        </p:cTn>
                                        <p:tgtEl>
                                          <p:spTgt spid="11"/>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5"/>
                                        </p:tgtEl>
                                      </p:cBhvr>
                                    </p:animEffect>
                                    <p:set>
                                      <p:cBhvr>
                                        <p:cTn id="78" dur="1" fill="hold">
                                          <p:stCondLst>
                                            <p:cond delay="499"/>
                                          </p:stCondLst>
                                        </p:cTn>
                                        <p:tgtEl>
                                          <p:spTgt spid="15"/>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6"/>
                                        </p:tgtEl>
                                      </p:cBhvr>
                                    </p:animEffect>
                                    <p:set>
                                      <p:cBhvr>
                                        <p:cTn id="8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9" grpId="0"/>
      <p:bldP spid="9" grpId="1"/>
      <p:bldP spid="9" grpId="2"/>
      <p:bldP spid="11" grpId="0"/>
      <p:bldP spid="11" grpId="1"/>
      <p:bldP spid="11" grpId="2"/>
      <p:bldP spid="3074" grpId="0"/>
      <p:bldP spid="3074" grpId="1"/>
      <p:bldP spid="4" grpId="2"/>
      <p:bldP spid="10" grpId="0"/>
      <p:bldP spid="10" grpId="1"/>
      <p:bldP spid="10" grpId="2"/>
      <p:bldP spid="12" grpId="0"/>
      <p:bldP spid="12" grpId="1"/>
      <p:bldP spid="13" grpId="0"/>
      <p:bldP spid="13" grpId="1"/>
      <p:bldP spid="15" grpId="0"/>
      <p:bldP spid="15" grpId="1"/>
      <p:bldP spid="16" grpId="0"/>
      <p:bldP spid="1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28ED7C-BBB1-4498-9FFB-4AABB23EB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24212" y="2218595"/>
            <a:ext cx="8229600" cy="348297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is the Rock, His work is perfect; For all His ways are justice, A God of truth and without injustice; Righteous and upright is He.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Deuteronomy 32:4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3CCC5C7F-BC74-4223-872D-1C061C4452A0}"/>
              </a:ext>
            </a:extLst>
          </p:cNvPr>
          <p:cNvSpPr txBox="1">
            <a:spLocks noChangeArrowheads="1"/>
          </p:cNvSpPr>
          <p:nvPr/>
        </p:nvSpPr>
        <p:spPr bwMode="auto">
          <a:xfrm>
            <a:off x="578830" y="1426532"/>
            <a:ext cx="8229600" cy="4686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A God of truth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CC00FF"/>
                </a:solidFill>
                <a:effectLst>
                  <a:glow rad="101600">
                    <a:schemeClr val="tx1"/>
                  </a:glow>
                  <a:outerShdw blurRad="50800" algn="tl" rotWithShape="0">
                    <a:srgbClr val="000000"/>
                  </a:outerShdw>
                </a:effectLst>
                <a:latin typeface="Calibri" panose="020F0502020204030204" pitchFamily="34" charset="0"/>
              </a:rPr>
              <a:t>without injustice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CC6600"/>
                </a:solidFill>
                <a:effectLst>
                  <a:glow rad="101600">
                    <a:schemeClr val="tx1"/>
                  </a:glow>
                  <a:outerShdw blurRad="50800" algn="tl" rotWithShape="0">
                    <a:srgbClr val="000000"/>
                  </a:outerShdw>
                </a:effectLst>
                <a:latin typeface="Calibri" panose="020F0502020204030204" pitchFamily="34" charset="0"/>
              </a:rPr>
              <a:t>↓</a:t>
            </a:r>
          </a:p>
          <a:p>
            <a:pPr algn="l" eaLnBrk="1" hangingPunct="1"/>
            <a:r>
              <a:rPr lang="en-US" altLang="en-US" b="1" kern="0" dirty="0">
                <a:ln w="17780" cmpd="sng">
                  <a:solidFill>
                    <a:srgbClr val="FFFFFF"/>
                  </a:solidFill>
                  <a:prstDash val="solid"/>
                  <a:miter lim="800000"/>
                </a:ln>
                <a:solidFill>
                  <a:srgbClr val="CC6600"/>
                </a:solidFill>
                <a:effectLst>
                  <a:glow rad="101600">
                    <a:schemeClr val="tx1"/>
                  </a:glow>
                  <a:outerShdw blurRad="50800" algn="tl" rotWithShape="0">
                    <a:srgbClr val="000000"/>
                  </a:outerShdw>
                </a:effectLst>
                <a:latin typeface="Calibri" panose="020F0502020204030204" pitchFamily="34" charset="0"/>
              </a:rPr>
              <a:t>			       He is the Rock</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His work is perfect</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all His ways are justice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rPr>
              <a:t>Righteous and upright is He</a:t>
            </a:r>
            <a:endParaRPr lang="en-US" altLang="en-US" sz="4000" b="1" i="1" kern="0" dirty="0">
              <a:ln w="17780" cmpd="sng">
                <a:solidFill>
                  <a:srgbClr val="FFFFFF"/>
                </a:solidFill>
                <a:prstDash val="solid"/>
                <a:miter lim="800000"/>
              </a:ln>
              <a:solidFill>
                <a:srgbClr val="FF9900"/>
              </a:solidFill>
              <a:effectLst>
                <a:glow rad="101600">
                  <a:schemeClr val="tx1"/>
                </a:glow>
                <a:outerShdw blurRad="50800" algn="tl" rotWithShape="0">
                  <a:srgbClr val="000000"/>
                </a:outerShdw>
              </a:effectLst>
              <a:latin typeface="Calibri" panose="020F0502020204030204" pitchFamily="34" charset="0"/>
            </a:endParaRPr>
          </a:p>
        </p:txBody>
      </p:sp>
      <p:sp>
        <p:nvSpPr>
          <p:cNvPr id="6" name="Arrow: Bent-Up 9">
            <a:extLst>
              <a:ext uri="{FF2B5EF4-FFF2-40B4-BE49-F238E27FC236}">
                <a16:creationId xmlns:a16="http://schemas.microsoft.com/office/drawing/2014/main" id="{ABF80DCB-4F53-4CD4-B952-FAEACC89D58A}"/>
              </a:ext>
            </a:extLst>
          </p:cNvPr>
          <p:cNvSpPr/>
          <p:nvPr/>
        </p:nvSpPr>
        <p:spPr>
          <a:xfrm rot="5400000">
            <a:off x="3068593" y="2246853"/>
            <a:ext cx="329068" cy="304800"/>
          </a:xfrm>
          <a:prstGeom prst="bentUpArrow">
            <a:avLst>
              <a:gd name="adj1" fmla="val 25000"/>
              <a:gd name="adj2" fmla="val 32031"/>
              <a:gd name="adj3" fmla="val 35156"/>
            </a:avLst>
          </a:prstGeom>
          <a:solidFill>
            <a:srgbClr val="CC00FF"/>
          </a:solidFill>
          <a:ln w="9525">
            <a:solidFill>
              <a:schemeClr val="bg1"/>
            </a:solidFill>
          </a:ln>
          <a:effectLst>
            <a:glow rad="381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C3BC2E98-EDD4-4BD5-AFDF-6EEA2087C433}"/>
              </a:ext>
            </a:extLst>
          </p:cNvPr>
          <p:cNvSpPr txBox="1">
            <a:spLocks noChangeArrowheads="1"/>
          </p:cNvSpPr>
          <p:nvPr/>
        </p:nvSpPr>
        <p:spPr bwMode="auto">
          <a:xfrm>
            <a:off x="6818946" y="2928597"/>
            <a:ext cx="1812279"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 God</a:t>
            </a:r>
            <a:endParaRPr lang="en-US" altLang="en-US" sz="3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3317F84E-D84B-47BA-8CA5-9D507547D920}"/>
              </a:ext>
            </a:extLst>
          </p:cNvPr>
          <p:cNvSpPr txBox="1">
            <a:spLocks noChangeArrowheads="1"/>
          </p:cNvSpPr>
          <p:nvPr/>
        </p:nvSpPr>
        <p:spPr bwMode="auto">
          <a:xfrm>
            <a:off x="895223" y="3601061"/>
            <a:ext cx="2083245"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of truth</a:t>
            </a:r>
            <a:endParaRPr lang="en-US" altLang="en-US" sz="3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E18773E8-ABF4-4C96-920D-4A711D883DBC}"/>
              </a:ext>
            </a:extLst>
          </p:cNvPr>
          <p:cNvSpPr txBox="1">
            <a:spLocks noChangeArrowheads="1"/>
          </p:cNvSpPr>
          <p:nvPr/>
        </p:nvSpPr>
        <p:spPr bwMode="auto">
          <a:xfrm>
            <a:off x="3809395" y="3605348"/>
            <a:ext cx="4220655"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without injustice</a:t>
            </a:r>
            <a:endParaRPr lang="en-US" altLang="en-US" sz="3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065DECEB-2DB6-4073-8C65-15BCD4ECF64A}"/>
              </a:ext>
            </a:extLst>
          </p:cNvPr>
          <p:cNvSpPr txBox="1">
            <a:spLocks noChangeArrowheads="1"/>
          </p:cNvSpPr>
          <p:nvPr/>
        </p:nvSpPr>
        <p:spPr bwMode="auto">
          <a:xfrm>
            <a:off x="376585" y="2261370"/>
            <a:ext cx="3603435"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 is the Rock</a:t>
            </a:r>
            <a:endParaRPr lang="en-US" altLang="en-US" sz="3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9FEDE31F-56CD-4544-8028-14F877380633}"/>
              </a:ext>
            </a:extLst>
          </p:cNvPr>
          <p:cNvSpPr txBox="1">
            <a:spLocks noChangeArrowheads="1"/>
          </p:cNvSpPr>
          <p:nvPr/>
        </p:nvSpPr>
        <p:spPr bwMode="auto">
          <a:xfrm>
            <a:off x="3906074" y="2256608"/>
            <a:ext cx="4654995"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His work is perfect</a:t>
            </a:r>
            <a:endParaRPr lang="en-US" altLang="en-US" sz="3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67A0FAE4-46BD-416F-B7EA-302DF39AABB0}"/>
              </a:ext>
            </a:extLst>
          </p:cNvPr>
          <p:cNvSpPr txBox="1">
            <a:spLocks noChangeArrowheads="1"/>
          </p:cNvSpPr>
          <p:nvPr/>
        </p:nvSpPr>
        <p:spPr bwMode="auto">
          <a:xfrm>
            <a:off x="1338134" y="2929073"/>
            <a:ext cx="5592255"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all His ways are justice</a:t>
            </a:r>
            <a:endParaRPr lang="en-US" altLang="en-US" sz="3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92EE19EC-50F1-4B40-8CCA-E96B0C917D6B}"/>
              </a:ext>
            </a:extLst>
          </p:cNvPr>
          <p:cNvSpPr txBox="1">
            <a:spLocks noChangeArrowheads="1"/>
          </p:cNvSpPr>
          <p:nvPr/>
        </p:nvSpPr>
        <p:spPr bwMode="auto">
          <a:xfrm>
            <a:off x="1070133" y="4274956"/>
            <a:ext cx="6789419"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Righteous and upright is He</a:t>
            </a:r>
            <a:endParaRPr lang="en-US" altLang="en-US" sz="3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C7BCEF63-CEDF-4D3B-B583-6AFBF77B15C3}"/>
              </a:ext>
            </a:extLst>
          </p:cNvPr>
          <p:cNvSpPr txBox="1">
            <a:spLocks noChangeArrowheads="1"/>
          </p:cNvSpPr>
          <p:nvPr/>
        </p:nvSpPr>
        <p:spPr bwMode="auto">
          <a:xfrm>
            <a:off x="296604" y="2258653"/>
            <a:ext cx="1614036"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He is</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98886229"/>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0" nodeType="afterEffect">
                                  <p:stCondLst>
                                    <p:cond delay="0"/>
                                  </p:stCondLst>
                                  <p:childTnLst>
                                    <p:animEffect transition="out" filter="fade">
                                      <p:cBhvr>
                                        <p:cTn id="17" dur="250"/>
                                        <p:tgtEl>
                                          <p:spTgt spid="14"/>
                                        </p:tgtEl>
                                      </p:cBhvr>
                                    </p:animEffect>
                                    <p:set>
                                      <p:cBhvr>
                                        <p:cTn id="18" dur="1" fill="hold">
                                          <p:stCondLst>
                                            <p:cond delay="249"/>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5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5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5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50"/>
                                        <p:tgtEl>
                                          <p:spTgt spid="13"/>
                                        </p:tgtEl>
                                      </p:cBhvr>
                                    </p:animEffect>
                                  </p:childTnLst>
                                </p:cTn>
                              </p:par>
                              <p:par>
                                <p:cTn id="42" presetID="42" presetClass="path" presetSubtype="0" accel="50000" decel="50000" fill="hold" grpId="1" nodeType="withEffect">
                                  <p:stCondLst>
                                    <p:cond delay="0"/>
                                  </p:stCondLst>
                                  <p:childTnLst>
                                    <p:animMotion origin="layout" path="M -1.66667E-6 -4.81481E-6 L -0.69427 -0.22685 " pathEditMode="relative" rAng="0" ptsTypes="AA">
                                      <p:cBhvr>
                                        <p:cTn id="43" dur="1500" fill="hold"/>
                                        <p:tgtEl>
                                          <p:spTgt spid="7"/>
                                        </p:tgtEl>
                                        <p:attrNameLst>
                                          <p:attrName>ppt_x</p:attrName>
                                          <p:attrName>ppt_y</p:attrName>
                                        </p:attrNameLst>
                                      </p:cBhvr>
                                      <p:rCtr x="-34722" y="-11343"/>
                                    </p:animMotion>
                                  </p:childTnLst>
                                </p:cTn>
                              </p:par>
                              <p:par>
                                <p:cTn id="44" presetID="42" presetClass="path" presetSubtype="0" accel="50000" decel="50000" fill="hold" grpId="1" nodeType="withEffect">
                                  <p:stCondLst>
                                    <p:cond delay="0"/>
                                  </p:stCondLst>
                                  <p:childTnLst>
                                    <p:animMotion origin="layout" path="M 4.44444E-6 -1.48148E-6 L 0.12864 -0.32477 " pathEditMode="relative" rAng="0" ptsTypes="AA">
                                      <p:cBhvr>
                                        <p:cTn id="45" dur="1500" fill="hold"/>
                                        <p:tgtEl>
                                          <p:spTgt spid="8"/>
                                        </p:tgtEl>
                                        <p:attrNameLst>
                                          <p:attrName>ppt_x</p:attrName>
                                          <p:attrName>ppt_y</p:attrName>
                                        </p:attrNameLst>
                                      </p:cBhvr>
                                      <p:rCtr x="6424" y="-16250"/>
                                    </p:animMotion>
                                  </p:childTnLst>
                                </p:cTn>
                              </p:par>
                              <p:par>
                                <p:cTn id="46" presetID="42" presetClass="path" presetSubtype="0" accel="50000" decel="50000" fill="hold" grpId="1" nodeType="withEffect">
                                  <p:stCondLst>
                                    <p:cond delay="0"/>
                                  </p:stCondLst>
                                  <p:childTnLst>
                                    <p:animMotion origin="layout" path="M 4.16667E-6 4.07407E-6 L -0.04636 -0.22848 " pathEditMode="relative" rAng="0" ptsTypes="AA">
                                      <p:cBhvr>
                                        <p:cTn id="47" dur="1500" fill="hold"/>
                                        <p:tgtEl>
                                          <p:spTgt spid="9"/>
                                        </p:tgtEl>
                                        <p:attrNameLst>
                                          <p:attrName>ppt_x</p:attrName>
                                          <p:attrName>ppt_y</p:attrName>
                                        </p:attrNameLst>
                                      </p:cBhvr>
                                      <p:rCtr x="-2326" y="-11435"/>
                                    </p:animMotion>
                                  </p:childTnLst>
                                </p:cTn>
                              </p:par>
                              <p:par>
                                <p:cTn id="48" presetID="42" presetClass="path" presetSubtype="0" accel="50000" decel="50000" fill="hold" grpId="1" nodeType="withEffect">
                                  <p:stCondLst>
                                    <p:cond delay="0"/>
                                  </p:stCondLst>
                                  <p:childTnLst>
                                    <p:animMotion origin="layout" path="M -4.44444E-6 -1.11111E-6 L 0.41112 0.16389 " pathEditMode="relative" rAng="0" ptsTypes="AA">
                                      <p:cBhvr>
                                        <p:cTn id="49" dur="1500" fill="hold"/>
                                        <p:tgtEl>
                                          <p:spTgt spid="10"/>
                                        </p:tgtEl>
                                        <p:attrNameLst>
                                          <p:attrName>ppt_x</p:attrName>
                                          <p:attrName>ppt_y</p:attrName>
                                        </p:attrNameLst>
                                      </p:cBhvr>
                                      <p:rCtr x="20556" y="8194"/>
                                    </p:animMotion>
                                  </p:childTnLst>
                                </p:cTn>
                              </p:par>
                              <p:par>
                                <p:cTn id="50" presetID="42" presetClass="path" presetSubtype="0" accel="50000" decel="50000" fill="hold" grpId="1" nodeType="withEffect">
                                  <p:stCondLst>
                                    <p:cond delay="0"/>
                                  </p:stCondLst>
                                  <p:childTnLst>
                                    <p:animMotion origin="layout" path="M -8.33333E-7 3.33333E-6 L -0.06771 0.2618 " pathEditMode="relative" rAng="0" ptsTypes="AA">
                                      <p:cBhvr>
                                        <p:cTn id="51" dur="1500" fill="hold"/>
                                        <p:tgtEl>
                                          <p:spTgt spid="11"/>
                                        </p:tgtEl>
                                        <p:attrNameLst>
                                          <p:attrName>ppt_x</p:attrName>
                                          <p:attrName>ppt_y</p:attrName>
                                        </p:attrNameLst>
                                      </p:cBhvr>
                                      <p:rCtr x="-3385" y="13079"/>
                                    </p:animMotion>
                                  </p:childTnLst>
                                </p:cTn>
                              </p:par>
                              <p:par>
                                <p:cTn id="52" presetID="42" presetClass="path" presetSubtype="0" accel="50000" decel="50000" fill="hold" grpId="1" nodeType="withEffect">
                                  <p:stCondLst>
                                    <p:cond delay="0"/>
                                  </p:stCondLst>
                                  <p:childTnLst>
                                    <p:animMotion origin="layout" path="M -3.33333E-6 -4.81481E-6 L 0.1342 0.26204 " pathEditMode="relative" rAng="0" ptsTypes="AA">
                                      <p:cBhvr>
                                        <p:cTn id="53" dur="1500" fill="hold"/>
                                        <p:tgtEl>
                                          <p:spTgt spid="12"/>
                                        </p:tgtEl>
                                        <p:attrNameLst>
                                          <p:attrName>ppt_x</p:attrName>
                                          <p:attrName>ppt_y</p:attrName>
                                        </p:attrNameLst>
                                      </p:cBhvr>
                                      <p:rCtr x="6701" y="13102"/>
                                    </p:animMotion>
                                  </p:childTnLst>
                                </p:cTn>
                              </p:par>
                              <p:par>
                                <p:cTn id="54" presetID="42" presetClass="path" presetSubtype="0" accel="50000" decel="50000" fill="hold" grpId="1" nodeType="withEffect">
                                  <p:stCondLst>
                                    <p:cond delay="0"/>
                                  </p:stCondLst>
                                  <p:childTnLst>
                                    <p:animMotion origin="layout" path="M -4.44444E-6 -1.11111E-6 L 0.06198 0.16296 " pathEditMode="relative" rAng="0" ptsTypes="AA">
                                      <p:cBhvr>
                                        <p:cTn id="55" dur="1500" fill="hold"/>
                                        <p:tgtEl>
                                          <p:spTgt spid="13"/>
                                        </p:tgtEl>
                                        <p:attrNameLst>
                                          <p:attrName>ppt_x</p:attrName>
                                          <p:attrName>ppt_y</p:attrName>
                                        </p:attrNameLst>
                                      </p:cBhvr>
                                      <p:rCtr x="3090" y="8148"/>
                                    </p:animMotion>
                                  </p:childTnLst>
                                </p:cTn>
                              </p:par>
                              <p:par>
                                <p:cTn id="56" presetID="10" presetClass="exit" presetSubtype="0" fill="hold" grpId="1" nodeType="withEffect">
                                  <p:stCondLst>
                                    <p:cond delay="0"/>
                                  </p:stCondLst>
                                  <p:childTnLst>
                                    <p:animEffect transition="out" filter="fade">
                                      <p:cBhvr>
                                        <p:cTn id="57" dur="1250"/>
                                        <p:tgtEl>
                                          <p:spTgt spid="3074"/>
                                        </p:tgtEl>
                                      </p:cBhvr>
                                    </p:animEffect>
                                    <p:set>
                                      <p:cBhvr>
                                        <p:cTn id="58" dur="1" fill="hold">
                                          <p:stCondLst>
                                            <p:cond delay="1249"/>
                                          </p:stCondLst>
                                        </p:cTn>
                                        <p:tgtEl>
                                          <p:spTgt spid="3074"/>
                                        </p:tgtEl>
                                        <p:attrNameLst>
                                          <p:attrName>style.visibility</p:attrName>
                                        </p:attrNameLst>
                                      </p:cBhvr>
                                      <p:to>
                                        <p:strVal val="hidden"/>
                                      </p:to>
                                    </p:set>
                                  </p:childTnLst>
                                </p:cTn>
                              </p:par>
                            </p:childTnLst>
                          </p:cTn>
                        </p:par>
                        <p:par>
                          <p:cTn id="59" fill="hold">
                            <p:stCondLst>
                              <p:cond delay="1500"/>
                            </p:stCondLst>
                            <p:childTnLst>
                              <p:par>
                                <p:cTn id="60" presetID="10" presetClass="entr" presetSubtype="0" fill="hold" grpId="0" nodeType="after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250"/>
                                        <p:tgtEl>
                                          <p:spTgt spid="4"/>
                                        </p:tgtEl>
                                      </p:cBhvr>
                                    </p:animEffect>
                                  </p:childTnLst>
                                </p:cTn>
                              </p:par>
                              <p:par>
                                <p:cTn id="63" presetID="10" presetClass="exit" presetSubtype="0" fill="hold" grpId="2" nodeType="with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8"/>
                                        </p:tgtEl>
                                      </p:cBhvr>
                                    </p:animEffect>
                                    <p:set>
                                      <p:cBhvr>
                                        <p:cTn id="68" dur="1" fill="hold">
                                          <p:stCondLst>
                                            <p:cond delay="499"/>
                                          </p:stCondLst>
                                        </p:cTn>
                                        <p:tgtEl>
                                          <p:spTgt spid="8"/>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13"/>
                                        </p:tgtEl>
                                      </p:cBhvr>
                                    </p:animEffect>
                                    <p:set>
                                      <p:cBhvr>
                                        <p:cTn id="83" dur="1" fill="hold">
                                          <p:stCondLst>
                                            <p:cond delay="499"/>
                                          </p:stCondLst>
                                        </p:cTn>
                                        <p:tgtEl>
                                          <p:spTgt spid="13"/>
                                        </p:tgtEl>
                                        <p:attrNameLst>
                                          <p:attrName>style.visibility</p:attrName>
                                        </p:attrNameLst>
                                      </p:cBhvr>
                                      <p:to>
                                        <p:strVal val="hidden"/>
                                      </p:to>
                                    </p:set>
                                  </p:childTnLst>
                                </p:cTn>
                              </p:par>
                              <p:par>
                                <p:cTn id="84" presetID="22" presetClass="entr" presetSubtype="8" fill="hold" grpId="0" nodeType="withEffect">
                                  <p:stCondLst>
                                    <p:cond delay="250"/>
                                  </p:stCondLst>
                                  <p:childTnLst>
                                    <p:set>
                                      <p:cBhvr>
                                        <p:cTn id="85" dur="1" fill="hold">
                                          <p:stCondLst>
                                            <p:cond delay="0"/>
                                          </p:stCondLst>
                                        </p:cTn>
                                        <p:tgtEl>
                                          <p:spTgt spid="6"/>
                                        </p:tgtEl>
                                        <p:attrNameLst>
                                          <p:attrName>style.visibility</p:attrName>
                                        </p:attrNameLst>
                                      </p:cBhvr>
                                      <p:to>
                                        <p:strVal val="visible"/>
                                      </p:to>
                                    </p:set>
                                    <p:animEffect transition="in" filter="wipe(left)">
                                      <p:cBhvr>
                                        <p:cTn id="8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6" grpId="0" animBg="1"/>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E67053-7C34-4625-BAB1-35EA6A601046}"/>
              </a:ext>
            </a:extLst>
          </p:cNvPr>
          <p:cNvPicPr>
            <a:picLocks noChangeAspect="1"/>
          </p:cNvPicPr>
          <p:nvPr/>
        </p:nvPicPr>
        <p:blipFill rotWithShape="1">
          <a:blip r:embed="rId3">
            <a:extLst>
              <a:ext uri="{28A0092B-C50C-407E-A947-70E740481C1C}">
                <a14:useLocalDpi xmlns:a14="http://schemas.microsoft.com/office/drawing/2010/main" val="0"/>
              </a:ext>
            </a:extLst>
          </a:blip>
          <a:srcRect r="25283"/>
          <a:stretch/>
        </p:blipFill>
        <p:spPr>
          <a:xfrm>
            <a:off x="-1" y="0"/>
            <a:ext cx="9144001" cy="6858000"/>
          </a:xfrm>
          <a:prstGeom prst="rect">
            <a:avLst/>
          </a:prstGeom>
        </p:spPr>
      </p:pic>
      <p:sp>
        <p:nvSpPr>
          <p:cNvPr id="4" name="Title 1">
            <a:extLst>
              <a:ext uri="{FF2B5EF4-FFF2-40B4-BE49-F238E27FC236}">
                <a16:creationId xmlns:a16="http://schemas.microsoft.com/office/drawing/2014/main" id="{19CBA94C-8E3B-4796-997A-69F0D2D552DE}"/>
              </a:ext>
            </a:extLst>
          </p:cNvPr>
          <p:cNvSpPr txBox="1">
            <a:spLocks/>
          </p:cNvSpPr>
          <p:nvPr/>
        </p:nvSpPr>
        <p:spPr>
          <a:xfrm>
            <a:off x="3818366" y="2986087"/>
            <a:ext cx="393577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Most High</a:t>
            </a:r>
          </a:p>
        </p:txBody>
      </p:sp>
      <p:sp>
        <p:nvSpPr>
          <p:cNvPr id="3074" name="Rectangle 2"/>
          <p:cNvSpPr>
            <a:spLocks noGrp="1" noChangeArrowheads="1"/>
          </p:cNvSpPr>
          <p:nvPr>
            <p:ph type="title"/>
          </p:nvPr>
        </p:nvSpPr>
        <p:spPr>
          <a:xfrm>
            <a:off x="457200" y="1630362"/>
            <a:ext cx="8229600" cy="359727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until the Ancient of Days came, and a judgment was made in favor of the saints of the Most High, and the time came for the saints to possess the kingdom."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Daniel 7:22</a:t>
            </a:r>
          </a:p>
        </p:txBody>
      </p:sp>
      <p:sp>
        <p:nvSpPr>
          <p:cNvPr id="6" name="Rectangle 2">
            <a:extLst>
              <a:ext uri="{FF2B5EF4-FFF2-40B4-BE49-F238E27FC236}">
                <a16:creationId xmlns:a16="http://schemas.microsoft.com/office/drawing/2014/main" id="{55ABC50F-6ECB-4504-8787-BFE8C827A042}"/>
              </a:ext>
            </a:extLst>
          </p:cNvPr>
          <p:cNvSpPr txBox="1">
            <a:spLocks noChangeArrowheads="1"/>
          </p:cNvSpPr>
          <p:nvPr/>
        </p:nvSpPr>
        <p:spPr bwMode="auto">
          <a:xfrm>
            <a:off x="6106269" y="3041612"/>
            <a:ext cx="1611183"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High</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293EDAAF-CC82-4D3B-99E1-DFEB74F96CD9}"/>
              </a:ext>
            </a:extLst>
          </p:cNvPr>
          <p:cNvSpPr txBox="1">
            <a:spLocks noChangeArrowheads="1"/>
          </p:cNvSpPr>
          <p:nvPr/>
        </p:nvSpPr>
        <p:spPr bwMode="auto">
          <a:xfrm>
            <a:off x="3939062" y="3051810"/>
            <a:ext cx="370760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 Most High</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DE7C3793-DB8A-4427-AC9E-DBA476C55279}"/>
              </a:ext>
            </a:extLst>
          </p:cNvPr>
          <p:cNvSpPr txBox="1">
            <a:spLocks noChangeArrowheads="1"/>
          </p:cNvSpPr>
          <p:nvPr/>
        </p:nvSpPr>
        <p:spPr bwMode="auto">
          <a:xfrm>
            <a:off x="5784120" y="2399967"/>
            <a:ext cx="1611183"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High</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89646594"/>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50"/>
                                        <p:tgtEl>
                                          <p:spTgt spid="6"/>
                                        </p:tgtEl>
                                      </p:cBhvr>
                                    </p:animEffect>
                                  </p:childTnLst>
                                </p:cTn>
                              </p:par>
                              <p:par>
                                <p:cTn id="24" presetID="42" presetClass="path" presetSubtype="0" accel="36000" decel="64000" fill="hold" grpId="1" nodeType="withEffect">
                                  <p:stCondLst>
                                    <p:cond delay="0"/>
                                  </p:stCondLst>
                                  <p:childTnLst>
                                    <p:animMotion origin="layout" path="M 8.33333E-7 0 L -0.03524 -0.09329 " pathEditMode="relative" rAng="0" ptsTypes="AA">
                                      <p:cBhvr>
                                        <p:cTn id="25" dur="2000" fill="hold"/>
                                        <p:tgtEl>
                                          <p:spTgt spid="6"/>
                                        </p:tgtEl>
                                        <p:attrNameLst>
                                          <p:attrName>ppt_x</p:attrName>
                                          <p:attrName>ppt_y</p:attrName>
                                        </p:attrNameLst>
                                      </p:cBhvr>
                                      <p:rCtr x="-1771" y="-4676"/>
                                    </p:animMotion>
                                  </p:childTnLst>
                                </p:cTn>
                              </p:par>
                              <p:par>
                                <p:cTn id="26" presetID="10" presetClass="exit" presetSubtype="0" fill="hold" grpId="1" nodeType="withEffect">
                                  <p:stCondLst>
                                    <p:cond delay="0"/>
                                  </p:stCondLst>
                                  <p:childTnLst>
                                    <p:animEffect transition="out" filter="fade">
                                      <p:cBhvr>
                                        <p:cTn id="27" dur="1250"/>
                                        <p:tgtEl>
                                          <p:spTgt spid="3074"/>
                                        </p:tgtEl>
                                      </p:cBhvr>
                                    </p:animEffect>
                                    <p:set>
                                      <p:cBhvr>
                                        <p:cTn id="28" dur="1" fill="hold">
                                          <p:stCondLst>
                                            <p:cond delay="1249"/>
                                          </p:stCondLst>
                                        </p:cTn>
                                        <p:tgtEl>
                                          <p:spTgt spid="3074"/>
                                        </p:tgtEl>
                                        <p:attrNameLst>
                                          <p:attrName>style.visibility</p:attrName>
                                        </p:attrNameLst>
                                      </p:cBhvr>
                                      <p:to>
                                        <p:strVal val="hidden"/>
                                      </p:to>
                                    </p:set>
                                  </p:childTnLst>
                                </p:cTn>
                              </p:par>
                              <p:par>
                                <p:cTn id="29" presetID="10" presetClass="exit" presetSubtype="0" fill="hold" grpId="2" nodeType="withEffect">
                                  <p:stCondLst>
                                    <p:cond delay="0"/>
                                  </p:stCondLst>
                                  <p:childTnLst>
                                    <p:animEffect transition="out" filter="fade">
                                      <p:cBhvr>
                                        <p:cTn id="30" dur="500"/>
                                        <p:tgtEl>
                                          <p:spTgt spid="4"/>
                                        </p:tgtEl>
                                      </p:cBhvr>
                                    </p:animEffect>
                                    <p:set>
                                      <p:cBhvr>
                                        <p:cTn id="31" dur="1" fill="hold">
                                          <p:stCondLst>
                                            <p:cond delay="499"/>
                                          </p:stCondLst>
                                        </p:cTn>
                                        <p:tgtEl>
                                          <p:spTgt spid="4"/>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6" grpId="0"/>
      <p:bldP spid="6" grpId="1"/>
      <p:bldP spid="7" grpId="0"/>
      <p:bldP spid="7"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E488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2E793-FFF7-4464-BEDD-AF40D1C4A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Title 1">
            <a:extLst>
              <a:ext uri="{FF2B5EF4-FFF2-40B4-BE49-F238E27FC236}">
                <a16:creationId xmlns:a16="http://schemas.microsoft.com/office/drawing/2014/main" id="{F0036337-85F2-4DFA-8136-FB2B0D59325C}"/>
              </a:ext>
            </a:extLst>
          </p:cNvPr>
          <p:cNvSpPr txBox="1">
            <a:spLocks/>
          </p:cNvSpPr>
          <p:nvPr/>
        </p:nvSpPr>
        <p:spPr>
          <a:xfrm>
            <a:off x="3336276" y="2337354"/>
            <a:ext cx="474459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14" name="!!God">
            <a:extLst>
              <a:ext uri="{FF2B5EF4-FFF2-40B4-BE49-F238E27FC236}">
                <a16:creationId xmlns:a16="http://schemas.microsoft.com/office/drawing/2014/main" id="{BB66B1A6-11D5-46C6-B32C-FF002C05F2BC}"/>
              </a:ext>
            </a:extLst>
          </p:cNvPr>
          <p:cNvSpPr txBox="1">
            <a:spLocks noChangeArrowheads="1"/>
          </p:cNvSpPr>
          <p:nvPr/>
        </p:nvSpPr>
        <p:spPr bwMode="auto">
          <a:xfrm>
            <a:off x="3855136" y="3072149"/>
            <a:ext cx="1406639"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AD19BB31-AB51-482C-B5C7-A90403F35010}"/>
              </a:ext>
            </a:extLst>
          </p:cNvPr>
          <p:cNvSpPr txBox="1">
            <a:spLocks noChangeArrowheads="1"/>
          </p:cNvSpPr>
          <p:nvPr/>
        </p:nvSpPr>
        <p:spPr bwMode="auto">
          <a:xfrm>
            <a:off x="3601311" y="947043"/>
            <a:ext cx="420815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CCCC00"/>
                </a:solidFill>
                <a:effectLst>
                  <a:glow rad="101600">
                    <a:schemeClr val="tx1"/>
                  </a:glow>
                  <a:outerShdw blurRad="50800" algn="tl" rotWithShape="0">
                    <a:srgbClr val="000000"/>
                  </a:outerShdw>
                </a:effectLst>
                <a:latin typeface="Calibri" panose="020F0502020204030204" pitchFamily="34" charset="0"/>
              </a:rPr>
              <a:t>life-giving spirit</a:t>
            </a:r>
            <a:endParaRPr lang="en-US" altLang="en-US" b="1" i="1" kern="0" dirty="0">
              <a:ln w="3175" cmpd="sng">
                <a:solidFill>
                  <a:srgbClr val="FFFFFF"/>
                </a:solidFill>
                <a:prstDash val="solid"/>
                <a:miter lim="800000"/>
              </a:ln>
              <a:solidFill>
                <a:srgbClr val="CCCC00"/>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614362" y="1630362"/>
            <a:ext cx="7915275" cy="359727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will be great, and will be called the Son of the Highest; and the Lord </a:t>
            </a:r>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God</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will give Him the throne of His father David."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Luke 1:32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7A4D08B8-46CC-4EB3-98C2-44C8EB736F59}"/>
              </a:ext>
            </a:extLst>
          </p:cNvPr>
          <p:cNvSpPr txBox="1">
            <a:spLocks noChangeArrowheads="1"/>
          </p:cNvSpPr>
          <p:nvPr/>
        </p:nvSpPr>
        <p:spPr bwMode="auto">
          <a:xfrm>
            <a:off x="5784120" y="2399967"/>
            <a:ext cx="1611183"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High</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5F6C1A42-19CC-450C-BD6D-284D105BF597}"/>
              </a:ext>
            </a:extLst>
          </p:cNvPr>
          <p:cNvSpPr txBox="1">
            <a:spLocks noChangeArrowheads="1"/>
          </p:cNvSpPr>
          <p:nvPr/>
        </p:nvSpPr>
        <p:spPr bwMode="auto">
          <a:xfrm>
            <a:off x="2788426" y="3072566"/>
            <a:ext cx="2372996"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 God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A819153E-0594-4993-B821-A840F39256C0}"/>
              </a:ext>
            </a:extLst>
          </p:cNvPr>
          <p:cNvSpPr txBox="1">
            <a:spLocks noChangeArrowheads="1"/>
          </p:cNvSpPr>
          <p:nvPr/>
        </p:nvSpPr>
        <p:spPr bwMode="auto">
          <a:xfrm>
            <a:off x="2734785" y="3069308"/>
            <a:ext cx="4360094"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 God Highest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8051A329-A268-4B34-A891-35A14134B727}"/>
              </a:ext>
            </a:extLst>
          </p:cNvPr>
          <p:cNvSpPr txBox="1">
            <a:spLocks noChangeArrowheads="1"/>
          </p:cNvSpPr>
          <p:nvPr/>
        </p:nvSpPr>
        <p:spPr bwMode="auto">
          <a:xfrm>
            <a:off x="3090861" y="2407443"/>
            <a:ext cx="520493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Son of the Highest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B7BF02FF-A866-4071-B71E-3BBF77AA0E3E}"/>
              </a:ext>
            </a:extLst>
          </p:cNvPr>
          <p:cNvSpPr txBox="1">
            <a:spLocks noChangeArrowheads="1"/>
          </p:cNvSpPr>
          <p:nvPr/>
        </p:nvSpPr>
        <p:spPr bwMode="auto">
          <a:xfrm>
            <a:off x="5890694" y="2398760"/>
            <a:ext cx="2101297"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Highest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0A983A99-54A4-4039-B3EF-87EFCAEF8DCE}"/>
              </a:ext>
            </a:extLst>
          </p:cNvPr>
          <p:cNvSpPr txBox="1">
            <a:spLocks noChangeArrowheads="1"/>
          </p:cNvSpPr>
          <p:nvPr/>
        </p:nvSpPr>
        <p:spPr bwMode="auto">
          <a:xfrm>
            <a:off x="5574274" y="4526383"/>
            <a:ext cx="312488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CC6600"/>
                </a:solidFill>
                <a:effectLst>
                  <a:glow rad="101600">
                    <a:schemeClr val="tx1"/>
                  </a:glow>
                  <a:outerShdw blurRad="50800" algn="tl" rotWithShape="0">
                    <a:srgbClr val="000000"/>
                  </a:outerShdw>
                </a:effectLst>
                <a:latin typeface="Calibri" panose="020F0502020204030204" pitchFamily="34" charset="0"/>
              </a:rPr>
              <a:t>living being</a:t>
            </a:r>
            <a:endParaRPr lang="en-US" altLang="en-US" b="1" i="1" kern="0" dirty="0">
              <a:ln w="3175" cmpd="sng">
                <a:solidFill>
                  <a:srgbClr val="FFFFFF"/>
                </a:solidFill>
                <a:prstDash val="solid"/>
                <a:miter lim="800000"/>
              </a:ln>
              <a:solidFill>
                <a:srgbClr val="CC6600"/>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D367C837-44AF-45B4-AC13-94E98209319D}"/>
              </a:ext>
            </a:extLst>
          </p:cNvPr>
          <p:cNvSpPr txBox="1">
            <a:spLocks noChangeArrowheads="1"/>
          </p:cNvSpPr>
          <p:nvPr/>
        </p:nvSpPr>
        <p:spPr bwMode="auto">
          <a:xfrm>
            <a:off x="6281738" y="3752026"/>
            <a:ext cx="1787226" cy="74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CC6600"/>
                </a:solidFill>
                <a:effectLst>
                  <a:glow rad="101600">
                    <a:schemeClr val="tx1"/>
                  </a:glow>
                  <a:outerShdw blurRad="50800" algn="tl" rotWithShape="0">
                    <a:srgbClr val="000000"/>
                  </a:outerShdw>
                </a:effectLst>
                <a:latin typeface="Calibri" panose="020F0502020204030204" pitchFamily="34" charset="0"/>
              </a:rPr>
              <a:t>David</a:t>
            </a:r>
            <a:endParaRPr lang="en-US" altLang="en-US" b="1" i="1" kern="0" dirty="0">
              <a:ln w="3175" cmpd="sng">
                <a:solidFill>
                  <a:srgbClr val="FFFFFF"/>
                </a:solidFill>
                <a:prstDash val="solid"/>
                <a:miter lim="800000"/>
              </a:ln>
              <a:solidFill>
                <a:srgbClr val="CC66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95377720"/>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5"/>
                                        </p:tgtEl>
                                      </p:cBhvr>
                                    </p:animEffect>
                                    <p:set>
                                      <p:cBhvr>
                                        <p:cTn id="13" dur="1" fill="hold">
                                          <p:stCondLst>
                                            <p:cond delay="249"/>
                                          </p:stCondLst>
                                        </p:cTn>
                                        <p:tgtEl>
                                          <p:spTgt spid="5"/>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5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8" presetClass="emph" presetSubtype="0" fill="hold" grpId="1" nodeType="withEffect">
                                  <p:stCondLst>
                                    <p:cond delay="0"/>
                                  </p:stCondLst>
                                  <p:childTnLst>
                                    <p:set>
                                      <p:cBhvr override="childStyle">
                                        <p:cTn id="23" dur="500" fill="hold"/>
                                        <p:tgtEl>
                                          <p:spTgt spid="4"/>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500"/>
                                        <p:tgtEl>
                                          <p:spTgt spid="18"/>
                                        </p:tgtEl>
                                      </p:cBhvr>
                                    </p:animEffect>
                                  </p:childTnLst>
                                </p:cTn>
                              </p:par>
                              <p:par>
                                <p:cTn id="32" presetID="47" presetClass="entr" presetSubtype="0" fill="hold" grpId="0" nodeType="withEffect">
                                  <p:stCondLst>
                                    <p:cond delay="40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 presetClass="emph" presetSubtype="2" fill="hold" grpId="2" nodeType="clickEffect">
                                  <p:stCondLst>
                                    <p:cond delay="0"/>
                                  </p:stCondLst>
                                  <p:childTnLst>
                                    <p:animClr clrSpc="rgb" dir="cw">
                                      <p:cBhvr override="childStyle">
                                        <p:cTn id="40" dur="750" fill="hold"/>
                                        <p:tgtEl>
                                          <p:spTgt spid="10"/>
                                        </p:tgtEl>
                                        <p:attrNameLst>
                                          <p:attrName>style.color</p:attrName>
                                        </p:attrNameLst>
                                      </p:cBhvr>
                                      <p:to>
                                        <a:srgbClr val="CCCC00"/>
                                      </p:to>
                                    </p:animClr>
                                  </p:childTnLst>
                                </p:cTn>
                              </p:par>
                              <p:par>
                                <p:cTn id="41" presetID="42" presetClass="entr" presetSubtype="0" fill="hold" grpId="0" nodeType="withEffect">
                                  <p:stCondLst>
                                    <p:cond delay="5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250"/>
                                        <p:tgtEl>
                                          <p:spTgt spid="1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50"/>
                                        <p:tgtEl>
                                          <p:spTgt spid="12"/>
                                        </p:tgtEl>
                                      </p:cBhvr>
                                    </p:animEffect>
                                  </p:childTnLst>
                                </p:cTn>
                              </p:par>
                              <p:par>
                                <p:cTn id="54" presetID="42" presetClass="path" presetSubtype="0" accel="36000" decel="64000" fill="hold" grpId="1" nodeType="withEffect">
                                  <p:stCondLst>
                                    <p:cond delay="0"/>
                                  </p:stCondLst>
                                  <p:childTnLst>
                                    <p:animMotion origin="layout" path="M 2.22222E-6 0 L -0.09844 0.09792 " pathEditMode="relative" rAng="0" ptsTypes="AA">
                                      <p:cBhvr>
                                        <p:cTn id="55" dur="1750" fill="hold"/>
                                        <p:tgtEl>
                                          <p:spTgt spid="12"/>
                                        </p:tgtEl>
                                        <p:attrNameLst>
                                          <p:attrName>ppt_x</p:attrName>
                                          <p:attrName>ppt_y</p:attrName>
                                        </p:attrNameLst>
                                      </p:cBhvr>
                                      <p:rCtr x="-4931" y="4884"/>
                                    </p:animMotion>
                                  </p:childTnLst>
                                </p:cTn>
                              </p:par>
                              <p:par>
                                <p:cTn id="56" presetID="10" presetClass="exit" presetSubtype="0" fill="hold" grpId="1" nodeType="withEffect">
                                  <p:stCondLst>
                                    <p:cond delay="0"/>
                                  </p:stCondLst>
                                  <p:childTnLst>
                                    <p:animEffect transition="out" filter="fade">
                                      <p:cBhvr>
                                        <p:cTn id="57" dur="1250"/>
                                        <p:tgtEl>
                                          <p:spTgt spid="3074"/>
                                        </p:tgtEl>
                                      </p:cBhvr>
                                    </p:animEffect>
                                    <p:set>
                                      <p:cBhvr>
                                        <p:cTn id="58" dur="1" fill="hold">
                                          <p:stCondLst>
                                            <p:cond delay="1249"/>
                                          </p:stCondLst>
                                        </p:cTn>
                                        <p:tgtEl>
                                          <p:spTgt spid="3074"/>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4"/>
                                        </p:tgtEl>
                                      </p:cBhvr>
                                    </p:animEffect>
                                    <p:set>
                                      <p:cBhvr>
                                        <p:cTn id="61" dur="1" fill="hold">
                                          <p:stCondLst>
                                            <p:cond delay="499"/>
                                          </p:stCondLst>
                                        </p:cTn>
                                        <p:tgtEl>
                                          <p:spTgt spid="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0"/>
                                        </p:tgtEl>
                                      </p:cBhvr>
                                    </p:animEffect>
                                    <p:set>
                                      <p:cBhvr>
                                        <p:cTn id="64" dur="1" fill="hold">
                                          <p:stCondLst>
                                            <p:cond delay="499"/>
                                          </p:stCondLst>
                                        </p:cTn>
                                        <p:tgtEl>
                                          <p:spTgt spid="10"/>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8"/>
                                        </p:tgtEl>
                                      </p:cBhvr>
                                    </p:animEffect>
                                    <p:set>
                                      <p:cBhvr>
                                        <p:cTn id="70" dur="1" fill="hold">
                                          <p:stCondLst>
                                            <p:cond delay="499"/>
                                          </p:stCondLst>
                                        </p:cTn>
                                        <p:tgtEl>
                                          <p:spTgt spid="18"/>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5"/>
                                        </p:tgtEl>
                                      </p:cBhvr>
                                    </p:animEffect>
                                    <p:set>
                                      <p:cBhvr>
                                        <p:cTn id="73" dur="1" fill="hold">
                                          <p:stCondLst>
                                            <p:cond delay="499"/>
                                          </p:stCondLst>
                                        </p:cTn>
                                        <p:tgtEl>
                                          <p:spTgt spid="15"/>
                                        </p:tgtEl>
                                        <p:attrNameLst>
                                          <p:attrName>style.visibility</p:attrName>
                                        </p:attrNameLst>
                                      </p:cBhvr>
                                      <p:to>
                                        <p:strVal val="hidden"/>
                                      </p:to>
                                    </p:set>
                                  </p:childTnLst>
                                </p:cTn>
                              </p:par>
                            </p:childTnLst>
                          </p:cTn>
                        </p:par>
                        <p:par>
                          <p:cTn id="74" fill="hold">
                            <p:stCondLst>
                              <p:cond delay="1750"/>
                            </p:stCondLst>
                            <p:childTnLst>
                              <p:par>
                                <p:cTn id="75" presetID="10"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250"/>
                                        <p:tgtEl>
                                          <p:spTgt spid="11"/>
                                        </p:tgtEl>
                                      </p:cBhvr>
                                    </p:animEffect>
                                  </p:childTnLst>
                                </p:cTn>
                              </p:par>
                              <p:par>
                                <p:cTn id="78" presetID="10" presetClass="exit" presetSubtype="0" fill="hold" grpId="1" nodeType="withEffect">
                                  <p:stCondLst>
                                    <p:cond delay="250"/>
                                  </p:stCondLst>
                                  <p:childTnLst>
                                    <p:animEffect transition="out" filter="fade">
                                      <p:cBhvr>
                                        <p:cTn id="79" dur="250"/>
                                        <p:tgtEl>
                                          <p:spTgt spid="13"/>
                                        </p:tgtEl>
                                      </p:cBhvr>
                                    </p:animEffect>
                                    <p:set>
                                      <p:cBhvr>
                                        <p:cTn id="80" dur="1" fill="hold">
                                          <p:stCondLst>
                                            <p:cond delay="249"/>
                                          </p:stCondLst>
                                        </p:cTn>
                                        <p:tgtEl>
                                          <p:spTgt spid="13"/>
                                        </p:tgtEl>
                                        <p:attrNameLst>
                                          <p:attrName>style.visibility</p:attrName>
                                        </p:attrNameLst>
                                      </p:cBhvr>
                                      <p:to>
                                        <p:strVal val="hidden"/>
                                      </p:to>
                                    </p:set>
                                  </p:childTnLst>
                                </p:cTn>
                              </p:par>
                              <p:par>
                                <p:cTn id="81" presetID="10" presetClass="exit" presetSubtype="0" fill="hold" grpId="2" nodeType="withEffect">
                                  <p:stCondLst>
                                    <p:cond delay="250"/>
                                  </p:stCondLst>
                                  <p:childTnLst>
                                    <p:animEffect transition="out" filter="fade">
                                      <p:cBhvr>
                                        <p:cTn id="82" dur="250"/>
                                        <p:tgtEl>
                                          <p:spTgt spid="12"/>
                                        </p:tgtEl>
                                      </p:cBhvr>
                                    </p:animEffect>
                                    <p:set>
                                      <p:cBhvr>
                                        <p:cTn id="83" dur="1" fill="hold">
                                          <p:stCondLst>
                                            <p:cond delay="249"/>
                                          </p:stCondLst>
                                        </p:cTn>
                                        <p:tgtEl>
                                          <p:spTgt spid="12"/>
                                        </p:tgtEl>
                                        <p:attrNameLst>
                                          <p:attrName>style.visibility</p:attrName>
                                        </p:attrNameLst>
                                      </p:cBhvr>
                                      <p:to>
                                        <p:strVal val="hidden"/>
                                      </p:to>
                                    </p:set>
                                  </p:childTnLst>
                                </p:cTn>
                              </p:par>
                              <p:par>
                                <p:cTn id="84" presetID="50" presetClass="exit" presetSubtype="0" accel="100000" fill="hold" grpId="1" nodeType="withEffect">
                                  <p:stCondLst>
                                    <p:cond delay="250"/>
                                  </p:stCondLst>
                                  <p:childTnLst>
                                    <p:anim calcmode="lin" valueType="num">
                                      <p:cBhvr>
                                        <p:cTn id="85" dur="1000"/>
                                        <p:tgtEl>
                                          <p:spTgt spid="11"/>
                                        </p:tgtEl>
                                        <p:attrNameLst>
                                          <p:attrName>ppt_w</p:attrName>
                                        </p:attrNameLst>
                                      </p:cBhvr>
                                      <p:tavLst>
                                        <p:tav tm="0">
                                          <p:val>
                                            <p:strVal val="ppt_w"/>
                                          </p:val>
                                        </p:tav>
                                        <p:tav tm="100000">
                                          <p:val>
                                            <p:strVal val="ppt_w+.3"/>
                                          </p:val>
                                        </p:tav>
                                      </p:tavLst>
                                    </p:anim>
                                    <p:anim calcmode="lin" valueType="num">
                                      <p:cBhvr>
                                        <p:cTn id="86" dur="1000"/>
                                        <p:tgtEl>
                                          <p:spTgt spid="11"/>
                                        </p:tgtEl>
                                        <p:attrNameLst>
                                          <p:attrName>ppt_h</p:attrName>
                                        </p:attrNameLst>
                                      </p:cBhvr>
                                      <p:tavLst>
                                        <p:tav tm="0">
                                          <p:val>
                                            <p:strVal val="ppt_h"/>
                                          </p:val>
                                        </p:tav>
                                        <p:tav tm="100000">
                                          <p:val>
                                            <p:strVal val="ppt_h"/>
                                          </p:val>
                                        </p:tav>
                                      </p:tavLst>
                                    </p:anim>
                                    <p:animEffect transition="out" filter="fade">
                                      <p:cBhvr>
                                        <p:cTn id="87" dur="1000"/>
                                        <p:tgtEl>
                                          <p:spTgt spid="11"/>
                                        </p:tgtEl>
                                      </p:cBhvr>
                                    </p:animEffect>
                                    <p:set>
                                      <p:cBhvr>
                                        <p:cTn id="88"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14" grpId="0"/>
      <p:bldP spid="17" grpId="0"/>
      <p:bldP spid="17" grpId="1"/>
      <p:bldP spid="3074" grpId="0"/>
      <p:bldP spid="3074" grpId="1"/>
      <p:bldP spid="5" grpId="0"/>
      <p:bldP spid="13" grpId="0"/>
      <p:bldP spid="13" grpId="1"/>
      <p:bldP spid="11" grpId="0"/>
      <p:bldP spid="11" grpId="1"/>
      <p:bldP spid="10" grpId="0"/>
      <p:bldP spid="10" grpId="1"/>
      <p:bldP spid="10" grpId="2"/>
      <p:bldP spid="12" grpId="0"/>
      <p:bldP spid="12" grpId="1"/>
      <p:bldP spid="12" grpId="2"/>
      <p:bldP spid="15" grpId="0"/>
      <p:bldP spid="15" grpId="1"/>
      <p:bldP spid="18" grpId="0"/>
      <p:bldP spid="18"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09118D-CF9A-4222-B5DB-AC8E455E77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God">
            <a:extLst>
              <a:ext uri="{FF2B5EF4-FFF2-40B4-BE49-F238E27FC236}">
                <a16:creationId xmlns:a16="http://schemas.microsoft.com/office/drawing/2014/main" id="{FD4E5B01-B880-43A5-9E89-54AA61FF232A}"/>
              </a:ext>
            </a:extLst>
          </p:cNvPr>
          <p:cNvSpPr/>
          <p:nvPr/>
        </p:nvSpPr>
        <p:spPr>
          <a:xfrm>
            <a:off x="233855" y="10854"/>
            <a:ext cx="5762694" cy="6012928"/>
          </a:xfrm>
          <a:custGeom>
            <a:avLst/>
            <a:gdLst>
              <a:gd name="connsiteX0" fmla="*/ 2690949 w 5765075"/>
              <a:gd name="connsiteY0" fmla="*/ 2211977 h 5991497"/>
              <a:gd name="connsiteX1" fmla="*/ 2734492 w 5765075"/>
              <a:gd name="connsiteY1" fmla="*/ 0 h 5991497"/>
              <a:gd name="connsiteX2" fmla="*/ 2804160 w 5765075"/>
              <a:gd name="connsiteY2" fmla="*/ 2220686 h 5991497"/>
              <a:gd name="connsiteX3" fmla="*/ 3997235 w 5765075"/>
              <a:gd name="connsiteY3" fmla="*/ 505097 h 5991497"/>
              <a:gd name="connsiteX4" fmla="*/ 2865120 w 5765075"/>
              <a:gd name="connsiteY4" fmla="*/ 2264229 h 5991497"/>
              <a:gd name="connsiteX5" fmla="*/ 5765075 w 5765075"/>
              <a:gd name="connsiteY5" fmla="*/ 2264229 h 5991497"/>
              <a:gd name="connsiteX6" fmla="*/ 2838995 w 5765075"/>
              <a:gd name="connsiteY6" fmla="*/ 2377440 h 5991497"/>
              <a:gd name="connsiteX7" fmla="*/ 4136572 w 5765075"/>
              <a:gd name="connsiteY7" fmla="*/ 4032069 h 5991497"/>
              <a:gd name="connsiteX8" fmla="*/ 2804160 w 5765075"/>
              <a:gd name="connsiteY8" fmla="*/ 2438400 h 5991497"/>
              <a:gd name="connsiteX9" fmla="*/ 2760618 w 5765075"/>
              <a:gd name="connsiteY9" fmla="*/ 5991497 h 5991497"/>
              <a:gd name="connsiteX10" fmla="*/ 2708366 w 5765075"/>
              <a:gd name="connsiteY10" fmla="*/ 2438400 h 5991497"/>
              <a:gd name="connsiteX11" fmla="*/ 1436915 w 5765075"/>
              <a:gd name="connsiteY11" fmla="*/ 4136572 h 5991497"/>
              <a:gd name="connsiteX12" fmla="*/ 2656115 w 5765075"/>
              <a:gd name="connsiteY12" fmla="*/ 2360023 h 5991497"/>
              <a:gd name="connsiteX13" fmla="*/ 0 w 5765075"/>
              <a:gd name="connsiteY13" fmla="*/ 2412275 h 5991497"/>
              <a:gd name="connsiteX14" fmla="*/ 2664823 w 5765075"/>
              <a:gd name="connsiteY14" fmla="*/ 2299063 h 5991497"/>
              <a:gd name="connsiteX15" fmla="*/ 1637212 w 5765075"/>
              <a:gd name="connsiteY15" fmla="*/ 1018903 h 5991497"/>
              <a:gd name="connsiteX16" fmla="*/ 2690949 w 5765075"/>
              <a:gd name="connsiteY16" fmla="*/ 2211977 h 5991497"/>
              <a:gd name="connsiteX0" fmla="*/ 2690949 w 5765075"/>
              <a:gd name="connsiteY0" fmla="*/ 2211977 h 5991497"/>
              <a:gd name="connsiteX1" fmla="*/ 2734492 w 5765075"/>
              <a:gd name="connsiteY1" fmla="*/ 0 h 5991497"/>
              <a:gd name="connsiteX2" fmla="*/ 2804160 w 5765075"/>
              <a:gd name="connsiteY2" fmla="*/ 2220686 h 5991497"/>
              <a:gd name="connsiteX3" fmla="*/ 3997235 w 5765075"/>
              <a:gd name="connsiteY3" fmla="*/ 505097 h 5991497"/>
              <a:gd name="connsiteX4" fmla="*/ 2865120 w 5765075"/>
              <a:gd name="connsiteY4" fmla="*/ 2264229 h 5991497"/>
              <a:gd name="connsiteX5" fmla="*/ 5765075 w 5765075"/>
              <a:gd name="connsiteY5" fmla="*/ 2264229 h 5991497"/>
              <a:gd name="connsiteX6" fmla="*/ 2838995 w 5765075"/>
              <a:gd name="connsiteY6" fmla="*/ 2377440 h 5991497"/>
              <a:gd name="connsiteX7" fmla="*/ 4136572 w 5765075"/>
              <a:gd name="connsiteY7" fmla="*/ 4032069 h 5991497"/>
              <a:gd name="connsiteX8" fmla="*/ 2804160 w 5765075"/>
              <a:gd name="connsiteY8" fmla="*/ 2438400 h 5991497"/>
              <a:gd name="connsiteX9" fmla="*/ 2760618 w 5765075"/>
              <a:gd name="connsiteY9" fmla="*/ 5991497 h 5991497"/>
              <a:gd name="connsiteX10" fmla="*/ 2729797 w 5765075"/>
              <a:gd name="connsiteY10" fmla="*/ 2452688 h 5991497"/>
              <a:gd name="connsiteX11" fmla="*/ 1436915 w 5765075"/>
              <a:gd name="connsiteY11" fmla="*/ 4136572 h 5991497"/>
              <a:gd name="connsiteX12" fmla="*/ 2656115 w 5765075"/>
              <a:gd name="connsiteY12" fmla="*/ 2360023 h 5991497"/>
              <a:gd name="connsiteX13" fmla="*/ 0 w 5765075"/>
              <a:gd name="connsiteY13" fmla="*/ 2412275 h 5991497"/>
              <a:gd name="connsiteX14" fmla="*/ 2664823 w 5765075"/>
              <a:gd name="connsiteY14" fmla="*/ 2299063 h 5991497"/>
              <a:gd name="connsiteX15" fmla="*/ 1637212 w 5765075"/>
              <a:gd name="connsiteY15" fmla="*/ 1018903 h 5991497"/>
              <a:gd name="connsiteX16" fmla="*/ 2690949 w 5765075"/>
              <a:gd name="connsiteY16" fmla="*/ 2211977 h 5991497"/>
              <a:gd name="connsiteX0" fmla="*/ 2690949 w 5765075"/>
              <a:gd name="connsiteY0" fmla="*/ 2211977 h 5991497"/>
              <a:gd name="connsiteX1" fmla="*/ 2734492 w 5765075"/>
              <a:gd name="connsiteY1" fmla="*/ 0 h 5991497"/>
              <a:gd name="connsiteX2" fmla="*/ 2804160 w 5765075"/>
              <a:gd name="connsiteY2" fmla="*/ 2220686 h 5991497"/>
              <a:gd name="connsiteX3" fmla="*/ 3997235 w 5765075"/>
              <a:gd name="connsiteY3" fmla="*/ 505097 h 5991497"/>
              <a:gd name="connsiteX4" fmla="*/ 2865120 w 5765075"/>
              <a:gd name="connsiteY4" fmla="*/ 2264229 h 5991497"/>
              <a:gd name="connsiteX5" fmla="*/ 5765075 w 5765075"/>
              <a:gd name="connsiteY5" fmla="*/ 2264229 h 5991497"/>
              <a:gd name="connsiteX6" fmla="*/ 2838995 w 5765075"/>
              <a:gd name="connsiteY6" fmla="*/ 2377440 h 5991497"/>
              <a:gd name="connsiteX7" fmla="*/ 4136572 w 5765075"/>
              <a:gd name="connsiteY7" fmla="*/ 4032069 h 5991497"/>
              <a:gd name="connsiteX8" fmla="*/ 2804160 w 5765075"/>
              <a:gd name="connsiteY8" fmla="*/ 2438400 h 5991497"/>
              <a:gd name="connsiteX9" fmla="*/ 2760618 w 5765075"/>
              <a:gd name="connsiteY9" fmla="*/ 5991497 h 5991497"/>
              <a:gd name="connsiteX10" fmla="*/ 2729797 w 5765075"/>
              <a:gd name="connsiteY10" fmla="*/ 2452688 h 5991497"/>
              <a:gd name="connsiteX11" fmla="*/ 2705713 w 5765075"/>
              <a:gd name="connsiteY11" fmla="*/ 2446429 h 5991497"/>
              <a:gd name="connsiteX12" fmla="*/ 1436915 w 5765075"/>
              <a:gd name="connsiteY12" fmla="*/ 4136572 h 5991497"/>
              <a:gd name="connsiteX13" fmla="*/ 2656115 w 5765075"/>
              <a:gd name="connsiteY13" fmla="*/ 2360023 h 5991497"/>
              <a:gd name="connsiteX14" fmla="*/ 0 w 5765075"/>
              <a:gd name="connsiteY14" fmla="*/ 2412275 h 5991497"/>
              <a:gd name="connsiteX15" fmla="*/ 2664823 w 5765075"/>
              <a:gd name="connsiteY15" fmla="*/ 2299063 h 5991497"/>
              <a:gd name="connsiteX16" fmla="*/ 1637212 w 5765075"/>
              <a:gd name="connsiteY16" fmla="*/ 1018903 h 5991497"/>
              <a:gd name="connsiteX17" fmla="*/ 2690949 w 5765075"/>
              <a:gd name="connsiteY17" fmla="*/ 2211977 h 5991497"/>
              <a:gd name="connsiteX0" fmla="*/ 2690949 w 5765075"/>
              <a:gd name="connsiteY0" fmla="*/ 2211977 h 5991497"/>
              <a:gd name="connsiteX1" fmla="*/ 2734492 w 5765075"/>
              <a:gd name="connsiteY1" fmla="*/ 0 h 5991497"/>
              <a:gd name="connsiteX2" fmla="*/ 2804160 w 5765075"/>
              <a:gd name="connsiteY2" fmla="*/ 2220686 h 5991497"/>
              <a:gd name="connsiteX3" fmla="*/ 3997235 w 5765075"/>
              <a:gd name="connsiteY3" fmla="*/ 505097 h 5991497"/>
              <a:gd name="connsiteX4" fmla="*/ 2865120 w 5765075"/>
              <a:gd name="connsiteY4" fmla="*/ 2264229 h 5991497"/>
              <a:gd name="connsiteX5" fmla="*/ 5765075 w 5765075"/>
              <a:gd name="connsiteY5" fmla="*/ 2264229 h 5991497"/>
              <a:gd name="connsiteX6" fmla="*/ 2838995 w 5765075"/>
              <a:gd name="connsiteY6" fmla="*/ 2377440 h 5991497"/>
              <a:gd name="connsiteX7" fmla="*/ 4136572 w 5765075"/>
              <a:gd name="connsiteY7" fmla="*/ 4032069 h 5991497"/>
              <a:gd name="connsiteX8" fmla="*/ 2780347 w 5765075"/>
              <a:gd name="connsiteY8" fmla="*/ 2455069 h 5991497"/>
              <a:gd name="connsiteX9" fmla="*/ 2760618 w 5765075"/>
              <a:gd name="connsiteY9" fmla="*/ 5991497 h 5991497"/>
              <a:gd name="connsiteX10" fmla="*/ 2729797 w 5765075"/>
              <a:gd name="connsiteY10" fmla="*/ 2452688 h 5991497"/>
              <a:gd name="connsiteX11" fmla="*/ 2705713 w 5765075"/>
              <a:gd name="connsiteY11" fmla="*/ 2446429 h 5991497"/>
              <a:gd name="connsiteX12" fmla="*/ 1436915 w 5765075"/>
              <a:gd name="connsiteY12" fmla="*/ 4136572 h 5991497"/>
              <a:gd name="connsiteX13" fmla="*/ 2656115 w 5765075"/>
              <a:gd name="connsiteY13" fmla="*/ 2360023 h 5991497"/>
              <a:gd name="connsiteX14" fmla="*/ 0 w 5765075"/>
              <a:gd name="connsiteY14" fmla="*/ 2412275 h 5991497"/>
              <a:gd name="connsiteX15" fmla="*/ 2664823 w 5765075"/>
              <a:gd name="connsiteY15" fmla="*/ 2299063 h 5991497"/>
              <a:gd name="connsiteX16" fmla="*/ 1637212 w 5765075"/>
              <a:gd name="connsiteY16" fmla="*/ 1018903 h 5991497"/>
              <a:gd name="connsiteX17" fmla="*/ 2690949 w 5765075"/>
              <a:gd name="connsiteY17" fmla="*/ 2211977 h 5991497"/>
              <a:gd name="connsiteX0" fmla="*/ 2690949 w 5765075"/>
              <a:gd name="connsiteY0" fmla="*/ 2211977 h 5991497"/>
              <a:gd name="connsiteX1" fmla="*/ 2734492 w 5765075"/>
              <a:gd name="connsiteY1" fmla="*/ 0 h 5991497"/>
              <a:gd name="connsiteX2" fmla="*/ 2804160 w 5765075"/>
              <a:gd name="connsiteY2" fmla="*/ 2220686 h 5991497"/>
              <a:gd name="connsiteX3" fmla="*/ 3997235 w 5765075"/>
              <a:gd name="connsiteY3" fmla="*/ 505097 h 5991497"/>
              <a:gd name="connsiteX4" fmla="*/ 2865120 w 5765075"/>
              <a:gd name="connsiteY4" fmla="*/ 2264229 h 5991497"/>
              <a:gd name="connsiteX5" fmla="*/ 5765075 w 5765075"/>
              <a:gd name="connsiteY5" fmla="*/ 2264229 h 5991497"/>
              <a:gd name="connsiteX6" fmla="*/ 2838995 w 5765075"/>
              <a:gd name="connsiteY6" fmla="*/ 2377440 h 5991497"/>
              <a:gd name="connsiteX7" fmla="*/ 4136572 w 5765075"/>
              <a:gd name="connsiteY7" fmla="*/ 4032069 h 5991497"/>
              <a:gd name="connsiteX8" fmla="*/ 2812869 w 5765075"/>
              <a:gd name="connsiteY8" fmla="*/ 2446429 h 5991497"/>
              <a:gd name="connsiteX9" fmla="*/ 2780347 w 5765075"/>
              <a:gd name="connsiteY9" fmla="*/ 2455069 h 5991497"/>
              <a:gd name="connsiteX10" fmla="*/ 2760618 w 5765075"/>
              <a:gd name="connsiteY10" fmla="*/ 5991497 h 5991497"/>
              <a:gd name="connsiteX11" fmla="*/ 2729797 w 5765075"/>
              <a:gd name="connsiteY11" fmla="*/ 2452688 h 5991497"/>
              <a:gd name="connsiteX12" fmla="*/ 2705713 w 5765075"/>
              <a:gd name="connsiteY12" fmla="*/ 2446429 h 5991497"/>
              <a:gd name="connsiteX13" fmla="*/ 1436915 w 5765075"/>
              <a:gd name="connsiteY13" fmla="*/ 4136572 h 5991497"/>
              <a:gd name="connsiteX14" fmla="*/ 2656115 w 5765075"/>
              <a:gd name="connsiteY14" fmla="*/ 2360023 h 5991497"/>
              <a:gd name="connsiteX15" fmla="*/ 0 w 5765075"/>
              <a:gd name="connsiteY15" fmla="*/ 2412275 h 5991497"/>
              <a:gd name="connsiteX16" fmla="*/ 2664823 w 5765075"/>
              <a:gd name="connsiteY16" fmla="*/ 2299063 h 5991497"/>
              <a:gd name="connsiteX17" fmla="*/ 1637212 w 5765075"/>
              <a:gd name="connsiteY17" fmla="*/ 1018903 h 5991497"/>
              <a:gd name="connsiteX18" fmla="*/ 2690949 w 5765075"/>
              <a:gd name="connsiteY18" fmla="*/ 2211977 h 5991497"/>
              <a:gd name="connsiteX0" fmla="*/ 2690949 w 5765075"/>
              <a:gd name="connsiteY0" fmla="*/ 2211977 h 5991497"/>
              <a:gd name="connsiteX1" fmla="*/ 2734492 w 5765075"/>
              <a:gd name="connsiteY1" fmla="*/ 0 h 5991497"/>
              <a:gd name="connsiteX2" fmla="*/ 2804160 w 5765075"/>
              <a:gd name="connsiteY2" fmla="*/ 2220686 h 5991497"/>
              <a:gd name="connsiteX3" fmla="*/ 3997235 w 5765075"/>
              <a:gd name="connsiteY3" fmla="*/ 505097 h 5991497"/>
              <a:gd name="connsiteX4" fmla="*/ 2865120 w 5765075"/>
              <a:gd name="connsiteY4" fmla="*/ 2264229 h 5991497"/>
              <a:gd name="connsiteX5" fmla="*/ 5765075 w 5765075"/>
              <a:gd name="connsiteY5" fmla="*/ 2264229 h 5991497"/>
              <a:gd name="connsiteX6" fmla="*/ 2869951 w 5765075"/>
              <a:gd name="connsiteY6" fmla="*/ 2365533 h 5991497"/>
              <a:gd name="connsiteX7" fmla="*/ 4136572 w 5765075"/>
              <a:gd name="connsiteY7" fmla="*/ 4032069 h 5991497"/>
              <a:gd name="connsiteX8" fmla="*/ 2812869 w 5765075"/>
              <a:gd name="connsiteY8" fmla="*/ 2446429 h 5991497"/>
              <a:gd name="connsiteX9" fmla="*/ 2780347 w 5765075"/>
              <a:gd name="connsiteY9" fmla="*/ 2455069 h 5991497"/>
              <a:gd name="connsiteX10" fmla="*/ 2760618 w 5765075"/>
              <a:gd name="connsiteY10" fmla="*/ 5991497 h 5991497"/>
              <a:gd name="connsiteX11" fmla="*/ 2729797 w 5765075"/>
              <a:gd name="connsiteY11" fmla="*/ 2452688 h 5991497"/>
              <a:gd name="connsiteX12" fmla="*/ 2705713 w 5765075"/>
              <a:gd name="connsiteY12" fmla="*/ 2446429 h 5991497"/>
              <a:gd name="connsiteX13" fmla="*/ 1436915 w 5765075"/>
              <a:gd name="connsiteY13" fmla="*/ 4136572 h 5991497"/>
              <a:gd name="connsiteX14" fmla="*/ 2656115 w 5765075"/>
              <a:gd name="connsiteY14" fmla="*/ 2360023 h 5991497"/>
              <a:gd name="connsiteX15" fmla="*/ 0 w 5765075"/>
              <a:gd name="connsiteY15" fmla="*/ 2412275 h 5991497"/>
              <a:gd name="connsiteX16" fmla="*/ 2664823 w 5765075"/>
              <a:gd name="connsiteY16" fmla="*/ 2299063 h 5991497"/>
              <a:gd name="connsiteX17" fmla="*/ 1637212 w 5765075"/>
              <a:gd name="connsiteY17" fmla="*/ 1018903 h 5991497"/>
              <a:gd name="connsiteX18" fmla="*/ 2690949 w 5765075"/>
              <a:gd name="connsiteY18" fmla="*/ 2211977 h 5991497"/>
              <a:gd name="connsiteX0" fmla="*/ 2690949 w 5765075"/>
              <a:gd name="connsiteY0" fmla="*/ 2211977 h 5991497"/>
              <a:gd name="connsiteX1" fmla="*/ 2734492 w 5765075"/>
              <a:gd name="connsiteY1" fmla="*/ 0 h 5991497"/>
              <a:gd name="connsiteX2" fmla="*/ 2804160 w 5765075"/>
              <a:gd name="connsiteY2" fmla="*/ 2220686 h 5991497"/>
              <a:gd name="connsiteX3" fmla="*/ 3997235 w 5765075"/>
              <a:gd name="connsiteY3" fmla="*/ 505097 h 5991497"/>
              <a:gd name="connsiteX4" fmla="*/ 2865120 w 5765075"/>
              <a:gd name="connsiteY4" fmla="*/ 2264229 h 5991497"/>
              <a:gd name="connsiteX5" fmla="*/ 5765075 w 5765075"/>
              <a:gd name="connsiteY5" fmla="*/ 2264229 h 5991497"/>
              <a:gd name="connsiteX6" fmla="*/ 2869951 w 5765075"/>
              <a:gd name="connsiteY6" fmla="*/ 2365533 h 5991497"/>
              <a:gd name="connsiteX7" fmla="*/ 2853350 w 5765075"/>
              <a:gd name="connsiteY7" fmla="*/ 2420235 h 5991497"/>
              <a:gd name="connsiteX8" fmla="*/ 4136572 w 5765075"/>
              <a:gd name="connsiteY8" fmla="*/ 4032069 h 5991497"/>
              <a:gd name="connsiteX9" fmla="*/ 2812869 w 5765075"/>
              <a:gd name="connsiteY9" fmla="*/ 2446429 h 5991497"/>
              <a:gd name="connsiteX10" fmla="*/ 2780347 w 5765075"/>
              <a:gd name="connsiteY10" fmla="*/ 2455069 h 5991497"/>
              <a:gd name="connsiteX11" fmla="*/ 2760618 w 5765075"/>
              <a:gd name="connsiteY11" fmla="*/ 5991497 h 5991497"/>
              <a:gd name="connsiteX12" fmla="*/ 2729797 w 5765075"/>
              <a:gd name="connsiteY12" fmla="*/ 2452688 h 5991497"/>
              <a:gd name="connsiteX13" fmla="*/ 2705713 w 5765075"/>
              <a:gd name="connsiteY13" fmla="*/ 2446429 h 5991497"/>
              <a:gd name="connsiteX14" fmla="*/ 1436915 w 5765075"/>
              <a:gd name="connsiteY14" fmla="*/ 4136572 h 5991497"/>
              <a:gd name="connsiteX15" fmla="*/ 2656115 w 5765075"/>
              <a:gd name="connsiteY15" fmla="*/ 2360023 h 5991497"/>
              <a:gd name="connsiteX16" fmla="*/ 0 w 5765075"/>
              <a:gd name="connsiteY16" fmla="*/ 2412275 h 5991497"/>
              <a:gd name="connsiteX17" fmla="*/ 2664823 w 5765075"/>
              <a:gd name="connsiteY17" fmla="*/ 2299063 h 5991497"/>
              <a:gd name="connsiteX18" fmla="*/ 1637212 w 5765075"/>
              <a:gd name="connsiteY18" fmla="*/ 1018903 h 5991497"/>
              <a:gd name="connsiteX19" fmla="*/ 2690949 w 5765075"/>
              <a:gd name="connsiteY19" fmla="*/ 2211977 h 5991497"/>
              <a:gd name="connsiteX0" fmla="*/ 2690949 w 5765075"/>
              <a:gd name="connsiteY0" fmla="*/ 2211977 h 5991497"/>
              <a:gd name="connsiteX1" fmla="*/ 2734492 w 5765075"/>
              <a:gd name="connsiteY1" fmla="*/ 0 h 5991497"/>
              <a:gd name="connsiteX2" fmla="*/ 2804160 w 5765075"/>
              <a:gd name="connsiteY2" fmla="*/ 2220686 h 5991497"/>
              <a:gd name="connsiteX3" fmla="*/ 3997235 w 5765075"/>
              <a:gd name="connsiteY3" fmla="*/ 505097 h 5991497"/>
              <a:gd name="connsiteX4" fmla="*/ 2836545 w 5765075"/>
              <a:gd name="connsiteY4" fmla="*/ 2249941 h 5991497"/>
              <a:gd name="connsiteX5" fmla="*/ 5765075 w 5765075"/>
              <a:gd name="connsiteY5" fmla="*/ 2264229 h 5991497"/>
              <a:gd name="connsiteX6" fmla="*/ 2869951 w 5765075"/>
              <a:gd name="connsiteY6" fmla="*/ 2365533 h 5991497"/>
              <a:gd name="connsiteX7" fmla="*/ 2853350 w 5765075"/>
              <a:gd name="connsiteY7" fmla="*/ 2420235 h 5991497"/>
              <a:gd name="connsiteX8" fmla="*/ 4136572 w 5765075"/>
              <a:gd name="connsiteY8" fmla="*/ 4032069 h 5991497"/>
              <a:gd name="connsiteX9" fmla="*/ 2812869 w 5765075"/>
              <a:gd name="connsiteY9" fmla="*/ 2446429 h 5991497"/>
              <a:gd name="connsiteX10" fmla="*/ 2780347 w 5765075"/>
              <a:gd name="connsiteY10" fmla="*/ 2455069 h 5991497"/>
              <a:gd name="connsiteX11" fmla="*/ 2760618 w 5765075"/>
              <a:gd name="connsiteY11" fmla="*/ 5991497 h 5991497"/>
              <a:gd name="connsiteX12" fmla="*/ 2729797 w 5765075"/>
              <a:gd name="connsiteY12" fmla="*/ 2452688 h 5991497"/>
              <a:gd name="connsiteX13" fmla="*/ 2705713 w 5765075"/>
              <a:gd name="connsiteY13" fmla="*/ 2446429 h 5991497"/>
              <a:gd name="connsiteX14" fmla="*/ 1436915 w 5765075"/>
              <a:gd name="connsiteY14" fmla="*/ 4136572 h 5991497"/>
              <a:gd name="connsiteX15" fmla="*/ 2656115 w 5765075"/>
              <a:gd name="connsiteY15" fmla="*/ 2360023 h 5991497"/>
              <a:gd name="connsiteX16" fmla="*/ 0 w 5765075"/>
              <a:gd name="connsiteY16" fmla="*/ 2412275 h 5991497"/>
              <a:gd name="connsiteX17" fmla="*/ 2664823 w 5765075"/>
              <a:gd name="connsiteY17" fmla="*/ 2299063 h 5991497"/>
              <a:gd name="connsiteX18" fmla="*/ 1637212 w 5765075"/>
              <a:gd name="connsiteY18" fmla="*/ 1018903 h 5991497"/>
              <a:gd name="connsiteX19" fmla="*/ 2690949 w 5765075"/>
              <a:gd name="connsiteY19" fmla="*/ 2211977 h 5991497"/>
              <a:gd name="connsiteX0" fmla="*/ 2690949 w 5765075"/>
              <a:gd name="connsiteY0" fmla="*/ 2211977 h 5991497"/>
              <a:gd name="connsiteX1" fmla="*/ 2734492 w 5765075"/>
              <a:gd name="connsiteY1" fmla="*/ 0 h 5991497"/>
              <a:gd name="connsiteX2" fmla="*/ 2804160 w 5765075"/>
              <a:gd name="connsiteY2" fmla="*/ 2220686 h 5991497"/>
              <a:gd name="connsiteX3" fmla="*/ 3997235 w 5765075"/>
              <a:gd name="connsiteY3" fmla="*/ 505097 h 5991497"/>
              <a:gd name="connsiteX4" fmla="*/ 2836545 w 5765075"/>
              <a:gd name="connsiteY4" fmla="*/ 2249941 h 5991497"/>
              <a:gd name="connsiteX5" fmla="*/ 2886688 w 5765075"/>
              <a:gd name="connsiteY5" fmla="*/ 2298791 h 5991497"/>
              <a:gd name="connsiteX6" fmla="*/ 5765075 w 5765075"/>
              <a:gd name="connsiteY6" fmla="*/ 2264229 h 5991497"/>
              <a:gd name="connsiteX7" fmla="*/ 2869951 w 5765075"/>
              <a:gd name="connsiteY7" fmla="*/ 2365533 h 5991497"/>
              <a:gd name="connsiteX8" fmla="*/ 2853350 w 5765075"/>
              <a:gd name="connsiteY8" fmla="*/ 2420235 h 5991497"/>
              <a:gd name="connsiteX9" fmla="*/ 4136572 w 5765075"/>
              <a:gd name="connsiteY9" fmla="*/ 4032069 h 5991497"/>
              <a:gd name="connsiteX10" fmla="*/ 2812869 w 5765075"/>
              <a:gd name="connsiteY10" fmla="*/ 2446429 h 5991497"/>
              <a:gd name="connsiteX11" fmla="*/ 2780347 w 5765075"/>
              <a:gd name="connsiteY11" fmla="*/ 2455069 h 5991497"/>
              <a:gd name="connsiteX12" fmla="*/ 2760618 w 5765075"/>
              <a:gd name="connsiteY12" fmla="*/ 5991497 h 5991497"/>
              <a:gd name="connsiteX13" fmla="*/ 2729797 w 5765075"/>
              <a:gd name="connsiteY13" fmla="*/ 2452688 h 5991497"/>
              <a:gd name="connsiteX14" fmla="*/ 2705713 w 5765075"/>
              <a:gd name="connsiteY14" fmla="*/ 2446429 h 5991497"/>
              <a:gd name="connsiteX15" fmla="*/ 1436915 w 5765075"/>
              <a:gd name="connsiteY15" fmla="*/ 4136572 h 5991497"/>
              <a:gd name="connsiteX16" fmla="*/ 2656115 w 5765075"/>
              <a:gd name="connsiteY16" fmla="*/ 2360023 h 5991497"/>
              <a:gd name="connsiteX17" fmla="*/ 0 w 5765075"/>
              <a:gd name="connsiteY17" fmla="*/ 2412275 h 5991497"/>
              <a:gd name="connsiteX18" fmla="*/ 2664823 w 5765075"/>
              <a:gd name="connsiteY18" fmla="*/ 2299063 h 5991497"/>
              <a:gd name="connsiteX19" fmla="*/ 1637212 w 5765075"/>
              <a:gd name="connsiteY19" fmla="*/ 1018903 h 5991497"/>
              <a:gd name="connsiteX20" fmla="*/ 2690949 w 5765075"/>
              <a:gd name="connsiteY20" fmla="*/ 2211977 h 5991497"/>
              <a:gd name="connsiteX0" fmla="*/ 2690949 w 5765075"/>
              <a:gd name="connsiteY0" fmla="*/ 2211977 h 5991497"/>
              <a:gd name="connsiteX1" fmla="*/ 2734492 w 5765075"/>
              <a:gd name="connsiteY1" fmla="*/ 0 h 5991497"/>
              <a:gd name="connsiteX2" fmla="*/ 2804160 w 5765075"/>
              <a:gd name="connsiteY2" fmla="*/ 2220686 h 5991497"/>
              <a:gd name="connsiteX3" fmla="*/ 3997235 w 5765075"/>
              <a:gd name="connsiteY3" fmla="*/ 505097 h 5991497"/>
              <a:gd name="connsiteX4" fmla="*/ 2836545 w 5765075"/>
              <a:gd name="connsiteY4" fmla="*/ 2249941 h 5991497"/>
              <a:gd name="connsiteX5" fmla="*/ 2886688 w 5765075"/>
              <a:gd name="connsiteY5" fmla="*/ 2298791 h 5991497"/>
              <a:gd name="connsiteX6" fmla="*/ 5765075 w 5765075"/>
              <a:gd name="connsiteY6" fmla="*/ 2264229 h 5991497"/>
              <a:gd name="connsiteX7" fmla="*/ 2869951 w 5765075"/>
              <a:gd name="connsiteY7" fmla="*/ 2365533 h 5991497"/>
              <a:gd name="connsiteX8" fmla="*/ 2853350 w 5765075"/>
              <a:gd name="connsiteY8" fmla="*/ 2420235 h 5991497"/>
              <a:gd name="connsiteX9" fmla="*/ 4136572 w 5765075"/>
              <a:gd name="connsiteY9" fmla="*/ 4032069 h 5991497"/>
              <a:gd name="connsiteX10" fmla="*/ 2812869 w 5765075"/>
              <a:gd name="connsiteY10" fmla="*/ 2446429 h 5991497"/>
              <a:gd name="connsiteX11" fmla="*/ 2780347 w 5765075"/>
              <a:gd name="connsiteY11" fmla="*/ 2455069 h 5991497"/>
              <a:gd name="connsiteX12" fmla="*/ 2760618 w 5765075"/>
              <a:gd name="connsiteY12" fmla="*/ 5991497 h 5991497"/>
              <a:gd name="connsiteX13" fmla="*/ 2729797 w 5765075"/>
              <a:gd name="connsiteY13" fmla="*/ 2452688 h 5991497"/>
              <a:gd name="connsiteX14" fmla="*/ 2705713 w 5765075"/>
              <a:gd name="connsiteY14" fmla="*/ 2446429 h 5991497"/>
              <a:gd name="connsiteX15" fmla="*/ 1436915 w 5765075"/>
              <a:gd name="connsiteY15" fmla="*/ 4136572 h 5991497"/>
              <a:gd name="connsiteX16" fmla="*/ 2669994 w 5765075"/>
              <a:gd name="connsiteY16" fmla="*/ 2415472 h 5991497"/>
              <a:gd name="connsiteX17" fmla="*/ 2656115 w 5765075"/>
              <a:gd name="connsiteY17" fmla="*/ 2360023 h 5991497"/>
              <a:gd name="connsiteX18" fmla="*/ 0 w 5765075"/>
              <a:gd name="connsiteY18" fmla="*/ 2412275 h 5991497"/>
              <a:gd name="connsiteX19" fmla="*/ 2664823 w 5765075"/>
              <a:gd name="connsiteY19" fmla="*/ 2299063 h 5991497"/>
              <a:gd name="connsiteX20" fmla="*/ 1637212 w 5765075"/>
              <a:gd name="connsiteY20" fmla="*/ 1018903 h 5991497"/>
              <a:gd name="connsiteX21" fmla="*/ 2690949 w 5765075"/>
              <a:gd name="connsiteY21" fmla="*/ 2211977 h 5991497"/>
              <a:gd name="connsiteX0" fmla="*/ 2690949 w 5765075"/>
              <a:gd name="connsiteY0" fmla="*/ 2211977 h 5991497"/>
              <a:gd name="connsiteX1" fmla="*/ 2734492 w 5765075"/>
              <a:gd name="connsiteY1" fmla="*/ 0 h 5991497"/>
              <a:gd name="connsiteX2" fmla="*/ 2804160 w 5765075"/>
              <a:gd name="connsiteY2" fmla="*/ 2220686 h 5991497"/>
              <a:gd name="connsiteX3" fmla="*/ 3997235 w 5765075"/>
              <a:gd name="connsiteY3" fmla="*/ 505097 h 5991497"/>
              <a:gd name="connsiteX4" fmla="*/ 2836545 w 5765075"/>
              <a:gd name="connsiteY4" fmla="*/ 2249941 h 5991497"/>
              <a:gd name="connsiteX5" fmla="*/ 2886688 w 5765075"/>
              <a:gd name="connsiteY5" fmla="*/ 2298791 h 5991497"/>
              <a:gd name="connsiteX6" fmla="*/ 5765075 w 5765075"/>
              <a:gd name="connsiteY6" fmla="*/ 2264229 h 5991497"/>
              <a:gd name="connsiteX7" fmla="*/ 2869951 w 5765075"/>
              <a:gd name="connsiteY7" fmla="*/ 2365533 h 5991497"/>
              <a:gd name="connsiteX8" fmla="*/ 2853350 w 5765075"/>
              <a:gd name="connsiteY8" fmla="*/ 2420235 h 5991497"/>
              <a:gd name="connsiteX9" fmla="*/ 4136572 w 5765075"/>
              <a:gd name="connsiteY9" fmla="*/ 4032069 h 5991497"/>
              <a:gd name="connsiteX10" fmla="*/ 2812869 w 5765075"/>
              <a:gd name="connsiteY10" fmla="*/ 2446429 h 5991497"/>
              <a:gd name="connsiteX11" fmla="*/ 2780347 w 5765075"/>
              <a:gd name="connsiteY11" fmla="*/ 2455069 h 5991497"/>
              <a:gd name="connsiteX12" fmla="*/ 2760618 w 5765075"/>
              <a:gd name="connsiteY12" fmla="*/ 5991497 h 5991497"/>
              <a:gd name="connsiteX13" fmla="*/ 2729797 w 5765075"/>
              <a:gd name="connsiteY13" fmla="*/ 2452688 h 5991497"/>
              <a:gd name="connsiteX14" fmla="*/ 2705713 w 5765075"/>
              <a:gd name="connsiteY14" fmla="*/ 2446429 h 5991497"/>
              <a:gd name="connsiteX15" fmla="*/ 1436915 w 5765075"/>
              <a:gd name="connsiteY15" fmla="*/ 4136572 h 5991497"/>
              <a:gd name="connsiteX16" fmla="*/ 2669994 w 5765075"/>
              <a:gd name="connsiteY16" fmla="*/ 2415472 h 5991497"/>
              <a:gd name="connsiteX17" fmla="*/ 2656115 w 5765075"/>
              <a:gd name="connsiteY17" fmla="*/ 2360023 h 5991497"/>
              <a:gd name="connsiteX18" fmla="*/ 0 w 5765075"/>
              <a:gd name="connsiteY18" fmla="*/ 2412275 h 5991497"/>
              <a:gd name="connsiteX19" fmla="*/ 2650535 w 5765075"/>
              <a:gd name="connsiteY19" fmla="*/ 2310969 h 5991497"/>
              <a:gd name="connsiteX20" fmla="*/ 1637212 w 5765075"/>
              <a:gd name="connsiteY20" fmla="*/ 1018903 h 5991497"/>
              <a:gd name="connsiteX21" fmla="*/ 2690949 w 5765075"/>
              <a:gd name="connsiteY21" fmla="*/ 2211977 h 5991497"/>
              <a:gd name="connsiteX0" fmla="*/ 2690949 w 5765075"/>
              <a:gd name="connsiteY0" fmla="*/ 2211977 h 5991497"/>
              <a:gd name="connsiteX1" fmla="*/ 2734492 w 5765075"/>
              <a:gd name="connsiteY1" fmla="*/ 0 h 5991497"/>
              <a:gd name="connsiteX2" fmla="*/ 2804160 w 5765075"/>
              <a:gd name="connsiteY2" fmla="*/ 2220686 h 5991497"/>
              <a:gd name="connsiteX3" fmla="*/ 3997235 w 5765075"/>
              <a:gd name="connsiteY3" fmla="*/ 505097 h 5991497"/>
              <a:gd name="connsiteX4" fmla="*/ 2836545 w 5765075"/>
              <a:gd name="connsiteY4" fmla="*/ 2249941 h 5991497"/>
              <a:gd name="connsiteX5" fmla="*/ 2886688 w 5765075"/>
              <a:gd name="connsiteY5" fmla="*/ 2298791 h 5991497"/>
              <a:gd name="connsiteX6" fmla="*/ 5765075 w 5765075"/>
              <a:gd name="connsiteY6" fmla="*/ 2264229 h 5991497"/>
              <a:gd name="connsiteX7" fmla="*/ 2869951 w 5765075"/>
              <a:gd name="connsiteY7" fmla="*/ 2365533 h 5991497"/>
              <a:gd name="connsiteX8" fmla="*/ 2853350 w 5765075"/>
              <a:gd name="connsiteY8" fmla="*/ 2420235 h 5991497"/>
              <a:gd name="connsiteX9" fmla="*/ 4136572 w 5765075"/>
              <a:gd name="connsiteY9" fmla="*/ 4032069 h 5991497"/>
              <a:gd name="connsiteX10" fmla="*/ 2812869 w 5765075"/>
              <a:gd name="connsiteY10" fmla="*/ 2446429 h 5991497"/>
              <a:gd name="connsiteX11" fmla="*/ 2780347 w 5765075"/>
              <a:gd name="connsiteY11" fmla="*/ 2455069 h 5991497"/>
              <a:gd name="connsiteX12" fmla="*/ 2760618 w 5765075"/>
              <a:gd name="connsiteY12" fmla="*/ 5991497 h 5991497"/>
              <a:gd name="connsiteX13" fmla="*/ 2729797 w 5765075"/>
              <a:gd name="connsiteY13" fmla="*/ 2452688 h 5991497"/>
              <a:gd name="connsiteX14" fmla="*/ 2705713 w 5765075"/>
              <a:gd name="connsiteY14" fmla="*/ 2446429 h 5991497"/>
              <a:gd name="connsiteX15" fmla="*/ 1436915 w 5765075"/>
              <a:gd name="connsiteY15" fmla="*/ 4136572 h 5991497"/>
              <a:gd name="connsiteX16" fmla="*/ 2669994 w 5765075"/>
              <a:gd name="connsiteY16" fmla="*/ 2415472 h 5991497"/>
              <a:gd name="connsiteX17" fmla="*/ 2656115 w 5765075"/>
              <a:gd name="connsiteY17" fmla="*/ 2360023 h 5991497"/>
              <a:gd name="connsiteX18" fmla="*/ 0 w 5765075"/>
              <a:gd name="connsiteY18" fmla="*/ 2412275 h 5991497"/>
              <a:gd name="connsiteX19" fmla="*/ 2650535 w 5765075"/>
              <a:gd name="connsiteY19" fmla="*/ 2310969 h 5991497"/>
              <a:gd name="connsiteX20" fmla="*/ 2660469 w 5765075"/>
              <a:gd name="connsiteY20" fmla="*/ 2260691 h 5991497"/>
              <a:gd name="connsiteX21" fmla="*/ 1637212 w 5765075"/>
              <a:gd name="connsiteY21" fmla="*/ 1018903 h 5991497"/>
              <a:gd name="connsiteX22" fmla="*/ 2690949 w 5765075"/>
              <a:gd name="connsiteY22" fmla="*/ 2211977 h 5991497"/>
              <a:gd name="connsiteX0" fmla="*/ 2698093 w 5765075"/>
              <a:gd name="connsiteY0" fmla="*/ 2228646 h 5991497"/>
              <a:gd name="connsiteX1" fmla="*/ 2734492 w 5765075"/>
              <a:gd name="connsiteY1" fmla="*/ 0 h 5991497"/>
              <a:gd name="connsiteX2" fmla="*/ 2804160 w 5765075"/>
              <a:gd name="connsiteY2" fmla="*/ 2220686 h 5991497"/>
              <a:gd name="connsiteX3" fmla="*/ 3997235 w 5765075"/>
              <a:gd name="connsiteY3" fmla="*/ 505097 h 5991497"/>
              <a:gd name="connsiteX4" fmla="*/ 2836545 w 5765075"/>
              <a:gd name="connsiteY4" fmla="*/ 2249941 h 5991497"/>
              <a:gd name="connsiteX5" fmla="*/ 2886688 w 5765075"/>
              <a:gd name="connsiteY5" fmla="*/ 2298791 h 5991497"/>
              <a:gd name="connsiteX6" fmla="*/ 5765075 w 5765075"/>
              <a:gd name="connsiteY6" fmla="*/ 2264229 h 5991497"/>
              <a:gd name="connsiteX7" fmla="*/ 2869951 w 5765075"/>
              <a:gd name="connsiteY7" fmla="*/ 2365533 h 5991497"/>
              <a:gd name="connsiteX8" fmla="*/ 2853350 w 5765075"/>
              <a:gd name="connsiteY8" fmla="*/ 2420235 h 5991497"/>
              <a:gd name="connsiteX9" fmla="*/ 4136572 w 5765075"/>
              <a:gd name="connsiteY9" fmla="*/ 4032069 h 5991497"/>
              <a:gd name="connsiteX10" fmla="*/ 2812869 w 5765075"/>
              <a:gd name="connsiteY10" fmla="*/ 2446429 h 5991497"/>
              <a:gd name="connsiteX11" fmla="*/ 2780347 w 5765075"/>
              <a:gd name="connsiteY11" fmla="*/ 2455069 h 5991497"/>
              <a:gd name="connsiteX12" fmla="*/ 2760618 w 5765075"/>
              <a:gd name="connsiteY12" fmla="*/ 5991497 h 5991497"/>
              <a:gd name="connsiteX13" fmla="*/ 2729797 w 5765075"/>
              <a:gd name="connsiteY13" fmla="*/ 2452688 h 5991497"/>
              <a:gd name="connsiteX14" fmla="*/ 2705713 w 5765075"/>
              <a:gd name="connsiteY14" fmla="*/ 2446429 h 5991497"/>
              <a:gd name="connsiteX15" fmla="*/ 1436915 w 5765075"/>
              <a:gd name="connsiteY15" fmla="*/ 4136572 h 5991497"/>
              <a:gd name="connsiteX16" fmla="*/ 2669994 w 5765075"/>
              <a:gd name="connsiteY16" fmla="*/ 2415472 h 5991497"/>
              <a:gd name="connsiteX17" fmla="*/ 2656115 w 5765075"/>
              <a:gd name="connsiteY17" fmla="*/ 2360023 h 5991497"/>
              <a:gd name="connsiteX18" fmla="*/ 0 w 5765075"/>
              <a:gd name="connsiteY18" fmla="*/ 2412275 h 5991497"/>
              <a:gd name="connsiteX19" fmla="*/ 2650535 w 5765075"/>
              <a:gd name="connsiteY19" fmla="*/ 2310969 h 5991497"/>
              <a:gd name="connsiteX20" fmla="*/ 2660469 w 5765075"/>
              <a:gd name="connsiteY20" fmla="*/ 2260691 h 5991497"/>
              <a:gd name="connsiteX21" fmla="*/ 1637212 w 5765075"/>
              <a:gd name="connsiteY21" fmla="*/ 1018903 h 5991497"/>
              <a:gd name="connsiteX22" fmla="*/ 2698093 w 5765075"/>
              <a:gd name="connsiteY22" fmla="*/ 2228646 h 5991497"/>
              <a:gd name="connsiteX0" fmla="*/ 2698093 w 5765075"/>
              <a:gd name="connsiteY0" fmla="*/ 2228646 h 5991497"/>
              <a:gd name="connsiteX1" fmla="*/ 2724763 w 5765075"/>
              <a:gd name="connsiteY1" fmla="*/ 2201160 h 5991497"/>
              <a:gd name="connsiteX2" fmla="*/ 2734492 w 5765075"/>
              <a:gd name="connsiteY2" fmla="*/ 0 h 5991497"/>
              <a:gd name="connsiteX3" fmla="*/ 2804160 w 5765075"/>
              <a:gd name="connsiteY3" fmla="*/ 2220686 h 5991497"/>
              <a:gd name="connsiteX4" fmla="*/ 3997235 w 5765075"/>
              <a:gd name="connsiteY4" fmla="*/ 505097 h 5991497"/>
              <a:gd name="connsiteX5" fmla="*/ 2836545 w 5765075"/>
              <a:gd name="connsiteY5" fmla="*/ 2249941 h 5991497"/>
              <a:gd name="connsiteX6" fmla="*/ 2886688 w 5765075"/>
              <a:gd name="connsiteY6" fmla="*/ 2298791 h 5991497"/>
              <a:gd name="connsiteX7" fmla="*/ 5765075 w 5765075"/>
              <a:gd name="connsiteY7" fmla="*/ 2264229 h 5991497"/>
              <a:gd name="connsiteX8" fmla="*/ 2869951 w 5765075"/>
              <a:gd name="connsiteY8" fmla="*/ 2365533 h 5991497"/>
              <a:gd name="connsiteX9" fmla="*/ 2853350 w 5765075"/>
              <a:gd name="connsiteY9" fmla="*/ 2420235 h 5991497"/>
              <a:gd name="connsiteX10" fmla="*/ 4136572 w 5765075"/>
              <a:gd name="connsiteY10" fmla="*/ 4032069 h 5991497"/>
              <a:gd name="connsiteX11" fmla="*/ 2812869 w 5765075"/>
              <a:gd name="connsiteY11" fmla="*/ 2446429 h 5991497"/>
              <a:gd name="connsiteX12" fmla="*/ 2780347 w 5765075"/>
              <a:gd name="connsiteY12" fmla="*/ 2455069 h 5991497"/>
              <a:gd name="connsiteX13" fmla="*/ 2760618 w 5765075"/>
              <a:gd name="connsiteY13" fmla="*/ 5991497 h 5991497"/>
              <a:gd name="connsiteX14" fmla="*/ 2729797 w 5765075"/>
              <a:gd name="connsiteY14" fmla="*/ 2452688 h 5991497"/>
              <a:gd name="connsiteX15" fmla="*/ 2705713 w 5765075"/>
              <a:gd name="connsiteY15" fmla="*/ 2446429 h 5991497"/>
              <a:gd name="connsiteX16" fmla="*/ 1436915 w 5765075"/>
              <a:gd name="connsiteY16" fmla="*/ 4136572 h 5991497"/>
              <a:gd name="connsiteX17" fmla="*/ 2669994 w 5765075"/>
              <a:gd name="connsiteY17" fmla="*/ 2415472 h 5991497"/>
              <a:gd name="connsiteX18" fmla="*/ 2656115 w 5765075"/>
              <a:gd name="connsiteY18" fmla="*/ 2360023 h 5991497"/>
              <a:gd name="connsiteX19" fmla="*/ 0 w 5765075"/>
              <a:gd name="connsiteY19" fmla="*/ 2412275 h 5991497"/>
              <a:gd name="connsiteX20" fmla="*/ 2650535 w 5765075"/>
              <a:gd name="connsiteY20" fmla="*/ 2310969 h 5991497"/>
              <a:gd name="connsiteX21" fmla="*/ 2660469 w 5765075"/>
              <a:gd name="connsiteY21" fmla="*/ 2260691 h 5991497"/>
              <a:gd name="connsiteX22" fmla="*/ 1637212 w 5765075"/>
              <a:gd name="connsiteY22" fmla="*/ 1018903 h 5991497"/>
              <a:gd name="connsiteX23" fmla="*/ 2698093 w 5765075"/>
              <a:gd name="connsiteY23" fmla="*/ 2228646 h 5991497"/>
              <a:gd name="connsiteX0" fmla="*/ 2698093 w 5765075"/>
              <a:gd name="connsiteY0" fmla="*/ 2228646 h 5991497"/>
              <a:gd name="connsiteX1" fmla="*/ 2724763 w 5765075"/>
              <a:gd name="connsiteY1" fmla="*/ 2201160 h 5991497"/>
              <a:gd name="connsiteX2" fmla="*/ 2734492 w 5765075"/>
              <a:gd name="connsiteY2" fmla="*/ 0 h 5991497"/>
              <a:gd name="connsiteX3" fmla="*/ 2772388 w 5765075"/>
              <a:gd name="connsiteY3" fmla="*/ 2201160 h 5991497"/>
              <a:gd name="connsiteX4" fmla="*/ 2804160 w 5765075"/>
              <a:gd name="connsiteY4" fmla="*/ 2220686 h 5991497"/>
              <a:gd name="connsiteX5" fmla="*/ 3997235 w 5765075"/>
              <a:gd name="connsiteY5" fmla="*/ 505097 h 5991497"/>
              <a:gd name="connsiteX6" fmla="*/ 2836545 w 5765075"/>
              <a:gd name="connsiteY6" fmla="*/ 2249941 h 5991497"/>
              <a:gd name="connsiteX7" fmla="*/ 2886688 w 5765075"/>
              <a:gd name="connsiteY7" fmla="*/ 2298791 h 5991497"/>
              <a:gd name="connsiteX8" fmla="*/ 5765075 w 5765075"/>
              <a:gd name="connsiteY8" fmla="*/ 2264229 h 5991497"/>
              <a:gd name="connsiteX9" fmla="*/ 2869951 w 5765075"/>
              <a:gd name="connsiteY9" fmla="*/ 2365533 h 5991497"/>
              <a:gd name="connsiteX10" fmla="*/ 2853350 w 5765075"/>
              <a:gd name="connsiteY10" fmla="*/ 2420235 h 5991497"/>
              <a:gd name="connsiteX11" fmla="*/ 4136572 w 5765075"/>
              <a:gd name="connsiteY11" fmla="*/ 4032069 h 5991497"/>
              <a:gd name="connsiteX12" fmla="*/ 2812869 w 5765075"/>
              <a:gd name="connsiteY12" fmla="*/ 2446429 h 5991497"/>
              <a:gd name="connsiteX13" fmla="*/ 2780347 w 5765075"/>
              <a:gd name="connsiteY13" fmla="*/ 2455069 h 5991497"/>
              <a:gd name="connsiteX14" fmla="*/ 2760618 w 5765075"/>
              <a:gd name="connsiteY14" fmla="*/ 5991497 h 5991497"/>
              <a:gd name="connsiteX15" fmla="*/ 2729797 w 5765075"/>
              <a:gd name="connsiteY15" fmla="*/ 2452688 h 5991497"/>
              <a:gd name="connsiteX16" fmla="*/ 2705713 w 5765075"/>
              <a:gd name="connsiteY16" fmla="*/ 2446429 h 5991497"/>
              <a:gd name="connsiteX17" fmla="*/ 1436915 w 5765075"/>
              <a:gd name="connsiteY17" fmla="*/ 4136572 h 5991497"/>
              <a:gd name="connsiteX18" fmla="*/ 2669994 w 5765075"/>
              <a:gd name="connsiteY18" fmla="*/ 2415472 h 5991497"/>
              <a:gd name="connsiteX19" fmla="*/ 2656115 w 5765075"/>
              <a:gd name="connsiteY19" fmla="*/ 2360023 h 5991497"/>
              <a:gd name="connsiteX20" fmla="*/ 0 w 5765075"/>
              <a:gd name="connsiteY20" fmla="*/ 2412275 h 5991497"/>
              <a:gd name="connsiteX21" fmla="*/ 2650535 w 5765075"/>
              <a:gd name="connsiteY21" fmla="*/ 2310969 h 5991497"/>
              <a:gd name="connsiteX22" fmla="*/ 2660469 w 5765075"/>
              <a:gd name="connsiteY22" fmla="*/ 2260691 h 5991497"/>
              <a:gd name="connsiteX23" fmla="*/ 1637212 w 5765075"/>
              <a:gd name="connsiteY23" fmla="*/ 1018903 h 5991497"/>
              <a:gd name="connsiteX24" fmla="*/ 2698093 w 5765075"/>
              <a:gd name="connsiteY24" fmla="*/ 2228646 h 5991497"/>
              <a:gd name="connsiteX0" fmla="*/ 2698093 w 5765075"/>
              <a:gd name="connsiteY0" fmla="*/ 2228646 h 5991497"/>
              <a:gd name="connsiteX1" fmla="*/ 2724763 w 5765075"/>
              <a:gd name="connsiteY1" fmla="*/ 2201160 h 5991497"/>
              <a:gd name="connsiteX2" fmla="*/ 2734492 w 5765075"/>
              <a:gd name="connsiteY2" fmla="*/ 0 h 5991497"/>
              <a:gd name="connsiteX3" fmla="*/ 2772388 w 5765075"/>
              <a:gd name="connsiteY3" fmla="*/ 2201160 h 5991497"/>
              <a:gd name="connsiteX4" fmla="*/ 2806541 w 5765075"/>
              <a:gd name="connsiteY4" fmla="*/ 2220686 h 5991497"/>
              <a:gd name="connsiteX5" fmla="*/ 3997235 w 5765075"/>
              <a:gd name="connsiteY5" fmla="*/ 505097 h 5991497"/>
              <a:gd name="connsiteX6" fmla="*/ 2836545 w 5765075"/>
              <a:gd name="connsiteY6" fmla="*/ 2249941 h 5991497"/>
              <a:gd name="connsiteX7" fmla="*/ 2886688 w 5765075"/>
              <a:gd name="connsiteY7" fmla="*/ 2298791 h 5991497"/>
              <a:gd name="connsiteX8" fmla="*/ 5765075 w 5765075"/>
              <a:gd name="connsiteY8" fmla="*/ 2264229 h 5991497"/>
              <a:gd name="connsiteX9" fmla="*/ 2869951 w 5765075"/>
              <a:gd name="connsiteY9" fmla="*/ 2365533 h 5991497"/>
              <a:gd name="connsiteX10" fmla="*/ 2853350 w 5765075"/>
              <a:gd name="connsiteY10" fmla="*/ 2420235 h 5991497"/>
              <a:gd name="connsiteX11" fmla="*/ 4136572 w 5765075"/>
              <a:gd name="connsiteY11" fmla="*/ 4032069 h 5991497"/>
              <a:gd name="connsiteX12" fmla="*/ 2812869 w 5765075"/>
              <a:gd name="connsiteY12" fmla="*/ 2446429 h 5991497"/>
              <a:gd name="connsiteX13" fmla="*/ 2780347 w 5765075"/>
              <a:gd name="connsiteY13" fmla="*/ 2455069 h 5991497"/>
              <a:gd name="connsiteX14" fmla="*/ 2760618 w 5765075"/>
              <a:gd name="connsiteY14" fmla="*/ 5991497 h 5991497"/>
              <a:gd name="connsiteX15" fmla="*/ 2729797 w 5765075"/>
              <a:gd name="connsiteY15" fmla="*/ 2452688 h 5991497"/>
              <a:gd name="connsiteX16" fmla="*/ 2705713 w 5765075"/>
              <a:gd name="connsiteY16" fmla="*/ 2446429 h 5991497"/>
              <a:gd name="connsiteX17" fmla="*/ 1436915 w 5765075"/>
              <a:gd name="connsiteY17" fmla="*/ 4136572 h 5991497"/>
              <a:gd name="connsiteX18" fmla="*/ 2669994 w 5765075"/>
              <a:gd name="connsiteY18" fmla="*/ 2415472 h 5991497"/>
              <a:gd name="connsiteX19" fmla="*/ 2656115 w 5765075"/>
              <a:gd name="connsiteY19" fmla="*/ 2360023 h 5991497"/>
              <a:gd name="connsiteX20" fmla="*/ 0 w 5765075"/>
              <a:gd name="connsiteY20" fmla="*/ 2412275 h 5991497"/>
              <a:gd name="connsiteX21" fmla="*/ 2650535 w 5765075"/>
              <a:gd name="connsiteY21" fmla="*/ 2310969 h 5991497"/>
              <a:gd name="connsiteX22" fmla="*/ 2660469 w 5765075"/>
              <a:gd name="connsiteY22" fmla="*/ 2260691 h 5991497"/>
              <a:gd name="connsiteX23" fmla="*/ 1637212 w 5765075"/>
              <a:gd name="connsiteY23" fmla="*/ 1018903 h 5991497"/>
              <a:gd name="connsiteX24" fmla="*/ 2698093 w 5765075"/>
              <a:gd name="connsiteY24" fmla="*/ 2228646 h 5991497"/>
              <a:gd name="connsiteX0" fmla="*/ 2698093 w 5765075"/>
              <a:gd name="connsiteY0" fmla="*/ 2228646 h 5991497"/>
              <a:gd name="connsiteX1" fmla="*/ 2724763 w 5765075"/>
              <a:gd name="connsiteY1" fmla="*/ 2201160 h 5991497"/>
              <a:gd name="connsiteX2" fmla="*/ 2734492 w 5765075"/>
              <a:gd name="connsiteY2" fmla="*/ 0 h 5991497"/>
              <a:gd name="connsiteX3" fmla="*/ 2772388 w 5765075"/>
              <a:gd name="connsiteY3" fmla="*/ 2201160 h 5991497"/>
              <a:gd name="connsiteX4" fmla="*/ 2806541 w 5765075"/>
              <a:gd name="connsiteY4" fmla="*/ 2220686 h 5991497"/>
              <a:gd name="connsiteX5" fmla="*/ 3997235 w 5765075"/>
              <a:gd name="connsiteY5" fmla="*/ 505097 h 5991497"/>
              <a:gd name="connsiteX6" fmla="*/ 2841307 w 5765075"/>
              <a:gd name="connsiteY6" fmla="*/ 2247560 h 5991497"/>
              <a:gd name="connsiteX7" fmla="*/ 2886688 w 5765075"/>
              <a:gd name="connsiteY7" fmla="*/ 2298791 h 5991497"/>
              <a:gd name="connsiteX8" fmla="*/ 5765075 w 5765075"/>
              <a:gd name="connsiteY8" fmla="*/ 2264229 h 5991497"/>
              <a:gd name="connsiteX9" fmla="*/ 2869951 w 5765075"/>
              <a:gd name="connsiteY9" fmla="*/ 2365533 h 5991497"/>
              <a:gd name="connsiteX10" fmla="*/ 2853350 w 5765075"/>
              <a:gd name="connsiteY10" fmla="*/ 2420235 h 5991497"/>
              <a:gd name="connsiteX11" fmla="*/ 4136572 w 5765075"/>
              <a:gd name="connsiteY11" fmla="*/ 4032069 h 5991497"/>
              <a:gd name="connsiteX12" fmla="*/ 2812869 w 5765075"/>
              <a:gd name="connsiteY12" fmla="*/ 2446429 h 5991497"/>
              <a:gd name="connsiteX13" fmla="*/ 2780347 w 5765075"/>
              <a:gd name="connsiteY13" fmla="*/ 2455069 h 5991497"/>
              <a:gd name="connsiteX14" fmla="*/ 2760618 w 5765075"/>
              <a:gd name="connsiteY14" fmla="*/ 5991497 h 5991497"/>
              <a:gd name="connsiteX15" fmla="*/ 2729797 w 5765075"/>
              <a:gd name="connsiteY15" fmla="*/ 2452688 h 5991497"/>
              <a:gd name="connsiteX16" fmla="*/ 2705713 w 5765075"/>
              <a:gd name="connsiteY16" fmla="*/ 2446429 h 5991497"/>
              <a:gd name="connsiteX17" fmla="*/ 1436915 w 5765075"/>
              <a:gd name="connsiteY17" fmla="*/ 4136572 h 5991497"/>
              <a:gd name="connsiteX18" fmla="*/ 2669994 w 5765075"/>
              <a:gd name="connsiteY18" fmla="*/ 2415472 h 5991497"/>
              <a:gd name="connsiteX19" fmla="*/ 2656115 w 5765075"/>
              <a:gd name="connsiteY19" fmla="*/ 2360023 h 5991497"/>
              <a:gd name="connsiteX20" fmla="*/ 0 w 5765075"/>
              <a:gd name="connsiteY20" fmla="*/ 2412275 h 5991497"/>
              <a:gd name="connsiteX21" fmla="*/ 2650535 w 5765075"/>
              <a:gd name="connsiteY21" fmla="*/ 2310969 h 5991497"/>
              <a:gd name="connsiteX22" fmla="*/ 2660469 w 5765075"/>
              <a:gd name="connsiteY22" fmla="*/ 2260691 h 5991497"/>
              <a:gd name="connsiteX23" fmla="*/ 1637212 w 5765075"/>
              <a:gd name="connsiteY23" fmla="*/ 1018903 h 5991497"/>
              <a:gd name="connsiteX24" fmla="*/ 2698093 w 5765075"/>
              <a:gd name="connsiteY24" fmla="*/ 2228646 h 5991497"/>
              <a:gd name="connsiteX0" fmla="*/ 2698093 w 5765075"/>
              <a:gd name="connsiteY0" fmla="*/ 2228646 h 5991497"/>
              <a:gd name="connsiteX1" fmla="*/ 2724763 w 5765075"/>
              <a:gd name="connsiteY1" fmla="*/ 2201160 h 5991497"/>
              <a:gd name="connsiteX2" fmla="*/ 2734492 w 5765075"/>
              <a:gd name="connsiteY2" fmla="*/ 0 h 5991497"/>
              <a:gd name="connsiteX3" fmla="*/ 2772388 w 5765075"/>
              <a:gd name="connsiteY3" fmla="*/ 2201160 h 5991497"/>
              <a:gd name="connsiteX4" fmla="*/ 2806541 w 5765075"/>
              <a:gd name="connsiteY4" fmla="*/ 2220686 h 5991497"/>
              <a:gd name="connsiteX5" fmla="*/ 3997235 w 5765075"/>
              <a:gd name="connsiteY5" fmla="*/ 505097 h 5991497"/>
              <a:gd name="connsiteX6" fmla="*/ 2841307 w 5765075"/>
              <a:gd name="connsiteY6" fmla="*/ 2247560 h 5991497"/>
              <a:gd name="connsiteX7" fmla="*/ 2879544 w 5765075"/>
              <a:gd name="connsiteY7" fmla="*/ 2296409 h 5991497"/>
              <a:gd name="connsiteX8" fmla="*/ 5765075 w 5765075"/>
              <a:gd name="connsiteY8" fmla="*/ 2264229 h 5991497"/>
              <a:gd name="connsiteX9" fmla="*/ 2869951 w 5765075"/>
              <a:gd name="connsiteY9" fmla="*/ 2365533 h 5991497"/>
              <a:gd name="connsiteX10" fmla="*/ 2853350 w 5765075"/>
              <a:gd name="connsiteY10" fmla="*/ 2420235 h 5991497"/>
              <a:gd name="connsiteX11" fmla="*/ 4136572 w 5765075"/>
              <a:gd name="connsiteY11" fmla="*/ 4032069 h 5991497"/>
              <a:gd name="connsiteX12" fmla="*/ 2812869 w 5765075"/>
              <a:gd name="connsiteY12" fmla="*/ 2446429 h 5991497"/>
              <a:gd name="connsiteX13" fmla="*/ 2780347 w 5765075"/>
              <a:gd name="connsiteY13" fmla="*/ 2455069 h 5991497"/>
              <a:gd name="connsiteX14" fmla="*/ 2760618 w 5765075"/>
              <a:gd name="connsiteY14" fmla="*/ 5991497 h 5991497"/>
              <a:gd name="connsiteX15" fmla="*/ 2729797 w 5765075"/>
              <a:gd name="connsiteY15" fmla="*/ 2452688 h 5991497"/>
              <a:gd name="connsiteX16" fmla="*/ 2705713 w 5765075"/>
              <a:gd name="connsiteY16" fmla="*/ 2446429 h 5991497"/>
              <a:gd name="connsiteX17" fmla="*/ 1436915 w 5765075"/>
              <a:gd name="connsiteY17" fmla="*/ 4136572 h 5991497"/>
              <a:gd name="connsiteX18" fmla="*/ 2669994 w 5765075"/>
              <a:gd name="connsiteY18" fmla="*/ 2415472 h 5991497"/>
              <a:gd name="connsiteX19" fmla="*/ 2656115 w 5765075"/>
              <a:gd name="connsiteY19" fmla="*/ 2360023 h 5991497"/>
              <a:gd name="connsiteX20" fmla="*/ 0 w 5765075"/>
              <a:gd name="connsiteY20" fmla="*/ 2412275 h 5991497"/>
              <a:gd name="connsiteX21" fmla="*/ 2650535 w 5765075"/>
              <a:gd name="connsiteY21" fmla="*/ 2310969 h 5991497"/>
              <a:gd name="connsiteX22" fmla="*/ 2660469 w 5765075"/>
              <a:gd name="connsiteY22" fmla="*/ 2260691 h 5991497"/>
              <a:gd name="connsiteX23" fmla="*/ 1637212 w 5765075"/>
              <a:gd name="connsiteY23" fmla="*/ 1018903 h 5991497"/>
              <a:gd name="connsiteX24" fmla="*/ 2698093 w 5765075"/>
              <a:gd name="connsiteY24" fmla="*/ 2228646 h 5991497"/>
              <a:gd name="connsiteX0" fmla="*/ 2698093 w 5765075"/>
              <a:gd name="connsiteY0" fmla="*/ 2228646 h 5991497"/>
              <a:gd name="connsiteX1" fmla="*/ 2724763 w 5765075"/>
              <a:gd name="connsiteY1" fmla="*/ 2201160 h 5991497"/>
              <a:gd name="connsiteX2" fmla="*/ 2734492 w 5765075"/>
              <a:gd name="connsiteY2" fmla="*/ 0 h 5991497"/>
              <a:gd name="connsiteX3" fmla="*/ 2772388 w 5765075"/>
              <a:gd name="connsiteY3" fmla="*/ 2201160 h 5991497"/>
              <a:gd name="connsiteX4" fmla="*/ 2806541 w 5765075"/>
              <a:gd name="connsiteY4" fmla="*/ 2220686 h 5991497"/>
              <a:gd name="connsiteX5" fmla="*/ 3997235 w 5765075"/>
              <a:gd name="connsiteY5" fmla="*/ 505097 h 5991497"/>
              <a:gd name="connsiteX6" fmla="*/ 2841307 w 5765075"/>
              <a:gd name="connsiteY6" fmla="*/ 2247560 h 5991497"/>
              <a:gd name="connsiteX7" fmla="*/ 2870019 w 5765075"/>
              <a:gd name="connsiteY7" fmla="*/ 2298790 h 5991497"/>
              <a:gd name="connsiteX8" fmla="*/ 5765075 w 5765075"/>
              <a:gd name="connsiteY8" fmla="*/ 2264229 h 5991497"/>
              <a:gd name="connsiteX9" fmla="*/ 2869951 w 5765075"/>
              <a:gd name="connsiteY9" fmla="*/ 2365533 h 5991497"/>
              <a:gd name="connsiteX10" fmla="*/ 2853350 w 5765075"/>
              <a:gd name="connsiteY10" fmla="*/ 2420235 h 5991497"/>
              <a:gd name="connsiteX11" fmla="*/ 4136572 w 5765075"/>
              <a:gd name="connsiteY11" fmla="*/ 4032069 h 5991497"/>
              <a:gd name="connsiteX12" fmla="*/ 2812869 w 5765075"/>
              <a:gd name="connsiteY12" fmla="*/ 2446429 h 5991497"/>
              <a:gd name="connsiteX13" fmla="*/ 2780347 w 5765075"/>
              <a:gd name="connsiteY13" fmla="*/ 2455069 h 5991497"/>
              <a:gd name="connsiteX14" fmla="*/ 2760618 w 5765075"/>
              <a:gd name="connsiteY14" fmla="*/ 5991497 h 5991497"/>
              <a:gd name="connsiteX15" fmla="*/ 2729797 w 5765075"/>
              <a:gd name="connsiteY15" fmla="*/ 2452688 h 5991497"/>
              <a:gd name="connsiteX16" fmla="*/ 2705713 w 5765075"/>
              <a:gd name="connsiteY16" fmla="*/ 2446429 h 5991497"/>
              <a:gd name="connsiteX17" fmla="*/ 1436915 w 5765075"/>
              <a:gd name="connsiteY17" fmla="*/ 4136572 h 5991497"/>
              <a:gd name="connsiteX18" fmla="*/ 2669994 w 5765075"/>
              <a:gd name="connsiteY18" fmla="*/ 2415472 h 5991497"/>
              <a:gd name="connsiteX19" fmla="*/ 2656115 w 5765075"/>
              <a:gd name="connsiteY19" fmla="*/ 2360023 h 5991497"/>
              <a:gd name="connsiteX20" fmla="*/ 0 w 5765075"/>
              <a:gd name="connsiteY20" fmla="*/ 2412275 h 5991497"/>
              <a:gd name="connsiteX21" fmla="*/ 2650535 w 5765075"/>
              <a:gd name="connsiteY21" fmla="*/ 2310969 h 5991497"/>
              <a:gd name="connsiteX22" fmla="*/ 2660469 w 5765075"/>
              <a:gd name="connsiteY22" fmla="*/ 2260691 h 5991497"/>
              <a:gd name="connsiteX23" fmla="*/ 1637212 w 5765075"/>
              <a:gd name="connsiteY23" fmla="*/ 1018903 h 5991497"/>
              <a:gd name="connsiteX24" fmla="*/ 2698093 w 5765075"/>
              <a:gd name="connsiteY24" fmla="*/ 2228646 h 5991497"/>
              <a:gd name="connsiteX0" fmla="*/ 2695712 w 5762694"/>
              <a:gd name="connsiteY0" fmla="*/ 2228646 h 5991497"/>
              <a:gd name="connsiteX1" fmla="*/ 2722382 w 5762694"/>
              <a:gd name="connsiteY1" fmla="*/ 2201160 h 5991497"/>
              <a:gd name="connsiteX2" fmla="*/ 2732111 w 5762694"/>
              <a:gd name="connsiteY2" fmla="*/ 0 h 5991497"/>
              <a:gd name="connsiteX3" fmla="*/ 2770007 w 5762694"/>
              <a:gd name="connsiteY3" fmla="*/ 2201160 h 5991497"/>
              <a:gd name="connsiteX4" fmla="*/ 2804160 w 5762694"/>
              <a:gd name="connsiteY4" fmla="*/ 2220686 h 5991497"/>
              <a:gd name="connsiteX5" fmla="*/ 3994854 w 5762694"/>
              <a:gd name="connsiteY5" fmla="*/ 505097 h 5991497"/>
              <a:gd name="connsiteX6" fmla="*/ 2838926 w 5762694"/>
              <a:gd name="connsiteY6" fmla="*/ 2247560 h 5991497"/>
              <a:gd name="connsiteX7" fmla="*/ 2867638 w 5762694"/>
              <a:gd name="connsiteY7" fmla="*/ 2298790 h 5991497"/>
              <a:gd name="connsiteX8" fmla="*/ 5762694 w 5762694"/>
              <a:gd name="connsiteY8" fmla="*/ 2264229 h 5991497"/>
              <a:gd name="connsiteX9" fmla="*/ 2867570 w 5762694"/>
              <a:gd name="connsiteY9" fmla="*/ 2365533 h 5991497"/>
              <a:gd name="connsiteX10" fmla="*/ 2850969 w 5762694"/>
              <a:gd name="connsiteY10" fmla="*/ 2420235 h 5991497"/>
              <a:gd name="connsiteX11" fmla="*/ 4134191 w 5762694"/>
              <a:gd name="connsiteY11" fmla="*/ 4032069 h 5991497"/>
              <a:gd name="connsiteX12" fmla="*/ 2810488 w 5762694"/>
              <a:gd name="connsiteY12" fmla="*/ 2446429 h 5991497"/>
              <a:gd name="connsiteX13" fmla="*/ 2777966 w 5762694"/>
              <a:gd name="connsiteY13" fmla="*/ 2455069 h 5991497"/>
              <a:gd name="connsiteX14" fmla="*/ 2758237 w 5762694"/>
              <a:gd name="connsiteY14" fmla="*/ 5991497 h 5991497"/>
              <a:gd name="connsiteX15" fmla="*/ 2727416 w 5762694"/>
              <a:gd name="connsiteY15" fmla="*/ 2452688 h 5991497"/>
              <a:gd name="connsiteX16" fmla="*/ 2703332 w 5762694"/>
              <a:gd name="connsiteY16" fmla="*/ 2446429 h 5991497"/>
              <a:gd name="connsiteX17" fmla="*/ 1434534 w 5762694"/>
              <a:gd name="connsiteY17" fmla="*/ 4136572 h 5991497"/>
              <a:gd name="connsiteX18" fmla="*/ 2667613 w 5762694"/>
              <a:gd name="connsiteY18" fmla="*/ 2415472 h 5991497"/>
              <a:gd name="connsiteX19" fmla="*/ 2653734 w 5762694"/>
              <a:gd name="connsiteY19" fmla="*/ 2360023 h 5991497"/>
              <a:gd name="connsiteX20" fmla="*/ 0 w 5762694"/>
              <a:gd name="connsiteY20" fmla="*/ 2369412 h 5991497"/>
              <a:gd name="connsiteX21" fmla="*/ 2648154 w 5762694"/>
              <a:gd name="connsiteY21" fmla="*/ 2310969 h 5991497"/>
              <a:gd name="connsiteX22" fmla="*/ 2658088 w 5762694"/>
              <a:gd name="connsiteY22" fmla="*/ 2260691 h 5991497"/>
              <a:gd name="connsiteX23" fmla="*/ 1634831 w 5762694"/>
              <a:gd name="connsiteY23" fmla="*/ 1018903 h 5991497"/>
              <a:gd name="connsiteX24" fmla="*/ 2695712 w 5762694"/>
              <a:gd name="connsiteY24" fmla="*/ 2228646 h 5991497"/>
              <a:gd name="connsiteX0" fmla="*/ 2695712 w 5762694"/>
              <a:gd name="connsiteY0" fmla="*/ 2228646 h 5991497"/>
              <a:gd name="connsiteX1" fmla="*/ 2722382 w 5762694"/>
              <a:gd name="connsiteY1" fmla="*/ 2201160 h 5991497"/>
              <a:gd name="connsiteX2" fmla="*/ 2732111 w 5762694"/>
              <a:gd name="connsiteY2" fmla="*/ 0 h 5991497"/>
              <a:gd name="connsiteX3" fmla="*/ 2770007 w 5762694"/>
              <a:gd name="connsiteY3" fmla="*/ 2201160 h 5991497"/>
              <a:gd name="connsiteX4" fmla="*/ 2804160 w 5762694"/>
              <a:gd name="connsiteY4" fmla="*/ 2220686 h 5991497"/>
              <a:gd name="connsiteX5" fmla="*/ 3994854 w 5762694"/>
              <a:gd name="connsiteY5" fmla="*/ 505097 h 5991497"/>
              <a:gd name="connsiteX6" fmla="*/ 2838926 w 5762694"/>
              <a:gd name="connsiteY6" fmla="*/ 2247560 h 5991497"/>
              <a:gd name="connsiteX7" fmla="*/ 2867638 w 5762694"/>
              <a:gd name="connsiteY7" fmla="*/ 2298790 h 5991497"/>
              <a:gd name="connsiteX8" fmla="*/ 5762694 w 5762694"/>
              <a:gd name="connsiteY8" fmla="*/ 2292804 h 5991497"/>
              <a:gd name="connsiteX9" fmla="*/ 2867570 w 5762694"/>
              <a:gd name="connsiteY9" fmla="*/ 2365533 h 5991497"/>
              <a:gd name="connsiteX10" fmla="*/ 2850969 w 5762694"/>
              <a:gd name="connsiteY10" fmla="*/ 2420235 h 5991497"/>
              <a:gd name="connsiteX11" fmla="*/ 4134191 w 5762694"/>
              <a:gd name="connsiteY11" fmla="*/ 4032069 h 5991497"/>
              <a:gd name="connsiteX12" fmla="*/ 2810488 w 5762694"/>
              <a:gd name="connsiteY12" fmla="*/ 2446429 h 5991497"/>
              <a:gd name="connsiteX13" fmla="*/ 2777966 w 5762694"/>
              <a:gd name="connsiteY13" fmla="*/ 2455069 h 5991497"/>
              <a:gd name="connsiteX14" fmla="*/ 2758237 w 5762694"/>
              <a:gd name="connsiteY14" fmla="*/ 5991497 h 5991497"/>
              <a:gd name="connsiteX15" fmla="*/ 2727416 w 5762694"/>
              <a:gd name="connsiteY15" fmla="*/ 2452688 h 5991497"/>
              <a:gd name="connsiteX16" fmla="*/ 2703332 w 5762694"/>
              <a:gd name="connsiteY16" fmla="*/ 2446429 h 5991497"/>
              <a:gd name="connsiteX17" fmla="*/ 1434534 w 5762694"/>
              <a:gd name="connsiteY17" fmla="*/ 4136572 h 5991497"/>
              <a:gd name="connsiteX18" fmla="*/ 2667613 w 5762694"/>
              <a:gd name="connsiteY18" fmla="*/ 2415472 h 5991497"/>
              <a:gd name="connsiteX19" fmla="*/ 2653734 w 5762694"/>
              <a:gd name="connsiteY19" fmla="*/ 2360023 h 5991497"/>
              <a:gd name="connsiteX20" fmla="*/ 0 w 5762694"/>
              <a:gd name="connsiteY20" fmla="*/ 2369412 h 5991497"/>
              <a:gd name="connsiteX21" fmla="*/ 2648154 w 5762694"/>
              <a:gd name="connsiteY21" fmla="*/ 2310969 h 5991497"/>
              <a:gd name="connsiteX22" fmla="*/ 2658088 w 5762694"/>
              <a:gd name="connsiteY22" fmla="*/ 2260691 h 5991497"/>
              <a:gd name="connsiteX23" fmla="*/ 1634831 w 5762694"/>
              <a:gd name="connsiteY23" fmla="*/ 1018903 h 5991497"/>
              <a:gd name="connsiteX24" fmla="*/ 2695712 w 5762694"/>
              <a:gd name="connsiteY24" fmla="*/ 2228646 h 5991497"/>
              <a:gd name="connsiteX0" fmla="*/ 2695712 w 5762694"/>
              <a:gd name="connsiteY0" fmla="*/ 2228646 h 5991497"/>
              <a:gd name="connsiteX1" fmla="*/ 2722382 w 5762694"/>
              <a:gd name="connsiteY1" fmla="*/ 2201160 h 5991497"/>
              <a:gd name="connsiteX2" fmla="*/ 2732111 w 5762694"/>
              <a:gd name="connsiteY2" fmla="*/ 0 h 5991497"/>
              <a:gd name="connsiteX3" fmla="*/ 2770007 w 5762694"/>
              <a:gd name="connsiteY3" fmla="*/ 2201160 h 5991497"/>
              <a:gd name="connsiteX4" fmla="*/ 2804160 w 5762694"/>
              <a:gd name="connsiteY4" fmla="*/ 2220686 h 5991497"/>
              <a:gd name="connsiteX5" fmla="*/ 3994854 w 5762694"/>
              <a:gd name="connsiteY5" fmla="*/ 505097 h 5991497"/>
              <a:gd name="connsiteX6" fmla="*/ 2838926 w 5762694"/>
              <a:gd name="connsiteY6" fmla="*/ 2247560 h 5991497"/>
              <a:gd name="connsiteX7" fmla="*/ 2867638 w 5762694"/>
              <a:gd name="connsiteY7" fmla="*/ 2298790 h 5991497"/>
              <a:gd name="connsiteX8" fmla="*/ 5762694 w 5762694"/>
              <a:gd name="connsiteY8" fmla="*/ 2292804 h 5991497"/>
              <a:gd name="connsiteX9" fmla="*/ 2867570 w 5762694"/>
              <a:gd name="connsiteY9" fmla="*/ 2365533 h 5991497"/>
              <a:gd name="connsiteX10" fmla="*/ 2850969 w 5762694"/>
              <a:gd name="connsiteY10" fmla="*/ 2420235 h 5991497"/>
              <a:gd name="connsiteX11" fmla="*/ 4134191 w 5762694"/>
              <a:gd name="connsiteY11" fmla="*/ 4032069 h 5991497"/>
              <a:gd name="connsiteX12" fmla="*/ 2810488 w 5762694"/>
              <a:gd name="connsiteY12" fmla="*/ 2446429 h 5991497"/>
              <a:gd name="connsiteX13" fmla="*/ 2777966 w 5762694"/>
              <a:gd name="connsiteY13" fmla="*/ 2455069 h 5991497"/>
              <a:gd name="connsiteX14" fmla="*/ 2758237 w 5762694"/>
              <a:gd name="connsiteY14" fmla="*/ 5991497 h 5991497"/>
              <a:gd name="connsiteX15" fmla="*/ 2727416 w 5762694"/>
              <a:gd name="connsiteY15" fmla="*/ 2452688 h 5991497"/>
              <a:gd name="connsiteX16" fmla="*/ 2703332 w 5762694"/>
              <a:gd name="connsiteY16" fmla="*/ 2446429 h 5991497"/>
              <a:gd name="connsiteX17" fmla="*/ 1434534 w 5762694"/>
              <a:gd name="connsiteY17" fmla="*/ 4136572 h 5991497"/>
              <a:gd name="connsiteX18" fmla="*/ 2667613 w 5762694"/>
              <a:gd name="connsiteY18" fmla="*/ 2415472 h 5991497"/>
              <a:gd name="connsiteX19" fmla="*/ 2653734 w 5762694"/>
              <a:gd name="connsiteY19" fmla="*/ 2360023 h 5991497"/>
              <a:gd name="connsiteX20" fmla="*/ 0 w 5762694"/>
              <a:gd name="connsiteY20" fmla="*/ 2369412 h 5991497"/>
              <a:gd name="connsiteX21" fmla="*/ 2648154 w 5762694"/>
              <a:gd name="connsiteY21" fmla="*/ 2310969 h 5991497"/>
              <a:gd name="connsiteX22" fmla="*/ 2658088 w 5762694"/>
              <a:gd name="connsiteY22" fmla="*/ 2260691 h 5991497"/>
              <a:gd name="connsiteX23" fmla="*/ 1682456 w 5762694"/>
              <a:gd name="connsiteY23" fmla="*/ 995091 h 5991497"/>
              <a:gd name="connsiteX24" fmla="*/ 2695712 w 5762694"/>
              <a:gd name="connsiteY24" fmla="*/ 2228646 h 5991497"/>
              <a:gd name="connsiteX0" fmla="*/ 2695712 w 5762694"/>
              <a:gd name="connsiteY0" fmla="*/ 2252458 h 6015309"/>
              <a:gd name="connsiteX1" fmla="*/ 2722382 w 5762694"/>
              <a:gd name="connsiteY1" fmla="*/ 2224972 h 6015309"/>
              <a:gd name="connsiteX2" fmla="*/ 2732111 w 5762694"/>
              <a:gd name="connsiteY2" fmla="*/ 0 h 6015309"/>
              <a:gd name="connsiteX3" fmla="*/ 2770007 w 5762694"/>
              <a:gd name="connsiteY3" fmla="*/ 2224972 h 6015309"/>
              <a:gd name="connsiteX4" fmla="*/ 2804160 w 5762694"/>
              <a:gd name="connsiteY4" fmla="*/ 2244498 h 6015309"/>
              <a:gd name="connsiteX5" fmla="*/ 3994854 w 5762694"/>
              <a:gd name="connsiteY5" fmla="*/ 528909 h 6015309"/>
              <a:gd name="connsiteX6" fmla="*/ 2838926 w 5762694"/>
              <a:gd name="connsiteY6" fmla="*/ 2271372 h 6015309"/>
              <a:gd name="connsiteX7" fmla="*/ 2867638 w 5762694"/>
              <a:gd name="connsiteY7" fmla="*/ 2322602 h 6015309"/>
              <a:gd name="connsiteX8" fmla="*/ 5762694 w 5762694"/>
              <a:gd name="connsiteY8" fmla="*/ 2316616 h 6015309"/>
              <a:gd name="connsiteX9" fmla="*/ 2867570 w 5762694"/>
              <a:gd name="connsiteY9" fmla="*/ 2389345 h 6015309"/>
              <a:gd name="connsiteX10" fmla="*/ 2850969 w 5762694"/>
              <a:gd name="connsiteY10" fmla="*/ 2444047 h 6015309"/>
              <a:gd name="connsiteX11" fmla="*/ 4134191 w 5762694"/>
              <a:gd name="connsiteY11" fmla="*/ 4055881 h 6015309"/>
              <a:gd name="connsiteX12" fmla="*/ 2810488 w 5762694"/>
              <a:gd name="connsiteY12" fmla="*/ 2470241 h 6015309"/>
              <a:gd name="connsiteX13" fmla="*/ 2777966 w 5762694"/>
              <a:gd name="connsiteY13" fmla="*/ 2478881 h 6015309"/>
              <a:gd name="connsiteX14" fmla="*/ 2758237 w 5762694"/>
              <a:gd name="connsiteY14" fmla="*/ 6015309 h 6015309"/>
              <a:gd name="connsiteX15" fmla="*/ 2727416 w 5762694"/>
              <a:gd name="connsiteY15" fmla="*/ 2476500 h 6015309"/>
              <a:gd name="connsiteX16" fmla="*/ 2703332 w 5762694"/>
              <a:gd name="connsiteY16" fmla="*/ 2470241 h 6015309"/>
              <a:gd name="connsiteX17" fmla="*/ 1434534 w 5762694"/>
              <a:gd name="connsiteY17" fmla="*/ 4160384 h 6015309"/>
              <a:gd name="connsiteX18" fmla="*/ 2667613 w 5762694"/>
              <a:gd name="connsiteY18" fmla="*/ 2439284 h 6015309"/>
              <a:gd name="connsiteX19" fmla="*/ 2653734 w 5762694"/>
              <a:gd name="connsiteY19" fmla="*/ 2383835 h 6015309"/>
              <a:gd name="connsiteX20" fmla="*/ 0 w 5762694"/>
              <a:gd name="connsiteY20" fmla="*/ 2393224 h 6015309"/>
              <a:gd name="connsiteX21" fmla="*/ 2648154 w 5762694"/>
              <a:gd name="connsiteY21" fmla="*/ 2334781 h 6015309"/>
              <a:gd name="connsiteX22" fmla="*/ 2658088 w 5762694"/>
              <a:gd name="connsiteY22" fmla="*/ 2284503 h 6015309"/>
              <a:gd name="connsiteX23" fmla="*/ 1682456 w 5762694"/>
              <a:gd name="connsiteY23" fmla="*/ 1018903 h 6015309"/>
              <a:gd name="connsiteX24" fmla="*/ 2695712 w 5762694"/>
              <a:gd name="connsiteY24" fmla="*/ 2252458 h 6015309"/>
              <a:gd name="connsiteX0" fmla="*/ 2695712 w 5762694"/>
              <a:gd name="connsiteY0" fmla="*/ 2250077 h 6012928"/>
              <a:gd name="connsiteX1" fmla="*/ 2722382 w 5762694"/>
              <a:gd name="connsiteY1" fmla="*/ 2222591 h 6012928"/>
              <a:gd name="connsiteX2" fmla="*/ 2739255 w 5762694"/>
              <a:gd name="connsiteY2" fmla="*/ 0 h 6012928"/>
              <a:gd name="connsiteX3" fmla="*/ 2770007 w 5762694"/>
              <a:gd name="connsiteY3" fmla="*/ 2222591 h 6012928"/>
              <a:gd name="connsiteX4" fmla="*/ 2804160 w 5762694"/>
              <a:gd name="connsiteY4" fmla="*/ 2242117 h 6012928"/>
              <a:gd name="connsiteX5" fmla="*/ 3994854 w 5762694"/>
              <a:gd name="connsiteY5" fmla="*/ 526528 h 6012928"/>
              <a:gd name="connsiteX6" fmla="*/ 2838926 w 5762694"/>
              <a:gd name="connsiteY6" fmla="*/ 2268991 h 6012928"/>
              <a:gd name="connsiteX7" fmla="*/ 2867638 w 5762694"/>
              <a:gd name="connsiteY7" fmla="*/ 2320221 h 6012928"/>
              <a:gd name="connsiteX8" fmla="*/ 5762694 w 5762694"/>
              <a:gd name="connsiteY8" fmla="*/ 2314235 h 6012928"/>
              <a:gd name="connsiteX9" fmla="*/ 2867570 w 5762694"/>
              <a:gd name="connsiteY9" fmla="*/ 2386964 h 6012928"/>
              <a:gd name="connsiteX10" fmla="*/ 2850969 w 5762694"/>
              <a:gd name="connsiteY10" fmla="*/ 2441666 h 6012928"/>
              <a:gd name="connsiteX11" fmla="*/ 4134191 w 5762694"/>
              <a:gd name="connsiteY11" fmla="*/ 4053500 h 6012928"/>
              <a:gd name="connsiteX12" fmla="*/ 2810488 w 5762694"/>
              <a:gd name="connsiteY12" fmla="*/ 2467860 h 6012928"/>
              <a:gd name="connsiteX13" fmla="*/ 2777966 w 5762694"/>
              <a:gd name="connsiteY13" fmla="*/ 2476500 h 6012928"/>
              <a:gd name="connsiteX14" fmla="*/ 2758237 w 5762694"/>
              <a:gd name="connsiteY14" fmla="*/ 6012928 h 6012928"/>
              <a:gd name="connsiteX15" fmla="*/ 2727416 w 5762694"/>
              <a:gd name="connsiteY15" fmla="*/ 2474119 h 6012928"/>
              <a:gd name="connsiteX16" fmla="*/ 2703332 w 5762694"/>
              <a:gd name="connsiteY16" fmla="*/ 2467860 h 6012928"/>
              <a:gd name="connsiteX17" fmla="*/ 1434534 w 5762694"/>
              <a:gd name="connsiteY17" fmla="*/ 4158003 h 6012928"/>
              <a:gd name="connsiteX18" fmla="*/ 2667613 w 5762694"/>
              <a:gd name="connsiteY18" fmla="*/ 2436903 h 6012928"/>
              <a:gd name="connsiteX19" fmla="*/ 2653734 w 5762694"/>
              <a:gd name="connsiteY19" fmla="*/ 2381454 h 6012928"/>
              <a:gd name="connsiteX20" fmla="*/ 0 w 5762694"/>
              <a:gd name="connsiteY20" fmla="*/ 2390843 h 6012928"/>
              <a:gd name="connsiteX21" fmla="*/ 2648154 w 5762694"/>
              <a:gd name="connsiteY21" fmla="*/ 2332400 h 6012928"/>
              <a:gd name="connsiteX22" fmla="*/ 2658088 w 5762694"/>
              <a:gd name="connsiteY22" fmla="*/ 2282122 h 6012928"/>
              <a:gd name="connsiteX23" fmla="*/ 1682456 w 5762694"/>
              <a:gd name="connsiteY23" fmla="*/ 1016522 h 6012928"/>
              <a:gd name="connsiteX24" fmla="*/ 2695712 w 5762694"/>
              <a:gd name="connsiteY24" fmla="*/ 2250077 h 6012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2694" h="6012928">
                <a:moveTo>
                  <a:pt x="2695712" y="2250077"/>
                </a:moveTo>
                <a:cubicBezTo>
                  <a:pt x="2696664" y="2231390"/>
                  <a:pt x="2721430" y="2241278"/>
                  <a:pt x="2722382" y="2222591"/>
                </a:cubicBezTo>
                <a:lnTo>
                  <a:pt x="2739255" y="0"/>
                </a:lnTo>
                <a:cubicBezTo>
                  <a:pt x="2761412" y="721020"/>
                  <a:pt x="2747850" y="1501571"/>
                  <a:pt x="2770007" y="2222591"/>
                </a:cubicBezTo>
                <a:lnTo>
                  <a:pt x="2804160" y="2242117"/>
                </a:lnTo>
                <a:lnTo>
                  <a:pt x="3994854" y="526528"/>
                </a:lnTo>
                <a:lnTo>
                  <a:pt x="2838926" y="2268991"/>
                </a:lnTo>
                <a:cubicBezTo>
                  <a:pt x="2860403" y="2267812"/>
                  <a:pt x="2846161" y="2321400"/>
                  <a:pt x="2867638" y="2320221"/>
                </a:cubicBezTo>
                <a:lnTo>
                  <a:pt x="5762694" y="2314235"/>
                </a:lnTo>
                <a:lnTo>
                  <a:pt x="2867570" y="2386964"/>
                </a:lnTo>
                <a:cubicBezTo>
                  <a:pt x="2874736" y="2397260"/>
                  <a:pt x="2843803" y="2431370"/>
                  <a:pt x="2850969" y="2441666"/>
                </a:cubicBezTo>
                <a:lnTo>
                  <a:pt x="4134191" y="4053500"/>
                </a:lnTo>
                <a:cubicBezTo>
                  <a:pt x="3692163" y="3539241"/>
                  <a:pt x="3252516" y="2982119"/>
                  <a:pt x="2810488" y="2467860"/>
                </a:cubicBezTo>
                <a:lnTo>
                  <a:pt x="2777966" y="2476500"/>
                </a:lnTo>
                <a:lnTo>
                  <a:pt x="2758237" y="6012928"/>
                </a:lnTo>
                <a:lnTo>
                  <a:pt x="2727416" y="2474119"/>
                </a:lnTo>
                <a:cubicBezTo>
                  <a:pt x="2717800" y="2483145"/>
                  <a:pt x="2712948" y="2458834"/>
                  <a:pt x="2703332" y="2467860"/>
                </a:cubicBezTo>
                <a:lnTo>
                  <a:pt x="1434534" y="4158003"/>
                </a:lnTo>
                <a:cubicBezTo>
                  <a:pt x="1827304" y="3584303"/>
                  <a:pt x="2274843" y="3010603"/>
                  <a:pt x="2667613" y="2436903"/>
                </a:cubicBezTo>
                <a:lnTo>
                  <a:pt x="2653734" y="2381454"/>
                </a:lnTo>
                <a:lnTo>
                  <a:pt x="0" y="2390843"/>
                </a:lnTo>
                <a:lnTo>
                  <a:pt x="2648154" y="2332400"/>
                </a:lnTo>
                <a:cubicBezTo>
                  <a:pt x="2639559" y="2321197"/>
                  <a:pt x="2666683" y="2293325"/>
                  <a:pt x="2658088" y="2282122"/>
                </a:cubicBezTo>
                <a:lnTo>
                  <a:pt x="1682456" y="1016522"/>
                </a:lnTo>
                <a:lnTo>
                  <a:pt x="2695712" y="2250077"/>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2">
            <a:extLst>
              <a:ext uri="{FF2B5EF4-FFF2-40B4-BE49-F238E27FC236}">
                <a16:creationId xmlns:a16="http://schemas.microsoft.com/office/drawing/2014/main" id="{83033827-7921-48A2-83B0-827CAAB36A77}"/>
              </a:ext>
            </a:extLst>
          </p:cNvPr>
          <p:cNvSpPr txBox="1">
            <a:spLocks noChangeArrowheads="1"/>
          </p:cNvSpPr>
          <p:nvPr/>
        </p:nvSpPr>
        <p:spPr bwMode="auto">
          <a:xfrm>
            <a:off x="4939945" y="3713861"/>
            <a:ext cx="747952"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of</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2244725"/>
            <a:ext cx="8229600" cy="236855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the beginning was the Word, and the Word was with God, and the Word was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1:1 </a:t>
            </a:r>
          </a:p>
        </p:txBody>
      </p:sp>
      <p:sp>
        <p:nvSpPr>
          <p:cNvPr id="4" name="Rectangle 2">
            <a:extLst>
              <a:ext uri="{FF2B5EF4-FFF2-40B4-BE49-F238E27FC236}">
                <a16:creationId xmlns:a16="http://schemas.microsoft.com/office/drawing/2014/main" id="{0308BB49-6346-4C8C-AFCB-E29AE260C4EB}"/>
              </a:ext>
            </a:extLst>
          </p:cNvPr>
          <p:cNvSpPr txBox="1">
            <a:spLocks noChangeArrowheads="1"/>
          </p:cNvSpPr>
          <p:nvPr/>
        </p:nvSpPr>
        <p:spPr bwMode="auto">
          <a:xfrm>
            <a:off x="2382109" y="1918348"/>
            <a:ext cx="1161418"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FF90C87F-C181-4347-BD9C-63963F487608}"/>
              </a:ext>
            </a:extLst>
          </p:cNvPr>
          <p:cNvSpPr txBox="1">
            <a:spLocks noChangeArrowheads="1"/>
          </p:cNvSpPr>
          <p:nvPr/>
        </p:nvSpPr>
        <p:spPr bwMode="auto">
          <a:xfrm>
            <a:off x="2382109" y="1918348"/>
            <a:ext cx="1161418"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God</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26ED4260-118A-4D7D-8AE7-4EC25235E716}"/>
              </a:ext>
            </a:extLst>
          </p:cNvPr>
          <p:cNvSpPr txBox="1">
            <a:spLocks noChangeArrowheads="1"/>
          </p:cNvSpPr>
          <p:nvPr/>
        </p:nvSpPr>
        <p:spPr bwMode="auto">
          <a:xfrm>
            <a:off x="2487617" y="3032040"/>
            <a:ext cx="1615461"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Word</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A7361CA4-98AE-4A49-BA0C-EC450576776D}"/>
              </a:ext>
            </a:extLst>
          </p:cNvPr>
          <p:cNvSpPr txBox="1">
            <a:spLocks noChangeArrowheads="1"/>
          </p:cNvSpPr>
          <p:nvPr/>
        </p:nvSpPr>
        <p:spPr bwMode="auto">
          <a:xfrm>
            <a:off x="2082435" y="3711796"/>
            <a:ext cx="1615461"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Word</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A7DA5C7E-8D6D-4BB5-8BCA-15EDC6D6A346}"/>
              </a:ext>
            </a:extLst>
          </p:cNvPr>
          <p:cNvSpPr txBox="1">
            <a:spLocks noChangeArrowheads="1"/>
          </p:cNvSpPr>
          <p:nvPr/>
        </p:nvSpPr>
        <p:spPr bwMode="auto">
          <a:xfrm>
            <a:off x="6602417" y="2387270"/>
            <a:ext cx="1615461"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Word</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A8FFD25F-27D6-406F-BAC3-FE1F977D16F4}"/>
              </a:ext>
            </a:extLst>
          </p:cNvPr>
          <p:cNvSpPr txBox="1">
            <a:spLocks noChangeArrowheads="1"/>
          </p:cNvSpPr>
          <p:nvPr/>
        </p:nvSpPr>
        <p:spPr bwMode="auto">
          <a:xfrm>
            <a:off x="4367277" y="3793187"/>
            <a:ext cx="3243992"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Word of God</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7825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500" fill="hold"/>
                                        <p:tgtEl>
                                          <p:spTgt spid="8"/>
                                        </p:tgtEl>
                                        <p:attrNameLst>
                                          <p:attrName>ppt_w</p:attrName>
                                        </p:attrNameLst>
                                      </p:cBhvr>
                                      <p:tavLst>
                                        <p:tav tm="0">
                                          <p:val>
                                            <p:fltVal val="0"/>
                                          </p:val>
                                        </p:tav>
                                        <p:tav tm="100000">
                                          <p:val>
                                            <p:strVal val="#ppt_w"/>
                                          </p:val>
                                        </p:tav>
                                      </p:tavLst>
                                    </p:anim>
                                    <p:anim calcmode="lin" valueType="num">
                                      <p:cBhvr>
                                        <p:cTn id="12" dur="1500" fill="hold"/>
                                        <p:tgtEl>
                                          <p:spTgt spid="8"/>
                                        </p:tgtEl>
                                        <p:attrNameLst>
                                          <p:attrName>ppt_h</p:attrName>
                                        </p:attrNameLst>
                                      </p:cBhvr>
                                      <p:tavLst>
                                        <p:tav tm="0">
                                          <p:val>
                                            <p:fltVal val="0"/>
                                          </p:val>
                                        </p:tav>
                                        <p:tav tm="100000">
                                          <p:val>
                                            <p:strVal val="#ppt_h"/>
                                          </p:val>
                                        </p:tav>
                                      </p:tavLst>
                                    </p:anim>
                                  </p:childTnLst>
                                </p:cTn>
                              </p:par>
                              <p:par>
                                <p:cTn id="13" presetID="42" presetClass="path" presetSubtype="0" accel="50000" decel="50000" fill="hold" grpId="2" nodeType="withEffect">
                                  <p:stCondLst>
                                    <p:cond delay="0"/>
                                  </p:stCondLst>
                                  <p:childTnLst>
                                    <p:animMotion origin="layout" path="M 1.66667E-6 -1.11111E-6 L 0.41684 0.16366 " pathEditMode="relative" rAng="0" ptsTypes="AA">
                                      <p:cBhvr>
                                        <p:cTn id="14" dur="1500" fill="hold"/>
                                        <p:tgtEl>
                                          <p:spTgt spid="4"/>
                                        </p:tgtEl>
                                        <p:attrNameLst>
                                          <p:attrName>ppt_x</p:attrName>
                                          <p:attrName>ppt_y</p:attrName>
                                        </p:attrNameLst>
                                      </p:cBhvr>
                                      <p:rCtr x="20833" y="8171"/>
                                    </p:animMotion>
                                  </p:childTnLst>
                                </p:cTn>
                              </p:par>
                              <p:par>
                                <p:cTn id="15" presetID="42" presetClass="path" presetSubtype="0" accel="50000" decel="50000" fill="hold" grpId="2" nodeType="withEffect">
                                  <p:stCondLst>
                                    <p:cond delay="0"/>
                                  </p:stCondLst>
                                  <p:childTnLst>
                                    <p:animMotion origin="layout" path="M 1.66667E-6 -1.11111E-6 L 0.24392 0.26134 " pathEditMode="relative" rAng="0" ptsTypes="AA">
                                      <p:cBhvr>
                                        <p:cTn id="16" dur="1500" fill="hold"/>
                                        <p:tgtEl>
                                          <p:spTgt spid="8"/>
                                        </p:tgtEl>
                                        <p:attrNameLst>
                                          <p:attrName>ppt_x</p:attrName>
                                          <p:attrName>ppt_y</p:attrName>
                                        </p:attrNameLst>
                                      </p:cBhvr>
                                      <p:rCtr x="12188" y="13056"/>
                                    </p:animMotion>
                                  </p:childTnLst>
                                </p:cTn>
                              </p:par>
                              <p:par>
                                <p:cTn id="17" presetID="52" presetClass="entr" presetSubtype="0" fill="hold" grpId="0" nodeType="withEffect">
                                  <p:stCondLst>
                                    <p:cond delay="1000"/>
                                  </p:stCondLst>
                                  <p:childTnLst>
                                    <p:set>
                                      <p:cBhvr>
                                        <p:cTn id="18" dur="1" fill="hold">
                                          <p:stCondLst>
                                            <p:cond delay="0"/>
                                          </p:stCondLst>
                                        </p:cTn>
                                        <p:tgtEl>
                                          <p:spTgt spid="3074"/>
                                        </p:tgtEl>
                                        <p:attrNameLst>
                                          <p:attrName>style.visibility</p:attrName>
                                        </p:attrNameLst>
                                      </p:cBhvr>
                                      <p:to>
                                        <p:strVal val="visible"/>
                                      </p:to>
                                    </p:set>
                                    <p:animScale>
                                      <p:cBhvr>
                                        <p:cTn id="19" dur="125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250" decel="50000" fill="hold">
                                          <p:stCondLst>
                                            <p:cond delay="0"/>
                                          </p:stCondLst>
                                        </p:cTn>
                                        <p:tgtEl>
                                          <p:spTgt spid="3074"/>
                                        </p:tgtEl>
                                        <p:attrNameLst>
                                          <p:attrName>ppt_x</p:attrName>
                                          <p:attrName>ppt_y</p:attrName>
                                        </p:attrNameLst>
                                      </p:cBhvr>
                                    </p:animMotion>
                                    <p:animEffect transition="in" filter="fade">
                                      <p:cBhvr>
                                        <p:cTn id="21" dur="1250"/>
                                        <p:tgtEl>
                                          <p:spTgt spid="3074"/>
                                        </p:tgtEl>
                                      </p:cBhvr>
                                    </p:animEffect>
                                  </p:childTnLst>
                                </p:cTn>
                              </p:par>
                            </p:childTnLst>
                          </p:cTn>
                        </p:par>
                        <p:par>
                          <p:cTn id="22" fill="hold">
                            <p:stCondLst>
                              <p:cond delay="2250"/>
                            </p:stCondLst>
                            <p:childTnLst>
                              <p:par>
                                <p:cTn id="23" presetID="10" presetClass="exit" presetSubtype="0" fill="hold" grpId="0" nodeType="afterEffect">
                                  <p:stCondLst>
                                    <p:cond delay="0"/>
                                  </p:stCondLst>
                                  <p:childTnLst>
                                    <p:animEffect transition="out" filter="fade">
                                      <p:cBhvr>
                                        <p:cTn id="24" dur="250"/>
                                        <p:tgtEl>
                                          <p:spTgt spid="8"/>
                                        </p:tgtEl>
                                      </p:cBhvr>
                                    </p:animEffect>
                                    <p:set>
                                      <p:cBhvr>
                                        <p:cTn id="25" dur="1" fill="hold">
                                          <p:stCondLst>
                                            <p:cond delay="249"/>
                                          </p:stCondLst>
                                        </p:cTn>
                                        <p:tgtEl>
                                          <p:spTgt spid="8"/>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250"/>
                                        <p:tgtEl>
                                          <p:spTgt spid="4"/>
                                        </p:tgtEl>
                                      </p:cBhvr>
                                    </p:animEffect>
                                    <p:set>
                                      <p:cBhvr>
                                        <p:cTn id="28" dur="1" fill="hold">
                                          <p:stCondLst>
                                            <p:cond delay="249"/>
                                          </p:stCondLst>
                                        </p:cTn>
                                        <p:tgtEl>
                                          <p:spTgt spid="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4"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50"/>
                                        <p:tgtEl>
                                          <p:spTgt spid="4"/>
                                        </p:tgtEl>
                                      </p:cBhvr>
                                    </p:animEffect>
                                  </p:childTnLst>
                                </p:cTn>
                              </p:par>
                              <p:par>
                                <p:cTn id="34" presetID="10" presetClass="entr" presetSubtype="0" fill="hold" grpId="4"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50"/>
                                        <p:tgtEl>
                                          <p:spTgt spid="8"/>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50"/>
                                        <p:tgtEl>
                                          <p:spTgt spid="10"/>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50"/>
                                        <p:tgtEl>
                                          <p:spTgt spid="11"/>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50"/>
                                        <p:tgtEl>
                                          <p:spTgt spid="12"/>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250"/>
                                        <p:tgtEl>
                                          <p:spTgt spid="13"/>
                                        </p:tgtEl>
                                      </p:cBhvr>
                                    </p:animEffect>
                                  </p:childTnLst>
                                </p:cTn>
                              </p:par>
                              <p:par>
                                <p:cTn id="49" presetID="42" presetClass="path" presetSubtype="0" accel="50000" decel="50000" fill="hold" grpId="2" nodeType="withEffect">
                                  <p:stCondLst>
                                    <p:cond delay="0"/>
                                  </p:stCondLst>
                                  <p:childTnLst>
                                    <p:animMotion origin="layout" path="M 3.33333E-6 -1.11111E-6 L 0.20243 0.10995 " pathEditMode="relative" rAng="0" ptsTypes="AA">
                                      <p:cBhvr>
                                        <p:cTn id="50" dur="1500" fill="hold"/>
                                        <p:tgtEl>
                                          <p:spTgt spid="10"/>
                                        </p:tgtEl>
                                        <p:attrNameLst>
                                          <p:attrName>ppt_x</p:attrName>
                                          <p:attrName>ppt_y</p:attrName>
                                        </p:attrNameLst>
                                      </p:cBhvr>
                                      <p:rCtr x="10122" y="5486"/>
                                    </p:animMotion>
                                  </p:childTnLst>
                                </p:cTn>
                              </p:par>
                              <p:par>
                                <p:cTn id="51" presetID="42" presetClass="path" presetSubtype="0" accel="50000" decel="50000" fill="hold" grpId="2" nodeType="withEffect">
                                  <p:stCondLst>
                                    <p:cond delay="0"/>
                                  </p:stCondLst>
                                  <p:childTnLst>
                                    <p:animMotion origin="layout" path="M 0.00052 -0.00047 L 0.24688 0.01203 " pathEditMode="relative" rAng="0" ptsTypes="AA">
                                      <p:cBhvr>
                                        <p:cTn id="52" dur="1500" fill="hold"/>
                                        <p:tgtEl>
                                          <p:spTgt spid="11"/>
                                        </p:tgtEl>
                                        <p:attrNameLst>
                                          <p:attrName>ppt_x</p:attrName>
                                          <p:attrName>ppt_y</p:attrName>
                                        </p:attrNameLst>
                                      </p:cBhvr>
                                      <p:rCtr x="12309" y="625"/>
                                    </p:animMotion>
                                  </p:childTnLst>
                                </p:cTn>
                              </p:par>
                              <p:par>
                                <p:cTn id="53" presetID="42" presetClass="path" presetSubtype="0" accel="50000" decel="50000" fill="hold" grpId="2" nodeType="withEffect">
                                  <p:stCondLst>
                                    <p:cond delay="0"/>
                                  </p:stCondLst>
                                  <p:childTnLst>
                                    <p:animMotion origin="layout" path="M 3.33333E-6 3.7037E-7 L -0.24775 0.20486 " pathEditMode="relative" rAng="0" ptsTypes="AA">
                                      <p:cBhvr>
                                        <p:cTn id="54" dur="1500" fill="hold"/>
                                        <p:tgtEl>
                                          <p:spTgt spid="12"/>
                                        </p:tgtEl>
                                        <p:attrNameLst>
                                          <p:attrName>ppt_x</p:attrName>
                                          <p:attrName>ppt_y</p:attrName>
                                        </p:attrNameLst>
                                      </p:cBhvr>
                                      <p:rCtr x="-12396" y="10231"/>
                                    </p:animMotion>
                                  </p:childTnLst>
                                </p:cTn>
                              </p:par>
                              <p:par>
                                <p:cTn id="55" presetID="42" presetClass="path" presetSubtype="0" accel="50000" decel="50000" fill="hold" grpId="2" nodeType="withEffect">
                                  <p:stCondLst>
                                    <p:cond delay="0"/>
                                  </p:stCondLst>
                                  <p:childTnLst>
                                    <p:animMotion origin="layout" path="M 3.61111E-6 3.33333E-6 L 0.09305 0.0118 " pathEditMode="relative" rAng="0" ptsTypes="AA">
                                      <p:cBhvr>
                                        <p:cTn id="56" dur="1500" fill="hold"/>
                                        <p:tgtEl>
                                          <p:spTgt spid="13"/>
                                        </p:tgtEl>
                                        <p:attrNameLst>
                                          <p:attrName>ppt_x</p:attrName>
                                          <p:attrName>ppt_y</p:attrName>
                                        </p:attrNameLst>
                                      </p:cBhvr>
                                      <p:rCtr x="4653" y="579"/>
                                    </p:animMotion>
                                  </p:childTnLst>
                                </p:cTn>
                              </p:par>
                              <p:par>
                                <p:cTn id="57" presetID="42" presetClass="path" presetSubtype="0" accel="50000" decel="50000" fill="hold" grpId="3" nodeType="withEffect">
                                  <p:stCondLst>
                                    <p:cond delay="0"/>
                                  </p:stCondLst>
                                  <p:childTnLst>
                                    <p:animMotion origin="layout" path="M 0.41684 0.16366 L 0.44184 0.27361 " pathEditMode="relative" rAng="0" ptsTypes="AA">
                                      <p:cBhvr>
                                        <p:cTn id="58" dur="2000" fill="hold"/>
                                        <p:tgtEl>
                                          <p:spTgt spid="4"/>
                                        </p:tgtEl>
                                        <p:attrNameLst>
                                          <p:attrName>ppt_x</p:attrName>
                                          <p:attrName>ppt_y</p:attrName>
                                        </p:attrNameLst>
                                      </p:cBhvr>
                                      <p:rCtr x="1250" y="5486"/>
                                    </p:animMotion>
                                  </p:childTnLst>
                                </p:cTn>
                              </p:par>
                              <p:par>
                                <p:cTn id="59" presetID="42" presetClass="path" presetSubtype="0" accel="50000" decel="50000" fill="hold" grpId="3" nodeType="withEffect">
                                  <p:stCondLst>
                                    <p:cond delay="0"/>
                                  </p:stCondLst>
                                  <p:childTnLst>
                                    <p:animMotion origin="layout" path="M 0.24392 0.26134 L 0.44219 0.27361 " pathEditMode="relative" rAng="0" ptsTypes="AA">
                                      <p:cBhvr>
                                        <p:cTn id="60" dur="2000" fill="hold"/>
                                        <p:tgtEl>
                                          <p:spTgt spid="8"/>
                                        </p:tgtEl>
                                        <p:attrNameLst>
                                          <p:attrName>ppt_x</p:attrName>
                                          <p:attrName>ppt_y</p:attrName>
                                        </p:attrNameLst>
                                      </p:cBhvr>
                                      <p:rCtr x="9913" y="602"/>
                                    </p:animMotion>
                                  </p:childTnLst>
                                </p:cTn>
                              </p:par>
                              <p:par>
                                <p:cTn id="61" presetID="10" presetClass="exit" presetSubtype="0" fill="hold" grpId="1" nodeType="withEffect">
                                  <p:stCondLst>
                                    <p:cond delay="0"/>
                                  </p:stCondLst>
                                  <p:childTnLst>
                                    <p:animEffect transition="out" filter="fade">
                                      <p:cBhvr>
                                        <p:cTn id="62" dur="1250"/>
                                        <p:tgtEl>
                                          <p:spTgt spid="3074"/>
                                        </p:tgtEl>
                                      </p:cBhvr>
                                    </p:animEffect>
                                    <p:set>
                                      <p:cBhvr>
                                        <p:cTn id="63" dur="1" fill="hold">
                                          <p:stCondLst>
                                            <p:cond delay="1249"/>
                                          </p:stCondLst>
                                        </p:cTn>
                                        <p:tgtEl>
                                          <p:spTgt spid="3074"/>
                                        </p:tgtEl>
                                        <p:attrNameLst>
                                          <p:attrName>style.visibility</p:attrName>
                                        </p:attrNameLst>
                                      </p:cBhvr>
                                      <p:to>
                                        <p:strVal val="hidden"/>
                                      </p:to>
                                    </p:set>
                                  </p:childTnLst>
                                </p:cTn>
                              </p:par>
                            </p:childTnLst>
                          </p:cTn>
                        </p:par>
                        <p:par>
                          <p:cTn id="64" fill="hold">
                            <p:stCondLst>
                              <p:cond delay="2000"/>
                            </p:stCondLst>
                            <p:childTnLst>
                              <p:par>
                                <p:cTn id="65" presetID="10" presetClass="exit" presetSubtype="0" fill="hold" grpId="0" nodeType="afterEffect">
                                  <p:stCondLst>
                                    <p:cond delay="0"/>
                                  </p:stCondLst>
                                  <p:childTnLst>
                                    <p:animEffect transition="out" filter="fade">
                                      <p:cBhvr>
                                        <p:cTn id="66" dur="250"/>
                                        <p:tgtEl>
                                          <p:spTgt spid="10"/>
                                        </p:tgtEl>
                                      </p:cBhvr>
                                    </p:animEffect>
                                    <p:set>
                                      <p:cBhvr>
                                        <p:cTn id="67" dur="1" fill="hold">
                                          <p:stCondLst>
                                            <p:cond delay="249"/>
                                          </p:stCondLst>
                                        </p:cTn>
                                        <p:tgtEl>
                                          <p:spTgt spid="10"/>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250"/>
                                        <p:tgtEl>
                                          <p:spTgt spid="12"/>
                                        </p:tgtEl>
                                      </p:cBhvr>
                                    </p:animEffect>
                                    <p:set>
                                      <p:cBhvr>
                                        <p:cTn id="70" dur="1" fill="hold">
                                          <p:stCondLst>
                                            <p:cond delay="249"/>
                                          </p:stCondLst>
                                        </p:cTn>
                                        <p:tgtEl>
                                          <p:spTgt spid="12"/>
                                        </p:tgtEl>
                                        <p:attrNameLst>
                                          <p:attrName>style.visibility</p:attrName>
                                        </p:attrNameLst>
                                      </p:cBhvr>
                                      <p:to>
                                        <p:strVal val="hidden"/>
                                      </p:to>
                                    </p:set>
                                  </p:childTnLst>
                                </p:cTn>
                              </p:par>
                              <p:par>
                                <p:cTn id="71" presetID="10" presetClass="exit" presetSubtype="0" fill="hold" grpId="5" nodeType="withEffect">
                                  <p:stCondLst>
                                    <p:cond delay="0"/>
                                  </p:stCondLst>
                                  <p:childTnLst>
                                    <p:animEffect transition="out" filter="fade">
                                      <p:cBhvr>
                                        <p:cTn id="72" dur="250"/>
                                        <p:tgtEl>
                                          <p:spTgt spid="8"/>
                                        </p:tgtEl>
                                      </p:cBhvr>
                                    </p:animEffect>
                                    <p:set>
                                      <p:cBhvr>
                                        <p:cTn id="73"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13" grpId="2"/>
      <p:bldP spid="3074" grpId="0"/>
      <p:bldP spid="3074" grpId="1"/>
      <p:bldP spid="4" grpId="0"/>
      <p:bldP spid="4" grpId="1"/>
      <p:bldP spid="4" grpId="2"/>
      <p:bldP spid="4" grpId="3"/>
      <p:bldP spid="4" grpId="4"/>
      <p:bldP spid="8" grpId="0"/>
      <p:bldP spid="8" grpId="1"/>
      <p:bldP spid="8" grpId="2"/>
      <p:bldP spid="8" grpId="3"/>
      <p:bldP spid="8" grpId="4"/>
      <p:bldP spid="8" grpId="5"/>
      <p:bldP spid="10" grpId="0"/>
      <p:bldP spid="10" grpId="1"/>
      <p:bldP spid="10" grpId="2"/>
      <p:bldP spid="11" grpId="1"/>
      <p:bldP spid="11" grpId="2"/>
      <p:bldP spid="12" grpId="0"/>
      <p:bldP spid="12" grpId="1"/>
      <p:bldP spid="12"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8FD701-1724-42DA-A0C0-160638CC1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1" cy="6870653"/>
          </a:xfrm>
          <a:prstGeom prst="rect">
            <a:avLst/>
          </a:prstGeom>
        </p:spPr>
      </p:pic>
      <p:sp>
        <p:nvSpPr>
          <p:cNvPr id="5" name="Title 1">
            <a:extLst>
              <a:ext uri="{FF2B5EF4-FFF2-40B4-BE49-F238E27FC236}">
                <a16:creationId xmlns:a16="http://schemas.microsoft.com/office/drawing/2014/main" id="{9FF0CC77-FAE4-4EA5-9196-24801008031A}"/>
              </a:ext>
            </a:extLst>
          </p:cNvPr>
          <p:cNvSpPr txBox="1">
            <a:spLocks/>
          </p:cNvSpPr>
          <p:nvPr/>
        </p:nvSpPr>
        <p:spPr>
          <a:xfrm>
            <a:off x="5871209" y="3173730"/>
            <a:ext cx="2358711" cy="7047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His name</a:t>
            </a:r>
          </a:p>
        </p:txBody>
      </p:sp>
      <p:sp>
        <p:nvSpPr>
          <p:cNvPr id="6" name="Title 1">
            <a:extLst>
              <a:ext uri="{FF2B5EF4-FFF2-40B4-BE49-F238E27FC236}">
                <a16:creationId xmlns:a16="http://schemas.microsoft.com/office/drawing/2014/main" id="{946829D1-93AD-4E6E-BD4A-54E0D40A8227}"/>
              </a:ext>
            </a:extLst>
          </p:cNvPr>
          <p:cNvSpPr txBox="1">
            <a:spLocks/>
          </p:cNvSpPr>
          <p:nvPr/>
        </p:nvSpPr>
        <p:spPr>
          <a:xfrm>
            <a:off x="3370422" y="3802856"/>
            <a:ext cx="4240529" cy="8001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W</a:t>
            </a:r>
            <a:r>
              <a:rPr lang="en-US" sz="443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rd of God</a:t>
            </a:r>
          </a:p>
        </p:txBody>
      </p:sp>
      <p:sp>
        <p:nvSpPr>
          <p:cNvPr id="3074" name="Rectangle 2"/>
          <p:cNvSpPr>
            <a:spLocks noGrp="1" noChangeArrowheads="1"/>
          </p:cNvSpPr>
          <p:nvPr>
            <p:ph type="title"/>
          </p:nvPr>
        </p:nvSpPr>
        <p:spPr>
          <a:xfrm>
            <a:off x="875026" y="2384609"/>
            <a:ext cx="7415213" cy="285432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was clothed with a robe dipped in blood, and His name is called The Word of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19:13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A2FA50A9-72BB-497B-BC82-43AA0A8BFBEC}"/>
              </a:ext>
            </a:extLst>
          </p:cNvPr>
          <p:cNvSpPr txBox="1">
            <a:spLocks noChangeArrowheads="1"/>
          </p:cNvSpPr>
          <p:nvPr/>
        </p:nvSpPr>
        <p:spPr bwMode="auto">
          <a:xfrm>
            <a:off x="4367277" y="3793187"/>
            <a:ext cx="3243992"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Word of God</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A7B40A10-6B1D-485F-9D62-919013B28735}"/>
              </a:ext>
            </a:extLst>
          </p:cNvPr>
          <p:cNvSpPr txBox="1">
            <a:spLocks noChangeArrowheads="1"/>
          </p:cNvSpPr>
          <p:nvPr/>
        </p:nvSpPr>
        <p:spPr bwMode="auto">
          <a:xfrm>
            <a:off x="6394896" y="2447791"/>
            <a:ext cx="1634368"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robe</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CC6E1D98-D898-4770-8C0C-295860EFDB8B}"/>
              </a:ext>
            </a:extLst>
          </p:cNvPr>
          <p:cNvSpPr txBox="1">
            <a:spLocks noChangeArrowheads="1"/>
          </p:cNvSpPr>
          <p:nvPr/>
        </p:nvSpPr>
        <p:spPr bwMode="auto">
          <a:xfrm>
            <a:off x="5442298" y="2097550"/>
            <a:ext cx="1425394"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robe</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CCB49B09-CF43-4CC8-A862-ADA1BD8E3C9D}"/>
              </a:ext>
            </a:extLst>
          </p:cNvPr>
          <p:cNvSpPr txBox="1">
            <a:spLocks noChangeArrowheads="1"/>
          </p:cNvSpPr>
          <p:nvPr/>
        </p:nvSpPr>
        <p:spPr bwMode="auto">
          <a:xfrm>
            <a:off x="5750204" y="3128383"/>
            <a:ext cx="259433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His name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5BE46295-00A3-4875-BF1A-1BA6E5470D00}"/>
              </a:ext>
            </a:extLst>
          </p:cNvPr>
          <p:cNvSpPr txBox="1">
            <a:spLocks noChangeArrowheads="1"/>
          </p:cNvSpPr>
          <p:nvPr/>
        </p:nvSpPr>
        <p:spPr bwMode="auto">
          <a:xfrm>
            <a:off x="3220468" y="3797578"/>
            <a:ext cx="454910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 Word of God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12">
            <a:extLst>
              <a:ext uri="{FF2B5EF4-FFF2-40B4-BE49-F238E27FC236}">
                <a16:creationId xmlns:a16="http://schemas.microsoft.com/office/drawing/2014/main" id="{994BA4C4-D4F4-46D0-BF7F-59444AC3737F}"/>
              </a:ext>
            </a:extLst>
          </p:cNvPr>
          <p:cNvSpPr>
            <a:spLocks noChangeArrowheads="1"/>
          </p:cNvSpPr>
          <p:nvPr/>
        </p:nvSpPr>
        <p:spPr bwMode="auto">
          <a:xfrm>
            <a:off x="537883" y="2996903"/>
            <a:ext cx="2280621"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FF0000"/>
                </a:solidFill>
                <a:effectLst>
                  <a:glow rad="127000">
                    <a:schemeClr val="tx1"/>
                  </a:glow>
                </a:effectLst>
                <a:latin typeface="Calibri" panose="020F0502020204030204" pitchFamily="34" charset="0"/>
              </a:rPr>
              <a:t>Sacrifice</a:t>
            </a:r>
            <a:endParaRPr lang="en-US" altLang="en-US" sz="4400" b="1" i="1" dirty="0">
              <a:solidFill>
                <a:srgbClr val="FF0000"/>
              </a:solidFill>
              <a:effectLst>
                <a:glow rad="127000">
                  <a:schemeClr val="tx1"/>
                </a:glow>
              </a:effectLst>
              <a:latin typeface="Calibri" panose="020F0502020204030204" pitchFamily="34" charset="0"/>
            </a:endParaRPr>
          </a:p>
        </p:txBody>
      </p:sp>
      <p:sp>
        <p:nvSpPr>
          <p:cNvPr id="12" name="Rectangle 12">
            <a:extLst>
              <a:ext uri="{FF2B5EF4-FFF2-40B4-BE49-F238E27FC236}">
                <a16:creationId xmlns:a16="http://schemas.microsoft.com/office/drawing/2014/main" id="{4ED6611C-501E-40FA-AB89-F737FBCB6EF8}"/>
              </a:ext>
            </a:extLst>
          </p:cNvPr>
          <p:cNvSpPr>
            <a:spLocks noChangeArrowheads="1"/>
          </p:cNvSpPr>
          <p:nvPr/>
        </p:nvSpPr>
        <p:spPr bwMode="auto">
          <a:xfrm>
            <a:off x="3173183" y="3087445"/>
            <a:ext cx="1657001" cy="808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6000" b="1" dirty="0">
                <a:solidFill>
                  <a:schemeClr val="bg1"/>
                </a:solidFill>
                <a:effectLst>
                  <a:glow rad="152400">
                    <a:schemeClr val="tx1"/>
                  </a:glow>
                </a:effectLst>
                <a:latin typeface="Calibri" panose="020F0502020204030204" pitchFamily="34" charset="0"/>
              </a:rPr>
              <a:t>Life</a:t>
            </a:r>
            <a:endParaRPr lang="en-US" altLang="en-US" sz="6000" b="1" i="1" dirty="0">
              <a:solidFill>
                <a:schemeClr val="bg1"/>
              </a:solidFill>
              <a:effectLst>
                <a:glow rad="152400">
                  <a:schemeClr val="tx1"/>
                </a:glow>
              </a:effectLst>
              <a:latin typeface="Calibri" panose="020F0502020204030204" pitchFamily="34" charset="0"/>
            </a:endParaRPr>
          </a:p>
        </p:txBody>
      </p:sp>
      <p:sp>
        <p:nvSpPr>
          <p:cNvPr id="13" name="Title 1">
            <a:extLst>
              <a:ext uri="{FF2B5EF4-FFF2-40B4-BE49-F238E27FC236}">
                <a16:creationId xmlns:a16="http://schemas.microsoft.com/office/drawing/2014/main" id="{AEC886AF-3AF8-45A5-BE01-C0492D782606}"/>
              </a:ext>
            </a:extLst>
          </p:cNvPr>
          <p:cNvSpPr txBox="1">
            <a:spLocks/>
          </p:cNvSpPr>
          <p:nvPr/>
        </p:nvSpPr>
        <p:spPr>
          <a:xfrm>
            <a:off x="4227354" y="3920040"/>
            <a:ext cx="262438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chemeClr val="bg1"/>
                  </a:solidFill>
                  <a:prstDash val="solid"/>
                  <a:miter lim="800000"/>
                </a:ln>
                <a:solidFill>
                  <a:srgbClr val="FFC000"/>
                </a:solidFill>
                <a:effectLst>
                  <a:glow rad="63500">
                    <a:srgbClr val="C00000"/>
                  </a:glow>
                  <a:outerShdw blurRad="50800" algn="tl" rotWithShape="0">
                    <a:srgbClr val="000000"/>
                  </a:outerShdw>
                </a:effectLst>
                <a:uLnTx/>
                <a:uFillTx/>
                <a:latin typeface="Calibri" panose="020F0502020204030204" pitchFamily="34" charset="0"/>
                <a:ea typeface="+mj-ea"/>
                <a:cs typeface="+mj-cs"/>
              </a:rPr>
              <a:t>TRUTH</a:t>
            </a:r>
          </a:p>
        </p:txBody>
      </p:sp>
    </p:spTree>
    <p:extLst>
      <p:ext uri="{BB962C8B-B14F-4D97-AF65-F5344CB8AC3E}">
        <p14:creationId xmlns:p14="http://schemas.microsoft.com/office/powerpoint/2010/main" val="263015303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481" decel="100000"/>
                                        <p:tgtEl>
                                          <p:spTgt spid="3074"/>
                                        </p:tgtEl>
                                      </p:cBhvr>
                                    </p:animEffect>
                                    <p:animScale>
                                      <p:cBhvr>
                                        <p:cTn id="8" dur="481" decel="100000"/>
                                        <p:tgtEl>
                                          <p:spTgt spid="3074"/>
                                        </p:tgtEl>
                                      </p:cBhvr>
                                      <p:from x="10000" y="10000"/>
                                      <p:to x="200000" y="450000"/>
                                    </p:animScale>
                                    <p:animScale>
                                      <p:cBhvr>
                                        <p:cTn id="9" dur="769" accel="100000" fill="hold">
                                          <p:stCondLst>
                                            <p:cond delay="481"/>
                                          </p:stCondLst>
                                        </p:cTn>
                                        <p:tgtEl>
                                          <p:spTgt spid="3074"/>
                                        </p:tgtEl>
                                      </p:cBhvr>
                                      <p:from x="200000" y="450000"/>
                                      <p:to x="100000" y="100000"/>
                                    </p:animScale>
                                    <p:set>
                                      <p:cBhvr>
                                        <p:cTn id="10" dur="481" fill="hold"/>
                                        <p:tgtEl>
                                          <p:spTgt spid="3074"/>
                                        </p:tgtEl>
                                        <p:attrNameLst>
                                          <p:attrName>ppt_x</p:attrName>
                                        </p:attrNameLst>
                                      </p:cBhvr>
                                      <p:to>
                                        <p:strVal val="(0.5)"/>
                                      </p:to>
                                    </p:set>
                                    <p:anim from="(0.5)" to="(#ppt_x)" calcmode="lin" valueType="num">
                                      <p:cBhvr>
                                        <p:cTn id="11" dur="769" accel="100000" fill="hold">
                                          <p:stCondLst>
                                            <p:cond delay="481"/>
                                          </p:stCondLst>
                                        </p:cTn>
                                        <p:tgtEl>
                                          <p:spTgt spid="3074"/>
                                        </p:tgtEl>
                                        <p:attrNameLst>
                                          <p:attrName>ppt_x</p:attrName>
                                        </p:attrNameLst>
                                      </p:cBhvr>
                                    </p:anim>
                                    <p:set>
                                      <p:cBhvr>
                                        <p:cTn id="12" dur="481" fill="hold"/>
                                        <p:tgtEl>
                                          <p:spTgt spid="3074"/>
                                        </p:tgtEl>
                                        <p:attrNameLst>
                                          <p:attrName>ppt_y</p:attrName>
                                        </p:attrNameLst>
                                      </p:cBhvr>
                                      <p:to>
                                        <p:strVal val="(#ppt_y+0.4)"/>
                                      </p:to>
                                    </p:set>
                                    <p:anim from="(#ppt_y+0.4)" to="(#ppt_y)" calcmode="lin" valueType="num">
                                      <p:cBhvr>
                                        <p:cTn id="13" dur="769" accel="100000" fill="hold">
                                          <p:stCondLst>
                                            <p:cond delay="481"/>
                                          </p:stCondLst>
                                        </p:cTn>
                                        <p:tgtEl>
                                          <p:spTgt spid="3074"/>
                                        </p:tgtEl>
                                        <p:attrNameLst>
                                          <p:attrName>ppt_y</p:attrName>
                                        </p:attrNameLst>
                                      </p:cBhvr>
                                    </p:anim>
                                  </p:childTnLst>
                                </p:cTn>
                              </p:par>
                            </p:childTnLst>
                          </p:cTn>
                        </p:par>
                        <p:par>
                          <p:cTn id="14" fill="hold">
                            <p:stCondLst>
                              <p:cond delay="1250"/>
                            </p:stCondLst>
                            <p:childTnLst>
                              <p:par>
                                <p:cTn id="15" presetID="10" presetClass="exit" presetSubtype="0" fill="hold" grpId="0" nodeType="afterEffect">
                                  <p:stCondLst>
                                    <p:cond delay="0"/>
                                  </p:stCondLst>
                                  <p:childTnLst>
                                    <p:animEffect transition="out" filter="fade">
                                      <p:cBhvr>
                                        <p:cTn id="16" dur="250"/>
                                        <p:tgtEl>
                                          <p:spTgt spid="4"/>
                                        </p:tgtEl>
                                      </p:cBhvr>
                                    </p:animEffect>
                                    <p:set>
                                      <p:cBhvr>
                                        <p:cTn id="17" dur="1" fill="hold">
                                          <p:stCondLst>
                                            <p:cond delay="24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18" presetClass="emph" presetSubtype="0" fill="hold" grpId="1" nodeType="withEffect">
                                  <p:stCondLst>
                                    <p:cond delay="0"/>
                                  </p:stCondLst>
                                  <p:childTnLst>
                                    <p:set>
                                      <p:cBhvr override="childStyle">
                                        <p:cTn id="24" dur="500" fill="hold"/>
                                        <p:tgtEl>
                                          <p:spTgt spid="5"/>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22" presetClass="entr" presetSubtype="8" fill="hold" grpId="0" nodeType="withEffect">
                                  <p:stCondLst>
                                    <p:cond delay="40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750"/>
                                        <p:tgtEl>
                                          <p:spTgt spid="6"/>
                                        </p:tgtEl>
                                      </p:cBhvr>
                                    </p:animEffect>
                                  </p:childTnLst>
                                </p:cTn>
                              </p:par>
                              <p:par>
                                <p:cTn id="31" presetID="18" presetClass="emph" presetSubtype="0" fill="hold" grpId="1" nodeType="withEffect">
                                  <p:stCondLst>
                                    <p:cond delay="400"/>
                                  </p:stCondLst>
                                  <p:childTnLst>
                                    <p:set>
                                      <p:cBhvr override="childStyle">
                                        <p:cTn id="32" dur="750" fill="hold"/>
                                        <p:tgtEl>
                                          <p:spTgt spid="6"/>
                                        </p:tgtEl>
                                        <p:attrNameLst>
                                          <p:attrName>style.textDecorationUnderline</p:attrName>
                                        </p:attrNameLst>
                                      </p:cBhvr>
                                      <p:to>
                                        <p:strVal val="true"/>
                                      </p:to>
                                    </p:set>
                                  </p:childTnLst>
                                </p:cTn>
                              </p:par>
                              <p:par>
                                <p:cTn id="33" presetID="22" presetClass="entr" presetSubtype="8" fill="hold" grpId="0" nodeType="withEffect">
                                  <p:stCondLst>
                                    <p:cond delay="40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75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39" presetClass="entr" presetSubtype="0" accel="10000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10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41" dur="10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42" dur="10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
                                          </p:val>
                                        </p:tav>
                                        <p:tav tm="100000">
                                          <p:val>
                                            <p:strVal val="#ppt_y"/>
                                          </p:val>
                                        </p:tav>
                                      </p:tavLst>
                                    </p:anim>
                                  </p:childTnLst>
                                </p:cTn>
                              </p:par>
                              <p:par>
                                <p:cTn id="44" presetID="39" presetClass="entr" presetSubtype="0" accel="100000" fill="hold" grpId="0" nodeType="withEffect">
                                  <p:stCondLst>
                                    <p:cond delay="500"/>
                                  </p:stCondLst>
                                  <p:childTnLst>
                                    <p:set>
                                      <p:cBhvr>
                                        <p:cTn id="45" dur="1" fill="hold">
                                          <p:stCondLst>
                                            <p:cond delay="0"/>
                                          </p:stCondLst>
                                        </p:cTn>
                                        <p:tgtEl>
                                          <p:spTgt spid="12"/>
                                        </p:tgtEl>
                                        <p:attrNameLst>
                                          <p:attrName>style.visibility</p:attrName>
                                        </p:attrNameLst>
                                      </p:cBhvr>
                                      <p:to>
                                        <p:strVal val="visible"/>
                                      </p:to>
                                    </p:set>
                                    <p:anim calcmode="lin" valueType="num">
                                      <p:cBhvr>
                                        <p:cTn id="46" dur="10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47" dur="10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48" dur="10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0"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dissolve">
                                      <p:cBhvr>
                                        <p:cTn id="54" dur="500">
                                          <p:stCondLst>
                                            <p:cond delay="0"/>
                                          </p:stCondLst>
                                        </p:cTn>
                                        <p:tgtEl>
                                          <p:spTgt spid="13"/>
                                        </p:tgtEl>
                                      </p:cBhvr>
                                    </p:animEffect>
                                    <p:anim to="" calcmode="lin" valueType="num">
                                      <p:cBhvr>
                                        <p:cTn id="55"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56"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250"/>
                                        <p:tgtEl>
                                          <p:spTgt spid="7"/>
                                        </p:tgtEl>
                                      </p:cBhvr>
                                    </p:animEffect>
                                  </p:childTnLst>
                                </p:cTn>
                              </p:par>
                              <p:par>
                                <p:cTn id="62" presetID="6" presetClass="emph" presetSubtype="0" fill="hold" grpId="3" nodeType="withEffect">
                                  <p:stCondLst>
                                    <p:cond delay="0"/>
                                  </p:stCondLst>
                                  <p:childTnLst>
                                    <p:animScale>
                                      <p:cBhvr>
                                        <p:cTn id="63" dur="2000" fill="hold"/>
                                        <p:tgtEl>
                                          <p:spTgt spid="7"/>
                                        </p:tgtEl>
                                      </p:cBhvr>
                                      <p:by x="92000" y="92000"/>
                                    </p:animScale>
                                  </p:childTnLst>
                                </p:cTn>
                              </p:par>
                              <p:par>
                                <p:cTn id="64" presetID="42" presetClass="path" presetSubtype="0" accel="36000" decel="64000" fill="hold" grpId="1" nodeType="withEffect">
                                  <p:stCondLst>
                                    <p:cond delay="0"/>
                                  </p:stCondLst>
                                  <p:childTnLst>
                                    <p:animMotion origin="layout" path="M 4.72222E-6 4.07407E-6 L -0.11598 -0.05162 " pathEditMode="relative" rAng="0" ptsTypes="AA">
                                      <p:cBhvr>
                                        <p:cTn id="65" dur="1750" fill="hold"/>
                                        <p:tgtEl>
                                          <p:spTgt spid="7"/>
                                        </p:tgtEl>
                                        <p:attrNameLst>
                                          <p:attrName>ppt_x</p:attrName>
                                          <p:attrName>ppt_y</p:attrName>
                                        </p:attrNameLst>
                                      </p:cBhvr>
                                      <p:rCtr x="-5799" y="-2593"/>
                                    </p:animMotion>
                                  </p:childTnLst>
                                </p:cTn>
                              </p:par>
                              <p:par>
                                <p:cTn id="66" presetID="10" presetClass="exit" presetSubtype="0" fill="hold" grpId="1" nodeType="withEffect">
                                  <p:stCondLst>
                                    <p:cond delay="0"/>
                                  </p:stCondLst>
                                  <p:childTnLst>
                                    <p:animEffect transition="out" filter="fade">
                                      <p:cBhvr>
                                        <p:cTn id="67" dur="1250"/>
                                        <p:tgtEl>
                                          <p:spTgt spid="3074"/>
                                        </p:tgtEl>
                                      </p:cBhvr>
                                    </p:animEffect>
                                    <p:set>
                                      <p:cBhvr>
                                        <p:cTn id="68" dur="1" fill="hold">
                                          <p:stCondLst>
                                            <p:cond delay="1249"/>
                                          </p:stCondLst>
                                        </p:cTn>
                                        <p:tgtEl>
                                          <p:spTgt spid="3074"/>
                                        </p:tgtEl>
                                        <p:attrNameLst>
                                          <p:attrName>style.visibility</p:attrName>
                                        </p:attrNameLst>
                                      </p:cBhvr>
                                      <p:to>
                                        <p:strVal val="hidden"/>
                                      </p:to>
                                    </p:set>
                                  </p:childTnLst>
                                </p:cTn>
                              </p:par>
                              <p:par>
                                <p:cTn id="69" presetID="0" presetClass="exit" presetSubtype="0" fill="hold" grpId="1" nodeType="withEffect">
                                  <p:stCondLst>
                                    <p:cond delay="0"/>
                                  </p:stCondLst>
                                  <p:childTnLst>
                                    <p:set>
                                      <p:cBhvr>
                                        <p:cTn id="70" dur="1" fill="hold">
                                          <p:stCondLst>
                                            <p:cond delay="999"/>
                                          </p:stCondLst>
                                        </p:cTn>
                                        <p:tgtEl>
                                          <p:spTgt spid="13"/>
                                        </p:tgtEl>
                                        <p:attrNameLst>
                                          <p:attrName>style.visibility</p:attrName>
                                        </p:attrNameLst>
                                      </p:cBhvr>
                                      <p:to>
                                        <p:strVal val="hidden"/>
                                      </p:to>
                                    </p:set>
                                    <p:animEffect transition="out" filter="dissolve">
                                      <p:cBhvr>
                                        <p:cTn id="71" dur="1000">
                                          <p:stCondLst>
                                            <p:cond delay="0"/>
                                          </p:stCondLst>
                                        </p:cTn>
                                        <p:tgtEl>
                                          <p:spTgt spid="13"/>
                                        </p:tgtEl>
                                      </p:cBhvr>
                                    </p:animEffect>
                                    <p:anim to="" calcmode="lin" valueType="num">
                                      <p:cBhvr>
                                        <p:cTn id="72" dur="1000" fill="hold">
                                          <p:stCondLst>
                                            <p:cond delay="0"/>
                                          </p:stCondLst>
                                        </p:cTn>
                                        <p:tgtEl>
                                          <p:spTgt spid="13"/>
                                        </p:tgtEl>
                                        <p:attrNameLst>
                                          <p:attrName>ppt_w</p:attrName>
                                        </p:attrNameLst>
                                      </p:cBhvr>
                                      <p:tavLst>
                                        <p:tav tm="0">
                                          <p:val>
                                            <p:strVal val="#ppt_w"/>
                                          </p:val>
                                        </p:tav>
                                        <p:tav tm="100000">
                                          <p:val>
                                            <p:strVal val="#ppt_w*4"/>
                                          </p:val>
                                        </p:tav>
                                      </p:tavLst>
                                    </p:anim>
                                    <p:anim to="" calcmode="lin" valueType="num">
                                      <p:cBhvr>
                                        <p:cTn id="73" dur="1000" fill="hold">
                                          <p:stCondLst>
                                            <p:cond delay="0"/>
                                          </p:stCondLst>
                                        </p:cTn>
                                        <p:tgtEl>
                                          <p:spTgt spid="13"/>
                                        </p:tgtEl>
                                        <p:attrNameLst>
                                          <p:attrName>ppt_h</p:attrName>
                                        </p:attrNameLst>
                                      </p:cBhvr>
                                      <p:tavLst>
                                        <p:tav tm="0">
                                          <p:val>
                                            <p:strVal val="#ppt_h"/>
                                          </p:val>
                                        </p:tav>
                                        <p:tav tm="100000">
                                          <p:val>
                                            <p:strVal val="#ppt_h*4"/>
                                          </p:val>
                                        </p:tav>
                                      </p:tavLst>
                                    </p:anim>
                                  </p:childTnLst>
                                </p:cTn>
                              </p:par>
                              <p:par>
                                <p:cTn id="74" presetID="42" presetClass="path" presetSubtype="0" accel="50000" decel="50000" fill="hold" grpId="2" nodeType="withEffect">
                                  <p:stCondLst>
                                    <p:cond delay="0"/>
                                  </p:stCondLst>
                                  <p:childTnLst>
                                    <p:animMotion origin="layout" path="M 8.33333E-7 2.59259E-6 L -0.10017 -0.21273 " pathEditMode="relative" rAng="0" ptsTypes="AA">
                                      <p:cBhvr>
                                        <p:cTn id="75" dur="1000" fill="hold"/>
                                        <p:tgtEl>
                                          <p:spTgt spid="13"/>
                                        </p:tgtEl>
                                        <p:attrNameLst>
                                          <p:attrName>ppt_x</p:attrName>
                                          <p:attrName>ppt_y</p:attrName>
                                        </p:attrNameLst>
                                      </p:cBhvr>
                                      <p:rCtr x="-5017" y="-10648"/>
                                    </p:animMotion>
                                  </p:childTnLst>
                                </p:cTn>
                              </p:par>
                              <p:par>
                                <p:cTn id="76" presetID="10" presetClass="exit" presetSubtype="0" fill="hold" grpId="2" nodeType="withEffect">
                                  <p:stCondLst>
                                    <p:cond delay="0"/>
                                  </p:stCondLst>
                                  <p:childTnLst>
                                    <p:animEffect transition="out" filter="fade">
                                      <p:cBhvr>
                                        <p:cTn id="77" dur="500"/>
                                        <p:tgtEl>
                                          <p:spTgt spid="5"/>
                                        </p:tgtEl>
                                      </p:cBhvr>
                                    </p:animEffect>
                                    <p:set>
                                      <p:cBhvr>
                                        <p:cTn id="78" dur="1" fill="hold">
                                          <p:stCondLst>
                                            <p:cond delay="499"/>
                                          </p:stCondLst>
                                        </p:cTn>
                                        <p:tgtEl>
                                          <p:spTgt spid="5"/>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6"/>
                                        </p:tgtEl>
                                      </p:cBhvr>
                                    </p:animEffect>
                                    <p:set>
                                      <p:cBhvr>
                                        <p:cTn id="81" dur="1" fill="hold">
                                          <p:stCondLst>
                                            <p:cond delay="499"/>
                                          </p:stCondLst>
                                        </p:cTn>
                                        <p:tgtEl>
                                          <p:spTgt spid="6"/>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9"/>
                                        </p:tgtEl>
                                      </p:cBhvr>
                                    </p:animEffect>
                                    <p:set>
                                      <p:cBhvr>
                                        <p:cTn id="84" dur="1" fill="hold">
                                          <p:stCondLst>
                                            <p:cond delay="499"/>
                                          </p:stCondLst>
                                        </p:cTn>
                                        <p:tgtEl>
                                          <p:spTgt spid="9"/>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0"/>
                                        </p:tgtEl>
                                      </p:cBhvr>
                                    </p:animEffect>
                                    <p:set>
                                      <p:cBhvr>
                                        <p:cTn id="87" dur="1" fill="hold">
                                          <p:stCondLst>
                                            <p:cond delay="499"/>
                                          </p:stCondLst>
                                        </p:cTn>
                                        <p:tgtEl>
                                          <p:spTgt spid="10"/>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1"/>
                                        </p:tgtEl>
                                      </p:cBhvr>
                                    </p:animEffect>
                                    <p:set>
                                      <p:cBhvr>
                                        <p:cTn id="90" dur="1" fill="hold">
                                          <p:stCondLst>
                                            <p:cond delay="499"/>
                                          </p:stCondLst>
                                        </p:cTn>
                                        <p:tgtEl>
                                          <p:spTgt spid="11"/>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2"/>
                                        </p:tgtEl>
                                      </p:cBhvr>
                                    </p:animEffect>
                                    <p:set>
                                      <p:cBhvr>
                                        <p:cTn id="9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3074" grpId="0"/>
      <p:bldP spid="3074" grpId="1"/>
      <p:bldP spid="4" grpId="0"/>
      <p:bldP spid="7" grpId="0"/>
      <p:bldP spid="7" grpId="1"/>
      <p:bldP spid="7" grpId="3"/>
      <p:bldP spid="9" grpId="0"/>
      <p:bldP spid="9" grpId="1"/>
      <p:bldP spid="10" grpId="0"/>
      <p:bldP spid="10" grpId="1"/>
      <p:bldP spid="11" grpId="0"/>
      <p:bldP spid="11" grpId="1"/>
      <p:bldP spid="12" grpId="0"/>
      <p:bldP spid="12" grpId="1"/>
      <p:bldP spid="13" grpId="0"/>
      <p:bldP spid="13" grpId="1"/>
      <p:bldP spid="13"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A045CB-BF4D-4580-A4EB-9549DDD25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D34B3971-F0A1-49EB-AC1B-F612AB55C70E}"/>
              </a:ext>
            </a:extLst>
          </p:cNvPr>
          <p:cNvSpPr txBox="1">
            <a:spLocks/>
          </p:cNvSpPr>
          <p:nvPr/>
        </p:nvSpPr>
        <p:spPr>
          <a:xfrm>
            <a:off x="185351" y="3336325"/>
            <a:ext cx="873622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242887" y="2080419"/>
            <a:ext cx="8658225" cy="26971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He has on His robe and               on His thigh a name written:                      KING OF KINGS AND LORD OF LORDS.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19:16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FEB08606-0A40-44A4-AD9B-196221B30C31}"/>
              </a:ext>
            </a:extLst>
          </p:cNvPr>
          <p:cNvSpPr txBox="1">
            <a:spLocks noChangeArrowheads="1"/>
          </p:cNvSpPr>
          <p:nvPr/>
        </p:nvSpPr>
        <p:spPr bwMode="auto">
          <a:xfrm>
            <a:off x="5442298" y="2097550"/>
            <a:ext cx="1425394"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robe</a:t>
            </a:r>
            <a:endParaRPr lang="en-US" altLang="en-US" sz="4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DB24D15A-91A7-4EA4-BACD-18B2E782166C}"/>
              </a:ext>
            </a:extLst>
          </p:cNvPr>
          <p:cNvSpPr txBox="1">
            <a:spLocks noChangeArrowheads="1"/>
          </p:cNvSpPr>
          <p:nvPr/>
        </p:nvSpPr>
        <p:spPr bwMode="auto">
          <a:xfrm>
            <a:off x="156441" y="3389805"/>
            <a:ext cx="868861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KING OF KINGS AND LORD OF LORDS</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71997970"/>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750" fill="hold"/>
                                        <p:tgtEl>
                                          <p:spTgt spid="3074"/>
                                        </p:tgtEl>
                                        <p:attrNameLst>
                                          <p:attrName>ppt_w</p:attrName>
                                        </p:attrNameLst>
                                      </p:cBhvr>
                                      <p:tavLst>
                                        <p:tav tm="0" fmla="#ppt_w*sin(2.5*pi*$)">
                                          <p:val>
                                            <p:fltVal val="0"/>
                                          </p:val>
                                        </p:tav>
                                        <p:tav tm="100000">
                                          <p:val>
                                            <p:fltVal val="1"/>
                                          </p:val>
                                        </p:tav>
                                      </p:tavLst>
                                    </p:anim>
                                    <p:anim calcmode="lin" valueType="num">
                                      <p:cBhvr>
                                        <p:cTn id="8" dur="1750" fill="hold"/>
                                        <p:tgtEl>
                                          <p:spTgt spid="3074"/>
                                        </p:tgtEl>
                                        <p:attrNameLst>
                                          <p:attrName>ppt_h</p:attrName>
                                        </p:attrNameLst>
                                      </p:cBhvr>
                                      <p:tavLst>
                                        <p:tav tm="0">
                                          <p:val>
                                            <p:strVal val="#ppt_h"/>
                                          </p:val>
                                        </p:tav>
                                        <p:tav tm="100000">
                                          <p:val>
                                            <p:strVal val="#ppt_h"/>
                                          </p:val>
                                        </p:tav>
                                      </p:tavLst>
                                    </p:anim>
                                  </p:childTnLst>
                                </p:cTn>
                              </p:par>
                            </p:childTnLst>
                          </p:cTn>
                        </p:par>
                        <p:par>
                          <p:cTn id="9" fill="hold">
                            <p:stCondLst>
                              <p:cond delay="1750"/>
                            </p:stCondLst>
                            <p:childTnLst>
                              <p:par>
                                <p:cTn id="10" presetID="10" presetClass="exit" presetSubtype="0" fill="hold" grpId="0" nodeType="afterEffect">
                                  <p:stCondLst>
                                    <p:cond delay="0"/>
                                  </p:stCondLst>
                                  <p:childTnLst>
                                    <p:animEffect transition="out" filter="fade">
                                      <p:cBhvr>
                                        <p:cTn id="11" dur="250"/>
                                        <p:tgtEl>
                                          <p:spTgt spid="5"/>
                                        </p:tgtEl>
                                      </p:cBhvr>
                                    </p:animEffect>
                                    <p:set>
                                      <p:cBhvr>
                                        <p:cTn id="12" dur="1" fill="hold">
                                          <p:stCondLst>
                                            <p:cond delay="24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43A071-0B42-492D-9962-8617420ED812}"/>
              </a:ext>
            </a:extLst>
          </p:cNvPr>
          <p:cNvPicPr>
            <a:picLocks noChangeAspect="1"/>
          </p:cNvPicPr>
          <p:nvPr/>
        </p:nvPicPr>
        <p:blipFill rotWithShape="1">
          <a:blip r:embed="rId3">
            <a:extLst>
              <a:ext uri="{28A0092B-C50C-407E-A947-70E740481C1C}">
                <a14:useLocalDpi xmlns:a14="http://schemas.microsoft.com/office/drawing/2010/main" val="0"/>
              </a:ext>
            </a:extLst>
          </a:blip>
          <a:srcRect t="11924" b="11276"/>
          <a:stretch/>
        </p:blipFill>
        <p:spPr>
          <a:xfrm>
            <a:off x="-1" y="0"/>
            <a:ext cx="9144001" cy="6858000"/>
          </a:xfrm>
          <a:prstGeom prst="rect">
            <a:avLst/>
          </a:prstGeom>
        </p:spPr>
      </p:pic>
      <p:sp>
        <p:nvSpPr>
          <p:cNvPr id="4" name="Rectangle 4"/>
          <p:cNvSpPr>
            <a:spLocks noChangeArrowheads="1"/>
          </p:cNvSpPr>
          <p:nvPr/>
        </p:nvSpPr>
        <p:spPr bwMode="auto">
          <a:xfrm>
            <a:off x="251209" y="1158949"/>
            <a:ext cx="8651631"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2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God Upon Us</a:t>
            </a:r>
            <a:endParaRPr lang="en-US" sz="120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717890"/>
            <a:ext cx="3118338" cy="155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60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60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rPr>
              <a:t>December 27, 2020</a:t>
            </a:r>
            <a:endParaRPr lang="en-US" altLang="en-US" sz="4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0" presetClass="exit" presetSubtype="0" fill="hold" grpId="1" nodeType="clickEffect">
                                  <p:stCondLst>
                                    <p:cond delay="0"/>
                                  </p:stCondLst>
                                  <p:childTnLst>
                                    <p:set>
                                      <p:cBhvr>
                                        <p:cTn id="26" dur="1" fill="hold">
                                          <p:stCondLst>
                                            <p:cond delay="999"/>
                                          </p:stCondLst>
                                        </p:cTn>
                                        <p:tgtEl>
                                          <p:spTgt spid="4"/>
                                        </p:tgtEl>
                                        <p:attrNameLst>
                                          <p:attrName>style.visibility</p:attrName>
                                        </p:attrNameLst>
                                      </p:cBhvr>
                                      <p:to>
                                        <p:strVal val="hidden"/>
                                      </p:to>
                                    </p:set>
                                    <p:animEffect transition="out" filter="dissolve">
                                      <p:cBhvr>
                                        <p:cTn id="27" dur="1000">
                                          <p:stCondLst>
                                            <p:cond delay="0"/>
                                          </p:stCondLst>
                                        </p:cTn>
                                        <p:tgtEl>
                                          <p:spTgt spid="4"/>
                                        </p:tgtEl>
                                      </p:cBhvr>
                                    </p:animEffect>
                                    <p:anim to="" calcmode="lin" valueType="num">
                                      <p:cBhvr>
                                        <p:cTn id="28"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29"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0" presetID="42" presetClass="path" presetSubtype="0" accel="26000" decel="72000" fill="hold" grpId="2" nodeType="withEffect">
                                  <p:stCondLst>
                                    <p:cond delay="0"/>
                                  </p:stCondLst>
                                  <p:childTnLst>
                                    <p:animMotion origin="layout" path="M -8.33333E-7 7.40741E-7 L 1.03281 0.3088 " pathEditMode="relative" rAng="0" ptsTypes="AA">
                                      <p:cBhvr>
                                        <p:cTn id="31" dur="1000" fill="hold"/>
                                        <p:tgtEl>
                                          <p:spTgt spid="4"/>
                                        </p:tgtEl>
                                        <p:attrNameLst>
                                          <p:attrName>ppt_x</p:attrName>
                                          <p:attrName>ppt_y</p:attrName>
                                        </p:attrNameLst>
                                      </p:cBhvr>
                                      <p:rCtr x="51632" y="15440"/>
                                    </p:animMotion>
                                  </p:childTnLst>
                                </p:cTn>
                              </p:par>
                              <p:par>
                                <p:cTn id="32" presetID="9" presetClass="exit" presetSubtype="0" fill="hold" grpId="1" nodeType="withEffect">
                                  <p:stCondLst>
                                    <p:cond delay="500"/>
                                  </p:stCondLst>
                                  <p:childTnLst>
                                    <p:animEffect transition="out" filter="dissolve">
                                      <p:cBhvr>
                                        <p:cTn id="33" dur="1500"/>
                                        <p:tgtEl>
                                          <p:spTgt spid="5"/>
                                        </p:tgtEl>
                                      </p:cBhvr>
                                    </p:animEffect>
                                    <p:set>
                                      <p:cBhvr>
                                        <p:cTn id="34" dur="1" fill="hold">
                                          <p:stCondLst>
                                            <p:cond delay="1499"/>
                                          </p:stCondLst>
                                        </p:cTn>
                                        <p:tgtEl>
                                          <p:spTgt spid="5"/>
                                        </p:tgtEl>
                                        <p:attrNameLst>
                                          <p:attrName>style.visibility</p:attrName>
                                        </p:attrNameLst>
                                      </p:cBhvr>
                                      <p:to>
                                        <p:strVal val="hidden"/>
                                      </p:to>
                                    </p:set>
                                  </p:childTnLst>
                                </p:cTn>
                              </p:par>
                              <p:par>
                                <p:cTn id="35" presetID="0" presetClass="path" presetSubtype="0" accel="50000" decel="50000" fill="hold" grpId="2" nodeType="withEffect">
                                  <p:stCondLst>
                                    <p:cond delay="500"/>
                                  </p:stCondLst>
                                  <p:childTnLst>
                                    <p:animMotion origin="layout" path="M -2.77778E-6 2.96296E-6 L 0.24045 -0.12547 " pathEditMode="relative" rAng="0" ptsTypes="AA">
                                      <p:cBhvr>
                                        <p:cTn id="36" dur="1500" fill="hold"/>
                                        <p:tgtEl>
                                          <p:spTgt spid="5"/>
                                        </p:tgtEl>
                                        <p:attrNameLst>
                                          <p:attrName>ppt_x</p:attrName>
                                          <p:attrName>ppt_y</p:attrName>
                                        </p:attrNameLst>
                                      </p:cBhvr>
                                      <p:rCtr x="12014" y="-6273"/>
                                    </p:animMotion>
                                  </p:childTnLst>
                                </p:cTn>
                              </p:par>
                              <p:par>
                                <p:cTn id="37" presetID="31" presetClass="exit" presetSubtype="0" fill="hold" grpId="1" nodeType="withEffect">
                                  <p:stCondLst>
                                    <p:cond delay="1250"/>
                                  </p:stCondLst>
                                  <p:childTnLst>
                                    <p:anim calcmode="lin" valueType="num">
                                      <p:cBhvr>
                                        <p:cTn id="38" dur="1000"/>
                                        <p:tgtEl>
                                          <p:spTgt spid="6"/>
                                        </p:tgtEl>
                                        <p:attrNameLst>
                                          <p:attrName>ppt_w</p:attrName>
                                        </p:attrNameLst>
                                      </p:cBhvr>
                                      <p:tavLst>
                                        <p:tav tm="0">
                                          <p:val>
                                            <p:strVal val="ppt_w"/>
                                          </p:val>
                                        </p:tav>
                                        <p:tav tm="100000">
                                          <p:val>
                                            <p:fltVal val="0"/>
                                          </p:val>
                                        </p:tav>
                                      </p:tavLst>
                                    </p:anim>
                                    <p:anim calcmode="lin" valueType="num">
                                      <p:cBhvr>
                                        <p:cTn id="39" dur="1000"/>
                                        <p:tgtEl>
                                          <p:spTgt spid="6"/>
                                        </p:tgtEl>
                                        <p:attrNameLst>
                                          <p:attrName>ppt_h</p:attrName>
                                        </p:attrNameLst>
                                      </p:cBhvr>
                                      <p:tavLst>
                                        <p:tav tm="0">
                                          <p:val>
                                            <p:strVal val="ppt_h"/>
                                          </p:val>
                                        </p:tav>
                                        <p:tav tm="100000">
                                          <p:val>
                                            <p:fltVal val="0"/>
                                          </p:val>
                                        </p:tav>
                                      </p:tavLst>
                                    </p:anim>
                                    <p:anim calcmode="lin" valueType="num">
                                      <p:cBhvr>
                                        <p:cTn id="40" dur="1000"/>
                                        <p:tgtEl>
                                          <p:spTgt spid="6"/>
                                        </p:tgtEl>
                                        <p:attrNameLst>
                                          <p:attrName>style.rotation</p:attrName>
                                        </p:attrNameLst>
                                      </p:cBhvr>
                                      <p:tavLst>
                                        <p:tav tm="0">
                                          <p:val>
                                            <p:fltVal val="0"/>
                                          </p:val>
                                        </p:tav>
                                        <p:tav tm="100000">
                                          <p:val>
                                            <p:fltVal val="90"/>
                                          </p:val>
                                        </p:tav>
                                      </p:tavLst>
                                    </p:anim>
                                    <p:animEffect transition="out" filter="fade">
                                      <p:cBhvr>
                                        <p:cTn id="41" dur="1000"/>
                                        <p:tgtEl>
                                          <p:spTgt spid="6"/>
                                        </p:tgtEl>
                                      </p:cBhvr>
                                    </p:animEffect>
                                    <p:set>
                                      <p:cBhvr>
                                        <p:cTn id="42" dur="1" fill="hold">
                                          <p:stCondLst>
                                            <p:cond delay="999"/>
                                          </p:stCondLst>
                                        </p:cTn>
                                        <p:tgtEl>
                                          <p:spTgt spid="6"/>
                                        </p:tgtEl>
                                        <p:attrNameLst>
                                          <p:attrName>style.visibility</p:attrName>
                                        </p:attrNameLst>
                                      </p:cBhvr>
                                      <p:to>
                                        <p:strVal val="hidden"/>
                                      </p:to>
                                    </p:set>
                                  </p:childTnLst>
                                </p:cTn>
                              </p:par>
                              <p:par>
                                <p:cTn id="43" presetID="42" presetClass="path" presetSubtype="0" accel="50000" decel="50000" fill="hold" grpId="2" nodeType="withEffect">
                                  <p:stCondLst>
                                    <p:cond delay="1250"/>
                                  </p:stCondLst>
                                  <p:childTnLst>
                                    <p:animMotion origin="layout" path="M 3.33333E-6 2.22222E-6 L -0.17205 -0.21574 " pathEditMode="relative" rAng="0" ptsTypes="AA">
                                      <p:cBhvr>
                                        <p:cTn id="44" dur="1000" fill="hold"/>
                                        <p:tgtEl>
                                          <p:spTgt spid="6"/>
                                        </p:tgtEl>
                                        <p:attrNameLst>
                                          <p:attrName>ppt_x</p:attrName>
                                          <p:attrName>ppt_y</p:attrName>
                                        </p:attrNameLst>
                                      </p:cBhvr>
                                      <p:rCtr x="-8611" y="-10787"/>
                                    </p:animMotion>
                                  </p:childTnLst>
                                </p:cTn>
                              </p:par>
                              <p:par>
                                <p:cTn id="45" presetID="8" presetClass="emph" presetSubtype="0" fill="hold" grpId="3" nodeType="withEffect">
                                  <p:stCondLst>
                                    <p:cond delay="1250"/>
                                  </p:stCondLst>
                                  <p:childTnLst>
                                    <p:animRot by="21600000">
                                      <p:cBhvr>
                                        <p:cTn id="46" dur="1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6" grpId="3"/>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D0BD75-9BC6-4B46-B229-D9F3E0FE7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4" name="Title 1">
            <a:extLst>
              <a:ext uri="{FF2B5EF4-FFF2-40B4-BE49-F238E27FC236}">
                <a16:creationId xmlns:a16="http://schemas.microsoft.com/office/drawing/2014/main" id="{A4D6965C-9B3F-4D2B-8D61-6D34FCE22B0B}"/>
              </a:ext>
            </a:extLst>
          </p:cNvPr>
          <p:cNvSpPr txBox="1">
            <a:spLocks/>
          </p:cNvSpPr>
          <p:nvPr/>
        </p:nvSpPr>
        <p:spPr>
          <a:xfrm>
            <a:off x="3085563" y="2317407"/>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am the light</a:t>
            </a:r>
          </a:p>
        </p:txBody>
      </p:sp>
      <p:sp>
        <p:nvSpPr>
          <p:cNvPr id="3074" name="Rectangle 2"/>
          <p:cNvSpPr>
            <a:spLocks noGrp="1" noChangeArrowheads="1"/>
          </p:cNvSpPr>
          <p:nvPr>
            <p:ph type="title"/>
          </p:nvPr>
        </p:nvSpPr>
        <p:spPr>
          <a:xfrm>
            <a:off x="457200" y="1580356"/>
            <a:ext cx="8229600" cy="369728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Jesus spoke to them again, saying, "I am the light of the world. He who follows Me shall not walk in darkness, but have   the light of life."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8:12</a:t>
            </a:r>
          </a:p>
        </p:txBody>
      </p:sp>
      <p:sp>
        <p:nvSpPr>
          <p:cNvPr id="5" name="Rectangle 2">
            <a:extLst>
              <a:ext uri="{FF2B5EF4-FFF2-40B4-BE49-F238E27FC236}">
                <a16:creationId xmlns:a16="http://schemas.microsoft.com/office/drawing/2014/main" id="{F6E55695-0E0F-439A-88AC-DFB5700F1098}"/>
              </a:ext>
            </a:extLst>
          </p:cNvPr>
          <p:cNvSpPr txBox="1">
            <a:spLocks noChangeArrowheads="1"/>
          </p:cNvSpPr>
          <p:nvPr/>
        </p:nvSpPr>
        <p:spPr bwMode="auto">
          <a:xfrm>
            <a:off x="3013426" y="2364582"/>
            <a:ext cx="1534983"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 am</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8629343B-56BB-4A1E-8F1C-242D6A29FB6F}"/>
              </a:ext>
            </a:extLst>
          </p:cNvPr>
          <p:cNvSpPr txBox="1">
            <a:spLocks noChangeArrowheads="1"/>
          </p:cNvSpPr>
          <p:nvPr/>
        </p:nvSpPr>
        <p:spPr bwMode="auto">
          <a:xfrm>
            <a:off x="4405966" y="2917852"/>
            <a:ext cx="1534983"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 am</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83B4BF76-6EB0-4CBB-8EEA-34DE798FD331}"/>
              </a:ext>
            </a:extLst>
          </p:cNvPr>
          <p:cNvSpPr txBox="1">
            <a:spLocks noChangeArrowheads="1"/>
          </p:cNvSpPr>
          <p:nvPr/>
        </p:nvSpPr>
        <p:spPr bwMode="auto">
          <a:xfrm>
            <a:off x="3141563" y="2377002"/>
            <a:ext cx="333756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 am the light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45037380-7D7E-485C-80EC-820877D4D532}"/>
              </a:ext>
            </a:extLst>
          </p:cNvPr>
          <p:cNvSpPr txBox="1">
            <a:spLocks noChangeArrowheads="1"/>
          </p:cNvSpPr>
          <p:nvPr/>
        </p:nvSpPr>
        <p:spPr bwMode="auto">
          <a:xfrm>
            <a:off x="3383756" y="4383254"/>
            <a:ext cx="1857377" cy="77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of life</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70208061"/>
      </p:ext>
    </p:extLst>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4"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50"/>
                                        <p:tgtEl>
                                          <p:spTgt spid="5"/>
                                        </p:tgtEl>
                                      </p:cBhvr>
                                    </p:animEffect>
                                  </p:childTnLst>
                                </p:cTn>
                              </p:par>
                              <p:par>
                                <p:cTn id="32" presetID="42" presetClass="path" presetSubtype="0" accel="50000" decel="50000" fill="hold" grpId="2" nodeType="withEffect">
                                  <p:stCondLst>
                                    <p:cond delay="0"/>
                                  </p:stCondLst>
                                  <p:childTnLst>
                                    <p:animMotion origin="layout" path="M 1.94444E-6 2.59259E-6 L 0.15226 0.08055 " pathEditMode="relative" rAng="0" ptsTypes="AA">
                                      <p:cBhvr>
                                        <p:cTn id="33" dur="1500" fill="hold"/>
                                        <p:tgtEl>
                                          <p:spTgt spid="5"/>
                                        </p:tgtEl>
                                        <p:attrNameLst>
                                          <p:attrName>ppt_x</p:attrName>
                                          <p:attrName>ppt_y</p:attrName>
                                        </p:attrNameLst>
                                      </p:cBhvr>
                                      <p:rCtr x="7604" y="4028"/>
                                    </p:animMotion>
                                  </p:childTnLst>
                                </p:cTn>
                              </p:par>
                              <p:par>
                                <p:cTn id="34" presetID="10" presetClass="exit" presetSubtype="0" fill="hold" grpId="1" nodeType="withEffect">
                                  <p:stCondLst>
                                    <p:cond delay="0"/>
                                  </p:stCondLst>
                                  <p:childTnLst>
                                    <p:animEffect transition="out" filter="fade">
                                      <p:cBhvr>
                                        <p:cTn id="35" dur="1250"/>
                                        <p:tgtEl>
                                          <p:spTgt spid="3074"/>
                                        </p:tgtEl>
                                      </p:cBhvr>
                                    </p:animEffect>
                                    <p:set>
                                      <p:cBhvr>
                                        <p:cTn id="36" dur="1" fill="hold">
                                          <p:stCondLst>
                                            <p:cond delay="1249"/>
                                          </p:stCondLst>
                                        </p:cTn>
                                        <p:tgtEl>
                                          <p:spTgt spid="3074"/>
                                        </p:tgtEl>
                                        <p:attrNameLst>
                                          <p:attrName>style.visibility</p:attrName>
                                        </p:attrNameLst>
                                      </p:cBhvr>
                                      <p:to>
                                        <p:strVal val="hidden"/>
                                      </p:to>
                                    </p:set>
                                  </p:childTnLst>
                                </p:cTn>
                              </p:par>
                              <p:par>
                                <p:cTn id="37" presetID="10" presetClass="exit" presetSubtype="0" fill="hold" grpId="2"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2"/>
      <p:bldP spid="5" grpId="4"/>
      <p:bldP spid="8" grpId="0"/>
      <p:bldP spid="8" grpId="1"/>
      <p:bldP spid="10" grpId="0"/>
      <p:bldP spid="10"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24C0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FC12E2-EF68-46A4-9188-C69E5B6F3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Lamb">
            <a:extLst>
              <a:ext uri="{FF2B5EF4-FFF2-40B4-BE49-F238E27FC236}">
                <a16:creationId xmlns:a16="http://schemas.microsoft.com/office/drawing/2014/main" id="{C31BD21C-9F4F-455F-A8A4-30A0CCEA8A09}"/>
              </a:ext>
            </a:extLst>
          </p:cNvPr>
          <p:cNvSpPr txBox="1">
            <a:spLocks noChangeArrowheads="1"/>
          </p:cNvSpPr>
          <p:nvPr/>
        </p:nvSpPr>
        <p:spPr bwMode="auto">
          <a:xfrm>
            <a:off x="5648895" y="4259965"/>
            <a:ext cx="3308684"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gives His life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4" name="Title 1">
            <a:extLst>
              <a:ext uri="{FF2B5EF4-FFF2-40B4-BE49-F238E27FC236}">
                <a16:creationId xmlns:a16="http://schemas.microsoft.com/office/drawing/2014/main" id="{DE4E8566-1B5D-403A-9B9E-2812EDD4C069}"/>
              </a:ext>
            </a:extLst>
          </p:cNvPr>
          <p:cNvSpPr txBox="1">
            <a:spLocks/>
          </p:cNvSpPr>
          <p:nvPr/>
        </p:nvSpPr>
        <p:spPr>
          <a:xfrm>
            <a:off x="4543662" y="2868247"/>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0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5" name="Title 1">
            <a:extLst>
              <a:ext uri="{FF2B5EF4-FFF2-40B4-BE49-F238E27FC236}">
                <a16:creationId xmlns:a16="http://schemas.microsoft.com/office/drawing/2014/main" id="{D9B3C250-C60F-492F-BB0A-7BA8555A6DD0}"/>
              </a:ext>
            </a:extLst>
          </p:cNvPr>
          <p:cNvSpPr txBox="1">
            <a:spLocks/>
          </p:cNvSpPr>
          <p:nvPr/>
        </p:nvSpPr>
        <p:spPr>
          <a:xfrm>
            <a:off x="3690594" y="3537894"/>
            <a:ext cx="247973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shepherd</a:t>
            </a:r>
          </a:p>
        </p:txBody>
      </p:sp>
      <p:sp>
        <p:nvSpPr>
          <p:cNvPr id="3074" name="Rectangle 2"/>
          <p:cNvSpPr>
            <a:spLocks noGrp="1" noChangeArrowheads="1"/>
          </p:cNvSpPr>
          <p:nvPr>
            <p:ph type="title"/>
          </p:nvPr>
        </p:nvSpPr>
        <p:spPr>
          <a:xfrm>
            <a:off x="3285460" y="2838893"/>
            <a:ext cx="5720316" cy="356131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am the good shepherd. The good shepherd gives His life for the sheep."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10:11</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CE160E03-D9B3-4C0A-A720-5BBC1EBF6C9B}"/>
              </a:ext>
            </a:extLst>
          </p:cNvPr>
          <p:cNvSpPr txBox="1">
            <a:spLocks noChangeArrowheads="1"/>
          </p:cNvSpPr>
          <p:nvPr/>
        </p:nvSpPr>
        <p:spPr bwMode="auto">
          <a:xfrm>
            <a:off x="4405966" y="2917852"/>
            <a:ext cx="1534983"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I am</a:t>
            </a:r>
            <a:endParaRPr lang="en-US" altLang="en-US" sz="320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EB0C7D15-4DCD-4D8B-9108-BFD3E6A64547}"/>
              </a:ext>
            </a:extLst>
          </p:cNvPr>
          <p:cNvSpPr txBox="1">
            <a:spLocks noChangeArrowheads="1"/>
          </p:cNvSpPr>
          <p:nvPr/>
        </p:nvSpPr>
        <p:spPr bwMode="auto">
          <a:xfrm>
            <a:off x="4377689" y="2920248"/>
            <a:ext cx="378298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 am the good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8B398B27-EDEF-4152-9BD0-3389D7ED28B7}"/>
              </a:ext>
            </a:extLst>
          </p:cNvPr>
          <p:cNvSpPr txBox="1">
            <a:spLocks noChangeArrowheads="1"/>
          </p:cNvSpPr>
          <p:nvPr/>
        </p:nvSpPr>
        <p:spPr bwMode="auto">
          <a:xfrm>
            <a:off x="3669054" y="3596008"/>
            <a:ext cx="252019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shepherd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87884E37-414B-4555-84EF-7C5FDE9D2672}"/>
              </a:ext>
            </a:extLst>
          </p:cNvPr>
          <p:cNvSpPr txBox="1">
            <a:spLocks noChangeArrowheads="1"/>
          </p:cNvSpPr>
          <p:nvPr/>
        </p:nvSpPr>
        <p:spPr bwMode="auto">
          <a:xfrm>
            <a:off x="6082471" y="3340829"/>
            <a:ext cx="250547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sacrifice</a:t>
            </a:r>
            <a:endParaRPr lang="en-US" altLang="en-US" b="1" i="1" kern="0" dirty="0">
              <a:ln w="3175"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E50DD13C-8B31-4DAE-A0C6-CD460B9CBC12}"/>
              </a:ext>
            </a:extLst>
          </p:cNvPr>
          <p:cNvSpPr txBox="1">
            <a:spLocks noChangeArrowheads="1"/>
          </p:cNvSpPr>
          <p:nvPr/>
        </p:nvSpPr>
        <p:spPr bwMode="auto">
          <a:xfrm>
            <a:off x="6061876" y="5160150"/>
            <a:ext cx="250547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rPr>
              <a:t>sacrifice</a:t>
            </a:r>
            <a:endParaRPr lang="en-US" altLang="en-US" b="1" i="1" kern="0" dirty="0">
              <a:ln w="3175" cmpd="sng">
                <a:solidFill>
                  <a:srgbClr val="FFFFFF"/>
                </a:solidFill>
                <a:prstDash val="solid"/>
                <a:miter lim="800000"/>
              </a:ln>
              <a:solidFill>
                <a:srgbClr val="C00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58076317"/>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4" nodeType="afterEffect">
                                  <p:stCondLst>
                                    <p:cond delay="0"/>
                                  </p:stCondLst>
                                  <p:childTnLst>
                                    <p:animEffect transition="out" filter="fade">
                                      <p:cBhvr>
                                        <p:cTn id="12" dur="250"/>
                                        <p:tgtEl>
                                          <p:spTgt spid="6"/>
                                        </p:tgtEl>
                                      </p:cBhvr>
                                    </p:animEffect>
                                    <p:set>
                                      <p:cBhvr>
                                        <p:cTn id="13" dur="1" fill="hold">
                                          <p:stCondLst>
                                            <p:cond delay="249"/>
                                          </p:stCondLst>
                                        </p:cTn>
                                        <p:tgtEl>
                                          <p:spTgt spid="6"/>
                                        </p:tgtEl>
                                        <p:attrNameLst>
                                          <p:attrName>style.visibility</p:attrName>
                                        </p:attrNameLst>
                                      </p:cBhvr>
                                      <p:to>
                                        <p:strVal val="hidden"/>
                                      </p:to>
                                    </p:set>
                                  </p:childTnLst>
                                </p:cTn>
                              </p:par>
                              <p:par>
                                <p:cTn id="14" presetID="10" presetClass="entr" presetSubtype="0" fill="hold" grpId="1"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8" presetClass="emph" presetSubtype="0" fill="hold" grpId="1" nodeType="withEffect">
                                  <p:stCondLst>
                                    <p:cond delay="0"/>
                                  </p:stCondLst>
                                  <p:childTnLst>
                                    <p:set>
                                      <p:cBhvr override="childStyle">
                                        <p:cTn id="23" dur="500" fill="hold"/>
                                        <p:tgtEl>
                                          <p:spTgt spid="4"/>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22" presetClass="entr" presetSubtype="8" fill="hold" grpId="0" nodeType="withEffect">
                                  <p:stCondLst>
                                    <p:cond delay="40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par>
                                <p:cTn id="30" presetID="18" presetClass="emph" presetSubtype="0" fill="hold" grpId="1" nodeType="withEffect">
                                  <p:stCondLst>
                                    <p:cond delay="400"/>
                                  </p:stCondLst>
                                  <p:childTnLst>
                                    <p:set>
                                      <p:cBhvr override="childStyle">
                                        <p:cTn id="31" dur="500" fill="hold"/>
                                        <p:tgtEl>
                                          <p:spTgt spid="5"/>
                                        </p:tgtEl>
                                        <p:attrNameLst>
                                          <p:attrName>style.textDecorationUnderline</p:attrName>
                                        </p:attrNameLst>
                                      </p:cBhvr>
                                      <p:to>
                                        <p:strVal val="true"/>
                                      </p:to>
                                    </p:set>
                                  </p:childTnLst>
                                </p:cTn>
                              </p:par>
                              <p:par>
                                <p:cTn id="32" presetID="22" presetClass="entr" presetSubtype="8" fill="hold" grpId="0" nodeType="withEffect">
                                  <p:stCondLst>
                                    <p:cond delay="40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1250"/>
                                        <p:tgtEl>
                                          <p:spTgt spid="3074"/>
                                        </p:tgtEl>
                                      </p:cBhvr>
                                    </p:animEffect>
                                    <p:set>
                                      <p:cBhvr>
                                        <p:cTn id="39" dur="1" fill="hold">
                                          <p:stCondLst>
                                            <p:cond delay="1249"/>
                                          </p:stCondLst>
                                        </p:cTn>
                                        <p:tgtEl>
                                          <p:spTgt spid="3074"/>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1000" fill="hold"/>
                                        <p:tgtEl>
                                          <p:spTgt spid="10"/>
                                        </p:tgtEl>
                                        <p:attrNameLst>
                                          <p:attrName>ppt_w</p:attrName>
                                        </p:attrNameLst>
                                      </p:cBhvr>
                                      <p:tavLst>
                                        <p:tav tm="0">
                                          <p:val>
                                            <p:fltVal val="0"/>
                                          </p:val>
                                        </p:tav>
                                        <p:tav tm="100000">
                                          <p:val>
                                            <p:strVal val="#ppt_w"/>
                                          </p:val>
                                        </p:tav>
                                      </p:tavLst>
                                    </p:anim>
                                    <p:anim calcmode="lin" valueType="num">
                                      <p:cBhvr>
                                        <p:cTn id="57" dur="1000" fill="hold"/>
                                        <p:tgtEl>
                                          <p:spTgt spid="10"/>
                                        </p:tgtEl>
                                        <p:attrNameLst>
                                          <p:attrName>ppt_h</p:attrName>
                                        </p:attrNameLst>
                                      </p:cBhvr>
                                      <p:tavLst>
                                        <p:tav tm="0">
                                          <p:val>
                                            <p:fltVal val="0"/>
                                          </p:val>
                                        </p:tav>
                                        <p:tav tm="100000">
                                          <p:val>
                                            <p:strVal val="#ppt_h"/>
                                          </p:val>
                                        </p:tav>
                                      </p:tavLst>
                                    </p:anim>
                                  </p:childTnLst>
                                </p:cTn>
                              </p:par>
                              <p:par>
                                <p:cTn id="58" presetID="23" presetClass="entr" presetSubtype="16"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p:cTn id="60" dur="1000" fill="hold"/>
                                        <p:tgtEl>
                                          <p:spTgt spid="11"/>
                                        </p:tgtEl>
                                        <p:attrNameLst>
                                          <p:attrName>ppt_w</p:attrName>
                                        </p:attrNameLst>
                                      </p:cBhvr>
                                      <p:tavLst>
                                        <p:tav tm="0">
                                          <p:val>
                                            <p:fltVal val="0"/>
                                          </p:val>
                                        </p:tav>
                                        <p:tav tm="100000">
                                          <p:val>
                                            <p:strVal val="#ppt_w"/>
                                          </p:val>
                                        </p:tav>
                                      </p:tavLst>
                                    </p:anim>
                                    <p:anim calcmode="lin" valueType="num">
                                      <p:cBhvr>
                                        <p:cTn id="61" dur="1000" fill="hold"/>
                                        <p:tgtEl>
                                          <p:spTgt spid="11"/>
                                        </p:tgtEl>
                                        <p:attrNameLst>
                                          <p:attrName>ppt_h</p:attrName>
                                        </p:attrNameLst>
                                      </p:cBhvr>
                                      <p:tavLst>
                                        <p:tav tm="0">
                                          <p:val>
                                            <p:fltVal val="0"/>
                                          </p:val>
                                        </p:tav>
                                        <p:tav tm="100000">
                                          <p:val>
                                            <p:strVal val="#ppt_h"/>
                                          </p:val>
                                        </p:tav>
                                      </p:tavLst>
                                    </p:anim>
                                  </p:childTnLst>
                                </p:cTn>
                              </p:par>
                              <p:par>
                                <p:cTn id="62" presetID="42" presetClass="path" presetSubtype="0" accel="50000" decel="50000" fill="hold" grpId="2" nodeType="withEffect">
                                  <p:stCondLst>
                                    <p:cond delay="0"/>
                                  </p:stCondLst>
                                  <p:childTnLst>
                                    <p:animMotion origin="layout" path="M -3.33333E-6 -1.11111E-6 L -0.00607 0.13681 " pathEditMode="relative" rAng="0" ptsTypes="AA">
                                      <p:cBhvr>
                                        <p:cTn id="63" dur="1000" spd="-100000" fill="hold"/>
                                        <p:tgtEl>
                                          <p:spTgt spid="10"/>
                                        </p:tgtEl>
                                        <p:attrNameLst>
                                          <p:attrName>ppt_x</p:attrName>
                                          <p:attrName>ppt_y</p:attrName>
                                        </p:attrNameLst>
                                      </p:cBhvr>
                                      <p:rCtr x="-313" y="6829"/>
                                    </p:animMotion>
                                  </p:childTnLst>
                                </p:cTn>
                              </p:par>
                              <p:par>
                                <p:cTn id="64" presetID="42" presetClass="path" presetSubtype="0" accel="50000" decel="50000" fill="hold" grpId="2" nodeType="withEffect">
                                  <p:stCondLst>
                                    <p:cond delay="0"/>
                                  </p:stCondLst>
                                  <p:childTnLst>
                                    <p:animMotion origin="layout" path="M 0 1.11111E-6 L 0 -0.12847 " pathEditMode="relative" rAng="0" ptsTypes="AA">
                                      <p:cBhvr>
                                        <p:cTn id="65" dur="1000" spd="-100000" fill="hold"/>
                                        <p:tgtEl>
                                          <p:spTgt spid="11"/>
                                        </p:tgtEl>
                                        <p:attrNameLst>
                                          <p:attrName>ppt_x</p:attrName>
                                          <p:attrName>ppt_y</p:attrName>
                                        </p:attrNameLst>
                                      </p:cBhvr>
                                      <p:rCtr x="0" y="-6435"/>
                                    </p:animMotion>
                                  </p:childTnLst>
                                </p:cTn>
                              </p:par>
                              <p:par>
                                <p:cTn id="66" presetID="6" presetClass="emph" presetSubtype="0" fill="hold" grpId="3" nodeType="withEffect">
                                  <p:stCondLst>
                                    <p:cond delay="750"/>
                                  </p:stCondLst>
                                  <p:childTnLst>
                                    <p:animScale>
                                      <p:cBhvr>
                                        <p:cTn id="67" dur="1000" fill="hold"/>
                                        <p:tgtEl>
                                          <p:spTgt spid="10"/>
                                        </p:tgtEl>
                                      </p:cBhvr>
                                      <p:by x="150000" y="150000"/>
                                    </p:animScale>
                                  </p:childTnLst>
                                </p:cTn>
                              </p:par>
                              <p:par>
                                <p:cTn id="68" presetID="6" presetClass="emph" presetSubtype="0" fill="hold" grpId="3" nodeType="withEffect">
                                  <p:stCondLst>
                                    <p:cond delay="750"/>
                                  </p:stCondLst>
                                  <p:childTnLst>
                                    <p:animScale>
                                      <p:cBhvr>
                                        <p:cTn id="69" dur="1000" fill="hold"/>
                                        <p:tgtEl>
                                          <p:spTgt spid="11"/>
                                        </p:tgtEl>
                                      </p:cBhvr>
                                      <p:by x="150000" y="150000"/>
                                    </p:animScale>
                                  </p:childTnLst>
                                </p:cTn>
                              </p:par>
                              <p:par>
                                <p:cTn id="70" presetID="23" presetClass="exit" presetSubtype="32" fill="hold" grpId="1" nodeType="withEffect">
                                  <p:stCondLst>
                                    <p:cond delay="1650"/>
                                  </p:stCondLst>
                                  <p:childTnLst>
                                    <p:anim calcmode="lin" valueType="num">
                                      <p:cBhvr>
                                        <p:cTn id="71" dur="1000"/>
                                        <p:tgtEl>
                                          <p:spTgt spid="10"/>
                                        </p:tgtEl>
                                        <p:attrNameLst>
                                          <p:attrName>ppt_w</p:attrName>
                                        </p:attrNameLst>
                                      </p:cBhvr>
                                      <p:tavLst>
                                        <p:tav tm="0">
                                          <p:val>
                                            <p:strVal val="ppt_w"/>
                                          </p:val>
                                        </p:tav>
                                        <p:tav tm="100000">
                                          <p:val>
                                            <p:fltVal val="0"/>
                                          </p:val>
                                        </p:tav>
                                      </p:tavLst>
                                    </p:anim>
                                    <p:anim calcmode="lin" valueType="num">
                                      <p:cBhvr>
                                        <p:cTn id="72" dur="1000"/>
                                        <p:tgtEl>
                                          <p:spTgt spid="10"/>
                                        </p:tgtEl>
                                        <p:attrNameLst>
                                          <p:attrName>ppt_h</p:attrName>
                                        </p:attrNameLst>
                                      </p:cBhvr>
                                      <p:tavLst>
                                        <p:tav tm="0">
                                          <p:val>
                                            <p:strVal val="ppt_h"/>
                                          </p:val>
                                        </p:tav>
                                        <p:tav tm="100000">
                                          <p:val>
                                            <p:fltVal val="0"/>
                                          </p:val>
                                        </p:tav>
                                      </p:tavLst>
                                    </p:anim>
                                    <p:set>
                                      <p:cBhvr>
                                        <p:cTn id="73" dur="1" fill="hold">
                                          <p:stCondLst>
                                            <p:cond delay="999"/>
                                          </p:stCondLst>
                                        </p:cTn>
                                        <p:tgtEl>
                                          <p:spTgt spid="10"/>
                                        </p:tgtEl>
                                        <p:attrNameLst>
                                          <p:attrName>style.visibility</p:attrName>
                                        </p:attrNameLst>
                                      </p:cBhvr>
                                      <p:to>
                                        <p:strVal val="hidden"/>
                                      </p:to>
                                    </p:set>
                                  </p:childTnLst>
                                </p:cTn>
                              </p:par>
                              <p:par>
                                <p:cTn id="74" presetID="23" presetClass="exit" presetSubtype="32" fill="hold" grpId="1" nodeType="withEffect">
                                  <p:stCondLst>
                                    <p:cond delay="1650"/>
                                  </p:stCondLst>
                                  <p:childTnLst>
                                    <p:anim calcmode="lin" valueType="num">
                                      <p:cBhvr>
                                        <p:cTn id="75" dur="1000"/>
                                        <p:tgtEl>
                                          <p:spTgt spid="11"/>
                                        </p:tgtEl>
                                        <p:attrNameLst>
                                          <p:attrName>ppt_w</p:attrName>
                                        </p:attrNameLst>
                                      </p:cBhvr>
                                      <p:tavLst>
                                        <p:tav tm="0">
                                          <p:val>
                                            <p:strVal val="ppt_w"/>
                                          </p:val>
                                        </p:tav>
                                        <p:tav tm="100000">
                                          <p:val>
                                            <p:fltVal val="0"/>
                                          </p:val>
                                        </p:tav>
                                      </p:tavLst>
                                    </p:anim>
                                    <p:anim calcmode="lin" valueType="num">
                                      <p:cBhvr>
                                        <p:cTn id="76" dur="1000"/>
                                        <p:tgtEl>
                                          <p:spTgt spid="11"/>
                                        </p:tgtEl>
                                        <p:attrNameLst>
                                          <p:attrName>ppt_h</p:attrName>
                                        </p:attrNameLst>
                                      </p:cBhvr>
                                      <p:tavLst>
                                        <p:tav tm="0">
                                          <p:val>
                                            <p:strVal val="ppt_h"/>
                                          </p:val>
                                        </p:tav>
                                        <p:tav tm="100000">
                                          <p:val>
                                            <p:fltVal val="0"/>
                                          </p:val>
                                        </p:tav>
                                      </p:tavLst>
                                    </p:anim>
                                    <p:set>
                                      <p:cBhvr>
                                        <p:cTn id="77" dur="1" fill="hold">
                                          <p:stCondLst>
                                            <p:cond delay="999"/>
                                          </p:stCondLst>
                                        </p:cTn>
                                        <p:tgtEl>
                                          <p:spTgt spid="11"/>
                                        </p:tgtEl>
                                        <p:attrNameLst>
                                          <p:attrName>style.visibility</p:attrName>
                                        </p:attrNameLst>
                                      </p:cBhvr>
                                      <p:to>
                                        <p:strVal val="hidden"/>
                                      </p:to>
                                    </p:set>
                                  </p:childTnLst>
                                </p:cTn>
                              </p:par>
                              <p:par>
                                <p:cTn id="78" presetID="42" presetClass="path" presetSubtype="0" accel="50000" decel="50000" fill="hold" grpId="4" nodeType="withEffect">
                                  <p:stCondLst>
                                    <p:cond delay="1650"/>
                                  </p:stCondLst>
                                  <p:childTnLst>
                                    <p:animMotion origin="layout" path="M -3.33333E-6 -1.11111E-6 L -0.00607 0.13519 " pathEditMode="relative" rAng="0" ptsTypes="AA">
                                      <p:cBhvr>
                                        <p:cTn id="79" dur="1000" fill="hold"/>
                                        <p:tgtEl>
                                          <p:spTgt spid="10"/>
                                        </p:tgtEl>
                                        <p:attrNameLst>
                                          <p:attrName>ppt_x</p:attrName>
                                          <p:attrName>ppt_y</p:attrName>
                                        </p:attrNameLst>
                                      </p:cBhvr>
                                      <p:rCtr x="-313" y="6759"/>
                                    </p:animMotion>
                                  </p:childTnLst>
                                </p:cTn>
                              </p:par>
                              <p:par>
                                <p:cTn id="80" presetID="42" presetClass="path" presetSubtype="0" accel="50000" decel="50000" fill="hold" grpId="4" nodeType="withEffect">
                                  <p:stCondLst>
                                    <p:cond delay="1650"/>
                                  </p:stCondLst>
                                  <p:childTnLst>
                                    <p:animMotion origin="layout" path="M 0 1.11111E-6 L 0 -0.12662 " pathEditMode="relative" rAng="0" ptsTypes="AA">
                                      <p:cBhvr>
                                        <p:cTn id="81" dur="1000" fill="hold"/>
                                        <p:tgtEl>
                                          <p:spTgt spid="11"/>
                                        </p:tgtEl>
                                        <p:attrNameLst>
                                          <p:attrName>ppt_x</p:attrName>
                                          <p:attrName>ppt_y</p:attrName>
                                        </p:attrNameLst>
                                      </p:cBhvr>
                                      <p:rCtr x="0" y="-63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4" grpId="0"/>
      <p:bldP spid="4" grpId="1"/>
      <p:bldP spid="4" grpId="2"/>
      <p:bldP spid="5" grpId="0"/>
      <p:bldP spid="5" grpId="1"/>
      <p:bldP spid="5" grpId="2"/>
      <p:bldP spid="3074" grpId="0"/>
      <p:bldP spid="3074" grpId="1"/>
      <p:bldP spid="6" grpId="4"/>
      <p:bldP spid="8" grpId="0"/>
      <p:bldP spid="8" grpId="1"/>
      <p:bldP spid="9" grpId="0"/>
      <p:bldP spid="9" grpId="1"/>
      <p:bldP spid="10" grpId="0"/>
      <p:bldP spid="10" grpId="1"/>
      <p:bldP spid="10" grpId="2"/>
      <p:bldP spid="10" grpId="3"/>
      <p:bldP spid="10" grpId="4"/>
      <p:bldP spid="11" grpId="0"/>
      <p:bldP spid="11" grpId="1"/>
      <p:bldP spid="11" grpId="2"/>
      <p:bldP spid="11" grpId="3"/>
      <p:bldP spid="11" grpId="4"/>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E645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F22AD7-2A4C-4D21-9F9C-81B3317E5031}"/>
              </a:ext>
            </a:extLst>
          </p:cNvPr>
          <p:cNvPicPr>
            <a:picLocks noChangeAspect="1"/>
          </p:cNvPicPr>
          <p:nvPr/>
        </p:nvPicPr>
        <p:blipFill rotWithShape="1">
          <a:blip r:embed="rId3">
            <a:extLst>
              <a:ext uri="{28A0092B-C50C-407E-A947-70E740481C1C}">
                <a14:useLocalDpi xmlns:a14="http://schemas.microsoft.com/office/drawing/2010/main" val="0"/>
              </a:ext>
            </a:extLst>
          </a:blip>
          <a:srcRect b="7608"/>
          <a:stretch/>
        </p:blipFill>
        <p:spPr>
          <a:xfrm>
            <a:off x="0" y="-1"/>
            <a:ext cx="9160030" cy="6858001"/>
          </a:xfrm>
          <a:prstGeom prst="rect">
            <a:avLst/>
          </a:prstGeom>
        </p:spPr>
      </p:pic>
      <p:sp>
        <p:nvSpPr>
          <p:cNvPr id="5" name="!!Lamb">
            <a:extLst>
              <a:ext uri="{FF2B5EF4-FFF2-40B4-BE49-F238E27FC236}">
                <a16:creationId xmlns:a16="http://schemas.microsoft.com/office/drawing/2014/main" id="{68BC57EE-7DF2-4943-8ABE-125056000888}"/>
              </a:ext>
            </a:extLst>
          </p:cNvPr>
          <p:cNvSpPr txBox="1">
            <a:spLocks noChangeArrowheads="1"/>
          </p:cNvSpPr>
          <p:nvPr/>
        </p:nvSpPr>
        <p:spPr bwMode="auto">
          <a:xfrm>
            <a:off x="3963153" y="3209468"/>
            <a:ext cx="3308684"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Lamb of God</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6" name="Title 1">
            <a:extLst>
              <a:ext uri="{FF2B5EF4-FFF2-40B4-BE49-F238E27FC236}">
                <a16:creationId xmlns:a16="http://schemas.microsoft.com/office/drawing/2014/main" id="{B1E61161-615F-4450-AD1F-3FBB03B1F096}"/>
              </a:ext>
            </a:extLst>
          </p:cNvPr>
          <p:cNvSpPr txBox="1">
            <a:spLocks/>
          </p:cNvSpPr>
          <p:nvPr/>
        </p:nvSpPr>
        <p:spPr>
          <a:xfrm>
            <a:off x="3898728" y="3157666"/>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89098" y="1804305"/>
            <a:ext cx="8229600" cy="352583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next day John saw Jesus coming toward him, and said, "Behold! The Lamb of God who takes away the sin of the world!"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1:29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9" name="Rectangle 2">
            <a:extLst>
              <a:ext uri="{FF2B5EF4-FFF2-40B4-BE49-F238E27FC236}">
                <a16:creationId xmlns:a16="http://schemas.microsoft.com/office/drawing/2014/main" id="{DCB1FB40-5261-48CA-AF34-DADEA1DB1E4C}"/>
              </a:ext>
            </a:extLst>
          </p:cNvPr>
          <p:cNvSpPr txBox="1">
            <a:spLocks noChangeArrowheads="1"/>
          </p:cNvSpPr>
          <p:nvPr/>
        </p:nvSpPr>
        <p:spPr bwMode="auto">
          <a:xfrm>
            <a:off x="4327812" y="4119305"/>
            <a:ext cx="250547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BOTTOM</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C036A702-0FC6-4EC9-8954-7E9051EDEE90}"/>
              </a:ext>
            </a:extLst>
          </p:cNvPr>
          <p:cNvSpPr txBox="1">
            <a:spLocks noChangeArrowheads="1"/>
          </p:cNvSpPr>
          <p:nvPr/>
        </p:nvSpPr>
        <p:spPr bwMode="auto">
          <a:xfrm>
            <a:off x="3947133" y="3216810"/>
            <a:ext cx="333756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Lamb of God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92514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2"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3074" grpId="0"/>
      <p:bldP spid="9" grpId="2"/>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8706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A94380-61C6-4043-9687-3BCA13C6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E765CCD3-1946-4C43-9324-E0592ECC96D9}"/>
              </a:ext>
            </a:extLst>
          </p:cNvPr>
          <p:cNvSpPr txBox="1">
            <a:spLocks/>
          </p:cNvSpPr>
          <p:nvPr/>
        </p:nvSpPr>
        <p:spPr>
          <a:xfrm>
            <a:off x="4536345" y="1981384"/>
            <a:ext cx="391819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6" name="!!Lamb">
            <a:extLst>
              <a:ext uri="{FF2B5EF4-FFF2-40B4-BE49-F238E27FC236}">
                <a16:creationId xmlns:a16="http://schemas.microsoft.com/office/drawing/2014/main" id="{F3D3D50A-F452-4BA9-BD75-FFD973D08A51}"/>
              </a:ext>
            </a:extLst>
          </p:cNvPr>
          <p:cNvSpPr txBox="1">
            <a:spLocks noChangeArrowheads="1"/>
          </p:cNvSpPr>
          <p:nvPr/>
        </p:nvSpPr>
        <p:spPr bwMode="auto">
          <a:xfrm>
            <a:off x="937759" y="3378421"/>
            <a:ext cx="4026417"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crown of glory</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908969"/>
            <a:ext cx="8229600" cy="30400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when the Chief Shepherd appears, you will receive the crown of glory that does not    fade away.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5:4 </a:t>
            </a:r>
          </a:p>
        </p:txBody>
      </p:sp>
      <p:sp>
        <p:nvSpPr>
          <p:cNvPr id="7" name="!!Lamb">
            <a:extLst>
              <a:ext uri="{FF2B5EF4-FFF2-40B4-BE49-F238E27FC236}">
                <a16:creationId xmlns:a16="http://schemas.microsoft.com/office/drawing/2014/main" id="{B1FFD836-1907-47C2-B077-4E675D15B965}"/>
              </a:ext>
            </a:extLst>
          </p:cNvPr>
          <p:cNvSpPr>
            <a:spLocks noChangeArrowheads="1"/>
          </p:cNvSpPr>
          <p:nvPr/>
        </p:nvSpPr>
        <p:spPr bwMode="auto">
          <a:xfrm>
            <a:off x="1140389" y="3407513"/>
            <a:ext cx="3624550"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effectLst>
                  <a:glow rad="76200">
                    <a:schemeClr val="tx1"/>
                  </a:glow>
                </a:effectLst>
                <a:latin typeface="Calibri" panose="020F0502020204030204" pitchFamily="34" charset="0"/>
                <a:cs typeface="Calibri" panose="020F0502020204030204" pitchFamily="34" charset="0"/>
              </a:rPr>
              <a:t>crown of glory</a:t>
            </a:r>
            <a:endParaRPr lang="en-US" sz="4410" b="1" i="1" dirty="0">
              <a:solidFill>
                <a:srgbClr val="CC9900"/>
              </a:solidFill>
              <a:effectLst>
                <a:glow rad="76200">
                  <a:schemeClr val="tx1"/>
                </a:glow>
              </a:effectLst>
              <a:latin typeface="Calibri" panose="020F0502020204030204" pitchFamily="34" charset="0"/>
              <a:cs typeface="Calibri" panose="020F0502020204030204" pitchFamily="34" charset="0"/>
            </a:endParaRPr>
          </a:p>
        </p:txBody>
      </p:sp>
      <p:sp>
        <p:nvSpPr>
          <p:cNvPr id="9" name="Rectangle 2">
            <a:extLst>
              <a:ext uri="{FF2B5EF4-FFF2-40B4-BE49-F238E27FC236}">
                <a16:creationId xmlns:a16="http://schemas.microsoft.com/office/drawing/2014/main" id="{42CB5D3B-7329-41F4-B0C8-FAC53C3D6056}"/>
              </a:ext>
            </a:extLst>
          </p:cNvPr>
          <p:cNvSpPr txBox="1">
            <a:spLocks noChangeArrowheads="1"/>
          </p:cNvSpPr>
          <p:nvPr/>
        </p:nvSpPr>
        <p:spPr bwMode="auto">
          <a:xfrm>
            <a:off x="5844747" y="1289607"/>
            <a:ext cx="150752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TOP</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569D7497-7297-4A7F-B0C0-BECE60FCE1A8}"/>
              </a:ext>
            </a:extLst>
          </p:cNvPr>
          <p:cNvSpPr txBox="1">
            <a:spLocks noChangeArrowheads="1"/>
          </p:cNvSpPr>
          <p:nvPr/>
        </p:nvSpPr>
        <p:spPr bwMode="auto">
          <a:xfrm>
            <a:off x="4491037" y="2039056"/>
            <a:ext cx="401955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Chief Shepherd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53405319"/>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000"/>
                                        <p:tgtEl>
                                          <p:spTgt spid="3074"/>
                                        </p:tgtEl>
                                      </p:cBhvr>
                                    </p:animEffect>
                                  </p:childTnLst>
                                </p:cTn>
                              </p:par>
                            </p:childTnLst>
                          </p:cTn>
                        </p:par>
                        <p:par>
                          <p:cTn id="8" fill="hold">
                            <p:stCondLst>
                              <p:cond delay="1000"/>
                            </p:stCondLst>
                            <p:childTnLst>
                              <p:par>
                                <p:cTn id="9" presetID="10" presetClass="entr" presetSubtype="0" fill="hold" grpId="1"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0" presetClass="entr" presetSubtype="0" fill="hold" grpId="0" nodeType="clickEffect">
                                  <p:stCondLst>
                                    <p:cond delay="0"/>
                                  </p:stCondLst>
                                  <p:iterate type="lt">
                                    <p:tmPct val="10000"/>
                                  </p:iterate>
                                  <p:childTnLst>
                                    <p:set>
                                      <p:cBhvr>
                                        <p:cTn id="32" dur="1" fill="hold">
                                          <p:stCondLst>
                                            <p:cond delay="0"/>
                                          </p:stCondLst>
                                        </p:cTn>
                                        <p:tgtEl>
                                          <p:spTgt spid="7"/>
                                        </p:tgtEl>
                                        <p:attrNameLst>
                                          <p:attrName>style.visibility</p:attrName>
                                        </p:attrNameLst>
                                      </p:cBhvr>
                                      <p:to>
                                        <p:strVal val="visible"/>
                                      </p:to>
                                    </p:set>
                                    <p:animEffect transition="in" filter="dissolve">
                                      <p:cBhvr>
                                        <p:cTn id="33" dur="500">
                                          <p:stCondLst>
                                            <p:cond delay="0"/>
                                          </p:stCondLst>
                                        </p:cTn>
                                        <p:tgtEl>
                                          <p:spTgt spid="7"/>
                                        </p:tgtEl>
                                      </p:cBhvr>
                                    </p:animEffect>
                                    <p:anim to="" calcmode="lin" valueType="num">
                                      <p:cBhvr>
                                        <p:cTn id="34"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36" fill="hold">
                            <p:stCondLst>
                              <p:cond delay="1050"/>
                            </p:stCondLst>
                            <p:childTnLst>
                              <p:par>
                                <p:cTn id="37" presetID="26" presetClass="emph" presetSubtype="0" fill="hold" grpId="1" nodeType="afterEffect">
                                  <p:stCondLst>
                                    <p:cond delay="0"/>
                                  </p:stCondLst>
                                  <p:iterate type="lt">
                                    <p:tmPct val="0"/>
                                  </p:iterate>
                                  <p:childTnLst>
                                    <p:animEffect transition="out" filter="fade">
                                      <p:cBhvr>
                                        <p:cTn id="38" dur="500" tmFilter="0, 0; .2, .5; .8, .5; 1, 0"/>
                                        <p:tgtEl>
                                          <p:spTgt spid="7"/>
                                        </p:tgtEl>
                                      </p:cBhvr>
                                    </p:animEffect>
                                    <p:animScale>
                                      <p:cBhvr>
                                        <p:cTn id="39" dur="250" autoRev="1" fill="hold"/>
                                        <p:tgtEl>
                                          <p:spTgt spid="7"/>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1250"/>
                                        <p:tgtEl>
                                          <p:spTgt spid="3074"/>
                                        </p:tgtEl>
                                      </p:cBhvr>
                                    </p:animEffect>
                                    <p:set>
                                      <p:cBhvr>
                                        <p:cTn id="44" dur="1" fill="hold">
                                          <p:stCondLst>
                                            <p:cond delay="1249"/>
                                          </p:stCondLst>
                                        </p:cTn>
                                        <p:tgtEl>
                                          <p:spTgt spid="3074"/>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6" grpId="1"/>
      <p:bldP spid="3074" grpId="0"/>
      <p:bldP spid="3074" grpId="1"/>
      <p:bldP spid="7" grpId="0"/>
      <p:bldP spid="7" grpId="1"/>
      <p:bldP spid="9" grpId="0"/>
      <p:bldP spid="9" grpId="1"/>
      <p:bldP spid="8" grpId="0"/>
      <p:bldP spid="8"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BF9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B35EAE-23F6-4554-A425-5B971235CD1F}"/>
              </a:ext>
            </a:extLst>
          </p:cNvPr>
          <p:cNvPicPr>
            <a:picLocks noChangeAspect="1"/>
          </p:cNvPicPr>
          <p:nvPr/>
        </p:nvPicPr>
        <p:blipFill rotWithShape="1">
          <a:blip r:embed="rId3">
            <a:extLst>
              <a:ext uri="{28A0092B-C50C-407E-A947-70E740481C1C}">
                <a14:useLocalDpi xmlns:a14="http://schemas.microsoft.com/office/drawing/2010/main" val="0"/>
              </a:ext>
            </a:extLst>
          </a:blip>
          <a:srcRect b="7724"/>
          <a:stretch/>
        </p:blipFill>
        <p:spPr>
          <a:xfrm>
            <a:off x="0" y="1"/>
            <a:ext cx="9144000" cy="6858000"/>
          </a:xfrm>
          <a:prstGeom prst="rect">
            <a:avLst/>
          </a:prstGeom>
        </p:spPr>
      </p:pic>
      <p:sp>
        <p:nvSpPr>
          <p:cNvPr id="5" name="Title 1">
            <a:extLst>
              <a:ext uri="{FF2B5EF4-FFF2-40B4-BE49-F238E27FC236}">
                <a16:creationId xmlns:a16="http://schemas.microsoft.com/office/drawing/2014/main" id="{C025DCB3-E1C5-42CF-9374-270C7F6BD59B}"/>
              </a:ext>
            </a:extLst>
          </p:cNvPr>
          <p:cNvSpPr txBox="1">
            <a:spLocks/>
          </p:cNvSpPr>
          <p:nvPr/>
        </p:nvSpPr>
        <p:spPr>
          <a:xfrm>
            <a:off x="504300" y="3127066"/>
            <a:ext cx="607533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4" name="Title 1">
            <a:extLst>
              <a:ext uri="{FF2B5EF4-FFF2-40B4-BE49-F238E27FC236}">
                <a16:creationId xmlns:a16="http://schemas.microsoft.com/office/drawing/2014/main" id="{3235FE04-790E-4179-AF74-7436B5AA16C9}"/>
              </a:ext>
            </a:extLst>
          </p:cNvPr>
          <p:cNvSpPr txBox="1">
            <a:spLocks/>
          </p:cNvSpPr>
          <p:nvPr/>
        </p:nvSpPr>
        <p:spPr>
          <a:xfrm>
            <a:off x="5612807" y="2458217"/>
            <a:ext cx="223007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0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2444584"/>
            <a:ext cx="82296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Jesus said to her, "I am the resurrection and the life. He who believes in Me, though he may die, he shall live."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11:25 </a:t>
            </a:r>
          </a:p>
        </p:txBody>
      </p:sp>
      <p:sp>
        <p:nvSpPr>
          <p:cNvPr id="6" name="!!Lamb">
            <a:extLst>
              <a:ext uri="{FF2B5EF4-FFF2-40B4-BE49-F238E27FC236}">
                <a16:creationId xmlns:a16="http://schemas.microsoft.com/office/drawing/2014/main" id="{03470D2F-4DCB-40AB-AB15-FDA6BE6949D7}"/>
              </a:ext>
            </a:extLst>
          </p:cNvPr>
          <p:cNvSpPr txBox="1">
            <a:spLocks noChangeArrowheads="1"/>
          </p:cNvSpPr>
          <p:nvPr/>
        </p:nvSpPr>
        <p:spPr bwMode="auto">
          <a:xfrm>
            <a:off x="2712521" y="4526299"/>
            <a:ext cx="2631957"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shall live</a:t>
            </a:r>
            <a:endParaRPr lang="en-US" altLang="en-US"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93444890-F140-4649-A074-CE0F66282153}"/>
              </a:ext>
            </a:extLst>
          </p:cNvPr>
          <p:cNvSpPr txBox="1">
            <a:spLocks noChangeArrowheads="1"/>
          </p:cNvSpPr>
          <p:nvPr/>
        </p:nvSpPr>
        <p:spPr bwMode="auto">
          <a:xfrm>
            <a:off x="5574507" y="2510202"/>
            <a:ext cx="1408311"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am</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A35A24F2-5D4B-434C-8EE7-540AA7F74946}"/>
              </a:ext>
            </a:extLst>
          </p:cNvPr>
          <p:cNvSpPr txBox="1">
            <a:spLocks noChangeArrowheads="1"/>
          </p:cNvSpPr>
          <p:nvPr/>
        </p:nvSpPr>
        <p:spPr bwMode="auto">
          <a:xfrm>
            <a:off x="3012758" y="3045983"/>
            <a:ext cx="1408311"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5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I</a:t>
            </a:r>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a:t>
            </a:r>
            <a:r>
              <a:rPr lang="en-US" altLang="en-US" sz="435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am</a:t>
            </a:r>
            <a:endParaRPr lang="en-US" altLang="en-US" sz="435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39C38617-39BA-4639-B09C-3A121B87A431}"/>
              </a:ext>
            </a:extLst>
          </p:cNvPr>
          <p:cNvSpPr txBox="1">
            <a:spLocks noChangeArrowheads="1"/>
          </p:cNvSpPr>
          <p:nvPr/>
        </p:nvSpPr>
        <p:spPr bwMode="auto">
          <a:xfrm>
            <a:off x="5514059" y="2522450"/>
            <a:ext cx="243609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 am the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198626B1-2F53-4C16-9DD6-88FAA2691F1E}"/>
              </a:ext>
            </a:extLst>
          </p:cNvPr>
          <p:cNvSpPr txBox="1">
            <a:spLocks noChangeArrowheads="1"/>
          </p:cNvSpPr>
          <p:nvPr/>
        </p:nvSpPr>
        <p:spPr bwMode="auto">
          <a:xfrm>
            <a:off x="432152" y="3192097"/>
            <a:ext cx="622962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resurrection and the life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75003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plus(in)">
                                      <p:cBhvr>
                                        <p:cTn id="7" dur="1000"/>
                                        <p:tgtEl>
                                          <p:spTgt spid="3074"/>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250"/>
                                        <p:tgtEl>
                                          <p:spTgt spid="6"/>
                                        </p:tgtEl>
                                      </p:cBhvr>
                                    </p:animEffect>
                                    <p:set>
                                      <p:cBhvr>
                                        <p:cTn id="11" dur="1" fill="hold">
                                          <p:stCondLst>
                                            <p:cond delay="24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750"/>
                                        <p:tgtEl>
                                          <p:spTgt spid="5"/>
                                        </p:tgtEl>
                                      </p:cBhvr>
                                    </p:animEffect>
                                  </p:childTnLst>
                                </p:cTn>
                              </p:par>
                              <p:par>
                                <p:cTn id="25" presetID="18" presetClass="emph" presetSubtype="0" fill="hold" grpId="1" nodeType="withEffect">
                                  <p:stCondLst>
                                    <p:cond delay="400"/>
                                  </p:stCondLst>
                                  <p:childTnLst>
                                    <p:set>
                                      <p:cBhvr override="childStyle">
                                        <p:cTn id="26" dur="750" fill="hold"/>
                                        <p:tgtEl>
                                          <p:spTgt spid="5"/>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75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250"/>
                                        <p:tgtEl>
                                          <p:spTgt spid="7"/>
                                        </p:tgtEl>
                                      </p:cBhvr>
                                    </p:animEffect>
                                  </p:childTnLst>
                                </p:cTn>
                              </p:par>
                              <p:par>
                                <p:cTn id="35" presetID="42" presetClass="path" presetSubtype="0" accel="36000" decel="64000" fill="hold" grpId="1" nodeType="withEffect">
                                  <p:stCondLst>
                                    <p:cond delay="0"/>
                                  </p:stCondLst>
                                  <p:childTnLst>
                                    <p:animMotion origin="layout" path="M -1.94444E-6 -3.7037E-6 L -0.28021 0.078 " pathEditMode="relative" rAng="0" ptsTypes="AA">
                                      <p:cBhvr>
                                        <p:cTn id="36" dur="1750" fill="hold"/>
                                        <p:tgtEl>
                                          <p:spTgt spid="7"/>
                                        </p:tgtEl>
                                        <p:attrNameLst>
                                          <p:attrName>ppt_x</p:attrName>
                                          <p:attrName>ppt_y</p:attrName>
                                        </p:attrNameLst>
                                      </p:cBhvr>
                                      <p:rCtr x="-14010" y="3912"/>
                                    </p:animMotion>
                                  </p:childTnLst>
                                </p:cTn>
                              </p:par>
                              <p:par>
                                <p:cTn id="37" presetID="10" presetClass="exit" presetSubtype="0" fill="hold" grpId="1" nodeType="withEffect">
                                  <p:stCondLst>
                                    <p:cond delay="0"/>
                                  </p:stCondLst>
                                  <p:childTnLst>
                                    <p:animEffect transition="out" filter="fade">
                                      <p:cBhvr>
                                        <p:cTn id="38" dur="1250"/>
                                        <p:tgtEl>
                                          <p:spTgt spid="3074"/>
                                        </p:tgtEl>
                                      </p:cBhvr>
                                    </p:animEffect>
                                    <p:set>
                                      <p:cBhvr>
                                        <p:cTn id="39" dur="1" fill="hold">
                                          <p:stCondLst>
                                            <p:cond delay="1249"/>
                                          </p:stCondLst>
                                        </p:cTn>
                                        <p:tgtEl>
                                          <p:spTgt spid="3074"/>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500"/>
                                        <p:tgtEl>
                                          <p:spTgt spid="4"/>
                                        </p:tgtEl>
                                      </p:cBhvr>
                                    </p:animEffect>
                                    <p:set>
                                      <p:cBhvr>
                                        <p:cTn id="42" dur="1" fill="hold">
                                          <p:stCondLst>
                                            <p:cond delay="499"/>
                                          </p:stCondLst>
                                        </p:cTn>
                                        <p:tgtEl>
                                          <p:spTgt spid="4"/>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4" grpId="0"/>
      <p:bldP spid="4" grpId="1"/>
      <p:bldP spid="4" grpId="2"/>
      <p:bldP spid="3074" grpId="0"/>
      <p:bldP spid="3074" grpId="1"/>
      <p:bldP spid="6" grpId="0"/>
      <p:bldP spid="7" grpId="0"/>
      <p:bldP spid="7" grpId="1"/>
      <p:bldP spid="9" grpId="0"/>
      <p:bldP spid="9" grpId="1"/>
      <p:bldP spid="10" grpId="0"/>
      <p:bldP spid="10"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F1A3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AEB145-04D5-4DAD-954D-DF3F52A44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Star">
            <a:extLst>
              <a:ext uri="{FF2B5EF4-FFF2-40B4-BE49-F238E27FC236}">
                <a16:creationId xmlns:a16="http://schemas.microsoft.com/office/drawing/2014/main" id="{080FF26C-AE8F-45E8-8CDC-3143F983B6A1}"/>
              </a:ext>
            </a:extLst>
          </p:cNvPr>
          <p:cNvSpPr/>
          <p:nvPr/>
        </p:nvSpPr>
        <p:spPr>
          <a:xfrm>
            <a:off x="4945857" y="2176462"/>
            <a:ext cx="452437" cy="509587"/>
          </a:xfrm>
          <a:custGeom>
            <a:avLst/>
            <a:gdLst>
              <a:gd name="connsiteX0" fmla="*/ 173831 w 459581"/>
              <a:gd name="connsiteY0" fmla="*/ 230981 h 538162"/>
              <a:gd name="connsiteX1" fmla="*/ 109537 w 459581"/>
              <a:gd name="connsiteY1" fmla="*/ 47625 h 538162"/>
              <a:gd name="connsiteX2" fmla="*/ 216693 w 459581"/>
              <a:gd name="connsiteY2" fmla="*/ 192881 h 538162"/>
              <a:gd name="connsiteX3" fmla="*/ 288131 w 459581"/>
              <a:gd name="connsiteY3" fmla="*/ 0 h 538162"/>
              <a:gd name="connsiteX4" fmla="*/ 264318 w 459581"/>
              <a:gd name="connsiteY4" fmla="*/ 202406 h 538162"/>
              <a:gd name="connsiteX5" fmla="*/ 428625 w 459581"/>
              <a:gd name="connsiteY5" fmla="*/ 128587 h 538162"/>
              <a:gd name="connsiteX6" fmla="*/ 295275 w 459581"/>
              <a:gd name="connsiteY6" fmla="*/ 259556 h 538162"/>
              <a:gd name="connsiteX7" fmla="*/ 459581 w 459581"/>
              <a:gd name="connsiteY7" fmla="*/ 326231 h 538162"/>
              <a:gd name="connsiteX8" fmla="*/ 297656 w 459581"/>
              <a:gd name="connsiteY8" fmla="*/ 326231 h 538162"/>
              <a:gd name="connsiteX9" fmla="*/ 354806 w 459581"/>
              <a:gd name="connsiteY9" fmla="*/ 488156 h 538162"/>
              <a:gd name="connsiteX10" fmla="*/ 245268 w 459581"/>
              <a:gd name="connsiteY10" fmla="*/ 369094 h 538162"/>
              <a:gd name="connsiteX11" fmla="*/ 150018 w 459581"/>
              <a:gd name="connsiteY11" fmla="*/ 538162 h 538162"/>
              <a:gd name="connsiteX12" fmla="*/ 183356 w 459581"/>
              <a:gd name="connsiteY12" fmla="*/ 333375 h 538162"/>
              <a:gd name="connsiteX13" fmla="*/ 16668 w 459581"/>
              <a:gd name="connsiteY13" fmla="*/ 438150 h 538162"/>
              <a:gd name="connsiteX14" fmla="*/ 145256 w 459581"/>
              <a:gd name="connsiteY14" fmla="*/ 297656 h 538162"/>
              <a:gd name="connsiteX15" fmla="*/ 0 w 459581"/>
              <a:gd name="connsiteY15" fmla="*/ 233362 h 538162"/>
              <a:gd name="connsiteX16" fmla="*/ 173831 w 459581"/>
              <a:gd name="connsiteY16" fmla="*/ 230981 h 538162"/>
              <a:gd name="connsiteX0" fmla="*/ 173831 w 459581"/>
              <a:gd name="connsiteY0" fmla="*/ 230981 h 538162"/>
              <a:gd name="connsiteX1" fmla="*/ 109537 w 459581"/>
              <a:gd name="connsiteY1" fmla="*/ 47625 h 538162"/>
              <a:gd name="connsiteX2" fmla="*/ 216693 w 459581"/>
              <a:gd name="connsiteY2" fmla="*/ 192881 h 538162"/>
              <a:gd name="connsiteX3" fmla="*/ 288131 w 459581"/>
              <a:gd name="connsiteY3" fmla="*/ 0 h 538162"/>
              <a:gd name="connsiteX4" fmla="*/ 264318 w 459581"/>
              <a:gd name="connsiteY4" fmla="*/ 202406 h 538162"/>
              <a:gd name="connsiteX5" fmla="*/ 428625 w 459581"/>
              <a:gd name="connsiteY5" fmla="*/ 128587 h 538162"/>
              <a:gd name="connsiteX6" fmla="*/ 295275 w 459581"/>
              <a:gd name="connsiteY6" fmla="*/ 259556 h 538162"/>
              <a:gd name="connsiteX7" fmla="*/ 459581 w 459581"/>
              <a:gd name="connsiteY7" fmla="*/ 326231 h 538162"/>
              <a:gd name="connsiteX8" fmla="*/ 297656 w 459581"/>
              <a:gd name="connsiteY8" fmla="*/ 326231 h 538162"/>
              <a:gd name="connsiteX9" fmla="*/ 354806 w 459581"/>
              <a:gd name="connsiteY9" fmla="*/ 488156 h 538162"/>
              <a:gd name="connsiteX10" fmla="*/ 245268 w 459581"/>
              <a:gd name="connsiteY10" fmla="*/ 369094 h 538162"/>
              <a:gd name="connsiteX11" fmla="*/ 150018 w 459581"/>
              <a:gd name="connsiteY11" fmla="*/ 538162 h 538162"/>
              <a:gd name="connsiteX12" fmla="*/ 183356 w 459581"/>
              <a:gd name="connsiteY12" fmla="*/ 333375 h 538162"/>
              <a:gd name="connsiteX13" fmla="*/ 23812 w 459581"/>
              <a:gd name="connsiteY13" fmla="*/ 411956 h 538162"/>
              <a:gd name="connsiteX14" fmla="*/ 145256 w 459581"/>
              <a:gd name="connsiteY14" fmla="*/ 297656 h 538162"/>
              <a:gd name="connsiteX15" fmla="*/ 0 w 459581"/>
              <a:gd name="connsiteY15" fmla="*/ 233362 h 538162"/>
              <a:gd name="connsiteX16" fmla="*/ 173831 w 459581"/>
              <a:gd name="connsiteY16" fmla="*/ 230981 h 538162"/>
              <a:gd name="connsiteX0" fmla="*/ 173831 w 459581"/>
              <a:gd name="connsiteY0" fmla="*/ 230981 h 509587"/>
              <a:gd name="connsiteX1" fmla="*/ 109537 w 459581"/>
              <a:gd name="connsiteY1" fmla="*/ 47625 h 509587"/>
              <a:gd name="connsiteX2" fmla="*/ 216693 w 459581"/>
              <a:gd name="connsiteY2" fmla="*/ 192881 h 509587"/>
              <a:gd name="connsiteX3" fmla="*/ 288131 w 459581"/>
              <a:gd name="connsiteY3" fmla="*/ 0 h 509587"/>
              <a:gd name="connsiteX4" fmla="*/ 264318 w 459581"/>
              <a:gd name="connsiteY4" fmla="*/ 202406 h 509587"/>
              <a:gd name="connsiteX5" fmla="*/ 428625 w 459581"/>
              <a:gd name="connsiteY5" fmla="*/ 128587 h 509587"/>
              <a:gd name="connsiteX6" fmla="*/ 295275 w 459581"/>
              <a:gd name="connsiteY6" fmla="*/ 259556 h 509587"/>
              <a:gd name="connsiteX7" fmla="*/ 459581 w 459581"/>
              <a:gd name="connsiteY7" fmla="*/ 326231 h 509587"/>
              <a:gd name="connsiteX8" fmla="*/ 297656 w 459581"/>
              <a:gd name="connsiteY8" fmla="*/ 326231 h 509587"/>
              <a:gd name="connsiteX9" fmla="*/ 354806 w 459581"/>
              <a:gd name="connsiteY9" fmla="*/ 488156 h 509587"/>
              <a:gd name="connsiteX10" fmla="*/ 245268 w 459581"/>
              <a:gd name="connsiteY10" fmla="*/ 369094 h 509587"/>
              <a:gd name="connsiteX11" fmla="*/ 159543 w 459581"/>
              <a:gd name="connsiteY11" fmla="*/ 509587 h 509587"/>
              <a:gd name="connsiteX12" fmla="*/ 183356 w 459581"/>
              <a:gd name="connsiteY12" fmla="*/ 333375 h 509587"/>
              <a:gd name="connsiteX13" fmla="*/ 23812 w 459581"/>
              <a:gd name="connsiteY13" fmla="*/ 411956 h 509587"/>
              <a:gd name="connsiteX14" fmla="*/ 145256 w 459581"/>
              <a:gd name="connsiteY14" fmla="*/ 297656 h 509587"/>
              <a:gd name="connsiteX15" fmla="*/ 0 w 459581"/>
              <a:gd name="connsiteY15" fmla="*/ 233362 h 509587"/>
              <a:gd name="connsiteX16" fmla="*/ 173831 w 459581"/>
              <a:gd name="connsiteY16" fmla="*/ 230981 h 509587"/>
              <a:gd name="connsiteX0" fmla="*/ 173831 w 452437"/>
              <a:gd name="connsiteY0" fmla="*/ 230981 h 509587"/>
              <a:gd name="connsiteX1" fmla="*/ 109537 w 452437"/>
              <a:gd name="connsiteY1" fmla="*/ 47625 h 509587"/>
              <a:gd name="connsiteX2" fmla="*/ 216693 w 452437"/>
              <a:gd name="connsiteY2" fmla="*/ 192881 h 509587"/>
              <a:gd name="connsiteX3" fmla="*/ 288131 w 452437"/>
              <a:gd name="connsiteY3" fmla="*/ 0 h 509587"/>
              <a:gd name="connsiteX4" fmla="*/ 264318 w 452437"/>
              <a:gd name="connsiteY4" fmla="*/ 202406 h 509587"/>
              <a:gd name="connsiteX5" fmla="*/ 428625 w 452437"/>
              <a:gd name="connsiteY5" fmla="*/ 128587 h 509587"/>
              <a:gd name="connsiteX6" fmla="*/ 295275 w 452437"/>
              <a:gd name="connsiteY6" fmla="*/ 259556 h 509587"/>
              <a:gd name="connsiteX7" fmla="*/ 452437 w 452437"/>
              <a:gd name="connsiteY7" fmla="*/ 316706 h 509587"/>
              <a:gd name="connsiteX8" fmla="*/ 297656 w 452437"/>
              <a:gd name="connsiteY8" fmla="*/ 326231 h 509587"/>
              <a:gd name="connsiteX9" fmla="*/ 354806 w 452437"/>
              <a:gd name="connsiteY9" fmla="*/ 488156 h 509587"/>
              <a:gd name="connsiteX10" fmla="*/ 245268 w 452437"/>
              <a:gd name="connsiteY10" fmla="*/ 369094 h 509587"/>
              <a:gd name="connsiteX11" fmla="*/ 159543 w 452437"/>
              <a:gd name="connsiteY11" fmla="*/ 509587 h 509587"/>
              <a:gd name="connsiteX12" fmla="*/ 183356 w 452437"/>
              <a:gd name="connsiteY12" fmla="*/ 333375 h 509587"/>
              <a:gd name="connsiteX13" fmla="*/ 23812 w 452437"/>
              <a:gd name="connsiteY13" fmla="*/ 411956 h 509587"/>
              <a:gd name="connsiteX14" fmla="*/ 145256 w 452437"/>
              <a:gd name="connsiteY14" fmla="*/ 297656 h 509587"/>
              <a:gd name="connsiteX15" fmla="*/ 0 w 452437"/>
              <a:gd name="connsiteY15" fmla="*/ 233362 h 509587"/>
              <a:gd name="connsiteX16" fmla="*/ 173831 w 452437"/>
              <a:gd name="connsiteY16" fmla="*/ 230981 h 509587"/>
              <a:gd name="connsiteX0" fmla="*/ 173831 w 452437"/>
              <a:gd name="connsiteY0" fmla="*/ 230981 h 509587"/>
              <a:gd name="connsiteX1" fmla="*/ 109537 w 452437"/>
              <a:gd name="connsiteY1" fmla="*/ 47625 h 509587"/>
              <a:gd name="connsiteX2" fmla="*/ 216693 w 452437"/>
              <a:gd name="connsiteY2" fmla="*/ 192881 h 509587"/>
              <a:gd name="connsiteX3" fmla="*/ 288131 w 452437"/>
              <a:gd name="connsiteY3" fmla="*/ 0 h 509587"/>
              <a:gd name="connsiteX4" fmla="*/ 264318 w 452437"/>
              <a:gd name="connsiteY4" fmla="*/ 202406 h 509587"/>
              <a:gd name="connsiteX5" fmla="*/ 428625 w 452437"/>
              <a:gd name="connsiteY5" fmla="*/ 128587 h 509587"/>
              <a:gd name="connsiteX6" fmla="*/ 295275 w 452437"/>
              <a:gd name="connsiteY6" fmla="*/ 259556 h 509587"/>
              <a:gd name="connsiteX7" fmla="*/ 452437 w 452437"/>
              <a:gd name="connsiteY7" fmla="*/ 316706 h 509587"/>
              <a:gd name="connsiteX8" fmla="*/ 297656 w 452437"/>
              <a:gd name="connsiteY8" fmla="*/ 326231 h 509587"/>
              <a:gd name="connsiteX9" fmla="*/ 354806 w 452437"/>
              <a:gd name="connsiteY9" fmla="*/ 488156 h 509587"/>
              <a:gd name="connsiteX10" fmla="*/ 245268 w 452437"/>
              <a:gd name="connsiteY10" fmla="*/ 361950 h 509587"/>
              <a:gd name="connsiteX11" fmla="*/ 159543 w 452437"/>
              <a:gd name="connsiteY11" fmla="*/ 509587 h 509587"/>
              <a:gd name="connsiteX12" fmla="*/ 183356 w 452437"/>
              <a:gd name="connsiteY12" fmla="*/ 333375 h 509587"/>
              <a:gd name="connsiteX13" fmla="*/ 23812 w 452437"/>
              <a:gd name="connsiteY13" fmla="*/ 411956 h 509587"/>
              <a:gd name="connsiteX14" fmla="*/ 145256 w 452437"/>
              <a:gd name="connsiteY14" fmla="*/ 297656 h 509587"/>
              <a:gd name="connsiteX15" fmla="*/ 0 w 452437"/>
              <a:gd name="connsiteY15" fmla="*/ 233362 h 509587"/>
              <a:gd name="connsiteX16" fmla="*/ 173831 w 452437"/>
              <a:gd name="connsiteY16" fmla="*/ 230981 h 50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437" h="509587">
                <a:moveTo>
                  <a:pt x="173831" y="230981"/>
                </a:moveTo>
                <a:lnTo>
                  <a:pt x="109537" y="47625"/>
                </a:lnTo>
                <a:lnTo>
                  <a:pt x="216693" y="192881"/>
                </a:lnTo>
                <a:lnTo>
                  <a:pt x="288131" y="0"/>
                </a:lnTo>
                <a:lnTo>
                  <a:pt x="264318" y="202406"/>
                </a:lnTo>
                <a:lnTo>
                  <a:pt x="428625" y="128587"/>
                </a:lnTo>
                <a:lnTo>
                  <a:pt x="295275" y="259556"/>
                </a:lnTo>
                <a:lnTo>
                  <a:pt x="452437" y="316706"/>
                </a:lnTo>
                <a:lnTo>
                  <a:pt x="297656" y="326231"/>
                </a:lnTo>
                <a:lnTo>
                  <a:pt x="354806" y="488156"/>
                </a:lnTo>
                <a:lnTo>
                  <a:pt x="245268" y="361950"/>
                </a:lnTo>
                <a:lnTo>
                  <a:pt x="159543" y="509587"/>
                </a:lnTo>
                <a:lnTo>
                  <a:pt x="183356" y="333375"/>
                </a:lnTo>
                <a:lnTo>
                  <a:pt x="23812" y="411956"/>
                </a:lnTo>
                <a:lnTo>
                  <a:pt x="145256" y="297656"/>
                </a:lnTo>
                <a:lnTo>
                  <a:pt x="0" y="233362"/>
                </a:lnTo>
                <a:lnTo>
                  <a:pt x="173831" y="230981"/>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Rectangle 2"/>
          <p:cNvSpPr>
            <a:spLocks noGrp="1" noChangeArrowheads="1"/>
          </p:cNvSpPr>
          <p:nvPr>
            <p:ph type="title"/>
          </p:nvPr>
        </p:nvSpPr>
        <p:spPr>
          <a:xfrm>
            <a:off x="457200" y="1587500"/>
            <a:ext cx="8229600" cy="36830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Jesus, have sent My angel to testify to you these things in the churches. I am the Root and the Offspring of David, the Bright and Morning Star."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22:16 </a:t>
            </a:r>
          </a:p>
        </p:txBody>
      </p:sp>
      <p:sp>
        <p:nvSpPr>
          <p:cNvPr id="4" name="Rectangle 2">
            <a:extLst>
              <a:ext uri="{FF2B5EF4-FFF2-40B4-BE49-F238E27FC236}">
                <a16:creationId xmlns:a16="http://schemas.microsoft.com/office/drawing/2014/main" id="{140B88B0-1F23-43DD-B388-4BE3D8BA1969}"/>
              </a:ext>
            </a:extLst>
          </p:cNvPr>
          <p:cNvSpPr txBox="1">
            <a:spLocks noChangeArrowheads="1"/>
          </p:cNvSpPr>
          <p:nvPr/>
        </p:nvSpPr>
        <p:spPr bwMode="auto">
          <a:xfrm>
            <a:off x="457200" y="1587500"/>
            <a:ext cx="8229600" cy="368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"I, Jesus, have sent My angel to testify to you these things in the churches.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 am the Root and the Offspring of David, the Bright and Morning Star</a:t>
            </a:r>
            <a:r>
              <a:rPr lang="en-US" altLang="en-US"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Revelation 22:16 </a:t>
            </a:r>
          </a:p>
        </p:txBody>
      </p:sp>
      <p:sp>
        <p:nvSpPr>
          <p:cNvPr id="5" name="Rectangle 2">
            <a:extLst>
              <a:ext uri="{FF2B5EF4-FFF2-40B4-BE49-F238E27FC236}">
                <a16:creationId xmlns:a16="http://schemas.microsoft.com/office/drawing/2014/main" id="{608F4606-0232-4E33-996A-53BA984105BC}"/>
              </a:ext>
            </a:extLst>
          </p:cNvPr>
          <p:cNvSpPr txBox="1">
            <a:spLocks noChangeArrowheads="1"/>
          </p:cNvSpPr>
          <p:nvPr/>
        </p:nvSpPr>
        <p:spPr bwMode="auto">
          <a:xfrm>
            <a:off x="3012758" y="3045983"/>
            <a:ext cx="1408311"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5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a:t>
            </a:r>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35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am</a:t>
            </a:r>
            <a:endParaRPr lang="en-US" altLang="en-US" sz="435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A2B2559B-194A-4888-820F-DD0276E0906E}"/>
              </a:ext>
            </a:extLst>
          </p:cNvPr>
          <p:cNvSpPr txBox="1">
            <a:spLocks noChangeArrowheads="1"/>
          </p:cNvSpPr>
          <p:nvPr/>
        </p:nvSpPr>
        <p:spPr bwMode="auto">
          <a:xfrm>
            <a:off x="5105275" y="3039591"/>
            <a:ext cx="1408311"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Root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33E90E03-5257-4E48-A241-B60AF15FC92D}"/>
              </a:ext>
            </a:extLst>
          </p:cNvPr>
          <p:cNvSpPr txBox="1">
            <a:spLocks noChangeArrowheads="1"/>
          </p:cNvSpPr>
          <p:nvPr/>
        </p:nvSpPr>
        <p:spPr bwMode="auto">
          <a:xfrm>
            <a:off x="2777705" y="3144094"/>
            <a:ext cx="1408311"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Root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272707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5"/>
                                        </p:tgtEl>
                                      </p:cBhvr>
                                    </p:animEffect>
                                    <p:set>
                                      <p:cBhvr>
                                        <p:cTn id="13" dur="1" fill="hold">
                                          <p:stCondLst>
                                            <p:cond delay="24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50"/>
                                        <p:tgtEl>
                                          <p:spTgt spid="6"/>
                                        </p:tgtEl>
                                      </p:cBhvr>
                                    </p:animEffect>
                                  </p:childTnLst>
                                </p:cTn>
                              </p:par>
                              <p:par>
                                <p:cTn id="24" presetID="42" presetClass="path" presetSubtype="0" accel="36000" decel="64000" fill="hold" grpId="1" nodeType="withEffect">
                                  <p:stCondLst>
                                    <p:cond delay="0"/>
                                  </p:stCondLst>
                                  <p:childTnLst>
                                    <p:animMotion origin="layout" path="M -3.05556E-6 2.96296E-6 L -0.25416 0.01504 " pathEditMode="relative" rAng="0" ptsTypes="AA">
                                      <p:cBhvr>
                                        <p:cTn id="25" dur="1750" fill="hold"/>
                                        <p:tgtEl>
                                          <p:spTgt spid="6"/>
                                        </p:tgtEl>
                                        <p:attrNameLst>
                                          <p:attrName>ppt_x</p:attrName>
                                          <p:attrName>ppt_y</p:attrName>
                                        </p:attrNameLst>
                                      </p:cBhvr>
                                      <p:rCtr x="-12708" y="741"/>
                                    </p:animMotion>
                                  </p:childTnLst>
                                </p:cTn>
                              </p:par>
                              <p:par>
                                <p:cTn id="26" presetID="10" presetClass="exit" presetSubtype="0" fill="hold" grpId="1" nodeType="withEffect">
                                  <p:stCondLst>
                                    <p:cond delay="0"/>
                                  </p:stCondLst>
                                  <p:childTnLst>
                                    <p:animEffect transition="out" filter="fade">
                                      <p:cBhvr>
                                        <p:cTn id="27" dur="1250"/>
                                        <p:tgtEl>
                                          <p:spTgt spid="4"/>
                                        </p:tgtEl>
                                      </p:cBhvr>
                                    </p:animEffect>
                                    <p:set>
                                      <p:cBhvr>
                                        <p:cTn id="28" dur="1" fill="hold">
                                          <p:stCondLst>
                                            <p:cond delay="1249"/>
                                          </p:stCondLst>
                                        </p:cTn>
                                        <p:tgtEl>
                                          <p:spTgt spid="4"/>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750"/>
                                        <p:tgtEl>
                                          <p:spTgt spid="3074"/>
                                        </p:tgtEl>
                                      </p:cBhvr>
                                    </p:animEffect>
                                    <p:set>
                                      <p:cBhvr>
                                        <p:cTn id="31" dur="1" fill="hold">
                                          <p:stCondLst>
                                            <p:cond delay="7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5" grpId="2"/>
      <p:bldP spid="6" grpId="0"/>
      <p:bldP spid="6"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478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67E3A0-B65D-4E64-BD28-683DB9B5C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6682"/>
            <a:ext cx="9144001" cy="6858000"/>
          </a:xfrm>
          <a:prstGeom prst="rect">
            <a:avLst/>
          </a:prstGeom>
        </p:spPr>
      </p:pic>
      <p:sp>
        <p:nvSpPr>
          <p:cNvPr id="10" name="!!Star">
            <a:extLst>
              <a:ext uri="{FF2B5EF4-FFF2-40B4-BE49-F238E27FC236}">
                <a16:creationId xmlns:a16="http://schemas.microsoft.com/office/drawing/2014/main" id="{C241EF28-FD42-4AC4-8550-7774DC11A4BD}"/>
              </a:ext>
            </a:extLst>
          </p:cNvPr>
          <p:cNvSpPr/>
          <p:nvPr/>
        </p:nvSpPr>
        <p:spPr>
          <a:xfrm>
            <a:off x="1037641" y="657851"/>
            <a:ext cx="2432050" cy="3899281"/>
          </a:xfrm>
          <a:custGeom>
            <a:avLst/>
            <a:gdLst>
              <a:gd name="connsiteX0" fmla="*/ 1149350 w 2432050"/>
              <a:gd name="connsiteY0" fmla="*/ 3994150 h 3994150"/>
              <a:gd name="connsiteX1" fmla="*/ 749300 w 2432050"/>
              <a:gd name="connsiteY1" fmla="*/ 3911600 h 3994150"/>
              <a:gd name="connsiteX2" fmla="*/ 704850 w 2432050"/>
              <a:gd name="connsiteY2" fmla="*/ 3873500 h 3994150"/>
              <a:gd name="connsiteX3" fmla="*/ 330200 w 2432050"/>
              <a:gd name="connsiteY3" fmla="*/ 3378200 h 3994150"/>
              <a:gd name="connsiteX4" fmla="*/ 101600 w 2432050"/>
              <a:gd name="connsiteY4" fmla="*/ 2768600 h 3994150"/>
              <a:gd name="connsiteX5" fmla="*/ 12700 w 2432050"/>
              <a:gd name="connsiteY5" fmla="*/ 2273300 h 3994150"/>
              <a:gd name="connsiteX6" fmla="*/ 0 w 2432050"/>
              <a:gd name="connsiteY6" fmla="*/ 1828800 h 3994150"/>
              <a:gd name="connsiteX7" fmla="*/ 171450 w 2432050"/>
              <a:gd name="connsiteY7" fmla="*/ 1473200 h 3994150"/>
              <a:gd name="connsiteX8" fmla="*/ 171450 w 2432050"/>
              <a:gd name="connsiteY8" fmla="*/ 1016000 h 3994150"/>
              <a:gd name="connsiteX9" fmla="*/ 317500 w 2432050"/>
              <a:gd name="connsiteY9" fmla="*/ 635000 h 3994150"/>
              <a:gd name="connsiteX10" fmla="*/ 406400 w 2432050"/>
              <a:gd name="connsiteY10" fmla="*/ 508000 h 3994150"/>
              <a:gd name="connsiteX11" fmla="*/ 565150 w 2432050"/>
              <a:gd name="connsiteY11" fmla="*/ 254000 h 3994150"/>
              <a:gd name="connsiteX12" fmla="*/ 844550 w 2432050"/>
              <a:gd name="connsiteY12" fmla="*/ 38100 h 3994150"/>
              <a:gd name="connsiteX13" fmla="*/ 1403350 w 2432050"/>
              <a:gd name="connsiteY13" fmla="*/ 0 h 3994150"/>
              <a:gd name="connsiteX14" fmla="*/ 1701800 w 2432050"/>
              <a:gd name="connsiteY14" fmla="*/ 114300 h 3994150"/>
              <a:gd name="connsiteX15" fmla="*/ 2044700 w 2432050"/>
              <a:gd name="connsiteY15" fmla="*/ 590550 h 3994150"/>
              <a:gd name="connsiteX16" fmla="*/ 2222500 w 2432050"/>
              <a:gd name="connsiteY16" fmla="*/ 939800 h 3994150"/>
              <a:gd name="connsiteX17" fmla="*/ 2368550 w 2432050"/>
              <a:gd name="connsiteY17" fmla="*/ 1397000 h 3994150"/>
              <a:gd name="connsiteX18" fmla="*/ 2343150 w 2432050"/>
              <a:gd name="connsiteY18" fmla="*/ 1479550 h 3994150"/>
              <a:gd name="connsiteX19" fmla="*/ 2330450 w 2432050"/>
              <a:gd name="connsiteY19" fmla="*/ 1517650 h 3994150"/>
              <a:gd name="connsiteX20" fmla="*/ 2336800 w 2432050"/>
              <a:gd name="connsiteY20" fmla="*/ 1644650 h 3994150"/>
              <a:gd name="connsiteX21" fmla="*/ 2368550 w 2432050"/>
              <a:gd name="connsiteY21" fmla="*/ 1689100 h 3994150"/>
              <a:gd name="connsiteX22" fmla="*/ 2387600 w 2432050"/>
              <a:gd name="connsiteY22" fmla="*/ 1701800 h 3994150"/>
              <a:gd name="connsiteX23" fmla="*/ 2432050 w 2432050"/>
              <a:gd name="connsiteY23" fmla="*/ 1822450 h 3994150"/>
              <a:gd name="connsiteX24" fmla="*/ 2432050 w 2432050"/>
              <a:gd name="connsiteY24" fmla="*/ 1943100 h 3994150"/>
              <a:gd name="connsiteX25" fmla="*/ 2419350 w 2432050"/>
              <a:gd name="connsiteY25" fmla="*/ 2330450 h 3994150"/>
              <a:gd name="connsiteX26" fmla="*/ 2393950 w 2432050"/>
              <a:gd name="connsiteY26" fmla="*/ 2387600 h 3994150"/>
              <a:gd name="connsiteX27" fmla="*/ 2387600 w 2432050"/>
              <a:gd name="connsiteY27" fmla="*/ 2413000 h 3994150"/>
              <a:gd name="connsiteX28" fmla="*/ 2362200 w 2432050"/>
              <a:gd name="connsiteY28" fmla="*/ 2444750 h 3994150"/>
              <a:gd name="connsiteX29" fmla="*/ 2349500 w 2432050"/>
              <a:gd name="connsiteY29" fmla="*/ 2463800 h 3994150"/>
              <a:gd name="connsiteX30" fmla="*/ 2311400 w 2432050"/>
              <a:gd name="connsiteY30" fmla="*/ 2762250 h 3994150"/>
              <a:gd name="connsiteX31" fmla="*/ 2292350 w 2432050"/>
              <a:gd name="connsiteY31" fmla="*/ 2813050 h 3994150"/>
              <a:gd name="connsiteX32" fmla="*/ 2260600 w 2432050"/>
              <a:gd name="connsiteY32" fmla="*/ 2851150 h 3994150"/>
              <a:gd name="connsiteX33" fmla="*/ 2171700 w 2432050"/>
              <a:gd name="connsiteY33" fmla="*/ 3041650 h 3994150"/>
              <a:gd name="connsiteX34" fmla="*/ 2133600 w 2432050"/>
              <a:gd name="connsiteY34" fmla="*/ 3086100 h 3994150"/>
              <a:gd name="connsiteX35" fmla="*/ 1981200 w 2432050"/>
              <a:gd name="connsiteY35" fmla="*/ 3308350 h 3994150"/>
              <a:gd name="connsiteX36" fmla="*/ 1885950 w 2432050"/>
              <a:gd name="connsiteY36" fmla="*/ 3232150 h 3994150"/>
              <a:gd name="connsiteX37" fmla="*/ 1854200 w 2432050"/>
              <a:gd name="connsiteY37" fmla="*/ 3390900 h 3994150"/>
              <a:gd name="connsiteX38" fmla="*/ 1695450 w 2432050"/>
              <a:gd name="connsiteY38" fmla="*/ 3714750 h 3994150"/>
              <a:gd name="connsiteX39" fmla="*/ 1676400 w 2432050"/>
              <a:gd name="connsiteY39" fmla="*/ 3771900 h 3994150"/>
              <a:gd name="connsiteX40" fmla="*/ 1670050 w 2432050"/>
              <a:gd name="connsiteY40" fmla="*/ 3797300 h 3994150"/>
              <a:gd name="connsiteX41" fmla="*/ 1657350 w 2432050"/>
              <a:gd name="connsiteY41" fmla="*/ 3810000 h 3994150"/>
              <a:gd name="connsiteX42" fmla="*/ 1460500 w 2432050"/>
              <a:gd name="connsiteY42" fmla="*/ 3943350 h 3994150"/>
              <a:gd name="connsiteX43" fmla="*/ 1085850 w 2432050"/>
              <a:gd name="connsiteY43" fmla="*/ 3987800 h 3994150"/>
              <a:gd name="connsiteX44" fmla="*/ 1149350 w 2432050"/>
              <a:gd name="connsiteY44" fmla="*/ 3994150 h 3994150"/>
              <a:gd name="connsiteX0" fmla="*/ 1149350 w 2432050"/>
              <a:gd name="connsiteY0" fmla="*/ 3994150 h 3994150"/>
              <a:gd name="connsiteX1" fmla="*/ 749300 w 2432050"/>
              <a:gd name="connsiteY1" fmla="*/ 3911600 h 3994150"/>
              <a:gd name="connsiteX2" fmla="*/ 704850 w 2432050"/>
              <a:gd name="connsiteY2" fmla="*/ 3873500 h 3994150"/>
              <a:gd name="connsiteX3" fmla="*/ 330200 w 2432050"/>
              <a:gd name="connsiteY3" fmla="*/ 3378200 h 3994150"/>
              <a:gd name="connsiteX4" fmla="*/ 101600 w 2432050"/>
              <a:gd name="connsiteY4" fmla="*/ 2768600 h 3994150"/>
              <a:gd name="connsiteX5" fmla="*/ 12700 w 2432050"/>
              <a:gd name="connsiteY5" fmla="*/ 2273300 h 3994150"/>
              <a:gd name="connsiteX6" fmla="*/ 0 w 2432050"/>
              <a:gd name="connsiteY6" fmla="*/ 1828800 h 3994150"/>
              <a:gd name="connsiteX7" fmla="*/ 264318 w 2432050"/>
              <a:gd name="connsiteY7" fmla="*/ 1513681 h 3994150"/>
              <a:gd name="connsiteX8" fmla="*/ 171450 w 2432050"/>
              <a:gd name="connsiteY8" fmla="*/ 1016000 h 3994150"/>
              <a:gd name="connsiteX9" fmla="*/ 317500 w 2432050"/>
              <a:gd name="connsiteY9" fmla="*/ 635000 h 3994150"/>
              <a:gd name="connsiteX10" fmla="*/ 406400 w 2432050"/>
              <a:gd name="connsiteY10" fmla="*/ 508000 h 3994150"/>
              <a:gd name="connsiteX11" fmla="*/ 565150 w 2432050"/>
              <a:gd name="connsiteY11" fmla="*/ 254000 h 3994150"/>
              <a:gd name="connsiteX12" fmla="*/ 844550 w 2432050"/>
              <a:gd name="connsiteY12" fmla="*/ 38100 h 3994150"/>
              <a:gd name="connsiteX13" fmla="*/ 1403350 w 2432050"/>
              <a:gd name="connsiteY13" fmla="*/ 0 h 3994150"/>
              <a:gd name="connsiteX14" fmla="*/ 1701800 w 2432050"/>
              <a:gd name="connsiteY14" fmla="*/ 114300 h 3994150"/>
              <a:gd name="connsiteX15" fmla="*/ 2044700 w 2432050"/>
              <a:gd name="connsiteY15" fmla="*/ 590550 h 3994150"/>
              <a:gd name="connsiteX16" fmla="*/ 2222500 w 2432050"/>
              <a:gd name="connsiteY16" fmla="*/ 939800 h 3994150"/>
              <a:gd name="connsiteX17" fmla="*/ 2368550 w 2432050"/>
              <a:gd name="connsiteY17" fmla="*/ 1397000 h 3994150"/>
              <a:gd name="connsiteX18" fmla="*/ 2343150 w 2432050"/>
              <a:gd name="connsiteY18" fmla="*/ 1479550 h 3994150"/>
              <a:gd name="connsiteX19" fmla="*/ 2330450 w 2432050"/>
              <a:gd name="connsiteY19" fmla="*/ 1517650 h 3994150"/>
              <a:gd name="connsiteX20" fmla="*/ 2336800 w 2432050"/>
              <a:gd name="connsiteY20" fmla="*/ 1644650 h 3994150"/>
              <a:gd name="connsiteX21" fmla="*/ 2368550 w 2432050"/>
              <a:gd name="connsiteY21" fmla="*/ 1689100 h 3994150"/>
              <a:gd name="connsiteX22" fmla="*/ 2387600 w 2432050"/>
              <a:gd name="connsiteY22" fmla="*/ 1701800 h 3994150"/>
              <a:gd name="connsiteX23" fmla="*/ 2432050 w 2432050"/>
              <a:gd name="connsiteY23" fmla="*/ 1822450 h 3994150"/>
              <a:gd name="connsiteX24" fmla="*/ 2432050 w 2432050"/>
              <a:gd name="connsiteY24" fmla="*/ 1943100 h 3994150"/>
              <a:gd name="connsiteX25" fmla="*/ 2419350 w 2432050"/>
              <a:gd name="connsiteY25" fmla="*/ 2330450 h 3994150"/>
              <a:gd name="connsiteX26" fmla="*/ 2393950 w 2432050"/>
              <a:gd name="connsiteY26" fmla="*/ 2387600 h 3994150"/>
              <a:gd name="connsiteX27" fmla="*/ 2387600 w 2432050"/>
              <a:gd name="connsiteY27" fmla="*/ 2413000 h 3994150"/>
              <a:gd name="connsiteX28" fmla="*/ 2362200 w 2432050"/>
              <a:gd name="connsiteY28" fmla="*/ 2444750 h 3994150"/>
              <a:gd name="connsiteX29" fmla="*/ 2349500 w 2432050"/>
              <a:gd name="connsiteY29" fmla="*/ 2463800 h 3994150"/>
              <a:gd name="connsiteX30" fmla="*/ 2311400 w 2432050"/>
              <a:gd name="connsiteY30" fmla="*/ 2762250 h 3994150"/>
              <a:gd name="connsiteX31" fmla="*/ 2292350 w 2432050"/>
              <a:gd name="connsiteY31" fmla="*/ 2813050 h 3994150"/>
              <a:gd name="connsiteX32" fmla="*/ 2260600 w 2432050"/>
              <a:gd name="connsiteY32" fmla="*/ 2851150 h 3994150"/>
              <a:gd name="connsiteX33" fmla="*/ 2171700 w 2432050"/>
              <a:gd name="connsiteY33" fmla="*/ 3041650 h 3994150"/>
              <a:gd name="connsiteX34" fmla="*/ 2133600 w 2432050"/>
              <a:gd name="connsiteY34" fmla="*/ 3086100 h 3994150"/>
              <a:gd name="connsiteX35" fmla="*/ 1981200 w 2432050"/>
              <a:gd name="connsiteY35" fmla="*/ 3308350 h 3994150"/>
              <a:gd name="connsiteX36" fmla="*/ 1885950 w 2432050"/>
              <a:gd name="connsiteY36" fmla="*/ 3232150 h 3994150"/>
              <a:gd name="connsiteX37" fmla="*/ 1854200 w 2432050"/>
              <a:gd name="connsiteY37" fmla="*/ 3390900 h 3994150"/>
              <a:gd name="connsiteX38" fmla="*/ 1695450 w 2432050"/>
              <a:gd name="connsiteY38" fmla="*/ 3714750 h 3994150"/>
              <a:gd name="connsiteX39" fmla="*/ 1676400 w 2432050"/>
              <a:gd name="connsiteY39" fmla="*/ 3771900 h 3994150"/>
              <a:gd name="connsiteX40" fmla="*/ 1670050 w 2432050"/>
              <a:gd name="connsiteY40" fmla="*/ 3797300 h 3994150"/>
              <a:gd name="connsiteX41" fmla="*/ 1657350 w 2432050"/>
              <a:gd name="connsiteY41" fmla="*/ 3810000 h 3994150"/>
              <a:gd name="connsiteX42" fmla="*/ 1460500 w 2432050"/>
              <a:gd name="connsiteY42" fmla="*/ 3943350 h 3994150"/>
              <a:gd name="connsiteX43" fmla="*/ 1085850 w 2432050"/>
              <a:gd name="connsiteY43" fmla="*/ 3987800 h 3994150"/>
              <a:gd name="connsiteX44" fmla="*/ 1149350 w 2432050"/>
              <a:gd name="connsiteY44" fmla="*/ 3994150 h 3994150"/>
              <a:gd name="connsiteX0" fmla="*/ 1149350 w 2432050"/>
              <a:gd name="connsiteY0" fmla="*/ 3994150 h 3994150"/>
              <a:gd name="connsiteX1" fmla="*/ 749300 w 2432050"/>
              <a:gd name="connsiteY1" fmla="*/ 3911600 h 3994150"/>
              <a:gd name="connsiteX2" fmla="*/ 704850 w 2432050"/>
              <a:gd name="connsiteY2" fmla="*/ 3873500 h 3994150"/>
              <a:gd name="connsiteX3" fmla="*/ 330200 w 2432050"/>
              <a:gd name="connsiteY3" fmla="*/ 3378200 h 3994150"/>
              <a:gd name="connsiteX4" fmla="*/ 101600 w 2432050"/>
              <a:gd name="connsiteY4" fmla="*/ 2768600 h 3994150"/>
              <a:gd name="connsiteX5" fmla="*/ 12700 w 2432050"/>
              <a:gd name="connsiteY5" fmla="*/ 2273300 h 3994150"/>
              <a:gd name="connsiteX6" fmla="*/ 0 w 2432050"/>
              <a:gd name="connsiteY6" fmla="*/ 1828800 h 3994150"/>
              <a:gd name="connsiteX7" fmla="*/ 264318 w 2432050"/>
              <a:gd name="connsiteY7" fmla="*/ 1513681 h 3994150"/>
              <a:gd name="connsiteX8" fmla="*/ 139700 w 2432050"/>
              <a:gd name="connsiteY8" fmla="*/ 1433513 h 3994150"/>
              <a:gd name="connsiteX9" fmla="*/ 171450 w 2432050"/>
              <a:gd name="connsiteY9" fmla="*/ 1016000 h 3994150"/>
              <a:gd name="connsiteX10" fmla="*/ 317500 w 2432050"/>
              <a:gd name="connsiteY10" fmla="*/ 635000 h 3994150"/>
              <a:gd name="connsiteX11" fmla="*/ 406400 w 2432050"/>
              <a:gd name="connsiteY11" fmla="*/ 508000 h 3994150"/>
              <a:gd name="connsiteX12" fmla="*/ 565150 w 2432050"/>
              <a:gd name="connsiteY12" fmla="*/ 254000 h 3994150"/>
              <a:gd name="connsiteX13" fmla="*/ 844550 w 2432050"/>
              <a:gd name="connsiteY13" fmla="*/ 38100 h 3994150"/>
              <a:gd name="connsiteX14" fmla="*/ 1403350 w 2432050"/>
              <a:gd name="connsiteY14" fmla="*/ 0 h 3994150"/>
              <a:gd name="connsiteX15" fmla="*/ 1701800 w 2432050"/>
              <a:gd name="connsiteY15" fmla="*/ 114300 h 3994150"/>
              <a:gd name="connsiteX16" fmla="*/ 2044700 w 2432050"/>
              <a:gd name="connsiteY16" fmla="*/ 590550 h 3994150"/>
              <a:gd name="connsiteX17" fmla="*/ 2222500 w 2432050"/>
              <a:gd name="connsiteY17" fmla="*/ 939800 h 3994150"/>
              <a:gd name="connsiteX18" fmla="*/ 2368550 w 2432050"/>
              <a:gd name="connsiteY18" fmla="*/ 1397000 h 3994150"/>
              <a:gd name="connsiteX19" fmla="*/ 2343150 w 2432050"/>
              <a:gd name="connsiteY19" fmla="*/ 1479550 h 3994150"/>
              <a:gd name="connsiteX20" fmla="*/ 2330450 w 2432050"/>
              <a:gd name="connsiteY20" fmla="*/ 1517650 h 3994150"/>
              <a:gd name="connsiteX21" fmla="*/ 2336800 w 2432050"/>
              <a:gd name="connsiteY21" fmla="*/ 1644650 h 3994150"/>
              <a:gd name="connsiteX22" fmla="*/ 2368550 w 2432050"/>
              <a:gd name="connsiteY22" fmla="*/ 1689100 h 3994150"/>
              <a:gd name="connsiteX23" fmla="*/ 2387600 w 2432050"/>
              <a:gd name="connsiteY23" fmla="*/ 1701800 h 3994150"/>
              <a:gd name="connsiteX24" fmla="*/ 2432050 w 2432050"/>
              <a:gd name="connsiteY24" fmla="*/ 1822450 h 3994150"/>
              <a:gd name="connsiteX25" fmla="*/ 2432050 w 2432050"/>
              <a:gd name="connsiteY25" fmla="*/ 1943100 h 3994150"/>
              <a:gd name="connsiteX26" fmla="*/ 2419350 w 2432050"/>
              <a:gd name="connsiteY26" fmla="*/ 2330450 h 3994150"/>
              <a:gd name="connsiteX27" fmla="*/ 2393950 w 2432050"/>
              <a:gd name="connsiteY27" fmla="*/ 2387600 h 3994150"/>
              <a:gd name="connsiteX28" fmla="*/ 2387600 w 2432050"/>
              <a:gd name="connsiteY28" fmla="*/ 2413000 h 3994150"/>
              <a:gd name="connsiteX29" fmla="*/ 2362200 w 2432050"/>
              <a:gd name="connsiteY29" fmla="*/ 2444750 h 3994150"/>
              <a:gd name="connsiteX30" fmla="*/ 2349500 w 2432050"/>
              <a:gd name="connsiteY30" fmla="*/ 2463800 h 3994150"/>
              <a:gd name="connsiteX31" fmla="*/ 2311400 w 2432050"/>
              <a:gd name="connsiteY31" fmla="*/ 2762250 h 3994150"/>
              <a:gd name="connsiteX32" fmla="*/ 2292350 w 2432050"/>
              <a:gd name="connsiteY32" fmla="*/ 2813050 h 3994150"/>
              <a:gd name="connsiteX33" fmla="*/ 2260600 w 2432050"/>
              <a:gd name="connsiteY33" fmla="*/ 2851150 h 3994150"/>
              <a:gd name="connsiteX34" fmla="*/ 2171700 w 2432050"/>
              <a:gd name="connsiteY34" fmla="*/ 3041650 h 3994150"/>
              <a:gd name="connsiteX35" fmla="*/ 2133600 w 2432050"/>
              <a:gd name="connsiteY35" fmla="*/ 3086100 h 3994150"/>
              <a:gd name="connsiteX36" fmla="*/ 1981200 w 2432050"/>
              <a:gd name="connsiteY36" fmla="*/ 3308350 h 3994150"/>
              <a:gd name="connsiteX37" fmla="*/ 1885950 w 2432050"/>
              <a:gd name="connsiteY37" fmla="*/ 3232150 h 3994150"/>
              <a:gd name="connsiteX38" fmla="*/ 1854200 w 2432050"/>
              <a:gd name="connsiteY38" fmla="*/ 3390900 h 3994150"/>
              <a:gd name="connsiteX39" fmla="*/ 1695450 w 2432050"/>
              <a:gd name="connsiteY39" fmla="*/ 3714750 h 3994150"/>
              <a:gd name="connsiteX40" fmla="*/ 1676400 w 2432050"/>
              <a:gd name="connsiteY40" fmla="*/ 3771900 h 3994150"/>
              <a:gd name="connsiteX41" fmla="*/ 1670050 w 2432050"/>
              <a:gd name="connsiteY41" fmla="*/ 3797300 h 3994150"/>
              <a:gd name="connsiteX42" fmla="*/ 1657350 w 2432050"/>
              <a:gd name="connsiteY42" fmla="*/ 3810000 h 3994150"/>
              <a:gd name="connsiteX43" fmla="*/ 1460500 w 2432050"/>
              <a:gd name="connsiteY43" fmla="*/ 3943350 h 3994150"/>
              <a:gd name="connsiteX44" fmla="*/ 1085850 w 2432050"/>
              <a:gd name="connsiteY44" fmla="*/ 3987800 h 3994150"/>
              <a:gd name="connsiteX45" fmla="*/ 1149350 w 2432050"/>
              <a:gd name="connsiteY45" fmla="*/ 3994150 h 3994150"/>
              <a:gd name="connsiteX0" fmla="*/ 1149350 w 2432050"/>
              <a:gd name="connsiteY0" fmla="*/ 3994150 h 3994150"/>
              <a:gd name="connsiteX1" fmla="*/ 749300 w 2432050"/>
              <a:gd name="connsiteY1" fmla="*/ 3911600 h 3994150"/>
              <a:gd name="connsiteX2" fmla="*/ 704850 w 2432050"/>
              <a:gd name="connsiteY2" fmla="*/ 3873500 h 3994150"/>
              <a:gd name="connsiteX3" fmla="*/ 330200 w 2432050"/>
              <a:gd name="connsiteY3" fmla="*/ 3378200 h 3994150"/>
              <a:gd name="connsiteX4" fmla="*/ 101600 w 2432050"/>
              <a:gd name="connsiteY4" fmla="*/ 2768600 h 3994150"/>
              <a:gd name="connsiteX5" fmla="*/ 12700 w 2432050"/>
              <a:gd name="connsiteY5" fmla="*/ 2273300 h 3994150"/>
              <a:gd name="connsiteX6" fmla="*/ 0 w 2432050"/>
              <a:gd name="connsiteY6" fmla="*/ 1828800 h 3994150"/>
              <a:gd name="connsiteX7" fmla="*/ 142081 w 2432050"/>
              <a:gd name="connsiteY7" fmla="*/ 1847850 h 3994150"/>
              <a:gd name="connsiteX8" fmla="*/ 264318 w 2432050"/>
              <a:gd name="connsiteY8" fmla="*/ 1513681 h 3994150"/>
              <a:gd name="connsiteX9" fmla="*/ 139700 w 2432050"/>
              <a:gd name="connsiteY9" fmla="*/ 1433513 h 3994150"/>
              <a:gd name="connsiteX10" fmla="*/ 171450 w 2432050"/>
              <a:gd name="connsiteY10" fmla="*/ 1016000 h 3994150"/>
              <a:gd name="connsiteX11" fmla="*/ 317500 w 2432050"/>
              <a:gd name="connsiteY11" fmla="*/ 635000 h 3994150"/>
              <a:gd name="connsiteX12" fmla="*/ 406400 w 2432050"/>
              <a:gd name="connsiteY12" fmla="*/ 508000 h 3994150"/>
              <a:gd name="connsiteX13" fmla="*/ 565150 w 2432050"/>
              <a:gd name="connsiteY13" fmla="*/ 254000 h 3994150"/>
              <a:gd name="connsiteX14" fmla="*/ 844550 w 2432050"/>
              <a:gd name="connsiteY14" fmla="*/ 38100 h 3994150"/>
              <a:gd name="connsiteX15" fmla="*/ 1403350 w 2432050"/>
              <a:gd name="connsiteY15" fmla="*/ 0 h 3994150"/>
              <a:gd name="connsiteX16" fmla="*/ 1701800 w 2432050"/>
              <a:gd name="connsiteY16" fmla="*/ 114300 h 3994150"/>
              <a:gd name="connsiteX17" fmla="*/ 2044700 w 2432050"/>
              <a:gd name="connsiteY17" fmla="*/ 590550 h 3994150"/>
              <a:gd name="connsiteX18" fmla="*/ 2222500 w 2432050"/>
              <a:gd name="connsiteY18" fmla="*/ 939800 h 3994150"/>
              <a:gd name="connsiteX19" fmla="*/ 2368550 w 2432050"/>
              <a:gd name="connsiteY19" fmla="*/ 1397000 h 3994150"/>
              <a:gd name="connsiteX20" fmla="*/ 2343150 w 2432050"/>
              <a:gd name="connsiteY20" fmla="*/ 1479550 h 3994150"/>
              <a:gd name="connsiteX21" fmla="*/ 2330450 w 2432050"/>
              <a:gd name="connsiteY21" fmla="*/ 1517650 h 3994150"/>
              <a:gd name="connsiteX22" fmla="*/ 2336800 w 2432050"/>
              <a:gd name="connsiteY22" fmla="*/ 1644650 h 3994150"/>
              <a:gd name="connsiteX23" fmla="*/ 2368550 w 2432050"/>
              <a:gd name="connsiteY23" fmla="*/ 1689100 h 3994150"/>
              <a:gd name="connsiteX24" fmla="*/ 2387600 w 2432050"/>
              <a:gd name="connsiteY24" fmla="*/ 1701800 h 3994150"/>
              <a:gd name="connsiteX25" fmla="*/ 2432050 w 2432050"/>
              <a:gd name="connsiteY25" fmla="*/ 1822450 h 3994150"/>
              <a:gd name="connsiteX26" fmla="*/ 2432050 w 2432050"/>
              <a:gd name="connsiteY26" fmla="*/ 1943100 h 3994150"/>
              <a:gd name="connsiteX27" fmla="*/ 2419350 w 2432050"/>
              <a:gd name="connsiteY27" fmla="*/ 2330450 h 3994150"/>
              <a:gd name="connsiteX28" fmla="*/ 2393950 w 2432050"/>
              <a:gd name="connsiteY28" fmla="*/ 2387600 h 3994150"/>
              <a:gd name="connsiteX29" fmla="*/ 2387600 w 2432050"/>
              <a:gd name="connsiteY29" fmla="*/ 2413000 h 3994150"/>
              <a:gd name="connsiteX30" fmla="*/ 2362200 w 2432050"/>
              <a:gd name="connsiteY30" fmla="*/ 2444750 h 3994150"/>
              <a:gd name="connsiteX31" fmla="*/ 2349500 w 2432050"/>
              <a:gd name="connsiteY31" fmla="*/ 2463800 h 3994150"/>
              <a:gd name="connsiteX32" fmla="*/ 2311400 w 2432050"/>
              <a:gd name="connsiteY32" fmla="*/ 2762250 h 3994150"/>
              <a:gd name="connsiteX33" fmla="*/ 2292350 w 2432050"/>
              <a:gd name="connsiteY33" fmla="*/ 2813050 h 3994150"/>
              <a:gd name="connsiteX34" fmla="*/ 2260600 w 2432050"/>
              <a:gd name="connsiteY34" fmla="*/ 2851150 h 3994150"/>
              <a:gd name="connsiteX35" fmla="*/ 2171700 w 2432050"/>
              <a:gd name="connsiteY35" fmla="*/ 3041650 h 3994150"/>
              <a:gd name="connsiteX36" fmla="*/ 2133600 w 2432050"/>
              <a:gd name="connsiteY36" fmla="*/ 3086100 h 3994150"/>
              <a:gd name="connsiteX37" fmla="*/ 1981200 w 2432050"/>
              <a:gd name="connsiteY37" fmla="*/ 3308350 h 3994150"/>
              <a:gd name="connsiteX38" fmla="*/ 1885950 w 2432050"/>
              <a:gd name="connsiteY38" fmla="*/ 3232150 h 3994150"/>
              <a:gd name="connsiteX39" fmla="*/ 1854200 w 2432050"/>
              <a:gd name="connsiteY39" fmla="*/ 3390900 h 3994150"/>
              <a:gd name="connsiteX40" fmla="*/ 1695450 w 2432050"/>
              <a:gd name="connsiteY40" fmla="*/ 3714750 h 3994150"/>
              <a:gd name="connsiteX41" fmla="*/ 1676400 w 2432050"/>
              <a:gd name="connsiteY41" fmla="*/ 3771900 h 3994150"/>
              <a:gd name="connsiteX42" fmla="*/ 1670050 w 2432050"/>
              <a:gd name="connsiteY42" fmla="*/ 3797300 h 3994150"/>
              <a:gd name="connsiteX43" fmla="*/ 1657350 w 2432050"/>
              <a:gd name="connsiteY43" fmla="*/ 3810000 h 3994150"/>
              <a:gd name="connsiteX44" fmla="*/ 1460500 w 2432050"/>
              <a:gd name="connsiteY44" fmla="*/ 3943350 h 3994150"/>
              <a:gd name="connsiteX45" fmla="*/ 1085850 w 2432050"/>
              <a:gd name="connsiteY45" fmla="*/ 3987800 h 3994150"/>
              <a:gd name="connsiteX46" fmla="*/ 1149350 w 2432050"/>
              <a:gd name="connsiteY46" fmla="*/ 3994150 h 3994150"/>
              <a:gd name="connsiteX0" fmla="*/ 1149350 w 2432050"/>
              <a:gd name="connsiteY0" fmla="*/ 3994150 h 3994150"/>
              <a:gd name="connsiteX1" fmla="*/ 749300 w 2432050"/>
              <a:gd name="connsiteY1" fmla="*/ 3911600 h 3994150"/>
              <a:gd name="connsiteX2" fmla="*/ 704850 w 2432050"/>
              <a:gd name="connsiteY2" fmla="*/ 3873500 h 3994150"/>
              <a:gd name="connsiteX3" fmla="*/ 330200 w 2432050"/>
              <a:gd name="connsiteY3" fmla="*/ 3378200 h 3994150"/>
              <a:gd name="connsiteX4" fmla="*/ 101600 w 2432050"/>
              <a:gd name="connsiteY4" fmla="*/ 2768600 h 3994150"/>
              <a:gd name="connsiteX5" fmla="*/ 12700 w 2432050"/>
              <a:gd name="connsiteY5" fmla="*/ 2273300 h 3994150"/>
              <a:gd name="connsiteX6" fmla="*/ 0 w 2432050"/>
              <a:gd name="connsiteY6" fmla="*/ 1828800 h 3994150"/>
              <a:gd name="connsiteX7" fmla="*/ 142081 w 2432050"/>
              <a:gd name="connsiteY7" fmla="*/ 1847850 h 3994150"/>
              <a:gd name="connsiteX8" fmla="*/ 264318 w 2432050"/>
              <a:gd name="connsiteY8" fmla="*/ 1513681 h 3994150"/>
              <a:gd name="connsiteX9" fmla="*/ 139700 w 2432050"/>
              <a:gd name="connsiteY9" fmla="*/ 1433513 h 3994150"/>
              <a:gd name="connsiteX10" fmla="*/ 171450 w 2432050"/>
              <a:gd name="connsiteY10" fmla="*/ 1016000 h 3994150"/>
              <a:gd name="connsiteX11" fmla="*/ 317500 w 2432050"/>
              <a:gd name="connsiteY11" fmla="*/ 635000 h 3994150"/>
              <a:gd name="connsiteX12" fmla="*/ 406400 w 2432050"/>
              <a:gd name="connsiteY12" fmla="*/ 508000 h 3994150"/>
              <a:gd name="connsiteX13" fmla="*/ 565150 w 2432050"/>
              <a:gd name="connsiteY13" fmla="*/ 254000 h 3994150"/>
              <a:gd name="connsiteX14" fmla="*/ 844550 w 2432050"/>
              <a:gd name="connsiteY14" fmla="*/ 38100 h 3994150"/>
              <a:gd name="connsiteX15" fmla="*/ 1403350 w 2432050"/>
              <a:gd name="connsiteY15" fmla="*/ 0 h 3994150"/>
              <a:gd name="connsiteX16" fmla="*/ 1701800 w 2432050"/>
              <a:gd name="connsiteY16" fmla="*/ 114300 h 3994150"/>
              <a:gd name="connsiteX17" fmla="*/ 2044700 w 2432050"/>
              <a:gd name="connsiteY17" fmla="*/ 590550 h 3994150"/>
              <a:gd name="connsiteX18" fmla="*/ 2222500 w 2432050"/>
              <a:gd name="connsiteY18" fmla="*/ 939800 h 3994150"/>
              <a:gd name="connsiteX19" fmla="*/ 2368550 w 2432050"/>
              <a:gd name="connsiteY19" fmla="*/ 1397000 h 3994150"/>
              <a:gd name="connsiteX20" fmla="*/ 2343150 w 2432050"/>
              <a:gd name="connsiteY20" fmla="*/ 1479550 h 3994150"/>
              <a:gd name="connsiteX21" fmla="*/ 2330450 w 2432050"/>
              <a:gd name="connsiteY21" fmla="*/ 1517650 h 3994150"/>
              <a:gd name="connsiteX22" fmla="*/ 2336800 w 2432050"/>
              <a:gd name="connsiteY22" fmla="*/ 1644650 h 3994150"/>
              <a:gd name="connsiteX23" fmla="*/ 2368550 w 2432050"/>
              <a:gd name="connsiteY23" fmla="*/ 1689100 h 3994150"/>
              <a:gd name="connsiteX24" fmla="*/ 2387600 w 2432050"/>
              <a:gd name="connsiteY24" fmla="*/ 1701800 h 3994150"/>
              <a:gd name="connsiteX25" fmla="*/ 2432050 w 2432050"/>
              <a:gd name="connsiteY25" fmla="*/ 1822450 h 3994150"/>
              <a:gd name="connsiteX26" fmla="*/ 2432050 w 2432050"/>
              <a:gd name="connsiteY26" fmla="*/ 1943100 h 3994150"/>
              <a:gd name="connsiteX27" fmla="*/ 2419350 w 2432050"/>
              <a:gd name="connsiteY27" fmla="*/ 2330450 h 3994150"/>
              <a:gd name="connsiteX28" fmla="*/ 2393950 w 2432050"/>
              <a:gd name="connsiteY28" fmla="*/ 2387600 h 3994150"/>
              <a:gd name="connsiteX29" fmla="*/ 2387600 w 2432050"/>
              <a:gd name="connsiteY29" fmla="*/ 2413000 h 3994150"/>
              <a:gd name="connsiteX30" fmla="*/ 2362200 w 2432050"/>
              <a:gd name="connsiteY30" fmla="*/ 2444750 h 3994150"/>
              <a:gd name="connsiteX31" fmla="*/ 2349500 w 2432050"/>
              <a:gd name="connsiteY31" fmla="*/ 2463800 h 3994150"/>
              <a:gd name="connsiteX32" fmla="*/ 2311400 w 2432050"/>
              <a:gd name="connsiteY32" fmla="*/ 2762250 h 3994150"/>
              <a:gd name="connsiteX33" fmla="*/ 2292350 w 2432050"/>
              <a:gd name="connsiteY33" fmla="*/ 2813050 h 3994150"/>
              <a:gd name="connsiteX34" fmla="*/ 2260600 w 2432050"/>
              <a:gd name="connsiteY34" fmla="*/ 2851150 h 3994150"/>
              <a:gd name="connsiteX35" fmla="*/ 2171700 w 2432050"/>
              <a:gd name="connsiteY35" fmla="*/ 3041650 h 3994150"/>
              <a:gd name="connsiteX36" fmla="*/ 2133600 w 2432050"/>
              <a:gd name="connsiteY36" fmla="*/ 3086100 h 3994150"/>
              <a:gd name="connsiteX37" fmla="*/ 1981200 w 2432050"/>
              <a:gd name="connsiteY37" fmla="*/ 3308350 h 3994150"/>
              <a:gd name="connsiteX38" fmla="*/ 1885950 w 2432050"/>
              <a:gd name="connsiteY38" fmla="*/ 3232150 h 3994150"/>
              <a:gd name="connsiteX39" fmla="*/ 1854200 w 2432050"/>
              <a:gd name="connsiteY39" fmla="*/ 3390900 h 3994150"/>
              <a:gd name="connsiteX40" fmla="*/ 1695450 w 2432050"/>
              <a:gd name="connsiteY40" fmla="*/ 3714750 h 3994150"/>
              <a:gd name="connsiteX41" fmla="*/ 1676400 w 2432050"/>
              <a:gd name="connsiteY41" fmla="*/ 3771900 h 3994150"/>
              <a:gd name="connsiteX42" fmla="*/ 1670050 w 2432050"/>
              <a:gd name="connsiteY42" fmla="*/ 3797300 h 3994150"/>
              <a:gd name="connsiteX43" fmla="*/ 1657350 w 2432050"/>
              <a:gd name="connsiteY43" fmla="*/ 3810000 h 3994150"/>
              <a:gd name="connsiteX44" fmla="*/ 1460500 w 2432050"/>
              <a:gd name="connsiteY44" fmla="*/ 3943350 h 3994150"/>
              <a:gd name="connsiteX45" fmla="*/ 1085850 w 2432050"/>
              <a:gd name="connsiteY45" fmla="*/ 3987800 h 3994150"/>
              <a:gd name="connsiteX46" fmla="*/ 1149350 w 2432050"/>
              <a:gd name="connsiteY46" fmla="*/ 3994150 h 3994150"/>
              <a:gd name="connsiteX0" fmla="*/ 1149350 w 2432050"/>
              <a:gd name="connsiteY0" fmla="*/ 3994150 h 3994150"/>
              <a:gd name="connsiteX1" fmla="*/ 749300 w 2432050"/>
              <a:gd name="connsiteY1" fmla="*/ 3911600 h 3994150"/>
              <a:gd name="connsiteX2" fmla="*/ 704850 w 2432050"/>
              <a:gd name="connsiteY2" fmla="*/ 3873500 h 3994150"/>
              <a:gd name="connsiteX3" fmla="*/ 330200 w 2432050"/>
              <a:gd name="connsiteY3" fmla="*/ 3378200 h 3994150"/>
              <a:gd name="connsiteX4" fmla="*/ 101600 w 2432050"/>
              <a:gd name="connsiteY4" fmla="*/ 2768600 h 3994150"/>
              <a:gd name="connsiteX5" fmla="*/ 12700 w 2432050"/>
              <a:gd name="connsiteY5" fmla="*/ 2273300 h 3994150"/>
              <a:gd name="connsiteX6" fmla="*/ 0 w 2432050"/>
              <a:gd name="connsiteY6" fmla="*/ 1828800 h 3994150"/>
              <a:gd name="connsiteX7" fmla="*/ 142081 w 2432050"/>
              <a:gd name="connsiteY7" fmla="*/ 1847850 h 3994150"/>
              <a:gd name="connsiteX8" fmla="*/ 264318 w 2432050"/>
              <a:gd name="connsiteY8" fmla="*/ 1513681 h 3994150"/>
              <a:gd name="connsiteX9" fmla="*/ 139700 w 2432050"/>
              <a:gd name="connsiteY9" fmla="*/ 1433513 h 3994150"/>
              <a:gd name="connsiteX10" fmla="*/ 171450 w 2432050"/>
              <a:gd name="connsiteY10" fmla="*/ 1016000 h 3994150"/>
              <a:gd name="connsiteX11" fmla="*/ 317500 w 2432050"/>
              <a:gd name="connsiteY11" fmla="*/ 635000 h 3994150"/>
              <a:gd name="connsiteX12" fmla="*/ 406400 w 2432050"/>
              <a:gd name="connsiteY12" fmla="*/ 508000 h 3994150"/>
              <a:gd name="connsiteX13" fmla="*/ 565150 w 2432050"/>
              <a:gd name="connsiteY13" fmla="*/ 254000 h 3994150"/>
              <a:gd name="connsiteX14" fmla="*/ 844550 w 2432050"/>
              <a:gd name="connsiteY14" fmla="*/ 38100 h 3994150"/>
              <a:gd name="connsiteX15" fmla="*/ 1403350 w 2432050"/>
              <a:gd name="connsiteY15" fmla="*/ 0 h 3994150"/>
              <a:gd name="connsiteX16" fmla="*/ 1701800 w 2432050"/>
              <a:gd name="connsiteY16" fmla="*/ 114300 h 3994150"/>
              <a:gd name="connsiteX17" fmla="*/ 2044700 w 2432050"/>
              <a:gd name="connsiteY17" fmla="*/ 590550 h 3994150"/>
              <a:gd name="connsiteX18" fmla="*/ 2222500 w 2432050"/>
              <a:gd name="connsiteY18" fmla="*/ 939800 h 3994150"/>
              <a:gd name="connsiteX19" fmla="*/ 2368550 w 2432050"/>
              <a:gd name="connsiteY19" fmla="*/ 1397000 h 3994150"/>
              <a:gd name="connsiteX20" fmla="*/ 2343150 w 2432050"/>
              <a:gd name="connsiteY20" fmla="*/ 1479550 h 3994150"/>
              <a:gd name="connsiteX21" fmla="*/ 2330450 w 2432050"/>
              <a:gd name="connsiteY21" fmla="*/ 1517650 h 3994150"/>
              <a:gd name="connsiteX22" fmla="*/ 2336800 w 2432050"/>
              <a:gd name="connsiteY22" fmla="*/ 1644650 h 3994150"/>
              <a:gd name="connsiteX23" fmla="*/ 2368550 w 2432050"/>
              <a:gd name="connsiteY23" fmla="*/ 1689100 h 3994150"/>
              <a:gd name="connsiteX24" fmla="*/ 2387600 w 2432050"/>
              <a:gd name="connsiteY24" fmla="*/ 1701800 h 3994150"/>
              <a:gd name="connsiteX25" fmla="*/ 2432050 w 2432050"/>
              <a:gd name="connsiteY25" fmla="*/ 1822450 h 3994150"/>
              <a:gd name="connsiteX26" fmla="*/ 2432050 w 2432050"/>
              <a:gd name="connsiteY26" fmla="*/ 1943100 h 3994150"/>
              <a:gd name="connsiteX27" fmla="*/ 2419350 w 2432050"/>
              <a:gd name="connsiteY27" fmla="*/ 2330450 h 3994150"/>
              <a:gd name="connsiteX28" fmla="*/ 2393950 w 2432050"/>
              <a:gd name="connsiteY28" fmla="*/ 2387600 h 3994150"/>
              <a:gd name="connsiteX29" fmla="*/ 2387600 w 2432050"/>
              <a:gd name="connsiteY29" fmla="*/ 2413000 h 3994150"/>
              <a:gd name="connsiteX30" fmla="*/ 2362200 w 2432050"/>
              <a:gd name="connsiteY30" fmla="*/ 2444750 h 3994150"/>
              <a:gd name="connsiteX31" fmla="*/ 2349500 w 2432050"/>
              <a:gd name="connsiteY31" fmla="*/ 2463800 h 3994150"/>
              <a:gd name="connsiteX32" fmla="*/ 2311400 w 2432050"/>
              <a:gd name="connsiteY32" fmla="*/ 2762250 h 3994150"/>
              <a:gd name="connsiteX33" fmla="*/ 2292350 w 2432050"/>
              <a:gd name="connsiteY33" fmla="*/ 2813050 h 3994150"/>
              <a:gd name="connsiteX34" fmla="*/ 2260600 w 2432050"/>
              <a:gd name="connsiteY34" fmla="*/ 2851150 h 3994150"/>
              <a:gd name="connsiteX35" fmla="*/ 2171700 w 2432050"/>
              <a:gd name="connsiteY35" fmla="*/ 3041650 h 3994150"/>
              <a:gd name="connsiteX36" fmla="*/ 2133600 w 2432050"/>
              <a:gd name="connsiteY36" fmla="*/ 3086100 h 3994150"/>
              <a:gd name="connsiteX37" fmla="*/ 1981200 w 2432050"/>
              <a:gd name="connsiteY37" fmla="*/ 3308350 h 3994150"/>
              <a:gd name="connsiteX38" fmla="*/ 1885950 w 2432050"/>
              <a:gd name="connsiteY38" fmla="*/ 3232150 h 3994150"/>
              <a:gd name="connsiteX39" fmla="*/ 1854200 w 2432050"/>
              <a:gd name="connsiteY39" fmla="*/ 3390900 h 3994150"/>
              <a:gd name="connsiteX40" fmla="*/ 1695450 w 2432050"/>
              <a:gd name="connsiteY40" fmla="*/ 3714750 h 3994150"/>
              <a:gd name="connsiteX41" fmla="*/ 1676400 w 2432050"/>
              <a:gd name="connsiteY41" fmla="*/ 3771900 h 3994150"/>
              <a:gd name="connsiteX42" fmla="*/ 1670050 w 2432050"/>
              <a:gd name="connsiteY42" fmla="*/ 3797300 h 3994150"/>
              <a:gd name="connsiteX43" fmla="*/ 1657350 w 2432050"/>
              <a:gd name="connsiteY43" fmla="*/ 3810000 h 3994150"/>
              <a:gd name="connsiteX44" fmla="*/ 1460500 w 2432050"/>
              <a:gd name="connsiteY44" fmla="*/ 3943350 h 3994150"/>
              <a:gd name="connsiteX45" fmla="*/ 1085850 w 2432050"/>
              <a:gd name="connsiteY45" fmla="*/ 3987800 h 3994150"/>
              <a:gd name="connsiteX46" fmla="*/ 1149350 w 2432050"/>
              <a:gd name="connsiteY46" fmla="*/ 3994150 h 3994150"/>
              <a:gd name="connsiteX0" fmla="*/ 1149350 w 2432050"/>
              <a:gd name="connsiteY0" fmla="*/ 3994150 h 3994150"/>
              <a:gd name="connsiteX1" fmla="*/ 749300 w 2432050"/>
              <a:gd name="connsiteY1" fmla="*/ 3911600 h 3994150"/>
              <a:gd name="connsiteX2" fmla="*/ 704850 w 2432050"/>
              <a:gd name="connsiteY2" fmla="*/ 3873500 h 3994150"/>
              <a:gd name="connsiteX3" fmla="*/ 501650 w 2432050"/>
              <a:gd name="connsiteY3" fmla="*/ 3683794 h 3994150"/>
              <a:gd name="connsiteX4" fmla="*/ 330200 w 2432050"/>
              <a:gd name="connsiteY4" fmla="*/ 3378200 h 3994150"/>
              <a:gd name="connsiteX5" fmla="*/ 101600 w 2432050"/>
              <a:gd name="connsiteY5" fmla="*/ 2768600 h 3994150"/>
              <a:gd name="connsiteX6" fmla="*/ 12700 w 2432050"/>
              <a:gd name="connsiteY6" fmla="*/ 2273300 h 3994150"/>
              <a:gd name="connsiteX7" fmla="*/ 0 w 2432050"/>
              <a:gd name="connsiteY7" fmla="*/ 1828800 h 3994150"/>
              <a:gd name="connsiteX8" fmla="*/ 142081 w 2432050"/>
              <a:gd name="connsiteY8" fmla="*/ 1847850 h 3994150"/>
              <a:gd name="connsiteX9" fmla="*/ 264318 w 2432050"/>
              <a:gd name="connsiteY9" fmla="*/ 1513681 h 3994150"/>
              <a:gd name="connsiteX10" fmla="*/ 139700 w 2432050"/>
              <a:gd name="connsiteY10" fmla="*/ 1433513 h 3994150"/>
              <a:gd name="connsiteX11" fmla="*/ 171450 w 2432050"/>
              <a:gd name="connsiteY11" fmla="*/ 1016000 h 3994150"/>
              <a:gd name="connsiteX12" fmla="*/ 317500 w 2432050"/>
              <a:gd name="connsiteY12" fmla="*/ 635000 h 3994150"/>
              <a:gd name="connsiteX13" fmla="*/ 406400 w 2432050"/>
              <a:gd name="connsiteY13" fmla="*/ 508000 h 3994150"/>
              <a:gd name="connsiteX14" fmla="*/ 565150 w 2432050"/>
              <a:gd name="connsiteY14" fmla="*/ 254000 h 3994150"/>
              <a:gd name="connsiteX15" fmla="*/ 844550 w 2432050"/>
              <a:gd name="connsiteY15" fmla="*/ 38100 h 3994150"/>
              <a:gd name="connsiteX16" fmla="*/ 1403350 w 2432050"/>
              <a:gd name="connsiteY16" fmla="*/ 0 h 3994150"/>
              <a:gd name="connsiteX17" fmla="*/ 1701800 w 2432050"/>
              <a:gd name="connsiteY17" fmla="*/ 114300 h 3994150"/>
              <a:gd name="connsiteX18" fmla="*/ 2044700 w 2432050"/>
              <a:gd name="connsiteY18" fmla="*/ 590550 h 3994150"/>
              <a:gd name="connsiteX19" fmla="*/ 2222500 w 2432050"/>
              <a:gd name="connsiteY19" fmla="*/ 939800 h 3994150"/>
              <a:gd name="connsiteX20" fmla="*/ 2368550 w 2432050"/>
              <a:gd name="connsiteY20" fmla="*/ 1397000 h 3994150"/>
              <a:gd name="connsiteX21" fmla="*/ 2343150 w 2432050"/>
              <a:gd name="connsiteY21" fmla="*/ 1479550 h 3994150"/>
              <a:gd name="connsiteX22" fmla="*/ 2330450 w 2432050"/>
              <a:gd name="connsiteY22" fmla="*/ 1517650 h 3994150"/>
              <a:gd name="connsiteX23" fmla="*/ 2336800 w 2432050"/>
              <a:gd name="connsiteY23" fmla="*/ 1644650 h 3994150"/>
              <a:gd name="connsiteX24" fmla="*/ 2368550 w 2432050"/>
              <a:gd name="connsiteY24" fmla="*/ 1689100 h 3994150"/>
              <a:gd name="connsiteX25" fmla="*/ 2387600 w 2432050"/>
              <a:gd name="connsiteY25" fmla="*/ 1701800 h 3994150"/>
              <a:gd name="connsiteX26" fmla="*/ 2432050 w 2432050"/>
              <a:gd name="connsiteY26" fmla="*/ 1822450 h 3994150"/>
              <a:gd name="connsiteX27" fmla="*/ 2432050 w 2432050"/>
              <a:gd name="connsiteY27" fmla="*/ 1943100 h 3994150"/>
              <a:gd name="connsiteX28" fmla="*/ 2419350 w 2432050"/>
              <a:gd name="connsiteY28" fmla="*/ 2330450 h 3994150"/>
              <a:gd name="connsiteX29" fmla="*/ 2393950 w 2432050"/>
              <a:gd name="connsiteY29" fmla="*/ 2387600 h 3994150"/>
              <a:gd name="connsiteX30" fmla="*/ 2387600 w 2432050"/>
              <a:gd name="connsiteY30" fmla="*/ 2413000 h 3994150"/>
              <a:gd name="connsiteX31" fmla="*/ 2362200 w 2432050"/>
              <a:gd name="connsiteY31" fmla="*/ 2444750 h 3994150"/>
              <a:gd name="connsiteX32" fmla="*/ 2349500 w 2432050"/>
              <a:gd name="connsiteY32" fmla="*/ 2463800 h 3994150"/>
              <a:gd name="connsiteX33" fmla="*/ 2311400 w 2432050"/>
              <a:gd name="connsiteY33" fmla="*/ 2762250 h 3994150"/>
              <a:gd name="connsiteX34" fmla="*/ 2292350 w 2432050"/>
              <a:gd name="connsiteY34" fmla="*/ 2813050 h 3994150"/>
              <a:gd name="connsiteX35" fmla="*/ 2260600 w 2432050"/>
              <a:gd name="connsiteY35" fmla="*/ 2851150 h 3994150"/>
              <a:gd name="connsiteX36" fmla="*/ 2171700 w 2432050"/>
              <a:gd name="connsiteY36" fmla="*/ 3041650 h 3994150"/>
              <a:gd name="connsiteX37" fmla="*/ 2133600 w 2432050"/>
              <a:gd name="connsiteY37" fmla="*/ 3086100 h 3994150"/>
              <a:gd name="connsiteX38" fmla="*/ 1981200 w 2432050"/>
              <a:gd name="connsiteY38" fmla="*/ 3308350 h 3994150"/>
              <a:gd name="connsiteX39" fmla="*/ 1885950 w 2432050"/>
              <a:gd name="connsiteY39" fmla="*/ 3232150 h 3994150"/>
              <a:gd name="connsiteX40" fmla="*/ 1854200 w 2432050"/>
              <a:gd name="connsiteY40" fmla="*/ 3390900 h 3994150"/>
              <a:gd name="connsiteX41" fmla="*/ 1695450 w 2432050"/>
              <a:gd name="connsiteY41" fmla="*/ 3714750 h 3994150"/>
              <a:gd name="connsiteX42" fmla="*/ 1676400 w 2432050"/>
              <a:gd name="connsiteY42" fmla="*/ 3771900 h 3994150"/>
              <a:gd name="connsiteX43" fmla="*/ 1670050 w 2432050"/>
              <a:gd name="connsiteY43" fmla="*/ 3797300 h 3994150"/>
              <a:gd name="connsiteX44" fmla="*/ 1657350 w 2432050"/>
              <a:gd name="connsiteY44" fmla="*/ 3810000 h 3994150"/>
              <a:gd name="connsiteX45" fmla="*/ 1460500 w 2432050"/>
              <a:gd name="connsiteY45" fmla="*/ 3943350 h 3994150"/>
              <a:gd name="connsiteX46" fmla="*/ 1085850 w 2432050"/>
              <a:gd name="connsiteY46" fmla="*/ 3987800 h 3994150"/>
              <a:gd name="connsiteX47" fmla="*/ 1149350 w 2432050"/>
              <a:gd name="connsiteY47" fmla="*/ 3994150 h 3994150"/>
              <a:gd name="connsiteX0" fmla="*/ 1085850 w 2432050"/>
              <a:gd name="connsiteY0" fmla="*/ 3987800 h 3987800"/>
              <a:gd name="connsiteX1" fmla="*/ 749300 w 2432050"/>
              <a:gd name="connsiteY1" fmla="*/ 3911600 h 3987800"/>
              <a:gd name="connsiteX2" fmla="*/ 704850 w 2432050"/>
              <a:gd name="connsiteY2" fmla="*/ 3873500 h 3987800"/>
              <a:gd name="connsiteX3" fmla="*/ 501650 w 2432050"/>
              <a:gd name="connsiteY3" fmla="*/ 3683794 h 3987800"/>
              <a:gd name="connsiteX4" fmla="*/ 330200 w 2432050"/>
              <a:gd name="connsiteY4" fmla="*/ 3378200 h 3987800"/>
              <a:gd name="connsiteX5" fmla="*/ 101600 w 2432050"/>
              <a:gd name="connsiteY5" fmla="*/ 2768600 h 3987800"/>
              <a:gd name="connsiteX6" fmla="*/ 12700 w 2432050"/>
              <a:gd name="connsiteY6" fmla="*/ 2273300 h 3987800"/>
              <a:gd name="connsiteX7" fmla="*/ 0 w 2432050"/>
              <a:gd name="connsiteY7" fmla="*/ 1828800 h 3987800"/>
              <a:gd name="connsiteX8" fmla="*/ 142081 w 2432050"/>
              <a:gd name="connsiteY8" fmla="*/ 1847850 h 3987800"/>
              <a:gd name="connsiteX9" fmla="*/ 264318 w 2432050"/>
              <a:gd name="connsiteY9" fmla="*/ 1513681 h 3987800"/>
              <a:gd name="connsiteX10" fmla="*/ 139700 w 2432050"/>
              <a:gd name="connsiteY10" fmla="*/ 1433513 h 3987800"/>
              <a:gd name="connsiteX11" fmla="*/ 171450 w 2432050"/>
              <a:gd name="connsiteY11" fmla="*/ 1016000 h 3987800"/>
              <a:gd name="connsiteX12" fmla="*/ 317500 w 2432050"/>
              <a:gd name="connsiteY12" fmla="*/ 635000 h 3987800"/>
              <a:gd name="connsiteX13" fmla="*/ 406400 w 2432050"/>
              <a:gd name="connsiteY13" fmla="*/ 508000 h 3987800"/>
              <a:gd name="connsiteX14" fmla="*/ 565150 w 2432050"/>
              <a:gd name="connsiteY14" fmla="*/ 254000 h 3987800"/>
              <a:gd name="connsiteX15" fmla="*/ 844550 w 2432050"/>
              <a:gd name="connsiteY15" fmla="*/ 38100 h 3987800"/>
              <a:gd name="connsiteX16" fmla="*/ 1403350 w 2432050"/>
              <a:gd name="connsiteY16" fmla="*/ 0 h 3987800"/>
              <a:gd name="connsiteX17" fmla="*/ 1701800 w 2432050"/>
              <a:gd name="connsiteY17" fmla="*/ 114300 h 3987800"/>
              <a:gd name="connsiteX18" fmla="*/ 2044700 w 2432050"/>
              <a:gd name="connsiteY18" fmla="*/ 590550 h 3987800"/>
              <a:gd name="connsiteX19" fmla="*/ 2222500 w 2432050"/>
              <a:gd name="connsiteY19" fmla="*/ 939800 h 3987800"/>
              <a:gd name="connsiteX20" fmla="*/ 2368550 w 2432050"/>
              <a:gd name="connsiteY20" fmla="*/ 1397000 h 3987800"/>
              <a:gd name="connsiteX21" fmla="*/ 2343150 w 2432050"/>
              <a:gd name="connsiteY21" fmla="*/ 1479550 h 3987800"/>
              <a:gd name="connsiteX22" fmla="*/ 2330450 w 2432050"/>
              <a:gd name="connsiteY22" fmla="*/ 1517650 h 3987800"/>
              <a:gd name="connsiteX23" fmla="*/ 2336800 w 2432050"/>
              <a:gd name="connsiteY23" fmla="*/ 1644650 h 3987800"/>
              <a:gd name="connsiteX24" fmla="*/ 2368550 w 2432050"/>
              <a:gd name="connsiteY24" fmla="*/ 1689100 h 3987800"/>
              <a:gd name="connsiteX25" fmla="*/ 2387600 w 2432050"/>
              <a:gd name="connsiteY25" fmla="*/ 1701800 h 3987800"/>
              <a:gd name="connsiteX26" fmla="*/ 2432050 w 2432050"/>
              <a:gd name="connsiteY26" fmla="*/ 1822450 h 3987800"/>
              <a:gd name="connsiteX27" fmla="*/ 2432050 w 2432050"/>
              <a:gd name="connsiteY27" fmla="*/ 1943100 h 3987800"/>
              <a:gd name="connsiteX28" fmla="*/ 2419350 w 2432050"/>
              <a:gd name="connsiteY28" fmla="*/ 2330450 h 3987800"/>
              <a:gd name="connsiteX29" fmla="*/ 2393950 w 2432050"/>
              <a:gd name="connsiteY29" fmla="*/ 2387600 h 3987800"/>
              <a:gd name="connsiteX30" fmla="*/ 2387600 w 2432050"/>
              <a:gd name="connsiteY30" fmla="*/ 2413000 h 3987800"/>
              <a:gd name="connsiteX31" fmla="*/ 2362200 w 2432050"/>
              <a:gd name="connsiteY31" fmla="*/ 2444750 h 3987800"/>
              <a:gd name="connsiteX32" fmla="*/ 2349500 w 2432050"/>
              <a:gd name="connsiteY32" fmla="*/ 2463800 h 3987800"/>
              <a:gd name="connsiteX33" fmla="*/ 2311400 w 2432050"/>
              <a:gd name="connsiteY33" fmla="*/ 2762250 h 3987800"/>
              <a:gd name="connsiteX34" fmla="*/ 2292350 w 2432050"/>
              <a:gd name="connsiteY34" fmla="*/ 2813050 h 3987800"/>
              <a:gd name="connsiteX35" fmla="*/ 2260600 w 2432050"/>
              <a:gd name="connsiteY35" fmla="*/ 2851150 h 3987800"/>
              <a:gd name="connsiteX36" fmla="*/ 2171700 w 2432050"/>
              <a:gd name="connsiteY36" fmla="*/ 3041650 h 3987800"/>
              <a:gd name="connsiteX37" fmla="*/ 2133600 w 2432050"/>
              <a:gd name="connsiteY37" fmla="*/ 3086100 h 3987800"/>
              <a:gd name="connsiteX38" fmla="*/ 1981200 w 2432050"/>
              <a:gd name="connsiteY38" fmla="*/ 3308350 h 3987800"/>
              <a:gd name="connsiteX39" fmla="*/ 1885950 w 2432050"/>
              <a:gd name="connsiteY39" fmla="*/ 3232150 h 3987800"/>
              <a:gd name="connsiteX40" fmla="*/ 1854200 w 2432050"/>
              <a:gd name="connsiteY40" fmla="*/ 3390900 h 3987800"/>
              <a:gd name="connsiteX41" fmla="*/ 1695450 w 2432050"/>
              <a:gd name="connsiteY41" fmla="*/ 3714750 h 3987800"/>
              <a:gd name="connsiteX42" fmla="*/ 1676400 w 2432050"/>
              <a:gd name="connsiteY42" fmla="*/ 3771900 h 3987800"/>
              <a:gd name="connsiteX43" fmla="*/ 1670050 w 2432050"/>
              <a:gd name="connsiteY43" fmla="*/ 3797300 h 3987800"/>
              <a:gd name="connsiteX44" fmla="*/ 1657350 w 2432050"/>
              <a:gd name="connsiteY44" fmla="*/ 3810000 h 3987800"/>
              <a:gd name="connsiteX45" fmla="*/ 1460500 w 2432050"/>
              <a:gd name="connsiteY45" fmla="*/ 3943350 h 3987800"/>
              <a:gd name="connsiteX46" fmla="*/ 1085850 w 2432050"/>
              <a:gd name="connsiteY46" fmla="*/ 3987800 h 3987800"/>
              <a:gd name="connsiteX0" fmla="*/ 1085850 w 2432050"/>
              <a:gd name="connsiteY0" fmla="*/ 3987800 h 3989768"/>
              <a:gd name="connsiteX1" fmla="*/ 749300 w 2432050"/>
              <a:gd name="connsiteY1" fmla="*/ 3911600 h 3989768"/>
              <a:gd name="connsiteX2" fmla="*/ 704850 w 2432050"/>
              <a:gd name="connsiteY2" fmla="*/ 3873500 h 3989768"/>
              <a:gd name="connsiteX3" fmla="*/ 501650 w 2432050"/>
              <a:gd name="connsiteY3" fmla="*/ 3683794 h 3989768"/>
              <a:gd name="connsiteX4" fmla="*/ 330200 w 2432050"/>
              <a:gd name="connsiteY4" fmla="*/ 3378200 h 3989768"/>
              <a:gd name="connsiteX5" fmla="*/ 101600 w 2432050"/>
              <a:gd name="connsiteY5" fmla="*/ 2768600 h 3989768"/>
              <a:gd name="connsiteX6" fmla="*/ 12700 w 2432050"/>
              <a:gd name="connsiteY6" fmla="*/ 2273300 h 3989768"/>
              <a:gd name="connsiteX7" fmla="*/ 0 w 2432050"/>
              <a:gd name="connsiteY7" fmla="*/ 1828800 h 3989768"/>
              <a:gd name="connsiteX8" fmla="*/ 142081 w 2432050"/>
              <a:gd name="connsiteY8" fmla="*/ 1847850 h 3989768"/>
              <a:gd name="connsiteX9" fmla="*/ 264318 w 2432050"/>
              <a:gd name="connsiteY9" fmla="*/ 1513681 h 3989768"/>
              <a:gd name="connsiteX10" fmla="*/ 139700 w 2432050"/>
              <a:gd name="connsiteY10" fmla="*/ 1433513 h 3989768"/>
              <a:gd name="connsiteX11" fmla="*/ 171450 w 2432050"/>
              <a:gd name="connsiteY11" fmla="*/ 1016000 h 3989768"/>
              <a:gd name="connsiteX12" fmla="*/ 317500 w 2432050"/>
              <a:gd name="connsiteY12" fmla="*/ 635000 h 3989768"/>
              <a:gd name="connsiteX13" fmla="*/ 406400 w 2432050"/>
              <a:gd name="connsiteY13" fmla="*/ 508000 h 3989768"/>
              <a:gd name="connsiteX14" fmla="*/ 565150 w 2432050"/>
              <a:gd name="connsiteY14" fmla="*/ 254000 h 3989768"/>
              <a:gd name="connsiteX15" fmla="*/ 844550 w 2432050"/>
              <a:gd name="connsiteY15" fmla="*/ 38100 h 3989768"/>
              <a:gd name="connsiteX16" fmla="*/ 1403350 w 2432050"/>
              <a:gd name="connsiteY16" fmla="*/ 0 h 3989768"/>
              <a:gd name="connsiteX17" fmla="*/ 1701800 w 2432050"/>
              <a:gd name="connsiteY17" fmla="*/ 114300 h 3989768"/>
              <a:gd name="connsiteX18" fmla="*/ 2044700 w 2432050"/>
              <a:gd name="connsiteY18" fmla="*/ 590550 h 3989768"/>
              <a:gd name="connsiteX19" fmla="*/ 2222500 w 2432050"/>
              <a:gd name="connsiteY19" fmla="*/ 939800 h 3989768"/>
              <a:gd name="connsiteX20" fmla="*/ 2368550 w 2432050"/>
              <a:gd name="connsiteY20" fmla="*/ 1397000 h 3989768"/>
              <a:gd name="connsiteX21" fmla="*/ 2343150 w 2432050"/>
              <a:gd name="connsiteY21" fmla="*/ 1479550 h 3989768"/>
              <a:gd name="connsiteX22" fmla="*/ 2330450 w 2432050"/>
              <a:gd name="connsiteY22" fmla="*/ 1517650 h 3989768"/>
              <a:gd name="connsiteX23" fmla="*/ 2336800 w 2432050"/>
              <a:gd name="connsiteY23" fmla="*/ 1644650 h 3989768"/>
              <a:gd name="connsiteX24" fmla="*/ 2368550 w 2432050"/>
              <a:gd name="connsiteY24" fmla="*/ 1689100 h 3989768"/>
              <a:gd name="connsiteX25" fmla="*/ 2387600 w 2432050"/>
              <a:gd name="connsiteY25" fmla="*/ 1701800 h 3989768"/>
              <a:gd name="connsiteX26" fmla="*/ 2432050 w 2432050"/>
              <a:gd name="connsiteY26" fmla="*/ 1822450 h 3989768"/>
              <a:gd name="connsiteX27" fmla="*/ 2432050 w 2432050"/>
              <a:gd name="connsiteY27" fmla="*/ 1943100 h 3989768"/>
              <a:gd name="connsiteX28" fmla="*/ 2419350 w 2432050"/>
              <a:gd name="connsiteY28" fmla="*/ 2330450 h 3989768"/>
              <a:gd name="connsiteX29" fmla="*/ 2393950 w 2432050"/>
              <a:gd name="connsiteY29" fmla="*/ 2387600 h 3989768"/>
              <a:gd name="connsiteX30" fmla="*/ 2387600 w 2432050"/>
              <a:gd name="connsiteY30" fmla="*/ 2413000 h 3989768"/>
              <a:gd name="connsiteX31" fmla="*/ 2362200 w 2432050"/>
              <a:gd name="connsiteY31" fmla="*/ 2444750 h 3989768"/>
              <a:gd name="connsiteX32" fmla="*/ 2349500 w 2432050"/>
              <a:gd name="connsiteY32" fmla="*/ 2463800 h 3989768"/>
              <a:gd name="connsiteX33" fmla="*/ 2311400 w 2432050"/>
              <a:gd name="connsiteY33" fmla="*/ 2762250 h 3989768"/>
              <a:gd name="connsiteX34" fmla="*/ 2292350 w 2432050"/>
              <a:gd name="connsiteY34" fmla="*/ 2813050 h 3989768"/>
              <a:gd name="connsiteX35" fmla="*/ 2260600 w 2432050"/>
              <a:gd name="connsiteY35" fmla="*/ 2851150 h 3989768"/>
              <a:gd name="connsiteX36" fmla="*/ 2171700 w 2432050"/>
              <a:gd name="connsiteY36" fmla="*/ 3041650 h 3989768"/>
              <a:gd name="connsiteX37" fmla="*/ 2133600 w 2432050"/>
              <a:gd name="connsiteY37" fmla="*/ 3086100 h 3989768"/>
              <a:gd name="connsiteX38" fmla="*/ 1981200 w 2432050"/>
              <a:gd name="connsiteY38" fmla="*/ 3308350 h 3989768"/>
              <a:gd name="connsiteX39" fmla="*/ 1885950 w 2432050"/>
              <a:gd name="connsiteY39" fmla="*/ 3232150 h 3989768"/>
              <a:gd name="connsiteX40" fmla="*/ 1854200 w 2432050"/>
              <a:gd name="connsiteY40" fmla="*/ 3390900 h 3989768"/>
              <a:gd name="connsiteX41" fmla="*/ 1695450 w 2432050"/>
              <a:gd name="connsiteY41" fmla="*/ 3714750 h 3989768"/>
              <a:gd name="connsiteX42" fmla="*/ 1676400 w 2432050"/>
              <a:gd name="connsiteY42" fmla="*/ 3771900 h 3989768"/>
              <a:gd name="connsiteX43" fmla="*/ 1670050 w 2432050"/>
              <a:gd name="connsiteY43" fmla="*/ 3797300 h 3989768"/>
              <a:gd name="connsiteX44" fmla="*/ 1657350 w 2432050"/>
              <a:gd name="connsiteY44" fmla="*/ 3810000 h 3989768"/>
              <a:gd name="connsiteX45" fmla="*/ 1460500 w 2432050"/>
              <a:gd name="connsiteY45" fmla="*/ 3943350 h 3989768"/>
              <a:gd name="connsiteX46" fmla="*/ 1085850 w 2432050"/>
              <a:gd name="connsiteY46" fmla="*/ 3987800 h 3989768"/>
              <a:gd name="connsiteX0" fmla="*/ 1085850 w 2432050"/>
              <a:gd name="connsiteY0" fmla="*/ 3987800 h 3989768"/>
              <a:gd name="connsiteX1" fmla="*/ 749300 w 2432050"/>
              <a:gd name="connsiteY1" fmla="*/ 3911600 h 3989768"/>
              <a:gd name="connsiteX2" fmla="*/ 704850 w 2432050"/>
              <a:gd name="connsiteY2" fmla="*/ 3873500 h 3989768"/>
              <a:gd name="connsiteX3" fmla="*/ 501650 w 2432050"/>
              <a:gd name="connsiteY3" fmla="*/ 3683794 h 3989768"/>
              <a:gd name="connsiteX4" fmla="*/ 330200 w 2432050"/>
              <a:gd name="connsiteY4" fmla="*/ 3378200 h 3989768"/>
              <a:gd name="connsiteX5" fmla="*/ 101600 w 2432050"/>
              <a:gd name="connsiteY5" fmla="*/ 2768600 h 3989768"/>
              <a:gd name="connsiteX6" fmla="*/ 12700 w 2432050"/>
              <a:gd name="connsiteY6" fmla="*/ 2273300 h 3989768"/>
              <a:gd name="connsiteX7" fmla="*/ 0 w 2432050"/>
              <a:gd name="connsiteY7" fmla="*/ 1828800 h 3989768"/>
              <a:gd name="connsiteX8" fmla="*/ 142081 w 2432050"/>
              <a:gd name="connsiteY8" fmla="*/ 1847850 h 3989768"/>
              <a:gd name="connsiteX9" fmla="*/ 264318 w 2432050"/>
              <a:gd name="connsiteY9" fmla="*/ 1513681 h 3989768"/>
              <a:gd name="connsiteX10" fmla="*/ 139700 w 2432050"/>
              <a:gd name="connsiteY10" fmla="*/ 1433513 h 3989768"/>
              <a:gd name="connsiteX11" fmla="*/ 171450 w 2432050"/>
              <a:gd name="connsiteY11" fmla="*/ 1016000 h 3989768"/>
              <a:gd name="connsiteX12" fmla="*/ 317500 w 2432050"/>
              <a:gd name="connsiteY12" fmla="*/ 635000 h 3989768"/>
              <a:gd name="connsiteX13" fmla="*/ 406400 w 2432050"/>
              <a:gd name="connsiteY13" fmla="*/ 508000 h 3989768"/>
              <a:gd name="connsiteX14" fmla="*/ 565150 w 2432050"/>
              <a:gd name="connsiteY14" fmla="*/ 254000 h 3989768"/>
              <a:gd name="connsiteX15" fmla="*/ 844550 w 2432050"/>
              <a:gd name="connsiteY15" fmla="*/ 38100 h 3989768"/>
              <a:gd name="connsiteX16" fmla="*/ 1403350 w 2432050"/>
              <a:gd name="connsiteY16" fmla="*/ 0 h 3989768"/>
              <a:gd name="connsiteX17" fmla="*/ 1701800 w 2432050"/>
              <a:gd name="connsiteY17" fmla="*/ 114300 h 3989768"/>
              <a:gd name="connsiteX18" fmla="*/ 2044700 w 2432050"/>
              <a:gd name="connsiteY18" fmla="*/ 590550 h 3989768"/>
              <a:gd name="connsiteX19" fmla="*/ 2222500 w 2432050"/>
              <a:gd name="connsiteY19" fmla="*/ 939800 h 3989768"/>
              <a:gd name="connsiteX20" fmla="*/ 2368550 w 2432050"/>
              <a:gd name="connsiteY20" fmla="*/ 1397000 h 3989768"/>
              <a:gd name="connsiteX21" fmla="*/ 2343150 w 2432050"/>
              <a:gd name="connsiteY21" fmla="*/ 1479550 h 3989768"/>
              <a:gd name="connsiteX22" fmla="*/ 2330450 w 2432050"/>
              <a:gd name="connsiteY22" fmla="*/ 1517650 h 3989768"/>
              <a:gd name="connsiteX23" fmla="*/ 2336800 w 2432050"/>
              <a:gd name="connsiteY23" fmla="*/ 1644650 h 3989768"/>
              <a:gd name="connsiteX24" fmla="*/ 2368550 w 2432050"/>
              <a:gd name="connsiteY24" fmla="*/ 1689100 h 3989768"/>
              <a:gd name="connsiteX25" fmla="*/ 2387600 w 2432050"/>
              <a:gd name="connsiteY25" fmla="*/ 1701800 h 3989768"/>
              <a:gd name="connsiteX26" fmla="*/ 2432050 w 2432050"/>
              <a:gd name="connsiteY26" fmla="*/ 1822450 h 3989768"/>
              <a:gd name="connsiteX27" fmla="*/ 2432050 w 2432050"/>
              <a:gd name="connsiteY27" fmla="*/ 1943100 h 3989768"/>
              <a:gd name="connsiteX28" fmla="*/ 2419350 w 2432050"/>
              <a:gd name="connsiteY28" fmla="*/ 2330450 h 3989768"/>
              <a:gd name="connsiteX29" fmla="*/ 2393950 w 2432050"/>
              <a:gd name="connsiteY29" fmla="*/ 2387600 h 3989768"/>
              <a:gd name="connsiteX30" fmla="*/ 2387600 w 2432050"/>
              <a:gd name="connsiteY30" fmla="*/ 2413000 h 3989768"/>
              <a:gd name="connsiteX31" fmla="*/ 2362200 w 2432050"/>
              <a:gd name="connsiteY31" fmla="*/ 2444750 h 3989768"/>
              <a:gd name="connsiteX32" fmla="*/ 2349500 w 2432050"/>
              <a:gd name="connsiteY32" fmla="*/ 2463800 h 3989768"/>
              <a:gd name="connsiteX33" fmla="*/ 2311400 w 2432050"/>
              <a:gd name="connsiteY33" fmla="*/ 2762250 h 3989768"/>
              <a:gd name="connsiteX34" fmla="*/ 2292350 w 2432050"/>
              <a:gd name="connsiteY34" fmla="*/ 2813050 h 3989768"/>
              <a:gd name="connsiteX35" fmla="*/ 2260600 w 2432050"/>
              <a:gd name="connsiteY35" fmla="*/ 2851150 h 3989768"/>
              <a:gd name="connsiteX36" fmla="*/ 2171700 w 2432050"/>
              <a:gd name="connsiteY36" fmla="*/ 3041650 h 3989768"/>
              <a:gd name="connsiteX37" fmla="*/ 2133600 w 2432050"/>
              <a:gd name="connsiteY37" fmla="*/ 3086100 h 3989768"/>
              <a:gd name="connsiteX38" fmla="*/ 1981200 w 2432050"/>
              <a:gd name="connsiteY38" fmla="*/ 3308350 h 3989768"/>
              <a:gd name="connsiteX39" fmla="*/ 1885950 w 2432050"/>
              <a:gd name="connsiteY39" fmla="*/ 3232150 h 3989768"/>
              <a:gd name="connsiteX40" fmla="*/ 1854200 w 2432050"/>
              <a:gd name="connsiteY40" fmla="*/ 3390900 h 3989768"/>
              <a:gd name="connsiteX41" fmla="*/ 1695450 w 2432050"/>
              <a:gd name="connsiteY41" fmla="*/ 3714750 h 3989768"/>
              <a:gd name="connsiteX42" fmla="*/ 1676400 w 2432050"/>
              <a:gd name="connsiteY42" fmla="*/ 3771900 h 3989768"/>
              <a:gd name="connsiteX43" fmla="*/ 1670050 w 2432050"/>
              <a:gd name="connsiteY43" fmla="*/ 3797300 h 3989768"/>
              <a:gd name="connsiteX44" fmla="*/ 1657350 w 2432050"/>
              <a:gd name="connsiteY44" fmla="*/ 3810000 h 3989768"/>
              <a:gd name="connsiteX45" fmla="*/ 1460500 w 2432050"/>
              <a:gd name="connsiteY45" fmla="*/ 3943350 h 3989768"/>
              <a:gd name="connsiteX46" fmla="*/ 1085850 w 2432050"/>
              <a:gd name="connsiteY46" fmla="*/ 3987800 h 3989768"/>
              <a:gd name="connsiteX0" fmla="*/ 1085850 w 2432050"/>
              <a:gd name="connsiteY0" fmla="*/ 3987800 h 3989768"/>
              <a:gd name="connsiteX1" fmla="*/ 749300 w 2432050"/>
              <a:gd name="connsiteY1" fmla="*/ 3911600 h 3989768"/>
              <a:gd name="connsiteX2" fmla="*/ 704850 w 2432050"/>
              <a:gd name="connsiteY2" fmla="*/ 3873500 h 3989768"/>
              <a:gd name="connsiteX3" fmla="*/ 501650 w 2432050"/>
              <a:gd name="connsiteY3" fmla="*/ 3683794 h 3989768"/>
              <a:gd name="connsiteX4" fmla="*/ 330200 w 2432050"/>
              <a:gd name="connsiteY4" fmla="*/ 3378200 h 3989768"/>
              <a:gd name="connsiteX5" fmla="*/ 101600 w 2432050"/>
              <a:gd name="connsiteY5" fmla="*/ 2768600 h 3989768"/>
              <a:gd name="connsiteX6" fmla="*/ 12700 w 2432050"/>
              <a:gd name="connsiteY6" fmla="*/ 2273300 h 3989768"/>
              <a:gd name="connsiteX7" fmla="*/ 0 w 2432050"/>
              <a:gd name="connsiteY7" fmla="*/ 1828800 h 3989768"/>
              <a:gd name="connsiteX8" fmla="*/ 142081 w 2432050"/>
              <a:gd name="connsiteY8" fmla="*/ 1847850 h 3989768"/>
              <a:gd name="connsiteX9" fmla="*/ 264318 w 2432050"/>
              <a:gd name="connsiteY9" fmla="*/ 1513681 h 3989768"/>
              <a:gd name="connsiteX10" fmla="*/ 139700 w 2432050"/>
              <a:gd name="connsiteY10" fmla="*/ 1433513 h 3989768"/>
              <a:gd name="connsiteX11" fmla="*/ 171450 w 2432050"/>
              <a:gd name="connsiteY11" fmla="*/ 1016000 h 3989768"/>
              <a:gd name="connsiteX12" fmla="*/ 317500 w 2432050"/>
              <a:gd name="connsiteY12" fmla="*/ 635000 h 3989768"/>
              <a:gd name="connsiteX13" fmla="*/ 406400 w 2432050"/>
              <a:gd name="connsiteY13" fmla="*/ 508000 h 3989768"/>
              <a:gd name="connsiteX14" fmla="*/ 565150 w 2432050"/>
              <a:gd name="connsiteY14" fmla="*/ 254000 h 3989768"/>
              <a:gd name="connsiteX15" fmla="*/ 844550 w 2432050"/>
              <a:gd name="connsiteY15" fmla="*/ 38100 h 3989768"/>
              <a:gd name="connsiteX16" fmla="*/ 1403350 w 2432050"/>
              <a:gd name="connsiteY16" fmla="*/ 0 h 3989768"/>
              <a:gd name="connsiteX17" fmla="*/ 1701800 w 2432050"/>
              <a:gd name="connsiteY17" fmla="*/ 114300 h 3989768"/>
              <a:gd name="connsiteX18" fmla="*/ 2044700 w 2432050"/>
              <a:gd name="connsiteY18" fmla="*/ 590550 h 3989768"/>
              <a:gd name="connsiteX19" fmla="*/ 2222500 w 2432050"/>
              <a:gd name="connsiteY19" fmla="*/ 939800 h 3989768"/>
              <a:gd name="connsiteX20" fmla="*/ 2368550 w 2432050"/>
              <a:gd name="connsiteY20" fmla="*/ 1397000 h 3989768"/>
              <a:gd name="connsiteX21" fmla="*/ 2343150 w 2432050"/>
              <a:gd name="connsiteY21" fmla="*/ 1479550 h 3989768"/>
              <a:gd name="connsiteX22" fmla="*/ 2330450 w 2432050"/>
              <a:gd name="connsiteY22" fmla="*/ 1517650 h 3989768"/>
              <a:gd name="connsiteX23" fmla="*/ 2336800 w 2432050"/>
              <a:gd name="connsiteY23" fmla="*/ 1644650 h 3989768"/>
              <a:gd name="connsiteX24" fmla="*/ 2368550 w 2432050"/>
              <a:gd name="connsiteY24" fmla="*/ 1689100 h 3989768"/>
              <a:gd name="connsiteX25" fmla="*/ 2387600 w 2432050"/>
              <a:gd name="connsiteY25" fmla="*/ 1701800 h 3989768"/>
              <a:gd name="connsiteX26" fmla="*/ 2432050 w 2432050"/>
              <a:gd name="connsiteY26" fmla="*/ 1822450 h 3989768"/>
              <a:gd name="connsiteX27" fmla="*/ 2432050 w 2432050"/>
              <a:gd name="connsiteY27" fmla="*/ 1943100 h 3989768"/>
              <a:gd name="connsiteX28" fmla="*/ 2419350 w 2432050"/>
              <a:gd name="connsiteY28" fmla="*/ 2330450 h 3989768"/>
              <a:gd name="connsiteX29" fmla="*/ 2393950 w 2432050"/>
              <a:gd name="connsiteY29" fmla="*/ 2387600 h 3989768"/>
              <a:gd name="connsiteX30" fmla="*/ 2387600 w 2432050"/>
              <a:gd name="connsiteY30" fmla="*/ 2413000 h 3989768"/>
              <a:gd name="connsiteX31" fmla="*/ 2362200 w 2432050"/>
              <a:gd name="connsiteY31" fmla="*/ 2444750 h 3989768"/>
              <a:gd name="connsiteX32" fmla="*/ 2349500 w 2432050"/>
              <a:gd name="connsiteY32" fmla="*/ 2463800 h 3989768"/>
              <a:gd name="connsiteX33" fmla="*/ 2311400 w 2432050"/>
              <a:gd name="connsiteY33" fmla="*/ 2762250 h 3989768"/>
              <a:gd name="connsiteX34" fmla="*/ 2292350 w 2432050"/>
              <a:gd name="connsiteY34" fmla="*/ 2813050 h 3989768"/>
              <a:gd name="connsiteX35" fmla="*/ 2260600 w 2432050"/>
              <a:gd name="connsiteY35" fmla="*/ 2851150 h 3989768"/>
              <a:gd name="connsiteX36" fmla="*/ 2171700 w 2432050"/>
              <a:gd name="connsiteY36" fmla="*/ 3041650 h 3989768"/>
              <a:gd name="connsiteX37" fmla="*/ 2133600 w 2432050"/>
              <a:gd name="connsiteY37" fmla="*/ 3086100 h 3989768"/>
              <a:gd name="connsiteX38" fmla="*/ 1981200 w 2432050"/>
              <a:gd name="connsiteY38" fmla="*/ 3308350 h 3989768"/>
              <a:gd name="connsiteX39" fmla="*/ 1885950 w 2432050"/>
              <a:gd name="connsiteY39" fmla="*/ 3232150 h 3989768"/>
              <a:gd name="connsiteX40" fmla="*/ 1830388 w 2432050"/>
              <a:gd name="connsiteY40" fmla="*/ 3395662 h 3989768"/>
              <a:gd name="connsiteX41" fmla="*/ 1695450 w 2432050"/>
              <a:gd name="connsiteY41" fmla="*/ 3714750 h 3989768"/>
              <a:gd name="connsiteX42" fmla="*/ 1676400 w 2432050"/>
              <a:gd name="connsiteY42" fmla="*/ 3771900 h 3989768"/>
              <a:gd name="connsiteX43" fmla="*/ 1670050 w 2432050"/>
              <a:gd name="connsiteY43" fmla="*/ 3797300 h 3989768"/>
              <a:gd name="connsiteX44" fmla="*/ 1657350 w 2432050"/>
              <a:gd name="connsiteY44" fmla="*/ 3810000 h 3989768"/>
              <a:gd name="connsiteX45" fmla="*/ 1460500 w 2432050"/>
              <a:gd name="connsiteY45" fmla="*/ 3943350 h 3989768"/>
              <a:gd name="connsiteX46" fmla="*/ 1085850 w 2432050"/>
              <a:gd name="connsiteY46" fmla="*/ 3987800 h 3989768"/>
              <a:gd name="connsiteX0" fmla="*/ 1085850 w 2432050"/>
              <a:gd name="connsiteY0" fmla="*/ 3987800 h 3989768"/>
              <a:gd name="connsiteX1" fmla="*/ 749300 w 2432050"/>
              <a:gd name="connsiteY1" fmla="*/ 3911600 h 3989768"/>
              <a:gd name="connsiteX2" fmla="*/ 704850 w 2432050"/>
              <a:gd name="connsiteY2" fmla="*/ 3873500 h 3989768"/>
              <a:gd name="connsiteX3" fmla="*/ 501650 w 2432050"/>
              <a:gd name="connsiteY3" fmla="*/ 3683794 h 3989768"/>
              <a:gd name="connsiteX4" fmla="*/ 330200 w 2432050"/>
              <a:gd name="connsiteY4" fmla="*/ 3378200 h 3989768"/>
              <a:gd name="connsiteX5" fmla="*/ 101600 w 2432050"/>
              <a:gd name="connsiteY5" fmla="*/ 2768600 h 3989768"/>
              <a:gd name="connsiteX6" fmla="*/ 12700 w 2432050"/>
              <a:gd name="connsiteY6" fmla="*/ 2273300 h 3989768"/>
              <a:gd name="connsiteX7" fmla="*/ 0 w 2432050"/>
              <a:gd name="connsiteY7" fmla="*/ 1828800 h 3989768"/>
              <a:gd name="connsiteX8" fmla="*/ 142081 w 2432050"/>
              <a:gd name="connsiteY8" fmla="*/ 1847850 h 3989768"/>
              <a:gd name="connsiteX9" fmla="*/ 264318 w 2432050"/>
              <a:gd name="connsiteY9" fmla="*/ 1513681 h 3989768"/>
              <a:gd name="connsiteX10" fmla="*/ 139700 w 2432050"/>
              <a:gd name="connsiteY10" fmla="*/ 1433513 h 3989768"/>
              <a:gd name="connsiteX11" fmla="*/ 171450 w 2432050"/>
              <a:gd name="connsiteY11" fmla="*/ 1016000 h 3989768"/>
              <a:gd name="connsiteX12" fmla="*/ 317500 w 2432050"/>
              <a:gd name="connsiteY12" fmla="*/ 635000 h 3989768"/>
              <a:gd name="connsiteX13" fmla="*/ 406400 w 2432050"/>
              <a:gd name="connsiteY13" fmla="*/ 508000 h 3989768"/>
              <a:gd name="connsiteX14" fmla="*/ 565150 w 2432050"/>
              <a:gd name="connsiteY14" fmla="*/ 254000 h 3989768"/>
              <a:gd name="connsiteX15" fmla="*/ 844550 w 2432050"/>
              <a:gd name="connsiteY15" fmla="*/ 38100 h 3989768"/>
              <a:gd name="connsiteX16" fmla="*/ 1403350 w 2432050"/>
              <a:gd name="connsiteY16" fmla="*/ 0 h 3989768"/>
              <a:gd name="connsiteX17" fmla="*/ 1701800 w 2432050"/>
              <a:gd name="connsiteY17" fmla="*/ 114300 h 3989768"/>
              <a:gd name="connsiteX18" fmla="*/ 2044700 w 2432050"/>
              <a:gd name="connsiteY18" fmla="*/ 590550 h 3989768"/>
              <a:gd name="connsiteX19" fmla="*/ 2222500 w 2432050"/>
              <a:gd name="connsiteY19" fmla="*/ 939800 h 3989768"/>
              <a:gd name="connsiteX20" fmla="*/ 2368550 w 2432050"/>
              <a:gd name="connsiteY20" fmla="*/ 1397000 h 3989768"/>
              <a:gd name="connsiteX21" fmla="*/ 2343150 w 2432050"/>
              <a:gd name="connsiteY21" fmla="*/ 1479550 h 3989768"/>
              <a:gd name="connsiteX22" fmla="*/ 2330450 w 2432050"/>
              <a:gd name="connsiteY22" fmla="*/ 1517650 h 3989768"/>
              <a:gd name="connsiteX23" fmla="*/ 2336800 w 2432050"/>
              <a:gd name="connsiteY23" fmla="*/ 1644650 h 3989768"/>
              <a:gd name="connsiteX24" fmla="*/ 2368550 w 2432050"/>
              <a:gd name="connsiteY24" fmla="*/ 1689100 h 3989768"/>
              <a:gd name="connsiteX25" fmla="*/ 2387600 w 2432050"/>
              <a:gd name="connsiteY25" fmla="*/ 1701800 h 3989768"/>
              <a:gd name="connsiteX26" fmla="*/ 2432050 w 2432050"/>
              <a:gd name="connsiteY26" fmla="*/ 1822450 h 3989768"/>
              <a:gd name="connsiteX27" fmla="*/ 2432050 w 2432050"/>
              <a:gd name="connsiteY27" fmla="*/ 1943100 h 3989768"/>
              <a:gd name="connsiteX28" fmla="*/ 2419350 w 2432050"/>
              <a:gd name="connsiteY28" fmla="*/ 2330450 h 3989768"/>
              <a:gd name="connsiteX29" fmla="*/ 2393950 w 2432050"/>
              <a:gd name="connsiteY29" fmla="*/ 2387600 h 3989768"/>
              <a:gd name="connsiteX30" fmla="*/ 2387600 w 2432050"/>
              <a:gd name="connsiteY30" fmla="*/ 2413000 h 3989768"/>
              <a:gd name="connsiteX31" fmla="*/ 2362200 w 2432050"/>
              <a:gd name="connsiteY31" fmla="*/ 2444750 h 3989768"/>
              <a:gd name="connsiteX32" fmla="*/ 2349500 w 2432050"/>
              <a:gd name="connsiteY32" fmla="*/ 2463800 h 3989768"/>
              <a:gd name="connsiteX33" fmla="*/ 2311400 w 2432050"/>
              <a:gd name="connsiteY33" fmla="*/ 2762250 h 3989768"/>
              <a:gd name="connsiteX34" fmla="*/ 2292350 w 2432050"/>
              <a:gd name="connsiteY34" fmla="*/ 2813050 h 3989768"/>
              <a:gd name="connsiteX35" fmla="*/ 2260600 w 2432050"/>
              <a:gd name="connsiteY35" fmla="*/ 2851150 h 3989768"/>
              <a:gd name="connsiteX36" fmla="*/ 2171700 w 2432050"/>
              <a:gd name="connsiteY36" fmla="*/ 3041650 h 3989768"/>
              <a:gd name="connsiteX37" fmla="*/ 2133600 w 2432050"/>
              <a:gd name="connsiteY37" fmla="*/ 3086100 h 3989768"/>
              <a:gd name="connsiteX38" fmla="*/ 1981200 w 2432050"/>
              <a:gd name="connsiteY38" fmla="*/ 3308350 h 3989768"/>
              <a:gd name="connsiteX39" fmla="*/ 1897857 w 2432050"/>
              <a:gd name="connsiteY39" fmla="*/ 3301207 h 3989768"/>
              <a:gd name="connsiteX40" fmla="*/ 1830388 w 2432050"/>
              <a:gd name="connsiteY40" fmla="*/ 3395662 h 3989768"/>
              <a:gd name="connsiteX41" fmla="*/ 1695450 w 2432050"/>
              <a:gd name="connsiteY41" fmla="*/ 3714750 h 3989768"/>
              <a:gd name="connsiteX42" fmla="*/ 1676400 w 2432050"/>
              <a:gd name="connsiteY42" fmla="*/ 3771900 h 3989768"/>
              <a:gd name="connsiteX43" fmla="*/ 1670050 w 2432050"/>
              <a:gd name="connsiteY43" fmla="*/ 3797300 h 3989768"/>
              <a:gd name="connsiteX44" fmla="*/ 1657350 w 2432050"/>
              <a:gd name="connsiteY44" fmla="*/ 3810000 h 3989768"/>
              <a:gd name="connsiteX45" fmla="*/ 1460500 w 2432050"/>
              <a:gd name="connsiteY45" fmla="*/ 3943350 h 3989768"/>
              <a:gd name="connsiteX46" fmla="*/ 1085850 w 2432050"/>
              <a:gd name="connsiteY46" fmla="*/ 3987800 h 3989768"/>
              <a:gd name="connsiteX0" fmla="*/ 1085850 w 2432050"/>
              <a:gd name="connsiteY0" fmla="*/ 3987800 h 3989768"/>
              <a:gd name="connsiteX1" fmla="*/ 749300 w 2432050"/>
              <a:gd name="connsiteY1" fmla="*/ 3911600 h 3989768"/>
              <a:gd name="connsiteX2" fmla="*/ 704850 w 2432050"/>
              <a:gd name="connsiteY2" fmla="*/ 3873500 h 3989768"/>
              <a:gd name="connsiteX3" fmla="*/ 501650 w 2432050"/>
              <a:gd name="connsiteY3" fmla="*/ 3683794 h 3989768"/>
              <a:gd name="connsiteX4" fmla="*/ 330200 w 2432050"/>
              <a:gd name="connsiteY4" fmla="*/ 3378200 h 3989768"/>
              <a:gd name="connsiteX5" fmla="*/ 101600 w 2432050"/>
              <a:gd name="connsiteY5" fmla="*/ 2768600 h 3989768"/>
              <a:gd name="connsiteX6" fmla="*/ 12700 w 2432050"/>
              <a:gd name="connsiteY6" fmla="*/ 2273300 h 3989768"/>
              <a:gd name="connsiteX7" fmla="*/ 0 w 2432050"/>
              <a:gd name="connsiteY7" fmla="*/ 1828800 h 3989768"/>
              <a:gd name="connsiteX8" fmla="*/ 142081 w 2432050"/>
              <a:gd name="connsiteY8" fmla="*/ 1847850 h 3989768"/>
              <a:gd name="connsiteX9" fmla="*/ 264318 w 2432050"/>
              <a:gd name="connsiteY9" fmla="*/ 1513681 h 3989768"/>
              <a:gd name="connsiteX10" fmla="*/ 139700 w 2432050"/>
              <a:gd name="connsiteY10" fmla="*/ 1433513 h 3989768"/>
              <a:gd name="connsiteX11" fmla="*/ 171450 w 2432050"/>
              <a:gd name="connsiteY11" fmla="*/ 1016000 h 3989768"/>
              <a:gd name="connsiteX12" fmla="*/ 317500 w 2432050"/>
              <a:gd name="connsiteY12" fmla="*/ 635000 h 3989768"/>
              <a:gd name="connsiteX13" fmla="*/ 406400 w 2432050"/>
              <a:gd name="connsiteY13" fmla="*/ 508000 h 3989768"/>
              <a:gd name="connsiteX14" fmla="*/ 565150 w 2432050"/>
              <a:gd name="connsiteY14" fmla="*/ 254000 h 3989768"/>
              <a:gd name="connsiteX15" fmla="*/ 844550 w 2432050"/>
              <a:gd name="connsiteY15" fmla="*/ 38100 h 3989768"/>
              <a:gd name="connsiteX16" fmla="*/ 1403350 w 2432050"/>
              <a:gd name="connsiteY16" fmla="*/ 0 h 3989768"/>
              <a:gd name="connsiteX17" fmla="*/ 1701800 w 2432050"/>
              <a:gd name="connsiteY17" fmla="*/ 114300 h 3989768"/>
              <a:gd name="connsiteX18" fmla="*/ 2044700 w 2432050"/>
              <a:gd name="connsiteY18" fmla="*/ 590550 h 3989768"/>
              <a:gd name="connsiteX19" fmla="*/ 2222500 w 2432050"/>
              <a:gd name="connsiteY19" fmla="*/ 939800 h 3989768"/>
              <a:gd name="connsiteX20" fmla="*/ 2368550 w 2432050"/>
              <a:gd name="connsiteY20" fmla="*/ 1397000 h 3989768"/>
              <a:gd name="connsiteX21" fmla="*/ 2343150 w 2432050"/>
              <a:gd name="connsiteY21" fmla="*/ 1479550 h 3989768"/>
              <a:gd name="connsiteX22" fmla="*/ 2330450 w 2432050"/>
              <a:gd name="connsiteY22" fmla="*/ 1517650 h 3989768"/>
              <a:gd name="connsiteX23" fmla="*/ 2336800 w 2432050"/>
              <a:gd name="connsiteY23" fmla="*/ 1644650 h 3989768"/>
              <a:gd name="connsiteX24" fmla="*/ 2368550 w 2432050"/>
              <a:gd name="connsiteY24" fmla="*/ 1689100 h 3989768"/>
              <a:gd name="connsiteX25" fmla="*/ 2387600 w 2432050"/>
              <a:gd name="connsiteY25" fmla="*/ 1701800 h 3989768"/>
              <a:gd name="connsiteX26" fmla="*/ 2432050 w 2432050"/>
              <a:gd name="connsiteY26" fmla="*/ 1822450 h 3989768"/>
              <a:gd name="connsiteX27" fmla="*/ 2432050 w 2432050"/>
              <a:gd name="connsiteY27" fmla="*/ 1943100 h 3989768"/>
              <a:gd name="connsiteX28" fmla="*/ 2419350 w 2432050"/>
              <a:gd name="connsiteY28" fmla="*/ 2330450 h 3989768"/>
              <a:gd name="connsiteX29" fmla="*/ 2393950 w 2432050"/>
              <a:gd name="connsiteY29" fmla="*/ 2387600 h 3989768"/>
              <a:gd name="connsiteX30" fmla="*/ 2387600 w 2432050"/>
              <a:gd name="connsiteY30" fmla="*/ 2413000 h 3989768"/>
              <a:gd name="connsiteX31" fmla="*/ 2362200 w 2432050"/>
              <a:gd name="connsiteY31" fmla="*/ 2444750 h 3989768"/>
              <a:gd name="connsiteX32" fmla="*/ 2349500 w 2432050"/>
              <a:gd name="connsiteY32" fmla="*/ 2463800 h 3989768"/>
              <a:gd name="connsiteX33" fmla="*/ 2311400 w 2432050"/>
              <a:gd name="connsiteY33" fmla="*/ 2762250 h 3989768"/>
              <a:gd name="connsiteX34" fmla="*/ 2292350 w 2432050"/>
              <a:gd name="connsiteY34" fmla="*/ 2813050 h 3989768"/>
              <a:gd name="connsiteX35" fmla="*/ 2260600 w 2432050"/>
              <a:gd name="connsiteY35" fmla="*/ 2851150 h 3989768"/>
              <a:gd name="connsiteX36" fmla="*/ 2171700 w 2432050"/>
              <a:gd name="connsiteY36" fmla="*/ 3041650 h 3989768"/>
              <a:gd name="connsiteX37" fmla="*/ 1981200 w 2432050"/>
              <a:gd name="connsiteY37" fmla="*/ 3308350 h 3989768"/>
              <a:gd name="connsiteX38" fmla="*/ 1897857 w 2432050"/>
              <a:gd name="connsiteY38" fmla="*/ 3301207 h 3989768"/>
              <a:gd name="connsiteX39" fmla="*/ 1830388 w 2432050"/>
              <a:gd name="connsiteY39" fmla="*/ 3395662 h 3989768"/>
              <a:gd name="connsiteX40" fmla="*/ 1695450 w 2432050"/>
              <a:gd name="connsiteY40" fmla="*/ 3714750 h 3989768"/>
              <a:gd name="connsiteX41" fmla="*/ 1676400 w 2432050"/>
              <a:gd name="connsiteY41" fmla="*/ 3771900 h 3989768"/>
              <a:gd name="connsiteX42" fmla="*/ 1670050 w 2432050"/>
              <a:gd name="connsiteY42" fmla="*/ 3797300 h 3989768"/>
              <a:gd name="connsiteX43" fmla="*/ 1657350 w 2432050"/>
              <a:gd name="connsiteY43" fmla="*/ 3810000 h 3989768"/>
              <a:gd name="connsiteX44" fmla="*/ 1460500 w 2432050"/>
              <a:gd name="connsiteY44" fmla="*/ 3943350 h 3989768"/>
              <a:gd name="connsiteX45" fmla="*/ 1085850 w 2432050"/>
              <a:gd name="connsiteY45" fmla="*/ 3987800 h 3989768"/>
              <a:gd name="connsiteX0" fmla="*/ 1085850 w 2432050"/>
              <a:gd name="connsiteY0" fmla="*/ 3987800 h 3989768"/>
              <a:gd name="connsiteX1" fmla="*/ 749300 w 2432050"/>
              <a:gd name="connsiteY1" fmla="*/ 3911600 h 3989768"/>
              <a:gd name="connsiteX2" fmla="*/ 704850 w 2432050"/>
              <a:gd name="connsiteY2" fmla="*/ 3873500 h 3989768"/>
              <a:gd name="connsiteX3" fmla="*/ 501650 w 2432050"/>
              <a:gd name="connsiteY3" fmla="*/ 3683794 h 3989768"/>
              <a:gd name="connsiteX4" fmla="*/ 330200 w 2432050"/>
              <a:gd name="connsiteY4" fmla="*/ 3378200 h 3989768"/>
              <a:gd name="connsiteX5" fmla="*/ 101600 w 2432050"/>
              <a:gd name="connsiteY5" fmla="*/ 2768600 h 3989768"/>
              <a:gd name="connsiteX6" fmla="*/ 12700 w 2432050"/>
              <a:gd name="connsiteY6" fmla="*/ 2273300 h 3989768"/>
              <a:gd name="connsiteX7" fmla="*/ 0 w 2432050"/>
              <a:gd name="connsiteY7" fmla="*/ 1828800 h 3989768"/>
              <a:gd name="connsiteX8" fmla="*/ 142081 w 2432050"/>
              <a:gd name="connsiteY8" fmla="*/ 1847850 h 3989768"/>
              <a:gd name="connsiteX9" fmla="*/ 264318 w 2432050"/>
              <a:gd name="connsiteY9" fmla="*/ 1513681 h 3989768"/>
              <a:gd name="connsiteX10" fmla="*/ 139700 w 2432050"/>
              <a:gd name="connsiteY10" fmla="*/ 1433513 h 3989768"/>
              <a:gd name="connsiteX11" fmla="*/ 171450 w 2432050"/>
              <a:gd name="connsiteY11" fmla="*/ 1016000 h 3989768"/>
              <a:gd name="connsiteX12" fmla="*/ 317500 w 2432050"/>
              <a:gd name="connsiteY12" fmla="*/ 635000 h 3989768"/>
              <a:gd name="connsiteX13" fmla="*/ 406400 w 2432050"/>
              <a:gd name="connsiteY13" fmla="*/ 508000 h 3989768"/>
              <a:gd name="connsiteX14" fmla="*/ 565150 w 2432050"/>
              <a:gd name="connsiteY14" fmla="*/ 254000 h 3989768"/>
              <a:gd name="connsiteX15" fmla="*/ 844550 w 2432050"/>
              <a:gd name="connsiteY15" fmla="*/ 38100 h 3989768"/>
              <a:gd name="connsiteX16" fmla="*/ 1403350 w 2432050"/>
              <a:gd name="connsiteY16" fmla="*/ 0 h 3989768"/>
              <a:gd name="connsiteX17" fmla="*/ 1701800 w 2432050"/>
              <a:gd name="connsiteY17" fmla="*/ 114300 h 3989768"/>
              <a:gd name="connsiteX18" fmla="*/ 2044700 w 2432050"/>
              <a:gd name="connsiteY18" fmla="*/ 590550 h 3989768"/>
              <a:gd name="connsiteX19" fmla="*/ 2222500 w 2432050"/>
              <a:gd name="connsiteY19" fmla="*/ 939800 h 3989768"/>
              <a:gd name="connsiteX20" fmla="*/ 2368550 w 2432050"/>
              <a:gd name="connsiteY20" fmla="*/ 1397000 h 3989768"/>
              <a:gd name="connsiteX21" fmla="*/ 2343150 w 2432050"/>
              <a:gd name="connsiteY21" fmla="*/ 1479550 h 3989768"/>
              <a:gd name="connsiteX22" fmla="*/ 2330450 w 2432050"/>
              <a:gd name="connsiteY22" fmla="*/ 1517650 h 3989768"/>
              <a:gd name="connsiteX23" fmla="*/ 2336800 w 2432050"/>
              <a:gd name="connsiteY23" fmla="*/ 1644650 h 3989768"/>
              <a:gd name="connsiteX24" fmla="*/ 2368550 w 2432050"/>
              <a:gd name="connsiteY24" fmla="*/ 1689100 h 3989768"/>
              <a:gd name="connsiteX25" fmla="*/ 2387600 w 2432050"/>
              <a:gd name="connsiteY25" fmla="*/ 1701800 h 3989768"/>
              <a:gd name="connsiteX26" fmla="*/ 2432050 w 2432050"/>
              <a:gd name="connsiteY26" fmla="*/ 1822450 h 3989768"/>
              <a:gd name="connsiteX27" fmla="*/ 2432050 w 2432050"/>
              <a:gd name="connsiteY27" fmla="*/ 1943100 h 3989768"/>
              <a:gd name="connsiteX28" fmla="*/ 2419350 w 2432050"/>
              <a:gd name="connsiteY28" fmla="*/ 2330450 h 3989768"/>
              <a:gd name="connsiteX29" fmla="*/ 2393950 w 2432050"/>
              <a:gd name="connsiteY29" fmla="*/ 2387600 h 3989768"/>
              <a:gd name="connsiteX30" fmla="*/ 2387600 w 2432050"/>
              <a:gd name="connsiteY30" fmla="*/ 2413000 h 3989768"/>
              <a:gd name="connsiteX31" fmla="*/ 2362200 w 2432050"/>
              <a:gd name="connsiteY31" fmla="*/ 2444750 h 3989768"/>
              <a:gd name="connsiteX32" fmla="*/ 2349500 w 2432050"/>
              <a:gd name="connsiteY32" fmla="*/ 2463800 h 3989768"/>
              <a:gd name="connsiteX33" fmla="*/ 2311400 w 2432050"/>
              <a:gd name="connsiteY33" fmla="*/ 2762250 h 3989768"/>
              <a:gd name="connsiteX34" fmla="*/ 2260600 w 2432050"/>
              <a:gd name="connsiteY34" fmla="*/ 2851150 h 3989768"/>
              <a:gd name="connsiteX35" fmla="*/ 2171700 w 2432050"/>
              <a:gd name="connsiteY35" fmla="*/ 3041650 h 3989768"/>
              <a:gd name="connsiteX36" fmla="*/ 1981200 w 2432050"/>
              <a:gd name="connsiteY36" fmla="*/ 3308350 h 3989768"/>
              <a:gd name="connsiteX37" fmla="*/ 1897857 w 2432050"/>
              <a:gd name="connsiteY37" fmla="*/ 3301207 h 3989768"/>
              <a:gd name="connsiteX38" fmla="*/ 1830388 w 2432050"/>
              <a:gd name="connsiteY38" fmla="*/ 3395662 h 3989768"/>
              <a:gd name="connsiteX39" fmla="*/ 1695450 w 2432050"/>
              <a:gd name="connsiteY39" fmla="*/ 3714750 h 3989768"/>
              <a:gd name="connsiteX40" fmla="*/ 1676400 w 2432050"/>
              <a:gd name="connsiteY40" fmla="*/ 3771900 h 3989768"/>
              <a:gd name="connsiteX41" fmla="*/ 1670050 w 2432050"/>
              <a:gd name="connsiteY41" fmla="*/ 3797300 h 3989768"/>
              <a:gd name="connsiteX42" fmla="*/ 1657350 w 2432050"/>
              <a:gd name="connsiteY42" fmla="*/ 3810000 h 3989768"/>
              <a:gd name="connsiteX43" fmla="*/ 1460500 w 2432050"/>
              <a:gd name="connsiteY43" fmla="*/ 3943350 h 3989768"/>
              <a:gd name="connsiteX44" fmla="*/ 1085850 w 2432050"/>
              <a:gd name="connsiteY44" fmla="*/ 3987800 h 3989768"/>
              <a:gd name="connsiteX0" fmla="*/ 1085850 w 2432050"/>
              <a:gd name="connsiteY0" fmla="*/ 3987800 h 3989768"/>
              <a:gd name="connsiteX1" fmla="*/ 749300 w 2432050"/>
              <a:gd name="connsiteY1" fmla="*/ 3911600 h 3989768"/>
              <a:gd name="connsiteX2" fmla="*/ 704850 w 2432050"/>
              <a:gd name="connsiteY2" fmla="*/ 3873500 h 3989768"/>
              <a:gd name="connsiteX3" fmla="*/ 501650 w 2432050"/>
              <a:gd name="connsiteY3" fmla="*/ 3683794 h 3989768"/>
              <a:gd name="connsiteX4" fmla="*/ 330200 w 2432050"/>
              <a:gd name="connsiteY4" fmla="*/ 3378200 h 3989768"/>
              <a:gd name="connsiteX5" fmla="*/ 101600 w 2432050"/>
              <a:gd name="connsiteY5" fmla="*/ 2768600 h 3989768"/>
              <a:gd name="connsiteX6" fmla="*/ 12700 w 2432050"/>
              <a:gd name="connsiteY6" fmla="*/ 2273300 h 3989768"/>
              <a:gd name="connsiteX7" fmla="*/ 0 w 2432050"/>
              <a:gd name="connsiteY7" fmla="*/ 1828800 h 3989768"/>
              <a:gd name="connsiteX8" fmla="*/ 142081 w 2432050"/>
              <a:gd name="connsiteY8" fmla="*/ 1847850 h 3989768"/>
              <a:gd name="connsiteX9" fmla="*/ 264318 w 2432050"/>
              <a:gd name="connsiteY9" fmla="*/ 1513681 h 3989768"/>
              <a:gd name="connsiteX10" fmla="*/ 139700 w 2432050"/>
              <a:gd name="connsiteY10" fmla="*/ 1433513 h 3989768"/>
              <a:gd name="connsiteX11" fmla="*/ 171450 w 2432050"/>
              <a:gd name="connsiteY11" fmla="*/ 1016000 h 3989768"/>
              <a:gd name="connsiteX12" fmla="*/ 317500 w 2432050"/>
              <a:gd name="connsiteY12" fmla="*/ 635000 h 3989768"/>
              <a:gd name="connsiteX13" fmla="*/ 406400 w 2432050"/>
              <a:gd name="connsiteY13" fmla="*/ 508000 h 3989768"/>
              <a:gd name="connsiteX14" fmla="*/ 565150 w 2432050"/>
              <a:gd name="connsiteY14" fmla="*/ 254000 h 3989768"/>
              <a:gd name="connsiteX15" fmla="*/ 844550 w 2432050"/>
              <a:gd name="connsiteY15" fmla="*/ 38100 h 3989768"/>
              <a:gd name="connsiteX16" fmla="*/ 1403350 w 2432050"/>
              <a:gd name="connsiteY16" fmla="*/ 0 h 3989768"/>
              <a:gd name="connsiteX17" fmla="*/ 1701800 w 2432050"/>
              <a:gd name="connsiteY17" fmla="*/ 114300 h 3989768"/>
              <a:gd name="connsiteX18" fmla="*/ 2044700 w 2432050"/>
              <a:gd name="connsiteY18" fmla="*/ 590550 h 3989768"/>
              <a:gd name="connsiteX19" fmla="*/ 2222500 w 2432050"/>
              <a:gd name="connsiteY19" fmla="*/ 939800 h 3989768"/>
              <a:gd name="connsiteX20" fmla="*/ 2368550 w 2432050"/>
              <a:gd name="connsiteY20" fmla="*/ 1397000 h 3989768"/>
              <a:gd name="connsiteX21" fmla="*/ 2343150 w 2432050"/>
              <a:gd name="connsiteY21" fmla="*/ 1479550 h 3989768"/>
              <a:gd name="connsiteX22" fmla="*/ 2330450 w 2432050"/>
              <a:gd name="connsiteY22" fmla="*/ 1517650 h 3989768"/>
              <a:gd name="connsiteX23" fmla="*/ 2336800 w 2432050"/>
              <a:gd name="connsiteY23" fmla="*/ 1644650 h 3989768"/>
              <a:gd name="connsiteX24" fmla="*/ 2368550 w 2432050"/>
              <a:gd name="connsiteY24" fmla="*/ 1689100 h 3989768"/>
              <a:gd name="connsiteX25" fmla="*/ 2387600 w 2432050"/>
              <a:gd name="connsiteY25" fmla="*/ 1701800 h 3989768"/>
              <a:gd name="connsiteX26" fmla="*/ 2432050 w 2432050"/>
              <a:gd name="connsiteY26" fmla="*/ 1822450 h 3989768"/>
              <a:gd name="connsiteX27" fmla="*/ 2432050 w 2432050"/>
              <a:gd name="connsiteY27" fmla="*/ 1943100 h 3989768"/>
              <a:gd name="connsiteX28" fmla="*/ 2419350 w 2432050"/>
              <a:gd name="connsiteY28" fmla="*/ 2330450 h 3989768"/>
              <a:gd name="connsiteX29" fmla="*/ 2393950 w 2432050"/>
              <a:gd name="connsiteY29" fmla="*/ 2387600 h 3989768"/>
              <a:gd name="connsiteX30" fmla="*/ 2387600 w 2432050"/>
              <a:gd name="connsiteY30" fmla="*/ 2413000 h 3989768"/>
              <a:gd name="connsiteX31" fmla="*/ 2362200 w 2432050"/>
              <a:gd name="connsiteY31" fmla="*/ 2444750 h 3989768"/>
              <a:gd name="connsiteX32" fmla="*/ 2349500 w 2432050"/>
              <a:gd name="connsiteY32" fmla="*/ 2463800 h 3989768"/>
              <a:gd name="connsiteX33" fmla="*/ 2370932 w 2432050"/>
              <a:gd name="connsiteY33" fmla="*/ 2771775 h 3989768"/>
              <a:gd name="connsiteX34" fmla="*/ 2260600 w 2432050"/>
              <a:gd name="connsiteY34" fmla="*/ 2851150 h 3989768"/>
              <a:gd name="connsiteX35" fmla="*/ 2171700 w 2432050"/>
              <a:gd name="connsiteY35" fmla="*/ 3041650 h 3989768"/>
              <a:gd name="connsiteX36" fmla="*/ 1981200 w 2432050"/>
              <a:gd name="connsiteY36" fmla="*/ 3308350 h 3989768"/>
              <a:gd name="connsiteX37" fmla="*/ 1897857 w 2432050"/>
              <a:gd name="connsiteY37" fmla="*/ 3301207 h 3989768"/>
              <a:gd name="connsiteX38" fmla="*/ 1830388 w 2432050"/>
              <a:gd name="connsiteY38" fmla="*/ 3395662 h 3989768"/>
              <a:gd name="connsiteX39" fmla="*/ 1695450 w 2432050"/>
              <a:gd name="connsiteY39" fmla="*/ 3714750 h 3989768"/>
              <a:gd name="connsiteX40" fmla="*/ 1676400 w 2432050"/>
              <a:gd name="connsiteY40" fmla="*/ 3771900 h 3989768"/>
              <a:gd name="connsiteX41" fmla="*/ 1670050 w 2432050"/>
              <a:gd name="connsiteY41" fmla="*/ 3797300 h 3989768"/>
              <a:gd name="connsiteX42" fmla="*/ 1657350 w 2432050"/>
              <a:gd name="connsiteY42" fmla="*/ 3810000 h 3989768"/>
              <a:gd name="connsiteX43" fmla="*/ 1460500 w 2432050"/>
              <a:gd name="connsiteY43" fmla="*/ 3943350 h 3989768"/>
              <a:gd name="connsiteX44" fmla="*/ 1085850 w 2432050"/>
              <a:gd name="connsiteY44" fmla="*/ 3987800 h 3989768"/>
              <a:gd name="connsiteX0" fmla="*/ 1085850 w 2432050"/>
              <a:gd name="connsiteY0" fmla="*/ 3987800 h 3989768"/>
              <a:gd name="connsiteX1" fmla="*/ 749300 w 2432050"/>
              <a:gd name="connsiteY1" fmla="*/ 3911600 h 3989768"/>
              <a:gd name="connsiteX2" fmla="*/ 704850 w 2432050"/>
              <a:gd name="connsiteY2" fmla="*/ 3873500 h 3989768"/>
              <a:gd name="connsiteX3" fmla="*/ 501650 w 2432050"/>
              <a:gd name="connsiteY3" fmla="*/ 3683794 h 3989768"/>
              <a:gd name="connsiteX4" fmla="*/ 330200 w 2432050"/>
              <a:gd name="connsiteY4" fmla="*/ 3378200 h 3989768"/>
              <a:gd name="connsiteX5" fmla="*/ 101600 w 2432050"/>
              <a:gd name="connsiteY5" fmla="*/ 2768600 h 3989768"/>
              <a:gd name="connsiteX6" fmla="*/ 12700 w 2432050"/>
              <a:gd name="connsiteY6" fmla="*/ 2273300 h 3989768"/>
              <a:gd name="connsiteX7" fmla="*/ 0 w 2432050"/>
              <a:gd name="connsiteY7" fmla="*/ 1828800 h 3989768"/>
              <a:gd name="connsiteX8" fmla="*/ 142081 w 2432050"/>
              <a:gd name="connsiteY8" fmla="*/ 1847850 h 3989768"/>
              <a:gd name="connsiteX9" fmla="*/ 264318 w 2432050"/>
              <a:gd name="connsiteY9" fmla="*/ 1513681 h 3989768"/>
              <a:gd name="connsiteX10" fmla="*/ 139700 w 2432050"/>
              <a:gd name="connsiteY10" fmla="*/ 1433513 h 3989768"/>
              <a:gd name="connsiteX11" fmla="*/ 171450 w 2432050"/>
              <a:gd name="connsiteY11" fmla="*/ 1016000 h 3989768"/>
              <a:gd name="connsiteX12" fmla="*/ 317500 w 2432050"/>
              <a:gd name="connsiteY12" fmla="*/ 635000 h 3989768"/>
              <a:gd name="connsiteX13" fmla="*/ 406400 w 2432050"/>
              <a:gd name="connsiteY13" fmla="*/ 508000 h 3989768"/>
              <a:gd name="connsiteX14" fmla="*/ 565150 w 2432050"/>
              <a:gd name="connsiteY14" fmla="*/ 254000 h 3989768"/>
              <a:gd name="connsiteX15" fmla="*/ 844550 w 2432050"/>
              <a:gd name="connsiteY15" fmla="*/ 38100 h 3989768"/>
              <a:gd name="connsiteX16" fmla="*/ 1403350 w 2432050"/>
              <a:gd name="connsiteY16" fmla="*/ 0 h 3989768"/>
              <a:gd name="connsiteX17" fmla="*/ 1701800 w 2432050"/>
              <a:gd name="connsiteY17" fmla="*/ 114300 h 3989768"/>
              <a:gd name="connsiteX18" fmla="*/ 2044700 w 2432050"/>
              <a:gd name="connsiteY18" fmla="*/ 590550 h 3989768"/>
              <a:gd name="connsiteX19" fmla="*/ 2222500 w 2432050"/>
              <a:gd name="connsiteY19" fmla="*/ 939800 h 3989768"/>
              <a:gd name="connsiteX20" fmla="*/ 2368550 w 2432050"/>
              <a:gd name="connsiteY20" fmla="*/ 1397000 h 3989768"/>
              <a:gd name="connsiteX21" fmla="*/ 2343150 w 2432050"/>
              <a:gd name="connsiteY21" fmla="*/ 1479550 h 3989768"/>
              <a:gd name="connsiteX22" fmla="*/ 2330450 w 2432050"/>
              <a:gd name="connsiteY22" fmla="*/ 1517650 h 3989768"/>
              <a:gd name="connsiteX23" fmla="*/ 2336800 w 2432050"/>
              <a:gd name="connsiteY23" fmla="*/ 1644650 h 3989768"/>
              <a:gd name="connsiteX24" fmla="*/ 2368550 w 2432050"/>
              <a:gd name="connsiteY24" fmla="*/ 1689100 h 3989768"/>
              <a:gd name="connsiteX25" fmla="*/ 2387600 w 2432050"/>
              <a:gd name="connsiteY25" fmla="*/ 1701800 h 3989768"/>
              <a:gd name="connsiteX26" fmla="*/ 2432050 w 2432050"/>
              <a:gd name="connsiteY26" fmla="*/ 1822450 h 3989768"/>
              <a:gd name="connsiteX27" fmla="*/ 2432050 w 2432050"/>
              <a:gd name="connsiteY27" fmla="*/ 1943100 h 3989768"/>
              <a:gd name="connsiteX28" fmla="*/ 2419350 w 2432050"/>
              <a:gd name="connsiteY28" fmla="*/ 2330450 h 3989768"/>
              <a:gd name="connsiteX29" fmla="*/ 2393950 w 2432050"/>
              <a:gd name="connsiteY29" fmla="*/ 2387600 h 3989768"/>
              <a:gd name="connsiteX30" fmla="*/ 2387600 w 2432050"/>
              <a:gd name="connsiteY30" fmla="*/ 2413000 h 3989768"/>
              <a:gd name="connsiteX31" fmla="*/ 2362200 w 2432050"/>
              <a:gd name="connsiteY31" fmla="*/ 2444750 h 3989768"/>
              <a:gd name="connsiteX32" fmla="*/ 2349500 w 2432050"/>
              <a:gd name="connsiteY32" fmla="*/ 2463800 h 3989768"/>
              <a:gd name="connsiteX33" fmla="*/ 2370932 w 2432050"/>
              <a:gd name="connsiteY33" fmla="*/ 2771775 h 3989768"/>
              <a:gd name="connsiteX34" fmla="*/ 2284413 w 2432050"/>
              <a:gd name="connsiteY34" fmla="*/ 2810669 h 3989768"/>
              <a:gd name="connsiteX35" fmla="*/ 2171700 w 2432050"/>
              <a:gd name="connsiteY35" fmla="*/ 3041650 h 3989768"/>
              <a:gd name="connsiteX36" fmla="*/ 1981200 w 2432050"/>
              <a:gd name="connsiteY36" fmla="*/ 3308350 h 3989768"/>
              <a:gd name="connsiteX37" fmla="*/ 1897857 w 2432050"/>
              <a:gd name="connsiteY37" fmla="*/ 3301207 h 3989768"/>
              <a:gd name="connsiteX38" fmla="*/ 1830388 w 2432050"/>
              <a:gd name="connsiteY38" fmla="*/ 3395662 h 3989768"/>
              <a:gd name="connsiteX39" fmla="*/ 1695450 w 2432050"/>
              <a:gd name="connsiteY39" fmla="*/ 3714750 h 3989768"/>
              <a:gd name="connsiteX40" fmla="*/ 1676400 w 2432050"/>
              <a:gd name="connsiteY40" fmla="*/ 3771900 h 3989768"/>
              <a:gd name="connsiteX41" fmla="*/ 1670050 w 2432050"/>
              <a:gd name="connsiteY41" fmla="*/ 3797300 h 3989768"/>
              <a:gd name="connsiteX42" fmla="*/ 1657350 w 2432050"/>
              <a:gd name="connsiteY42" fmla="*/ 3810000 h 3989768"/>
              <a:gd name="connsiteX43" fmla="*/ 1460500 w 2432050"/>
              <a:gd name="connsiteY43" fmla="*/ 3943350 h 3989768"/>
              <a:gd name="connsiteX44" fmla="*/ 1085850 w 2432050"/>
              <a:gd name="connsiteY44" fmla="*/ 3987800 h 3989768"/>
              <a:gd name="connsiteX0" fmla="*/ 1085850 w 2432050"/>
              <a:gd name="connsiteY0" fmla="*/ 3987800 h 3989768"/>
              <a:gd name="connsiteX1" fmla="*/ 749300 w 2432050"/>
              <a:gd name="connsiteY1" fmla="*/ 3911600 h 3989768"/>
              <a:gd name="connsiteX2" fmla="*/ 704850 w 2432050"/>
              <a:gd name="connsiteY2" fmla="*/ 3873500 h 3989768"/>
              <a:gd name="connsiteX3" fmla="*/ 501650 w 2432050"/>
              <a:gd name="connsiteY3" fmla="*/ 3683794 h 3989768"/>
              <a:gd name="connsiteX4" fmla="*/ 330200 w 2432050"/>
              <a:gd name="connsiteY4" fmla="*/ 3378200 h 3989768"/>
              <a:gd name="connsiteX5" fmla="*/ 101600 w 2432050"/>
              <a:gd name="connsiteY5" fmla="*/ 2768600 h 3989768"/>
              <a:gd name="connsiteX6" fmla="*/ 12700 w 2432050"/>
              <a:gd name="connsiteY6" fmla="*/ 2273300 h 3989768"/>
              <a:gd name="connsiteX7" fmla="*/ 0 w 2432050"/>
              <a:gd name="connsiteY7" fmla="*/ 1828800 h 3989768"/>
              <a:gd name="connsiteX8" fmla="*/ 142081 w 2432050"/>
              <a:gd name="connsiteY8" fmla="*/ 1847850 h 3989768"/>
              <a:gd name="connsiteX9" fmla="*/ 264318 w 2432050"/>
              <a:gd name="connsiteY9" fmla="*/ 1513681 h 3989768"/>
              <a:gd name="connsiteX10" fmla="*/ 139700 w 2432050"/>
              <a:gd name="connsiteY10" fmla="*/ 1433513 h 3989768"/>
              <a:gd name="connsiteX11" fmla="*/ 171450 w 2432050"/>
              <a:gd name="connsiteY11" fmla="*/ 1016000 h 3989768"/>
              <a:gd name="connsiteX12" fmla="*/ 317500 w 2432050"/>
              <a:gd name="connsiteY12" fmla="*/ 635000 h 3989768"/>
              <a:gd name="connsiteX13" fmla="*/ 406400 w 2432050"/>
              <a:gd name="connsiteY13" fmla="*/ 508000 h 3989768"/>
              <a:gd name="connsiteX14" fmla="*/ 565150 w 2432050"/>
              <a:gd name="connsiteY14" fmla="*/ 254000 h 3989768"/>
              <a:gd name="connsiteX15" fmla="*/ 844550 w 2432050"/>
              <a:gd name="connsiteY15" fmla="*/ 38100 h 3989768"/>
              <a:gd name="connsiteX16" fmla="*/ 1403350 w 2432050"/>
              <a:gd name="connsiteY16" fmla="*/ 0 h 3989768"/>
              <a:gd name="connsiteX17" fmla="*/ 1701800 w 2432050"/>
              <a:gd name="connsiteY17" fmla="*/ 114300 h 3989768"/>
              <a:gd name="connsiteX18" fmla="*/ 2044700 w 2432050"/>
              <a:gd name="connsiteY18" fmla="*/ 590550 h 3989768"/>
              <a:gd name="connsiteX19" fmla="*/ 2222500 w 2432050"/>
              <a:gd name="connsiteY19" fmla="*/ 939800 h 3989768"/>
              <a:gd name="connsiteX20" fmla="*/ 2368550 w 2432050"/>
              <a:gd name="connsiteY20" fmla="*/ 1397000 h 3989768"/>
              <a:gd name="connsiteX21" fmla="*/ 2343150 w 2432050"/>
              <a:gd name="connsiteY21" fmla="*/ 1479550 h 3989768"/>
              <a:gd name="connsiteX22" fmla="*/ 2330450 w 2432050"/>
              <a:gd name="connsiteY22" fmla="*/ 1517650 h 3989768"/>
              <a:gd name="connsiteX23" fmla="*/ 2336800 w 2432050"/>
              <a:gd name="connsiteY23" fmla="*/ 1644650 h 3989768"/>
              <a:gd name="connsiteX24" fmla="*/ 2368550 w 2432050"/>
              <a:gd name="connsiteY24" fmla="*/ 1689100 h 3989768"/>
              <a:gd name="connsiteX25" fmla="*/ 2387600 w 2432050"/>
              <a:gd name="connsiteY25" fmla="*/ 1701800 h 3989768"/>
              <a:gd name="connsiteX26" fmla="*/ 2432050 w 2432050"/>
              <a:gd name="connsiteY26" fmla="*/ 1822450 h 3989768"/>
              <a:gd name="connsiteX27" fmla="*/ 2432050 w 2432050"/>
              <a:gd name="connsiteY27" fmla="*/ 1943100 h 3989768"/>
              <a:gd name="connsiteX28" fmla="*/ 2419350 w 2432050"/>
              <a:gd name="connsiteY28" fmla="*/ 2330450 h 3989768"/>
              <a:gd name="connsiteX29" fmla="*/ 2393950 w 2432050"/>
              <a:gd name="connsiteY29" fmla="*/ 2387600 h 3989768"/>
              <a:gd name="connsiteX30" fmla="*/ 2387600 w 2432050"/>
              <a:gd name="connsiteY30" fmla="*/ 2413000 h 3989768"/>
              <a:gd name="connsiteX31" fmla="*/ 2349500 w 2432050"/>
              <a:gd name="connsiteY31" fmla="*/ 2463800 h 3989768"/>
              <a:gd name="connsiteX32" fmla="*/ 2370932 w 2432050"/>
              <a:gd name="connsiteY32" fmla="*/ 2771775 h 3989768"/>
              <a:gd name="connsiteX33" fmla="*/ 2284413 w 2432050"/>
              <a:gd name="connsiteY33" fmla="*/ 2810669 h 3989768"/>
              <a:gd name="connsiteX34" fmla="*/ 2171700 w 2432050"/>
              <a:gd name="connsiteY34" fmla="*/ 3041650 h 3989768"/>
              <a:gd name="connsiteX35" fmla="*/ 1981200 w 2432050"/>
              <a:gd name="connsiteY35" fmla="*/ 3308350 h 3989768"/>
              <a:gd name="connsiteX36" fmla="*/ 1897857 w 2432050"/>
              <a:gd name="connsiteY36" fmla="*/ 3301207 h 3989768"/>
              <a:gd name="connsiteX37" fmla="*/ 1830388 w 2432050"/>
              <a:gd name="connsiteY37" fmla="*/ 3395662 h 3989768"/>
              <a:gd name="connsiteX38" fmla="*/ 1695450 w 2432050"/>
              <a:gd name="connsiteY38" fmla="*/ 3714750 h 3989768"/>
              <a:gd name="connsiteX39" fmla="*/ 1676400 w 2432050"/>
              <a:gd name="connsiteY39" fmla="*/ 3771900 h 3989768"/>
              <a:gd name="connsiteX40" fmla="*/ 1670050 w 2432050"/>
              <a:gd name="connsiteY40" fmla="*/ 3797300 h 3989768"/>
              <a:gd name="connsiteX41" fmla="*/ 1657350 w 2432050"/>
              <a:gd name="connsiteY41" fmla="*/ 3810000 h 3989768"/>
              <a:gd name="connsiteX42" fmla="*/ 1460500 w 2432050"/>
              <a:gd name="connsiteY42" fmla="*/ 3943350 h 3989768"/>
              <a:gd name="connsiteX43" fmla="*/ 1085850 w 2432050"/>
              <a:gd name="connsiteY43" fmla="*/ 3987800 h 3989768"/>
              <a:gd name="connsiteX0" fmla="*/ 1085850 w 2432050"/>
              <a:gd name="connsiteY0" fmla="*/ 3987800 h 3989768"/>
              <a:gd name="connsiteX1" fmla="*/ 749300 w 2432050"/>
              <a:gd name="connsiteY1" fmla="*/ 3911600 h 3989768"/>
              <a:gd name="connsiteX2" fmla="*/ 704850 w 2432050"/>
              <a:gd name="connsiteY2" fmla="*/ 3873500 h 3989768"/>
              <a:gd name="connsiteX3" fmla="*/ 501650 w 2432050"/>
              <a:gd name="connsiteY3" fmla="*/ 3683794 h 3989768"/>
              <a:gd name="connsiteX4" fmla="*/ 330200 w 2432050"/>
              <a:gd name="connsiteY4" fmla="*/ 3378200 h 3989768"/>
              <a:gd name="connsiteX5" fmla="*/ 101600 w 2432050"/>
              <a:gd name="connsiteY5" fmla="*/ 2768600 h 3989768"/>
              <a:gd name="connsiteX6" fmla="*/ 12700 w 2432050"/>
              <a:gd name="connsiteY6" fmla="*/ 2273300 h 3989768"/>
              <a:gd name="connsiteX7" fmla="*/ 0 w 2432050"/>
              <a:gd name="connsiteY7" fmla="*/ 1828800 h 3989768"/>
              <a:gd name="connsiteX8" fmla="*/ 142081 w 2432050"/>
              <a:gd name="connsiteY8" fmla="*/ 1847850 h 3989768"/>
              <a:gd name="connsiteX9" fmla="*/ 264318 w 2432050"/>
              <a:gd name="connsiteY9" fmla="*/ 1513681 h 3989768"/>
              <a:gd name="connsiteX10" fmla="*/ 139700 w 2432050"/>
              <a:gd name="connsiteY10" fmla="*/ 1433513 h 3989768"/>
              <a:gd name="connsiteX11" fmla="*/ 171450 w 2432050"/>
              <a:gd name="connsiteY11" fmla="*/ 1016000 h 3989768"/>
              <a:gd name="connsiteX12" fmla="*/ 317500 w 2432050"/>
              <a:gd name="connsiteY12" fmla="*/ 635000 h 3989768"/>
              <a:gd name="connsiteX13" fmla="*/ 406400 w 2432050"/>
              <a:gd name="connsiteY13" fmla="*/ 508000 h 3989768"/>
              <a:gd name="connsiteX14" fmla="*/ 565150 w 2432050"/>
              <a:gd name="connsiteY14" fmla="*/ 254000 h 3989768"/>
              <a:gd name="connsiteX15" fmla="*/ 844550 w 2432050"/>
              <a:gd name="connsiteY15" fmla="*/ 38100 h 3989768"/>
              <a:gd name="connsiteX16" fmla="*/ 1403350 w 2432050"/>
              <a:gd name="connsiteY16" fmla="*/ 0 h 3989768"/>
              <a:gd name="connsiteX17" fmla="*/ 1701800 w 2432050"/>
              <a:gd name="connsiteY17" fmla="*/ 114300 h 3989768"/>
              <a:gd name="connsiteX18" fmla="*/ 2044700 w 2432050"/>
              <a:gd name="connsiteY18" fmla="*/ 590550 h 3989768"/>
              <a:gd name="connsiteX19" fmla="*/ 2222500 w 2432050"/>
              <a:gd name="connsiteY19" fmla="*/ 939800 h 3989768"/>
              <a:gd name="connsiteX20" fmla="*/ 2368550 w 2432050"/>
              <a:gd name="connsiteY20" fmla="*/ 1397000 h 3989768"/>
              <a:gd name="connsiteX21" fmla="*/ 2343150 w 2432050"/>
              <a:gd name="connsiteY21" fmla="*/ 1479550 h 3989768"/>
              <a:gd name="connsiteX22" fmla="*/ 2330450 w 2432050"/>
              <a:gd name="connsiteY22" fmla="*/ 1517650 h 3989768"/>
              <a:gd name="connsiteX23" fmla="*/ 2336800 w 2432050"/>
              <a:gd name="connsiteY23" fmla="*/ 1644650 h 3989768"/>
              <a:gd name="connsiteX24" fmla="*/ 2368550 w 2432050"/>
              <a:gd name="connsiteY24" fmla="*/ 1689100 h 3989768"/>
              <a:gd name="connsiteX25" fmla="*/ 2387600 w 2432050"/>
              <a:gd name="connsiteY25" fmla="*/ 1701800 h 3989768"/>
              <a:gd name="connsiteX26" fmla="*/ 2432050 w 2432050"/>
              <a:gd name="connsiteY26" fmla="*/ 1822450 h 3989768"/>
              <a:gd name="connsiteX27" fmla="*/ 2432050 w 2432050"/>
              <a:gd name="connsiteY27" fmla="*/ 1943100 h 3989768"/>
              <a:gd name="connsiteX28" fmla="*/ 2419350 w 2432050"/>
              <a:gd name="connsiteY28" fmla="*/ 2330450 h 3989768"/>
              <a:gd name="connsiteX29" fmla="*/ 2393950 w 2432050"/>
              <a:gd name="connsiteY29" fmla="*/ 2387600 h 3989768"/>
              <a:gd name="connsiteX30" fmla="*/ 2349500 w 2432050"/>
              <a:gd name="connsiteY30" fmla="*/ 2463800 h 3989768"/>
              <a:gd name="connsiteX31" fmla="*/ 2370932 w 2432050"/>
              <a:gd name="connsiteY31" fmla="*/ 2771775 h 3989768"/>
              <a:gd name="connsiteX32" fmla="*/ 2284413 w 2432050"/>
              <a:gd name="connsiteY32" fmla="*/ 2810669 h 3989768"/>
              <a:gd name="connsiteX33" fmla="*/ 2171700 w 2432050"/>
              <a:gd name="connsiteY33" fmla="*/ 3041650 h 3989768"/>
              <a:gd name="connsiteX34" fmla="*/ 1981200 w 2432050"/>
              <a:gd name="connsiteY34" fmla="*/ 3308350 h 3989768"/>
              <a:gd name="connsiteX35" fmla="*/ 1897857 w 2432050"/>
              <a:gd name="connsiteY35" fmla="*/ 3301207 h 3989768"/>
              <a:gd name="connsiteX36" fmla="*/ 1830388 w 2432050"/>
              <a:gd name="connsiteY36" fmla="*/ 3395662 h 3989768"/>
              <a:gd name="connsiteX37" fmla="*/ 1695450 w 2432050"/>
              <a:gd name="connsiteY37" fmla="*/ 3714750 h 3989768"/>
              <a:gd name="connsiteX38" fmla="*/ 1676400 w 2432050"/>
              <a:gd name="connsiteY38" fmla="*/ 3771900 h 3989768"/>
              <a:gd name="connsiteX39" fmla="*/ 1670050 w 2432050"/>
              <a:gd name="connsiteY39" fmla="*/ 3797300 h 3989768"/>
              <a:gd name="connsiteX40" fmla="*/ 1657350 w 2432050"/>
              <a:gd name="connsiteY40" fmla="*/ 3810000 h 3989768"/>
              <a:gd name="connsiteX41" fmla="*/ 1460500 w 2432050"/>
              <a:gd name="connsiteY41" fmla="*/ 3943350 h 3989768"/>
              <a:gd name="connsiteX42" fmla="*/ 1085850 w 2432050"/>
              <a:gd name="connsiteY42" fmla="*/ 3987800 h 3989768"/>
              <a:gd name="connsiteX0" fmla="*/ 1085850 w 2432050"/>
              <a:gd name="connsiteY0" fmla="*/ 3987800 h 3989768"/>
              <a:gd name="connsiteX1" fmla="*/ 749300 w 2432050"/>
              <a:gd name="connsiteY1" fmla="*/ 3911600 h 3989768"/>
              <a:gd name="connsiteX2" fmla="*/ 704850 w 2432050"/>
              <a:gd name="connsiteY2" fmla="*/ 3873500 h 3989768"/>
              <a:gd name="connsiteX3" fmla="*/ 501650 w 2432050"/>
              <a:gd name="connsiteY3" fmla="*/ 3683794 h 3989768"/>
              <a:gd name="connsiteX4" fmla="*/ 330200 w 2432050"/>
              <a:gd name="connsiteY4" fmla="*/ 3378200 h 3989768"/>
              <a:gd name="connsiteX5" fmla="*/ 101600 w 2432050"/>
              <a:gd name="connsiteY5" fmla="*/ 2768600 h 3989768"/>
              <a:gd name="connsiteX6" fmla="*/ 12700 w 2432050"/>
              <a:gd name="connsiteY6" fmla="*/ 2273300 h 3989768"/>
              <a:gd name="connsiteX7" fmla="*/ 0 w 2432050"/>
              <a:gd name="connsiteY7" fmla="*/ 1828800 h 3989768"/>
              <a:gd name="connsiteX8" fmla="*/ 142081 w 2432050"/>
              <a:gd name="connsiteY8" fmla="*/ 1847850 h 3989768"/>
              <a:gd name="connsiteX9" fmla="*/ 264318 w 2432050"/>
              <a:gd name="connsiteY9" fmla="*/ 1513681 h 3989768"/>
              <a:gd name="connsiteX10" fmla="*/ 139700 w 2432050"/>
              <a:gd name="connsiteY10" fmla="*/ 1433513 h 3989768"/>
              <a:gd name="connsiteX11" fmla="*/ 171450 w 2432050"/>
              <a:gd name="connsiteY11" fmla="*/ 1016000 h 3989768"/>
              <a:gd name="connsiteX12" fmla="*/ 317500 w 2432050"/>
              <a:gd name="connsiteY12" fmla="*/ 635000 h 3989768"/>
              <a:gd name="connsiteX13" fmla="*/ 406400 w 2432050"/>
              <a:gd name="connsiteY13" fmla="*/ 508000 h 3989768"/>
              <a:gd name="connsiteX14" fmla="*/ 565150 w 2432050"/>
              <a:gd name="connsiteY14" fmla="*/ 254000 h 3989768"/>
              <a:gd name="connsiteX15" fmla="*/ 844550 w 2432050"/>
              <a:gd name="connsiteY15" fmla="*/ 38100 h 3989768"/>
              <a:gd name="connsiteX16" fmla="*/ 1403350 w 2432050"/>
              <a:gd name="connsiteY16" fmla="*/ 0 h 3989768"/>
              <a:gd name="connsiteX17" fmla="*/ 1701800 w 2432050"/>
              <a:gd name="connsiteY17" fmla="*/ 114300 h 3989768"/>
              <a:gd name="connsiteX18" fmla="*/ 2044700 w 2432050"/>
              <a:gd name="connsiteY18" fmla="*/ 590550 h 3989768"/>
              <a:gd name="connsiteX19" fmla="*/ 2222500 w 2432050"/>
              <a:gd name="connsiteY19" fmla="*/ 939800 h 3989768"/>
              <a:gd name="connsiteX20" fmla="*/ 2368550 w 2432050"/>
              <a:gd name="connsiteY20" fmla="*/ 1397000 h 3989768"/>
              <a:gd name="connsiteX21" fmla="*/ 2343150 w 2432050"/>
              <a:gd name="connsiteY21" fmla="*/ 1479550 h 3989768"/>
              <a:gd name="connsiteX22" fmla="*/ 2330450 w 2432050"/>
              <a:gd name="connsiteY22" fmla="*/ 1517650 h 3989768"/>
              <a:gd name="connsiteX23" fmla="*/ 2336800 w 2432050"/>
              <a:gd name="connsiteY23" fmla="*/ 1644650 h 3989768"/>
              <a:gd name="connsiteX24" fmla="*/ 2368550 w 2432050"/>
              <a:gd name="connsiteY24" fmla="*/ 1689100 h 3989768"/>
              <a:gd name="connsiteX25" fmla="*/ 2363787 w 2432050"/>
              <a:gd name="connsiteY25" fmla="*/ 1758950 h 3989768"/>
              <a:gd name="connsiteX26" fmla="*/ 2432050 w 2432050"/>
              <a:gd name="connsiteY26" fmla="*/ 1822450 h 3989768"/>
              <a:gd name="connsiteX27" fmla="*/ 2432050 w 2432050"/>
              <a:gd name="connsiteY27" fmla="*/ 1943100 h 3989768"/>
              <a:gd name="connsiteX28" fmla="*/ 2419350 w 2432050"/>
              <a:gd name="connsiteY28" fmla="*/ 2330450 h 3989768"/>
              <a:gd name="connsiteX29" fmla="*/ 2393950 w 2432050"/>
              <a:gd name="connsiteY29" fmla="*/ 2387600 h 3989768"/>
              <a:gd name="connsiteX30" fmla="*/ 2349500 w 2432050"/>
              <a:gd name="connsiteY30" fmla="*/ 2463800 h 3989768"/>
              <a:gd name="connsiteX31" fmla="*/ 2370932 w 2432050"/>
              <a:gd name="connsiteY31" fmla="*/ 2771775 h 3989768"/>
              <a:gd name="connsiteX32" fmla="*/ 2284413 w 2432050"/>
              <a:gd name="connsiteY32" fmla="*/ 2810669 h 3989768"/>
              <a:gd name="connsiteX33" fmla="*/ 2171700 w 2432050"/>
              <a:gd name="connsiteY33" fmla="*/ 3041650 h 3989768"/>
              <a:gd name="connsiteX34" fmla="*/ 1981200 w 2432050"/>
              <a:gd name="connsiteY34" fmla="*/ 3308350 h 3989768"/>
              <a:gd name="connsiteX35" fmla="*/ 1897857 w 2432050"/>
              <a:gd name="connsiteY35" fmla="*/ 3301207 h 3989768"/>
              <a:gd name="connsiteX36" fmla="*/ 1830388 w 2432050"/>
              <a:gd name="connsiteY36" fmla="*/ 3395662 h 3989768"/>
              <a:gd name="connsiteX37" fmla="*/ 1695450 w 2432050"/>
              <a:gd name="connsiteY37" fmla="*/ 3714750 h 3989768"/>
              <a:gd name="connsiteX38" fmla="*/ 1676400 w 2432050"/>
              <a:gd name="connsiteY38" fmla="*/ 3771900 h 3989768"/>
              <a:gd name="connsiteX39" fmla="*/ 1670050 w 2432050"/>
              <a:gd name="connsiteY39" fmla="*/ 3797300 h 3989768"/>
              <a:gd name="connsiteX40" fmla="*/ 1657350 w 2432050"/>
              <a:gd name="connsiteY40" fmla="*/ 3810000 h 3989768"/>
              <a:gd name="connsiteX41" fmla="*/ 1460500 w 2432050"/>
              <a:gd name="connsiteY41" fmla="*/ 3943350 h 3989768"/>
              <a:gd name="connsiteX42" fmla="*/ 1085850 w 2432050"/>
              <a:gd name="connsiteY42" fmla="*/ 3987800 h 3989768"/>
              <a:gd name="connsiteX0" fmla="*/ 1085850 w 2432050"/>
              <a:gd name="connsiteY0" fmla="*/ 3987800 h 3989768"/>
              <a:gd name="connsiteX1" fmla="*/ 749300 w 2432050"/>
              <a:gd name="connsiteY1" fmla="*/ 3911600 h 3989768"/>
              <a:gd name="connsiteX2" fmla="*/ 704850 w 2432050"/>
              <a:gd name="connsiteY2" fmla="*/ 3873500 h 3989768"/>
              <a:gd name="connsiteX3" fmla="*/ 501650 w 2432050"/>
              <a:gd name="connsiteY3" fmla="*/ 3683794 h 3989768"/>
              <a:gd name="connsiteX4" fmla="*/ 330200 w 2432050"/>
              <a:gd name="connsiteY4" fmla="*/ 3378200 h 3989768"/>
              <a:gd name="connsiteX5" fmla="*/ 101600 w 2432050"/>
              <a:gd name="connsiteY5" fmla="*/ 2768600 h 3989768"/>
              <a:gd name="connsiteX6" fmla="*/ 12700 w 2432050"/>
              <a:gd name="connsiteY6" fmla="*/ 2273300 h 3989768"/>
              <a:gd name="connsiteX7" fmla="*/ 0 w 2432050"/>
              <a:gd name="connsiteY7" fmla="*/ 1828800 h 3989768"/>
              <a:gd name="connsiteX8" fmla="*/ 142081 w 2432050"/>
              <a:gd name="connsiteY8" fmla="*/ 1847850 h 3989768"/>
              <a:gd name="connsiteX9" fmla="*/ 264318 w 2432050"/>
              <a:gd name="connsiteY9" fmla="*/ 1513681 h 3989768"/>
              <a:gd name="connsiteX10" fmla="*/ 139700 w 2432050"/>
              <a:gd name="connsiteY10" fmla="*/ 1433513 h 3989768"/>
              <a:gd name="connsiteX11" fmla="*/ 171450 w 2432050"/>
              <a:gd name="connsiteY11" fmla="*/ 1016000 h 3989768"/>
              <a:gd name="connsiteX12" fmla="*/ 317500 w 2432050"/>
              <a:gd name="connsiteY12" fmla="*/ 635000 h 3989768"/>
              <a:gd name="connsiteX13" fmla="*/ 406400 w 2432050"/>
              <a:gd name="connsiteY13" fmla="*/ 508000 h 3989768"/>
              <a:gd name="connsiteX14" fmla="*/ 565150 w 2432050"/>
              <a:gd name="connsiteY14" fmla="*/ 254000 h 3989768"/>
              <a:gd name="connsiteX15" fmla="*/ 844550 w 2432050"/>
              <a:gd name="connsiteY15" fmla="*/ 38100 h 3989768"/>
              <a:gd name="connsiteX16" fmla="*/ 1403350 w 2432050"/>
              <a:gd name="connsiteY16" fmla="*/ 0 h 3989768"/>
              <a:gd name="connsiteX17" fmla="*/ 1701800 w 2432050"/>
              <a:gd name="connsiteY17" fmla="*/ 114300 h 3989768"/>
              <a:gd name="connsiteX18" fmla="*/ 2044700 w 2432050"/>
              <a:gd name="connsiteY18" fmla="*/ 590550 h 3989768"/>
              <a:gd name="connsiteX19" fmla="*/ 2222500 w 2432050"/>
              <a:gd name="connsiteY19" fmla="*/ 939800 h 3989768"/>
              <a:gd name="connsiteX20" fmla="*/ 2368550 w 2432050"/>
              <a:gd name="connsiteY20" fmla="*/ 1397000 h 3989768"/>
              <a:gd name="connsiteX21" fmla="*/ 2343150 w 2432050"/>
              <a:gd name="connsiteY21" fmla="*/ 1479550 h 3989768"/>
              <a:gd name="connsiteX22" fmla="*/ 2330450 w 2432050"/>
              <a:gd name="connsiteY22" fmla="*/ 1517650 h 3989768"/>
              <a:gd name="connsiteX23" fmla="*/ 2336800 w 2432050"/>
              <a:gd name="connsiteY23" fmla="*/ 1644650 h 3989768"/>
              <a:gd name="connsiteX24" fmla="*/ 2320925 w 2432050"/>
              <a:gd name="connsiteY24" fmla="*/ 1696243 h 3989768"/>
              <a:gd name="connsiteX25" fmla="*/ 2363787 w 2432050"/>
              <a:gd name="connsiteY25" fmla="*/ 1758950 h 3989768"/>
              <a:gd name="connsiteX26" fmla="*/ 2432050 w 2432050"/>
              <a:gd name="connsiteY26" fmla="*/ 1822450 h 3989768"/>
              <a:gd name="connsiteX27" fmla="*/ 2432050 w 2432050"/>
              <a:gd name="connsiteY27" fmla="*/ 1943100 h 3989768"/>
              <a:gd name="connsiteX28" fmla="*/ 2419350 w 2432050"/>
              <a:gd name="connsiteY28" fmla="*/ 2330450 h 3989768"/>
              <a:gd name="connsiteX29" fmla="*/ 2393950 w 2432050"/>
              <a:gd name="connsiteY29" fmla="*/ 2387600 h 3989768"/>
              <a:gd name="connsiteX30" fmla="*/ 2349500 w 2432050"/>
              <a:gd name="connsiteY30" fmla="*/ 2463800 h 3989768"/>
              <a:gd name="connsiteX31" fmla="*/ 2370932 w 2432050"/>
              <a:gd name="connsiteY31" fmla="*/ 2771775 h 3989768"/>
              <a:gd name="connsiteX32" fmla="*/ 2284413 w 2432050"/>
              <a:gd name="connsiteY32" fmla="*/ 2810669 h 3989768"/>
              <a:gd name="connsiteX33" fmla="*/ 2171700 w 2432050"/>
              <a:gd name="connsiteY33" fmla="*/ 3041650 h 3989768"/>
              <a:gd name="connsiteX34" fmla="*/ 1981200 w 2432050"/>
              <a:gd name="connsiteY34" fmla="*/ 3308350 h 3989768"/>
              <a:gd name="connsiteX35" fmla="*/ 1897857 w 2432050"/>
              <a:gd name="connsiteY35" fmla="*/ 3301207 h 3989768"/>
              <a:gd name="connsiteX36" fmla="*/ 1830388 w 2432050"/>
              <a:gd name="connsiteY36" fmla="*/ 3395662 h 3989768"/>
              <a:gd name="connsiteX37" fmla="*/ 1695450 w 2432050"/>
              <a:gd name="connsiteY37" fmla="*/ 3714750 h 3989768"/>
              <a:gd name="connsiteX38" fmla="*/ 1676400 w 2432050"/>
              <a:gd name="connsiteY38" fmla="*/ 3771900 h 3989768"/>
              <a:gd name="connsiteX39" fmla="*/ 1670050 w 2432050"/>
              <a:gd name="connsiteY39" fmla="*/ 3797300 h 3989768"/>
              <a:gd name="connsiteX40" fmla="*/ 1657350 w 2432050"/>
              <a:gd name="connsiteY40" fmla="*/ 3810000 h 3989768"/>
              <a:gd name="connsiteX41" fmla="*/ 1460500 w 2432050"/>
              <a:gd name="connsiteY41" fmla="*/ 3943350 h 3989768"/>
              <a:gd name="connsiteX42" fmla="*/ 1085850 w 2432050"/>
              <a:gd name="connsiteY42" fmla="*/ 3987800 h 3989768"/>
              <a:gd name="connsiteX0" fmla="*/ 1085850 w 2432050"/>
              <a:gd name="connsiteY0" fmla="*/ 3987800 h 3989768"/>
              <a:gd name="connsiteX1" fmla="*/ 749300 w 2432050"/>
              <a:gd name="connsiteY1" fmla="*/ 3911600 h 3989768"/>
              <a:gd name="connsiteX2" fmla="*/ 704850 w 2432050"/>
              <a:gd name="connsiteY2" fmla="*/ 3873500 h 3989768"/>
              <a:gd name="connsiteX3" fmla="*/ 501650 w 2432050"/>
              <a:gd name="connsiteY3" fmla="*/ 3683794 h 3989768"/>
              <a:gd name="connsiteX4" fmla="*/ 330200 w 2432050"/>
              <a:gd name="connsiteY4" fmla="*/ 3378200 h 3989768"/>
              <a:gd name="connsiteX5" fmla="*/ 101600 w 2432050"/>
              <a:gd name="connsiteY5" fmla="*/ 2768600 h 3989768"/>
              <a:gd name="connsiteX6" fmla="*/ 12700 w 2432050"/>
              <a:gd name="connsiteY6" fmla="*/ 2273300 h 3989768"/>
              <a:gd name="connsiteX7" fmla="*/ 0 w 2432050"/>
              <a:gd name="connsiteY7" fmla="*/ 1828800 h 3989768"/>
              <a:gd name="connsiteX8" fmla="*/ 142081 w 2432050"/>
              <a:gd name="connsiteY8" fmla="*/ 1847850 h 3989768"/>
              <a:gd name="connsiteX9" fmla="*/ 264318 w 2432050"/>
              <a:gd name="connsiteY9" fmla="*/ 1513681 h 3989768"/>
              <a:gd name="connsiteX10" fmla="*/ 139700 w 2432050"/>
              <a:gd name="connsiteY10" fmla="*/ 1433513 h 3989768"/>
              <a:gd name="connsiteX11" fmla="*/ 171450 w 2432050"/>
              <a:gd name="connsiteY11" fmla="*/ 1016000 h 3989768"/>
              <a:gd name="connsiteX12" fmla="*/ 317500 w 2432050"/>
              <a:gd name="connsiteY12" fmla="*/ 635000 h 3989768"/>
              <a:gd name="connsiteX13" fmla="*/ 406400 w 2432050"/>
              <a:gd name="connsiteY13" fmla="*/ 508000 h 3989768"/>
              <a:gd name="connsiteX14" fmla="*/ 565150 w 2432050"/>
              <a:gd name="connsiteY14" fmla="*/ 254000 h 3989768"/>
              <a:gd name="connsiteX15" fmla="*/ 844550 w 2432050"/>
              <a:gd name="connsiteY15" fmla="*/ 38100 h 3989768"/>
              <a:gd name="connsiteX16" fmla="*/ 1403350 w 2432050"/>
              <a:gd name="connsiteY16" fmla="*/ 0 h 3989768"/>
              <a:gd name="connsiteX17" fmla="*/ 1701800 w 2432050"/>
              <a:gd name="connsiteY17" fmla="*/ 114300 h 3989768"/>
              <a:gd name="connsiteX18" fmla="*/ 2044700 w 2432050"/>
              <a:gd name="connsiteY18" fmla="*/ 590550 h 3989768"/>
              <a:gd name="connsiteX19" fmla="*/ 2222500 w 2432050"/>
              <a:gd name="connsiteY19" fmla="*/ 939800 h 3989768"/>
              <a:gd name="connsiteX20" fmla="*/ 2368550 w 2432050"/>
              <a:gd name="connsiteY20" fmla="*/ 1397000 h 3989768"/>
              <a:gd name="connsiteX21" fmla="*/ 2390775 w 2432050"/>
              <a:gd name="connsiteY21" fmla="*/ 1498600 h 3989768"/>
              <a:gd name="connsiteX22" fmla="*/ 2330450 w 2432050"/>
              <a:gd name="connsiteY22" fmla="*/ 1517650 h 3989768"/>
              <a:gd name="connsiteX23" fmla="*/ 2336800 w 2432050"/>
              <a:gd name="connsiteY23" fmla="*/ 1644650 h 3989768"/>
              <a:gd name="connsiteX24" fmla="*/ 2320925 w 2432050"/>
              <a:gd name="connsiteY24" fmla="*/ 1696243 h 3989768"/>
              <a:gd name="connsiteX25" fmla="*/ 2363787 w 2432050"/>
              <a:gd name="connsiteY25" fmla="*/ 1758950 h 3989768"/>
              <a:gd name="connsiteX26" fmla="*/ 2432050 w 2432050"/>
              <a:gd name="connsiteY26" fmla="*/ 1822450 h 3989768"/>
              <a:gd name="connsiteX27" fmla="*/ 2432050 w 2432050"/>
              <a:gd name="connsiteY27" fmla="*/ 1943100 h 3989768"/>
              <a:gd name="connsiteX28" fmla="*/ 2419350 w 2432050"/>
              <a:gd name="connsiteY28" fmla="*/ 2330450 h 3989768"/>
              <a:gd name="connsiteX29" fmla="*/ 2393950 w 2432050"/>
              <a:gd name="connsiteY29" fmla="*/ 2387600 h 3989768"/>
              <a:gd name="connsiteX30" fmla="*/ 2349500 w 2432050"/>
              <a:gd name="connsiteY30" fmla="*/ 2463800 h 3989768"/>
              <a:gd name="connsiteX31" fmla="*/ 2370932 w 2432050"/>
              <a:gd name="connsiteY31" fmla="*/ 2771775 h 3989768"/>
              <a:gd name="connsiteX32" fmla="*/ 2284413 w 2432050"/>
              <a:gd name="connsiteY32" fmla="*/ 2810669 h 3989768"/>
              <a:gd name="connsiteX33" fmla="*/ 2171700 w 2432050"/>
              <a:gd name="connsiteY33" fmla="*/ 3041650 h 3989768"/>
              <a:gd name="connsiteX34" fmla="*/ 1981200 w 2432050"/>
              <a:gd name="connsiteY34" fmla="*/ 3308350 h 3989768"/>
              <a:gd name="connsiteX35" fmla="*/ 1897857 w 2432050"/>
              <a:gd name="connsiteY35" fmla="*/ 3301207 h 3989768"/>
              <a:gd name="connsiteX36" fmla="*/ 1830388 w 2432050"/>
              <a:gd name="connsiteY36" fmla="*/ 3395662 h 3989768"/>
              <a:gd name="connsiteX37" fmla="*/ 1695450 w 2432050"/>
              <a:gd name="connsiteY37" fmla="*/ 3714750 h 3989768"/>
              <a:gd name="connsiteX38" fmla="*/ 1676400 w 2432050"/>
              <a:gd name="connsiteY38" fmla="*/ 3771900 h 3989768"/>
              <a:gd name="connsiteX39" fmla="*/ 1670050 w 2432050"/>
              <a:gd name="connsiteY39" fmla="*/ 3797300 h 3989768"/>
              <a:gd name="connsiteX40" fmla="*/ 1657350 w 2432050"/>
              <a:gd name="connsiteY40" fmla="*/ 3810000 h 3989768"/>
              <a:gd name="connsiteX41" fmla="*/ 1460500 w 2432050"/>
              <a:gd name="connsiteY41" fmla="*/ 3943350 h 3989768"/>
              <a:gd name="connsiteX42" fmla="*/ 1085850 w 2432050"/>
              <a:gd name="connsiteY42" fmla="*/ 3987800 h 3989768"/>
              <a:gd name="connsiteX0" fmla="*/ 1085850 w 2432050"/>
              <a:gd name="connsiteY0" fmla="*/ 3987800 h 3989768"/>
              <a:gd name="connsiteX1" fmla="*/ 749300 w 2432050"/>
              <a:gd name="connsiteY1" fmla="*/ 3911600 h 3989768"/>
              <a:gd name="connsiteX2" fmla="*/ 704850 w 2432050"/>
              <a:gd name="connsiteY2" fmla="*/ 3873500 h 3989768"/>
              <a:gd name="connsiteX3" fmla="*/ 501650 w 2432050"/>
              <a:gd name="connsiteY3" fmla="*/ 3683794 h 3989768"/>
              <a:gd name="connsiteX4" fmla="*/ 330200 w 2432050"/>
              <a:gd name="connsiteY4" fmla="*/ 3378200 h 3989768"/>
              <a:gd name="connsiteX5" fmla="*/ 101600 w 2432050"/>
              <a:gd name="connsiteY5" fmla="*/ 2768600 h 3989768"/>
              <a:gd name="connsiteX6" fmla="*/ 12700 w 2432050"/>
              <a:gd name="connsiteY6" fmla="*/ 2273300 h 3989768"/>
              <a:gd name="connsiteX7" fmla="*/ 0 w 2432050"/>
              <a:gd name="connsiteY7" fmla="*/ 1828800 h 3989768"/>
              <a:gd name="connsiteX8" fmla="*/ 142081 w 2432050"/>
              <a:gd name="connsiteY8" fmla="*/ 1847850 h 3989768"/>
              <a:gd name="connsiteX9" fmla="*/ 264318 w 2432050"/>
              <a:gd name="connsiteY9" fmla="*/ 1513681 h 3989768"/>
              <a:gd name="connsiteX10" fmla="*/ 139700 w 2432050"/>
              <a:gd name="connsiteY10" fmla="*/ 1433513 h 3989768"/>
              <a:gd name="connsiteX11" fmla="*/ 171450 w 2432050"/>
              <a:gd name="connsiteY11" fmla="*/ 1016000 h 3989768"/>
              <a:gd name="connsiteX12" fmla="*/ 317500 w 2432050"/>
              <a:gd name="connsiteY12" fmla="*/ 635000 h 3989768"/>
              <a:gd name="connsiteX13" fmla="*/ 406400 w 2432050"/>
              <a:gd name="connsiteY13" fmla="*/ 508000 h 3989768"/>
              <a:gd name="connsiteX14" fmla="*/ 565150 w 2432050"/>
              <a:gd name="connsiteY14" fmla="*/ 254000 h 3989768"/>
              <a:gd name="connsiteX15" fmla="*/ 844550 w 2432050"/>
              <a:gd name="connsiteY15" fmla="*/ 38100 h 3989768"/>
              <a:gd name="connsiteX16" fmla="*/ 1403350 w 2432050"/>
              <a:gd name="connsiteY16" fmla="*/ 0 h 3989768"/>
              <a:gd name="connsiteX17" fmla="*/ 1701800 w 2432050"/>
              <a:gd name="connsiteY17" fmla="*/ 114300 h 3989768"/>
              <a:gd name="connsiteX18" fmla="*/ 2044700 w 2432050"/>
              <a:gd name="connsiteY18" fmla="*/ 590550 h 3989768"/>
              <a:gd name="connsiteX19" fmla="*/ 2222500 w 2432050"/>
              <a:gd name="connsiteY19" fmla="*/ 939800 h 3989768"/>
              <a:gd name="connsiteX20" fmla="*/ 2363788 w 2432050"/>
              <a:gd name="connsiteY20" fmla="*/ 1342231 h 3989768"/>
              <a:gd name="connsiteX21" fmla="*/ 2390775 w 2432050"/>
              <a:gd name="connsiteY21" fmla="*/ 1498600 h 3989768"/>
              <a:gd name="connsiteX22" fmla="*/ 2330450 w 2432050"/>
              <a:gd name="connsiteY22" fmla="*/ 1517650 h 3989768"/>
              <a:gd name="connsiteX23" fmla="*/ 2336800 w 2432050"/>
              <a:gd name="connsiteY23" fmla="*/ 1644650 h 3989768"/>
              <a:gd name="connsiteX24" fmla="*/ 2320925 w 2432050"/>
              <a:gd name="connsiteY24" fmla="*/ 1696243 h 3989768"/>
              <a:gd name="connsiteX25" fmla="*/ 2363787 w 2432050"/>
              <a:gd name="connsiteY25" fmla="*/ 1758950 h 3989768"/>
              <a:gd name="connsiteX26" fmla="*/ 2432050 w 2432050"/>
              <a:gd name="connsiteY26" fmla="*/ 1822450 h 3989768"/>
              <a:gd name="connsiteX27" fmla="*/ 2432050 w 2432050"/>
              <a:gd name="connsiteY27" fmla="*/ 1943100 h 3989768"/>
              <a:gd name="connsiteX28" fmla="*/ 2419350 w 2432050"/>
              <a:gd name="connsiteY28" fmla="*/ 2330450 h 3989768"/>
              <a:gd name="connsiteX29" fmla="*/ 2393950 w 2432050"/>
              <a:gd name="connsiteY29" fmla="*/ 2387600 h 3989768"/>
              <a:gd name="connsiteX30" fmla="*/ 2349500 w 2432050"/>
              <a:gd name="connsiteY30" fmla="*/ 2463800 h 3989768"/>
              <a:gd name="connsiteX31" fmla="*/ 2370932 w 2432050"/>
              <a:gd name="connsiteY31" fmla="*/ 2771775 h 3989768"/>
              <a:gd name="connsiteX32" fmla="*/ 2284413 w 2432050"/>
              <a:gd name="connsiteY32" fmla="*/ 2810669 h 3989768"/>
              <a:gd name="connsiteX33" fmla="*/ 2171700 w 2432050"/>
              <a:gd name="connsiteY33" fmla="*/ 3041650 h 3989768"/>
              <a:gd name="connsiteX34" fmla="*/ 1981200 w 2432050"/>
              <a:gd name="connsiteY34" fmla="*/ 3308350 h 3989768"/>
              <a:gd name="connsiteX35" fmla="*/ 1897857 w 2432050"/>
              <a:gd name="connsiteY35" fmla="*/ 3301207 h 3989768"/>
              <a:gd name="connsiteX36" fmla="*/ 1830388 w 2432050"/>
              <a:gd name="connsiteY36" fmla="*/ 3395662 h 3989768"/>
              <a:gd name="connsiteX37" fmla="*/ 1695450 w 2432050"/>
              <a:gd name="connsiteY37" fmla="*/ 3714750 h 3989768"/>
              <a:gd name="connsiteX38" fmla="*/ 1676400 w 2432050"/>
              <a:gd name="connsiteY38" fmla="*/ 3771900 h 3989768"/>
              <a:gd name="connsiteX39" fmla="*/ 1670050 w 2432050"/>
              <a:gd name="connsiteY39" fmla="*/ 3797300 h 3989768"/>
              <a:gd name="connsiteX40" fmla="*/ 1657350 w 2432050"/>
              <a:gd name="connsiteY40" fmla="*/ 3810000 h 3989768"/>
              <a:gd name="connsiteX41" fmla="*/ 1460500 w 2432050"/>
              <a:gd name="connsiteY41" fmla="*/ 3943350 h 3989768"/>
              <a:gd name="connsiteX42" fmla="*/ 1085850 w 2432050"/>
              <a:gd name="connsiteY42" fmla="*/ 3987800 h 3989768"/>
              <a:gd name="connsiteX0" fmla="*/ 1085850 w 2432050"/>
              <a:gd name="connsiteY0" fmla="*/ 3987800 h 3989768"/>
              <a:gd name="connsiteX1" fmla="*/ 749300 w 2432050"/>
              <a:gd name="connsiteY1" fmla="*/ 3911600 h 3989768"/>
              <a:gd name="connsiteX2" fmla="*/ 704850 w 2432050"/>
              <a:gd name="connsiteY2" fmla="*/ 3873500 h 3989768"/>
              <a:gd name="connsiteX3" fmla="*/ 501650 w 2432050"/>
              <a:gd name="connsiteY3" fmla="*/ 3683794 h 3989768"/>
              <a:gd name="connsiteX4" fmla="*/ 330200 w 2432050"/>
              <a:gd name="connsiteY4" fmla="*/ 3378200 h 3989768"/>
              <a:gd name="connsiteX5" fmla="*/ 101600 w 2432050"/>
              <a:gd name="connsiteY5" fmla="*/ 2768600 h 3989768"/>
              <a:gd name="connsiteX6" fmla="*/ 12700 w 2432050"/>
              <a:gd name="connsiteY6" fmla="*/ 2273300 h 3989768"/>
              <a:gd name="connsiteX7" fmla="*/ 0 w 2432050"/>
              <a:gd name="connsiteY7" fmla="*/ 1828800 h 3989768"/>
              <a:gd name="connsiteX8" fmla="*/ 142081 w 2432050"/>
              <a:gd name="connsiteY8" fmla="*/ 1847850 h 3989768"/>
              <a:gd name="connsiteX9" fmla="*/ 264318 w 2432050"/>
              <a:gd name="connsiteY9" fmla="*/ 1513681 h 3989768"/>
              <a:gd name="connsiteX10" fmla="*/ 139700 w 2432050"/>
              <a:gd name="connsiteY10" fmla="*/ 1433513 h 3989768"/>
              <a:gd name="connsiteX11" fmla="*/ 171450 w 2432050"/>
              <a:gd name="connsiteY11" fmla="*/ 1016000 h 3989768"/>
              <a:gd name="connsiteX12" fmla="*/ 317500 w 2432050"/>
              <a:gd name="connsiteY12" fmla="*/ 635000 h 3989768"/>
              <a:gd name="connsiteX13" fmla="*/ 406400 w 2432050"/>
              <a:gd name="connsiteY13" fmla="*/ 508000 h 3989768"/>
              <a:gd name="connsiteX14" fmla="*/ 565150 w 2432050"/>
              <a:gd name="connsiteY14" fmla="*/ 254000 h 3989768"/>
              <a:gd name="connsiteX15" fmla="*/ 844550 w 2432050"/>
              <a:gd name="connsiteY15" fmla="*/ 38100 h 3989768"/>
              <a:gd name="connsiteX16" fmla="*/ 1403350 w 2432050"/>
              <a:gd name="connsiteY16" fmla="*/ 0 h 3989768"/>
              <a:gd name="connsiteX17" fmla="*/ 1701800 w 2432050"/>
              <a:gd name="connsiteY17" fmla="*/ 114300 h 3989768"/>
              <a:gd name="connsiteX18" fmla="*/ 2044700 w 2432050"/>
              <a:gd name="connsiteY18" fmla="*/ 590550 h 3989768"/>
              <a:gd name="connsiteX19" fmla="*/ 2222500 w 2432050"/>
              <a:gd name="connsiteY19" fmla="*/ 939800 h 3989768"/>
              <a:gd name="connsiteX20" fmla="*/ 2363788 w 2432050"/>
              <a:gd name="connsiteY20" fmla="*/ 1342231 h 3989768"/>
              <a:gd name="connsiteX21" fmla="*/ 2390775 w 2432050"/>
              <a:gd name="connsiteY21" fmla="*/ 1498600 h 3989768"/>
              <a:gd name="connsiteX22" fmla="*/ 2330450 w 2432050"/>
              <a:gd name="connsiteY22" fmla="*/ 1517650 h 3989768"/>
              <a:gd name="connsiteX23" fmla="*/ 2336800 w 2432050"/>
              <a:gd name="connsiteY23" fmla="*/ 1644650 h 3989768"/>
              <a:gd name="connsiteX24" fmla="*/ 2320925 w 2432050"/>
              <a:gd name="connsiteY24" fmla="*/ 1696243 h 3989768"/>
              <a:gd name="connsiteX25" fmla="*/ 2363787 w 2432050"/>
              <a:gd name="connsiteY25" fmla="*/ 1758950 h 3989768"/>
              <a:gd name="connsiteX26" fmla="*/ 2432050 w 2432050"/>
              <a:gd name="connsiteY26" fmla="*/ 1822450 h 3989768"/>
              <a:gd name="connsiteX27" fmla="*/ 2432050 w 2432050"/>
              <a:gd name="connsiteY27" fmla="*/ 1943100 h 3989768"/>
              <a:gd name="connsiteX28" fmla="*/ 2419350 w 2432050"/>
              <a:gd name="connsiteY28" fmla="*/ 2330450 h 3989768"/>
              <a:gd name="connsiteX29" fmla="*/ 2393950 w 2432050"/>
              <a:gd name="connsiteY29" fmla="*/ 2387600 h 3989768"/>
              <a:gd name="connsiteX30" fmla="*/ 2349500 w 2432050"/>
              <a:gd name="connsiteY30" fmla="*/ 2463800 h 3989768"/>
              <a:gd name="connsiteX31" fmla="*/ 2370932 w 2432050"/>
              <a:gd name="connsiteY31" fmla="*/ 2771775 h 3989768"/>
              <a:gd name="connsiteX32" fmla="*/ 2284413 w 2432050"/>
              <a:gd name="connsiteY32" fmla="*/ 2810669 h 3989768"/>
              <a:gd name="connsiteX33" fmla="*/ 2171700 w 2432050"/>
              <a:gd name="connsiteY33" fmla="*/ 3041650 h 3989768"/>
              <a:gd name="connsiteX34" fmla="*/ 1981200 w 2432050"/>
              <a:gd name="connsiteY34" fmla="*/ 3308350 h 3989768"/>
              <a:gd name="connsiteX35" fmla="*/ 1897857 w 2432050"/>
              <a:gd name="connsiteY35" fmla="*/ 3301207 h 3989768"/>
              <a:gd name="connsiteX36" fmla="*/ 1830388 w 2432050"/>
              <a:gd name="connsiteY36" fmla="*/ 3395662 h 3989768"/>
              <a:gd name="connsiteX37" fmla="*/ 1695450 w 2432050"/>
              <a:gd name="connsiteY37" fmla="*/ 3714750 h 3989768"/>
              <a:gd name="connsiteX38" fmla="*/ 1676400 w 2432050"/>
              <a:gd name="connsiteY38" fmla="*/ 3771900 h 3989768"/>
              <a:gd name="connsiteX39" fmla="*/ 1670050 w 2432050"/>
              <a:gd name="connsiteY39" fmla="*/ 3797300 h 3989768"/>
              <a:gd name="connsiteX40" fmla="*/ 1657350 w 2432050"/>
              <a:gd name="connsiteY40" fmla="*/ 3810000 h 3989768"/>
              <a:gd name="connsiteX41" fmla="*/ 1460500 w 2432050"/>
              <a:gd name="connsiteY41" fmla="*/ 3943350 h 3989768"/>
              <a:gd name="connsiteX42" fmla="*/ 1085850 w 2432050"/>
              <a:gd name="connsiteY42" fmla="*/ 3987800 h 3989768"/>
              <a:gd name="connsiteX0" fmla="*/ 1085850 w 2432050"/>
              <a:gd name="connsiteY0" fmla="*/ 3987800 h 3989768"/>
              <a:gd name="connsiteX1" fmla="*/ 749300 w 2432050"/>
              <a:gd name="connsiteY1" fmla="*/ 3911600 h 3989768"/>
              <a:gd name="connsiteX2" fmla="*/ 704850 w 2432050"/>
              <a:gd name="connsiteY2" fmla="*/ 3873500 h 3989768"/>
              <a:gd name="connsiteX3" fmla="*/ 501650 w 2432050"/>
              <a:gd name="connsiteY3" fmla="*/ 3683794 h 3989768"/>
              <a:gd name="connsiteX4" fmla="*/ 330200 w 2432050"/>
              <a:gd name="connsiteY4" fmla="*/ 3378200 h 3989768"/>
              <a:gd name="connsiteX5" fmla="*/ 101600 w 2432050"/>
              <a:gd name="connsiteY5" fmla="*/ 2768600 h 3989768"/>
              <a:gd name="connsiteX6" fmla="*/ 12700 w 2432050"/>
              <a:gd name="connsiteY6" fmla="*/ 2273300 h 3989768"/>
              <a:gd name="connsiteX7" fmla="*/ 0 w 2432050"/>
              <a:gd name="connsiteY7" fmla="*/ 1828800 h 3989768"/>
              <a:gd name="connsiteX8" fmla="*/ 142081 w 2432050"/>
              <a:gd name="connsiteY8" fmla="*/ 1847850 h 3989768"/>
              <a:gd name="connsiteX9" fmla="*/ 264318 w 2432050"/>
              <a:gd name="connsiteY9" fmla="*/ 1513681 h 3989768"/>
              <a:gd name="connsiteX10" fmla="*/ 139700 w 2432050"/>
              <a:gd name="connsiteY10" fmla="*/ 1433513 h 3989768"/>
              <a:gd name="connsiteX11" fmla="*/ 171450 w 2432050"/>
              <a:gd name="connsiteY11" fmla="*/ 1016000 h 3989768"/>
              <a:gd name="connsiteX12" fmla="*/ 317500 w 2432050"/>
              <a:gd name="connsiteY12" fmla="*/ 635000 h 3989768"/>
              <a:gd name="connsiteX13" fmla="*/ 406400 w 2432050"/>
              <a:gd name="connsiteY13" fmla="*/ 508000 h 3989768"/>
              <a:gd name="connsiteX14" fmla="*/ 565150 w 2432050"/>
              <a:gd name="connsiteY14" fmla="*/ 254000 h 3989768"/>
              <a:gd name="connsiteX15" fmla="*/ 844550 w 2432050"/>
              <a:gd name="connsiteY15" fmla="*/ 38100 h 3989768"/>
              <a:gd name="connsiteX16" fmla="*/ 1403350 w 2432050"/>
              <a:gd name="connsiteY16" fmla="*/ 0 h 3989768"/>
              <a:gd name="connsiteX17" fmla="*/ 1701800 w 2432050"/>
              <a:gd name="connsiteY17" fmla="*/ 114300 h 3989768"/>
              <a:gd name="connsiteX18" fmla="*/ 2044700 w 2432050"/>
              <a:gd name="connsiteY18" fmla="*/ 590550 h 3989768"/>
              <a:gd name="connsiteX19" fmla="*/ 2243931 w 2432050"/>
              <a:gd name="connsiteY19" fmla="*/ 999331 h 3989768"/>
              <a:gd name="connsiteX20" fmla="*/ 2363788 w 2432050"/>
              <a:gd name="connsiteY20" fmla="*/ 1342231 h 3989768"/>
              <a:gd name="connsiteX21" fmla="*/ 2390775 w 2432050"/>
              <a:gd name="connsiteY21" fmla="*/ 1498600 h 3989768"/>
              <a:gd name="connsiteX22" fmla="*/ 2330450 w 2432050"/>
              <a:gd name="connsiteY22" fmla="*/ 1517650 h 3989768"/>
              <a:gd name="connsiteX23" fmla="*/ 2336800 w 2432050"/>
              <a:gd name="connsiteY23" fmla="*/ 1644650 h 3989768"/>
              <a:gd name="connsiteX24" fmla="*/ 2320925 w 2432050"/>
              <a:gd name="connsiteY24" fmla="*/ 1696243 h 3989768"/>
              <a:gd name="connsiteX25" fmla="*/ 2363787 w 2432050"/>
              <a:gd name="connsiteY25" fmla="*/ 1758950 h 3989768"/>
              <a:gd name="connsiteX26" fmla="*/ 2432050 w 2432050"/>
              <a:gd name="connsiteY26" fmla="*/ 1822450 h 3989768"/>
              <a:gd name="connsiteX27" fmla="*/ 2432050 w 2432050"/>
              <a:gd name="connsiteY27" fmla="*/ 1943100 h 3989768"/>
              <a:gd name="connsiteX28" fmla="*/ 2419350 w 2432050"/>
              <a:gd name="connsiteY28" fmla="*/ 2330450 h 3989768"/>
              <a:gd name="connsiteX29" fmla="*/ 2393950 w 2432050"/>
              <a:gd name="connsiteY29" fmla="*/ 2387600 h 3989768"/>
              <a:gd name="connsiteX30" fmla="*/ 2349500 w 2432050"/>
              <a:gd name="connsiteY30" fmla="*/ 2463800 h 3989768"/>
              <a:gd name="connsiteX31" fmla="*/ 2370932 w 2432050"/>
              <a:gd name="connsiteY31" fmla="*/ 2771775 h 3989768"/>
              <a:gd name="connsiteX32" fmla="*/ 2284413 w 2432050"/>
              <a:gd name="connsiteY32" fmla="*/ 2810669 h 3989768"/>
              <a:gd name="connsiteX33" fmla="*/ 2171700 w 2432050"/>
              <a:gd name="connsiteY33" fmla="*/ 3041650 h 3989768"/>
              <a:gd name="connsiteX34" fmla="*/ 1981200 w 2432050"/>
              <a:gd name="connsiteY34" fmla="*/ 3308350 h 3989768"/>
              <a:gd name="connsiteX35" fmla="*/ 1897857 w 2432050"/>
              <a:gd name="connsiteY35" fmla="*/ 3301207 h 3989768"/>
              <a:gd name="connsiteX36" fmla="*/ 1830388 w 2432050"/>
              <a:gd name="connsiteY36" fmla="*/ 3395662 h 3989768"/>
              <a:gd name="connsiteX37" fmla="*/ 1695450 w 2432050"/>
              <a:gd name="connsiteY37" fmla="*/ 3714750 h 3989768"/>
              <a:gd name="connsiteX38" fmla="*/ 1676400 w 2432050"/>
              <a:gd name="connsiteY38" fmla="*/ 3771900 h 3989768"/>
              <a:gd name="connsiteX39" fmla="*/ 1670050 w 2432050"/>
              <a:gd name="connsiteY39" fmla="*/ 3797300 h 3989768"/>
              <a:gd name="connsiteX40" fmla="*/ 1657350 w 2432050"/>
              <a:gd name="connsiteY40" fmla="*/ 3810000 h 3989768"/>
              <a:gd name="connsiteX41" fmla="*/ 1460500 w 2432050"/>
              <a:gd name="connsiteY41" fmla="*/ 3943350 h 3989768"/>
              <a:gd name="connsiteX42" fmla="*/ 1085850 w 2432050"/>
              <a:gd name="connsiteY42" fmla="*/ 3987800 h 3989768"/>
              <a:gd name="connsiteX0" fmla="*/ 1085850 w 2432050"/>
              <a:gd name="connsiteY0" fmla="*/ 3987800 h 3989768"/>
              <a:gd name="connsiteX1" fmla="*/ 749300 w 2432050"/>
              <a:gd name="connsiteY1" fmla="*/ 3911600 h 3989768"/>
              <a:gd name="connsiteX2" fmla="*/ 704850 w 2432050"/>
              <a:gd name="connsiteY2" fmla="*/ 3873500 h 3989768"/>
              <a:gd name="connsiteX3" fmla="*/ 501650 w 2432050"/>
              <a:gd name="connsiteY3" fmla="*/ 3683794 h 3989768"/>
              <a:gd name="connsiteX4" fmla="*/ 330200 w 2432050"/>
              <a:gd name="connsiteY4" fmla="*/ 3378200 h 3989768"/>
              <a:gd name="connsiteX5" fmla="*/ 101600 w 2432050"/>
              <a:gd name="connsiteY5" fmla="*/ 2768600 h 3989768"/>
              <a:gd name="connsiteX6" fmla="*/ 12700 w 2432050"/>
              <a:gd name="connsiteY6" fmla="*/ 2273300 h 3989768"/>
              <a:gd name="connsiteX7" fmla="*/ 0 w 2432050"/>
              <a:gd name="connsiteY7" fmla="*/ 1828800 h 3989768"/>
              <a:gd name="connsiteX8" fmla="*/ 142081 w 2432050"/>
              <a:gd name="connsiteY8" fmla="*/ 1847850 h 3989768"/>
              <a:gd name="connsiteX9" fmla="*/ 264318 w 2432050"/>
              <a:gd name="connsiteY9" fmla="*/ 1513681 h 3989768"/>
              <a:gd name="connsiteX10" fmla="*/ 139700 w 2432050"/>
              <a:gd name="connsiteY10" fmla="*/ 1433513 h 3989768"/>
              <a:gd name="connsiteX11" fmla="*/ 171450 w 2432050"/>
              <a:gd name="connsiteY11" fmla="*/ 1016000 h 3989768"/>
              <a:gd name="connsiteX12" fmla="*/ 317500 w 2432050"/>
              <a:gd name="connsiteY12" fmla="*/ 635000 h 3989768"/>
              <a:gd name="connsiteX13" fmla="*/ 406400 w 2432050"/>
              <a:gd name="connsiteY13" fmla="*/ 508000 h 3989768"/>
              <a:gd name="connsiteX14" fmla="*/ 565150 w 2432050"/>
              <a:gd name="connsiteY14" fmla="*/ 254000 h 3989768"/>
              <a:gd name="connsiteX15" fmla="*/ 844550 w 2432050"/>
              <a:gd name="connsiteY15" fmla="*/ 38100 h 3989768"/>
              <a:gd name="connsiteX16" fmla="*/ 1403350 w 2432050"/>
              <a:gd name="connsiteY16" fmla="*/ 0 h 3989768"/>
              <a:gd name="connsiteX17" fmla="*/ 1701800 w 2432050"/>
              <a:gd name="connsiteY17" fmla="*/ 114300 h 3989768"/>
              <a:gd name="connsiteX18" fmla="*/ 2044700 w 2432050"/>
              <a:gd name="connsiteY18" fmla="*/ 590550 h 3989768"/>
              <a:gd name="connsiteX19" fmla="*/ 2187575 w 2432050"/>
              <a:gd name="connsiteY19" fmla="*/ 995363 h 3989768"/>
              <a:gd name="connsiteX20" fmla="*/ 2243931 w 2432050"/>
              <a:gd name="connsiteY20" fmla="*/ 999331 h 3989768"/>
              <a:gd name="connsiteX21" fmla="*/ 2363788 w 2432050"/>
              <a:gd name="connsiteY21" fmla="*/ 1342231 h 3989768"/>
              <a:gd name="connsiteX22" fmla="*/ 2390775 w 2432050"/>
              <a:gd name="connsiteY22" fmla="*/ 1498600 h 3989768"/>
              <a:gd name="connsiteX23" fmla="*/ 2330450 w 2432050"/>
              <a:gd name="connsiteY23" fmla="*/ 1517650 h 3989768"/>
              <a:gd name="connsiteX24" fmla="*/ 2336800 w 2432050"/>
              <a:gd name="connsiteY24" fmla="*/ 1644650 h 3989768"/>
              <a:gd name="connsiteX25" fmla="*/ 2320925 w 2432050"/>
              <a:gd name="connsiteY25" fmla="*/ 1696243 h 3989768"/>
              <a:gd name="connsiteX26" fmla="*/ 2363787 w 2432050"/>
              <a:gd name="connsiteY26" fmla="*/ 1758950 h 3989768"/>
              <a:gd name="connsiteX27" fmla="*/ 2432050 w 2432050"/>
              <a:gd name="connsiteY27" fmla="*/ 1822450 h 3989768"/>
              <a:gd name="connsiteX28" fmla="*/ 2432050 w 2432050"/>
              <a:gd name="connsiteY28" fmla="*/ 1943100 h 3989768"/>
              <a:gd name="connsiteX29" fmla="*/ 2419350 w 2432050"/>
              <a:gd name="connsiteY29" fmla="*/ 2330450 h 3989768"/>
              <a:gd name="connsiteX30" fmla="*/ 2393950 w 2432050"/>
              <a:gd name="connsiteY30" fmla="*/ 2387600 h 3989768"/>
              <a:gd name="connsiteX31" fmla="*/ 2349500 w 2432050"/>
              <a:gd name="connsiteY31" fmla="*/ 2463800 h 3989768"/>
              <a:gd name="connsiteX32" fmla="*/ 2370932 w 2432050"/>
              <a:gd name="connsiteY32" fmla="*/ 2771775 h 3989768"/>
              <a:gd name="connsiteX33" fmla="*/ 2284413 w 2432050"/>
              <a:gd name="connsiteY33" fmla="*/ 2810669 h 3989768"/>
              <a:gd name="connsiteX34" fmla="*/ 2171700 w 2432050"/>
              <a:gd name="connsiteY34" fmla="*/ 3041650 h 3989768"/>
              <a:gd name="connsiteX35" fmla="*/ 1981200 w 2432050"/>
              <a:gd name="connsiteY35" fmla="*/ 3308350 h 3989768"/>
              <a:gd name="connsiteX36" fmla="*/ 1897857 w 2432050"/>
              <a:gd name="connsiteY36" fmla="*/ 3301207 h 3989768"/>
              <a:gd name="connsiteX37" fmla="*/ 1830388 w 2432050"/>
              <a:gd name="connsiteY37" fmla="*/ 3395662 h 3989768"/>
              <a:gd name="connsiteX38" fmla="*/ 1695450 w 2432050"/>
              <a:gd name="connsiteY38" fmla="*/ 3714750 h 3989768"/>
              <a:gd name="connsiteX39" fmla="*/ 1676400 w 2432050"/>
              <a:gd name="connsiteY39" fmla="*/ 3771900 h 3989768"/>
              <a:gd name="connsiteX40" fmla="*/ 1670050 w 2432050"/>
              <a:gd name="connsiteY40" fmla="*/ 3797300 h 3989768"/>
              <a:gd name="connsiteX41" fmla="*/ 1657350 w 2432050"/>
              <a:gd name="connsiteY41" fmla="*/ 3810000 h 3989768"/>
              <a:gd name="connsiteX42" fmla="*/ 1460500 w 2432050"/>
              <a:gd name="connsiteY42" fmla="*/ 3943350 h 3989768"/>
              <a:gd name="connsiteX43" fmla="*/ 1085850 w 2432050"/>
              <a:gd name="connsiteY43" fmla="*/ 3987800 h 3989768"/>
              <a:gd name="connsiteX0" fmla="*/ 1085850 w 2432050"/>
              <a:gd name="connsiteY0" fmla="*/ 3987800 h 3989768"/>
              <a:gd name="connsiteX1" fmla="*/ 749300 w 2432050"/>
              <a:gd name="connsiteY1" fmla="*/ 3911600 h 3989768"/>
              <a:gd name="connsiteX2" fmla="*/ 704850 w 2432050"/>
              <a:gd name="connsiteY2" fmla="*/ 3873500 h 3989768"/>
              <a:gd name="connsiteX3" fmla="*/ 501650 w 2432050"/>
              <a:gd name="connsiteY3" fmla="*/ 3683794 h 3989768"/>
              <a:gd name="connsiteX4" fmla="*/ 330200 w 2432050"/>
              <a:gd name="connsiteY4" fmla="*/ 3378200 h 3989768"/>
              <a:gd name="connsiteX5" fmla="*/ 101600 w 2432050"/>
              <a:gd name="connsiteY5" fmla="*/ 2768600 h 3989768"/>
              <a:gd name="connsiteX6" fmla="*/ 12700 w 2432050"/>
              <a:gd name="connsiteY6" fmla="*/ 2273300 h 3989768"/>
              <a:gd name="connsiteX7" fmla="*/ 0 w 2432050"/>
              <a:gd name="connsiteY7" fmla="*/ 1828800 h 3989768"/>
              <a:gd name="connsiteX8" fmla="*/ 142081 w 2432050"/>
              <a:gd name="connsiteY8" fmla="*/ 1847850 h 3989768"/>
              <a:gd name="connsiteX9" fmla="*/ 264318 w 2432050"/>
              <a:gd name="connsiteY9" fmla="*/ 1513681 h 3989768"/>
              <a:gd name="connsiteX10" fmla="*/ 139700 w 2432050"/>
              <a:gd name="connsiteY10" fmla="*/ 1433513 h 3989768"/>
              <a:gd name="connsiteX11" fmla="*/ 171450 w 2432050"/>
              <a:gd name="connsiteY11" fmla="*/ 1016000 h 3989768"/>
              <a:gd name="connsiteX12" fmla="*/ 317500 w 2432050"/>
              <a:gd name="connsiteY12" fmla="*/ 635000 h 3989768"/>
              <a:gd name="connsiteX13" fmla="*/ 406400 w 2432050"/>
              <a:gd name="connsiteY13" fmla="*/ 508000 h 3989768"/>
              <a:gd name="connsiteX14" fmla="*/ 565150 w 2432050"/>
              <a:gd name="connsiteY14" fmla="*/ 254000 h 3989768"/>
              <a:gd name="connsiteX15" fmla="*/ 844550 w 2432050"/>
              <a:gd name="connsiteY15" fmla="*/ 38100 h 3989768"/>
              <a:gd name="connsiteX16" fmla="*/ 1403350 w 2432050"/>
              <a:gd name="connsiteY16" fmla="*/ 0 h 3989768"/>
              <a:gd name="connsiteX17" fmla="*/ 1687513 w 2432050"/>
              <a:gd name="connsiteY17" fmla="*/ 195263 h 3989768"/>
              <a:gd name="connsiteX18" fmla="*/ 2044700 w 2432050"/>
              <a:gd name="connsiteY18" fmla="*/ 590550 h 3989768"/>
              <a:gd name="connsiteX19" fmla="*/ 2187575 w 2432050"/>
              <a:gd name="connsiteY19" fmla="*/ 995363 h 3989768"/>
              <a:gd name="connsiteX20" fmla="*/ 2243931 w 2432050"/>
              <a:gd name="connsiteY20" fmla="*/ 999331 h 3989768"/>
              <a:gd name="connsiteX21" fmla="*/ 2363788 w 2432050"/>
              <a:gd name="connsiteY21" fmla="*/ 1342231 h 3989768"/>
              <a:gd name="connsiteX22" fmla="*/ 2390775 w 2432050"/>
              <a:gd name="connsiteY22" fmla="*/ 1498600 h 3989768"/>
              <a:gd name="connsiteX23" fmla="*/ 2330450 w 2432050"/>
              <a:gd name="connsiteY23" fmla="*/ 1517650 h 3989768"/>
              <a:gd name="connsiteX24" fmla="*/ 2336800 w 2432050"/>
              <a:gd name="connsiteY24" fmla="*/ 1644650 h 3989768"/>
              <a:gd name="connsiteX25" fmla="*/ 2320925 w 2432050"/>
              <a:gd name="connsiteY25" fmla="*/ 1696243 h 3989768"/>
              <a:gd name="connsiteX26" fmla="*/ 2363787 w 2432050"/>
              <a:gd name="connsiteY26" fmla="*/ 1758950 h 3989768"/>
              <a:gd name="connsiteX27" fmla="*/ 2432050 w 2432050"/>
              <a:gd name="connsiteY27" fmla="*/ 1822450 h 3989768"/>
              <a:gd name="connsiteX28" fmla="*/ 2432050 w 2432050"/>
              <a:gd name="connsiteY28" fmla="*/ 1943100 h 3989768"/>
              <a:gd name="connsiteX29" fmla="*/ 2419350 w 2432050"/>
              <a:gd name="connsiteY29" fmla="*/ 2330450 h 3989768"/>
              <a:gd name="connsiteX30" fmla="*/ 2393950 w 2432050"/>
              <a:gd name="connsiteY30" fmla="*/ 2387600 h 3989768"/>
              <a:gd name="connsiteX31" fmla="*/ 2349500 w 2432050"/>
              <a:gd name="connsiteY31" fmla="*/ 2463800 h 3989768"/>
              <a:gd name="connsiteX32" fmla="*/ 2370932 w 2432050"/>
              <a:gd name="connsiteY32" fmla="*/ 2771775 h 3989768"/>
              <a:gd name="connsiteX33" fmla="*/ 2284413 w 2432050"/>
              <a:gd name="connsiteY33" fmla="*/ 2810669 h 3989768"/>
              <a:gd name="connsiteX34" fmla="*/ 2171700 w 2432050"/>
              <a:gd name="connsiteY34" fmla="*/ 3041650 h 3989768"/>
              <a:gd name="connsiteX35" fmla="*/ 1981200 w 2432050"/>
              <a:gd name="connsiteY35" fmla="*/ 3308350 h 3989768"/>
              <a:gd name="connsiteX36" fmla="*/ 1897857 w 2432050"/>
              <a:gd name="connsiteY36" fmla="*/ 3301207 h 3989768"/>
              <a:gd name="connsiteX37" fmla="*/ 1830388 w 2432050"/>
              <a:gd name="connsiteY37" fmla="*/ 3395662 h 3989768"/>
              <a:gd name="connsiteX38" fmla="*/ 1695450 w 2432050"/>
              <a:gd name="connsiteY38" fmla="*/ 3714750 h 3989768"/>
              <a:gd name="connsiteX39" fmla="*/ 1676400 w 2432050"/>
              <a:gd name="connsiteY39" fmla="*/ 3771900 h 3989768"/>
              <a:gd name="connsiteX40" fmla="*/ 1670050 w 2432050"/>
              <a:gd name="connsiteY40" fmla="*/ 3797300 h 3989768"/>
              <a:gd name="connsiteX41" fmla="*/ 1657350 w 2432050"/>
              <a:gd name="connsiteY41" fmla="*/ 3810000 h 3989768"/>
              <a:gd name="connsiteX42" fmla="*/ 1460500 w 2432050"/>
              <a:gd name="connsiteY42" fmla="*/ 3943350 h 3989768"/>
              <a:gd name="connsiteX43" fmla="*/ 1085850 w 2432050"/>
              <a:gd name="connsiteY43" fmla="*/ 3987800 h 3989768"/>
              <a:gd name="connsiteX0" fmla="*/ 1085850 w 2432050"/>
              <a:gd name="connsiteY0" fmla="*/ 3987800 h 3989768"/>
              <a:gd name="connsiteX1" fmla="*/ 749300 w 2432050"/>
              <a:gd name="connsiteY1" fmla="*/ 3911600 h 3989768"/>
              <a:gd name="connsiteX2" fmla="*/ 704850 w 2432050"/>
              <a:gd name="connsiteY2" fmla="*/ 3873500 h 3989768"/>
              <a:gd name="connsiteX3" fmla="*/ 501650 w 2432050"/>
              <a:gd name="connsiteY3" fmla="*/ 3683794 h 3989768"/>
              <a:gd name="connsiteX4" fmla="*/ 330200 w 2432050"/>
              <a:gd name="connsiteY4" fmla="*/ 3378200 h 3989768"/>
              <a:gd name="connsiteX5" fmla="*/ 101600 w 2432050"/>
              <a:gd name="connsiteY5" fmla="*/ 2768600 h 3989768"/>
              <a:gd name="connsiteX6" fmla="*/ 12700 w 2432050"/>
              <a:gd name="connsiteY6" fmla="*/ 2273300 h 3989768"/>
              <a:gd name="connsiteX7" fmla="*/ 0 w 2432050"/>
              <a:gd name="connsiteY7" fmla="*/ 1828800 h 3989768"/>
              <a:gd name="connsiteX8" fmla="*/ 142081 w 2432050"/>
              <a:gd name="connsiteY8" fmla="*/ 1847850 h 3989768"/>
              <a:gd name="connsiteX9" fmla="*/ 264318 w 2432050"/>
              <a:gd name="connsiteY9" fmla="*/ 1513681 h 3989768"/>
              <a:gd name="connsiteX10" fmla="*/ 139700 w 2432050"/>
              <a:gd name="connsiteY10" fmla="*/ 1433513 h 3989768"/>
              <a:gd name="connsiteX11" fmla="*/ 171450 w 2432050"/>
              <a:gd name="connsiteY11" fmla="*/ 1016000 h 3989768"/>
              <a:gd name="connsiteX12" fmla="*/ 317500 w 2432050"/>
              <a:gd name="connsiteY12" fmla="*/ 635000 h 3989768"/>
              <a:gd name="connsiteX13" fmla="*/ 406400 w 2432050"/>
              <a:gd name="connsiteY13" fmla="*/ 508000 h 3989768"/>
              <a:gd name="connsiteX14" fmla="*/ 565150 w 2432050"/>
              <a:gd name="connsiteY14" fmla="*/ 254000 h 3989768"/>
              <a:gd name="connsiteX15" fmla="*/ 844550 w 2432050"/>
              <a:gd name="connsiteY15" fmla="*/ 38100 h 3989768"/>
              <a:gd name="connsiteX16" fmla="*/ 1403350 w 2432050"/>
              <a:gd name="connsiteY16" fmla="*/ 0 h 3989768"/>
              <a:gd name="connsiteX17" fmla="*/ 1687513 w 2432050"/>
              <a:gd name="connsiteY17" fmla="*/ 195263 h 3989768"/>
              <a:gd name="connsiteX18" fmla="*/ 2044700 w 2432050"/>
              <a:gd name="connsiteY18" fmla="*/ 590550 h 3989768"/>
              <a:gd name="connsiteX19" fmla="*/ 2187575 w 2432050"/>
              <a:gd name="connsiteY19" fmla="*/ 995363 h 3989768"/>
              <a:gd name="connsiteX20" fmla="*/ 2243931 w 2432050"/>
              <a:gd name="connsiteY20" fmla="*/ 999331 h 3989768"/>
              <a:gd name="connsiteX21" fmla="*/ 2363788 w 2432050"/>
              <a:gd name="connsiteY21" fmla="*/ 1342231 h 3989768"/>
              <a:gd name="connsiteX22" fmla="*/ 2390775 w 2432050"/>
              <a:gd name="connsiteY22" fmla="*/ 1498600 h 3989768"/>
              <a:gd name="connsiteX23" fmla="*/ 2330450 w 2432050"/>
              <a:gd name="connsiteY23" fmla="*/ 1517650 h 3989768"/>
              <a:gd name="connsiteX24" fmla="*/ 2336800 w 2432050"/>
              <a:gd name="connsiteY24" fmla="*/ 1644650 h 3989768"/>
              <a:gd name="connsiteX25" fmla="*/ 2320925 w 2432050"/>
              <a:gd name="connsiteY25" fmla="*/ 1696243 h 3989768"/>
              <a:gd name="connsiteX26" fmla="*/ 2363787 w 2432050"/>
              <a:gd name="connsiteY26" fmla="*/ 1758950 h 3989768"/>
              <a:gd name="connsiteX27" fmla="*/ 2432050 w 2432050"/>
              <a:gd name="connsiteY27" fmla="*/ 1822450 h 3989768"/>
              <a:gd name="connsiteX28" fmla="*/ 2432050 w 2432050"/>
              <a:gd name="connsiteY28" fmla="*/ 1943100 h 3989768"/>
              <a:gd name="connsiteX29" fmla="*/ 2419350 w 2432050"/>
              <a:gd name="connsiteY29" fmla="*/ 2330450 h 3989768"/>
              <a:gd name="connsiteX30" fmla="*/ 2393950 w 2432050"/>
              <a:gd name="connsiteY30" fmla="*/ 2387600 h 3989768"/>
              <a:gd name="connsiteX31" fmla="*/ 2349500 w 2432050"/>
              <a:gd name="connsiteY31" fmla="*/ 2463800 h 3989768"/>
              <a:gd name="connsiteX32" fmla="*/ 2370932 w 2432050"/>
              <a:gd name="connsiteY32" fmla="*/ 2771775 h 3989768"/>
              <a:gd name="connsiteX33" fmla="*/ 2284413 w 2432050"/>
              <a:gd name="connsiteY33" fmla="*/ 2810669 h 3989768"/>
              <a:gd name="connsiteX34" fmla="*/ 2171700 w 2432050"/>
              <a:gd name="connsiteY34" fmla="*/ 3041650 h 3989768"/>
              <a:gd name="connsiteX35" fmla="*/ 1981200 w 2432050"/>
              <a:gd name="connsiteY35" fmla="*/ 3308350 h 3989768"/>
              <a:gd name="connsiteX36" fmla="*/ 1897857 w 2432050"/>
              <a:gd name="connsiteY36" fmla="*/ 3301207 h 3989768"/>
              <a:gd name="connsiteX37" fmla="*/ 1830388 w 2432050"/>
              <a:gd name="connsiteY37" fmla="*/ 3395662 h 3989768"/>
              <a:gd name="connsiteX38" fmla="*/ 1695450 w 2432050"/>
              <a:gd name="connsiteY38" fmla="*/ 3714750 h 3989768"/>
              <a:gd name="connsiteX39" fmla="*/ 1676400 w 2432050"/>
              <a:gd name="connsiteY39" fmla="*/ 3771900 h 3989768"/>
              <a:gd name="connsiteX40" fmla="*/ 1670050 w 2432050"/>
              <a:gd name="connsiteY40" fmla="*/ 3797300 h 3989768"/>
              <a:gd name="connsiteX41" fmla="*/ 1657350 w 2432050"/>
              <a:gd name="connsiteY41" fmla="*/ 3810000 h 3989768"/>
              <a:gd name="connsiteX42" fmla="*/ 1460500 w 2432050"/>
              <a:gd name="connsiteY42" fmla="*/ 3943350 h 3989768"/>
              <a:gd name="connsiteX43" fmla="*/ 1085850 w 2432050"/>
              <a:gd name="connsiteY43" fmla="*/ 3987800 h 3989768"/>
              <a:gd name="connsiteX0" fmla="*/ 1085850 w 2432050"/>
              <a:gd name="connsiteY0" fmla="*/ 3987800 h 3989768"/>
              <a:gd name="connsiteX1" fmla="*/ 749300 w 2432050"/>
              <a:gd name="connsiteY1" fmla="*/ 3911600 h 3989768"/>
              <a:gd name="connsiteX2" fmla="*/ 704850 w 2432050"/>
              <a:gd name="connsiteY2" fmla="*/ 3873500 h 3989768"/>
              <a:gd name="connsiteX3" fmla="*/ 501650 w 2432050"/>
              <a:gd name="connsiteY3" fmla="*/ 3683794 h 3989768"/>
              <a:gd name="connsiteX4" fmla="*/ 330200 w 2432050"/>
              <a:gd name="connsiteY4" fmla="*/ 3378200 h 3989768"/>
              <a:gd name="connsiteX5" fmla="*/ 101600 w 2432050"/>
              <a:gd name="connsiteY5" fmla="*/ 2768600 h 3989768"/>
              <a:gd name="connsiteX6" fmla="*/ 12700 w 2432050"/>
              <a:gd name="connsiteY6" fmla="*/ 2273300 h 3989768"/>
              <a:gd name="connsiteX7" fmla="*/ 0 w 2432050"/>
              <a:gd name="connsiteY7" fmla="*/ 1828800 h 3989768"/>
              <a:gd name="connsiteX8" fmla="*/ 142081 w 2432050"/>
              <a:gd name="connsiteY8" fmla="*/ 1847850 h 3989768"/>
              <a:gd name="connsiteX9" fmla="*/ 264318 w 2432050"/>
              <a:gd name="connsiteY9" fmla="*/ 1513681 h 3989768"/>
              <a:gd name="connsiteX10" fmla="*/ 139700 w 2432050"/>
              <a:gd name="connsiteY10" fmla="*/ 1433513 h 3989768"/>
              <a:gd name="connsiteX11" fmla="*/ 171450 w 2432050"/>
              <a:gd name="connsiteY11" fmla="*/ 1016000 h 3989768"/>
              <a:gd name="connsiteX12" fmla="*/ 317500 w 2432050"/>
              <a:gd name="connsiteY12" fmla="*/ 635000 h 3989768"/>
              <a:gd name="connsiteX13" fmla="*/ 406400 w 2432050"/>
              <a:gd name="connsiteY13" fmla="*/ 508000 h 3989768"/>
              <a:gd name="connsiteX14" fmla="*/ 565150 w 2432050"/>
              <a:gd name="connsiteY14" fmla="*/ 254000 h 3989768"/>
              <a:gd name="connsiteX15" fmla="*/ 844550 w 2432050"/>
              <a:gd name="connsiteY15" fmla="*/ 38100 h 3989768"/>
              <a:gd name="connsiteX16" fmla="*/ 1403350 w 2432050"/>
              <a:gd name="connsiteY16" fmla="*/ 0 h 3989768"/>
              <a:gd name="connsiteX17" fmla="*/ 1687513 w 2432050"/>
              <a:gd name="connsiteY17" fmla="*/ 195263 h 3989768"/>
              <a:gd name="connsiteX18" fmla="*/ 2044700 w 2432050"/>
              <a:gd name="connsiteY18" fmla="*/ 590550 h 3989768"/>
              <a:gd name="connsiteX19" fmla="*/ 2187575 w 2432050"/>
              <a:gd name="connsiteY19" fmla="*/ 995363 h 3989768"/>
              <a:gd name="connsiteX20" fmla="*/ 2243931 w 2432050"/>
              <a:gd name="connsiteY20" fmla="*/ 999331 h 3989768"/>
              <a:gd name="connsiteX21" fmla="*/ 2363788 w 2432050"/>
              <a:gd name="connsiteY21" fmla="*/ 1342231 h 3989768"/>
              <a:gd name="connsiteX22" fmla="*/ 2390775 w 2432050"/>
              <a:gd name="connsiteY22" fmla="*/ 1498600 h 3989768"/>
              <a:gd name="connsiteX23" fmla="*/ 2330450 w 2432050"/>
              <a:gd name="connsiteY23" fmla="*/ 1517650 h 3989768"/>
              <a:gd name="connsiteX24" fmla="*/ 2336800 w 2432050"/>
              <a:gd name="connsiteY24" fmla="*/ 1644650 h 3989768"/>
              <a:gd name="connsiteX25" fmla="*/ 2320925 w 2432050"/>
              <a:gd name="connsiteY25" fmla="*/ 1696243 h 3989768"/>
              <a:gd name="connsiteX26" fmla="*/ 2363787 w 2432050"/>
              <a:gd name="connsiteY26" fmla="*/ 1758950 h 3989768"/>
              <a:gd name="connsiteX27" fmla="*/ 2432050 w 2432050"/>
              <a:gd name="connsiteY27" fmla="*/ 1822450 h 3989768"/>
              <a:gd name="connsiteX28" fmla="*/ 2432050 w 2432050"/>
              <a:gd name="connsiteY28" fmla="*/ 1943100 h 3989768"/>
              <a:gd name="connsiteX29" fmla="*/ 2419350 w 2432050"/>
              <a:gd name="connsiteY29" fmla="*/ 2330450 h 3989768"/>
              <a:gd name="connsiteX30" fmla="*/ 2393950 w 2432050"/>
              <a:gd name="connsiteY30" fmla="*/ 2387600 h 3989768"/>
              <a:gd name="connsiteX31" fmla="*/ 2349500 w 2432050"/>
              <a:gd name="connsiteY31" fmla="*/ 2463800 h 3989768"/>
              <a:gd name="connsiteX32" fmla="*/ 2370932 w 2432050"/>
              <a:gd name="connsiteY32" fmla="*/ 2771775 h 3989768"/>
              <a:gd name="connsiteX33" fmla="*/ 2284413 w 2432050"/>
              <a:gd name="connsiteY33" fmla="*/ 2810669 h 3989768"/>
              <a:gd name="connsiteX34" fmla="*/ 2171700 w 2432050"/>
              <a:gd name="connsiteY34" fmla="*/ 3041650 h 3989768"/>
              <a:gd name="connsiteX35" fmla="*/ 1981200 w 2432050"/>
              <a:gd name="connsiteY35" fmla="*/ 3308350 h 3989768"/>
              <a:gd name="connsiteX36" fmla="*/ 1897857 w 2432050"/>
              <a:gd name="connsiteY36" fmla="*/ 3301207 h 3989768"/>
              <a:gd name="connsiteX37" fmla="*/ 1830388 w 2432050"/>
              <a:gd name="connsiteY37" fmla="*/ 3395662 h 3989768"/>
              <a:gd name="connsiteX38" fmla="*/ 1695450 w 2432050"/>
              <a:gd name="connsiteY38" fmla="*/ 3714750 h 3989768"/>
              <a:gd name="connsiteX39" fmla="*/ 1676400 w 2432050"/>
              <a:gd name="connsiteY39" fmla="*/ 3771900 h 3989768"/>
              <a:gd name="connsiteX40" fmla="*/ 1670050 w 2432050"/>
              <a:gd name="connsiteY40" fmla="*/ 3797300 h 3989768"/>
              <a:gd name="connsiteX41" fmla="*/ 1657350 w 2432050"/>
              <a:gd name="connsiteY41" fmla="*/ 3810000 h 3989768"/>
              <a:gd name="connsiteX42" fmla="*/ 1460500 w 2432050"/>
              <a:gd name="connsiteY42" fmla="*/ 3943350 h 3989768"/>
              <a:gd name="connsiteX43" fmla="*/ 1085850 w 2432050"/>
              <a:gd name="connsiteY43" fmla="*/ 3987800 h 3989768"/>
              <a:gd name="connsiteX0" fmla="*/ 1085850 w 2432050"/>
              <a:gd name="connsiteY0" fmla="*/ 3987800 h 3989768"/>
              <a:gd name="connsiteX1" fmla="*/ 749300 w 2432050"/>
              <a:gd name="connsiteY1" fmla="*/ 3911600 h 3989768"/>
              <a:gd name="connsiteX2" fmla="*/ 704850 w 2432050"/>
              <a:gd name="connsiteY2" fmla="*/ 3873500 h 3989768"/>
              <a:gd name="connsiteX3" fmla="*/ 501650 w 2432050"/>
              <a:gd name="connsiteY3" fmla="*/ 3683794 h 3989768"/>
              <a:gd name="connsiteX4" fmla="*/ 330200 w 2432050"/>
              <a:gd name="connsiteY4" fmla="*/ 3378200 h 3989768"/>
              <a:gd name="connsiteX5" fmla="*/ 101600 w 2432050"/>
              <a:gd name="connsiteY5" fmla="*/ 2768600 h 3989768"/>
              <a:gd name="connsiteX6" fmla="*/ 12700 w 2432050"/>
              <a:gd name="connsiteY6" fmla="*/ 2273300 h 3989768"/>
              <a:gd name="connsiteX7" fmla="*/ 0 w 2432050"/>
              <a:gd name="connsiteY7" fmla="*/ 1828800 h 3989768"/>
              <a:gd name="connsiteX8" fmla="*/ 142081 w 2432050"/>
              <a:gd name="connsiteY8" fmla="*/ 1847850 h 3989768"/>
              <a:gd name="connsiteX9" fmla="*/ 264318 w 2432050"/>
              <a:gd name="connsiteY9" fmla="*/ 1513681 h 3989768"/>
              <a:gd name="connsiteX10" fmla="*/ 139700 w 2432050"/>
              <a:gd name="connsiteY10" fmla="*/ 1433513 h 3989768"/>
              <a:gd name="connsiteX11" fmla="*/ 171450 w 2432050"/>
              <a:gd name="connsiteY11" fmla="*/ 1016000 h 3989768"/>
              <a:gd name="connsiteX12" fmla="*/ 317500 w 2432050"/>
              <a:gd name="connsiteY12" fmla="*/ 635000 h 3989768"/>
              <a:gd name="connsiteX13" fmla="*/ 406400 w 2432050"/>
              <a:gd name="connsiteY13" fmla="*/ 508000 h 3989768"/>
              <a:gd name="connsiteX14" fmla="*/ 565150 w 2432050"/>
              <a:gd name="connsiteY14" fmla="*/ 254000 h 3989768"/>
              <a:gd name="connsiteX15" fmla="*/ 844550 w 2432050"/>
              <a:gd name="connsiteY15" fmla="*/ 38100 h 3989768"/>
              <a:gd name="connsiteX16" fmla="*/ 1403350 w 2432050"/>
              <a:gd name="connsiteY16" fmla="*/ 0 h 3989768"/>
              <a:gd name="connsiteX17" fmla="*/ 1585119 w 2432050"/>
              <a:gd name="connsiteY17" fmla="*/ 180975 h 3989768"/>
              <a:gd name="connsiteX18" fmla="*/ 1687513 w 2432050"/>
              <a:gd name="connsiteY18" fmla="*/ 195263 h 3989768"/>
              <a:gd name="connsiteX19" fmla="*/ 2044700 w 2432050"/>
              <a:gd name="connsiteY19" fmla="*/ 590550 h 3989768"/>
              <a:gd name="connsiteX20" fmla="*/ 2187575 w 2432050"/>
              <a:gd name="connsiteY20" fmla="*/ 995363 h 3989768"/>
              <a:gd name="connsiteX21" fmla="*/ 2243931 w 2432050"/>
              <a:gd name="connsiteY21" fmla="*/ 999331 h 3989768"/>
              <a:gd name="connsiteX22" fmla="*/ 2363788 w 2432050"/>
              <a:gd name="connsiteY22" fmla="*/ 1342231 h 3989768"/>
              <a:gd name="connsiteX23" fmla="*/ 2390775 w 2432050"/>
              <a:gd name="connsiteY23" fmla="*/ 1498600 h 3989768"/>
              <a:gd name="connsiteX24" fmla="*/ 2330450 w 2432050"/>
              <a:gd name="connsiteY24" fmla="*/ 1517650 h 3989768"/>
              <a:gd name="connsiteX25" fmla="*/ 2336800 w 2432050"/>
              <a:gd name="connsiteY25" fmla="*/ 1644650 h 3989768"/>
              <a:gd name="connsiteX26" fmla="*/ 2320925 w 2432050"/>
              <a:gd name="connsiteY26" fmla="*/ 1696243 h 3989768"/>
              <a:gd name="connsiteX27" fmla="*/ 2363787 w 2432050"/>
              <a:gd name="connsiteY27" fmla="*/ 1758950 h 3989768"/>
              <a:gd name="connsiteX28" fmla="*/ 2432050 w 2432050"/>
              <a:gd name="connsiteY28" fmla="*/ 1822450 h 3989768"/>
              <a:gd name="connsiteX29" fmla="*/ 2432050 w 2432050"/>
              <a:gd name="connsiteY29" fmla="*/ 1943100 h 3989768"/>
              <a:gd name="connsiteX30" fmla="*/ 2419350 w 2432050"/>
              <a:gd name="connsiteY30" fmla="*/ 2330450 h 3989768"/>
              <a:gd name="connsiteX31" fmla="*/ 2393950 w 2432050"/>
              <a:gd name="connsiteY31" fmla="*/ 2387600 h 3989768"/>
              <a:gd name="connsiteX32" fmla="*/ 2349500 w 2432050"/>
              <a:gd name="connsiteY32" fmla="*/ 2463800 h 3989768"/>
              <a:gd name="connsiteX33" fmla="*/ 2370932 w 2432050"/>
              <a:gd name="connsiteY33" fmla="*/ 2771775 h 3989768"/>
              <a:gd name="connsiteX34" fmla="*/ 2284413 w 2432050"/>
              <a:gd name="connsiteY34" fmla="*/ 2810669 h 3989768"/>
              <a:gd name="connsiteX35" fmla="*/ 2171700 w 2432050"/>
              <a:gd name="connsiteY35" fmla="*/ 3041650 h 3989768"/>
              <a:gd name="connsiteX36" fmla="*/ 1981200 w 2432050"/>
              <a:gd name="connsiteY36" fmla="*/ 3308350 h 3989768"/>
              <a:gd name="connsiteX37" fmla="*/ 1897857 w 2432050"/>
              <a:gd name="connsiteY37" fmla="*/ 3301207 h 3989768"/>
              <a:gd name="connsiteX38" fmla="*/ 1830388 w 2432050"/>
              <a:gd name="connsiteY38" fmla="*/ 3395662 h 3989768"/>
              <a:gd name="connsiteX39" fmla="*/ 1695450 w 2432050"/>
              <a:gd name="connsiteY39" fmla="*/ 3714750 h 3989768"/>
              <a:gd name="connsiteX40" fmla="*/ 1676400 w 2432050"/>
              <a:gd name="connsiteY40" fmla="*/ 3771900 h 3989768"/>
              <a:gd name="connsiteX41" fmla="*/ 1670050 w 2432050"/>
              <a:gd name="connsiteY41" fmla="*/ 3797300 h 3989768"/>
              <a:gd name="connsiteX42" fmla="*/ 1657350 w 2432050"/>
              <a:gd name="connsiteY42" fmla="*/ 3810000 h 3989768"/>
              <a:gd name="connsiteX43" fmla="*/ 1460500 w 2432050"/>
              <a:gd name="connsiteY43" fmla="*/ 3943350 h 3989768"/>
              <a:gd name="connsiteX44" fmla="*/ 1085850 w 2432050"/>
              <a:gd name="connsiteY44" fmla="*/ 3987800 h 3989768"/>
              <a:gd name="connsiteX0" fmla="*/ 1085850 w 2432050"/>
              <a:gd name="connsiteY0" fmla="*/ 3949700 h 3951668"/>
              <a:gd name="connsiteX1" fmla="*/ 749300 w 2432050"/>
              <a:gd name="connsiteY1" fmla="*/ 3873500 h 3951668"/>
              <a:gd name="connsiteX2" fmla="*/ 704850 w 2432050"/>
              <a:gd name="connsiteY2" fmla="*/ 3835400 h 3951668"/>
              <a:gd name="connsiteX3" fmla="*/ 501650 w 2432050"/>
              <a:gd name="connsiteY3" fmla="*/ 3645694 h 3951668"/>
              <a:gd name="connsiteX4" fmla="*/ 330200 w 2432050"/>
              <a:gd name="connsiteY4" fmla="*/ 3340100 h 3951668"/>
              <a:gd name="connsiteX5" fmla="*/ 101600 w 2432050"/>
              <a:gd name="connsiteY5" fmla="*/ 2730500 h 3951668"/>
              <a:gd name="connsiteX6" fmla="*/ 12700 w 2432050"/>
              <a:gd name="connsiteY6" fmla="*/ 2235200 h 3951668"/>
              <a:gd name="connsiteX7" fmla="*/ 0 w 2432050"/>
              <a:gd name="connsiteY7" fmla="*/ 1790700 h 3951668"/>
              <a:gd name="connsiteX8" fmla="*/ 142081 w 2432050"/>
              <a:gd name="connsiteY8" fmla="*/ 1809750 h 3951668"/>
              <a:gd name="connsiteX9" fmla="*/ 264318 w 2432050"/>
              <a:gd name="connsiteY9" fmla="*/ 1475581 h 3951668"/>
              <a:gd name="connsiteX10" fmla="*/ 139700 w 2432050"/>
              <a:gd name="connsiteY10" fmla="*/ 1395413 h 3951668"/>
              <a:gd name="connsiteX11" fmla="*/ 171450 w 2432050"/>
              <a:gd name="connsiteY11" fmla="*/ 977900 h 3951668"/>
              <a:gd name="connsiteX12" fmla="*/ 317500 w 2432050"/>
              <a:gd name="connsiteY12" fmla="*/ 596900 h 3951668"/>
              <a:gd name="connsiteX13" fmla="*/ 406400 w 2432050"/>
              <a:gd name="connsiteY13" fmla="*/ 469900 h 3951668"/>
              <a:gd name="connsiteX14" fmla="*/ 565150 w 2432050"/>
              <a:gd name="connsiteY14" fmla="*/ 215900 h 3951668"/>
              <a:gd name="connsiteX15" fmla="*/ 844550 w 2432050"/>
              <a:gd name="connsiteY15" fmla="*/ 0 h 3951668"/>
              <a:gd name="connsiteX16" fmla="*/ 1467644 w 2432050"/>
              <a:gd name="connsiteY16" fmla="*/ 52387 h 3951668"/>
              <a:gd name="connsiteX17" fmla="*/ 1585119 w 2432050"/>
              <a:gd name="connsiteY17" fmla="*/ 142875 h 3951668"/>
              <a:gd name="connsiteX18" fmla="*/ 1687513 w 2432050"/>
              <a:gd name="connsiteY18" fmla="*/ 157163 h 3951668"/>
              <a:gd name="connsiteX19" fmla="*/ 2044700 w 2432050"/>
              <a:gd name="connsiteY19" fmla="*/ 552450 h 3951668"/>
              <a:gd name="connsiteX20" fmla="*/ 2187575 w 2432050"/>
              <a:gd name="connsiteY20" fmla="*/ 957263 h 3951668"/>
              <a:gd name="connsiteX21" fmla="*/ 2243931 w 2432050"/>
              <a:gd name="connsiteY21" fmla="*/ 961231 h 3951668"/>
              <a:gd name="connsiteX22" fmla="*/ 2363788 w 2432050"/>
              <a:gd name="connsiteY22" fmla="*/ 1304131 h 3951668"/>
              <a:gd name="connsiteX23" fmla="*/ 2390775 w 2432050"/>
              <a:gd name="connsiteY23" fmla="*/ 1460500 h 3951668"/>
              <a:gd name="connsiteX24" fmla="*/ 2330450 w 2432050"/>
              <a:gd name="connsiteY24" fmla="*/ 1479550 h 3951668"/>
              <a:gd name="connsiteX25" fmla="*/ 2336800 w 2432050"/>
              <a:gd name="connsiteY25" fmla="*/ 1606550 h 3951668"/>
              <a:gd name="connsiteX26" fmla="*/ 2320925 w 2432050"/>
              <a:gd name="connsiteY26" fmla="*/ 1658143 h 3951668"/>
              <a:gd name="connsiteX27" fmla="*/ 2363787 w 2432050"/>
              <a:gd name="connsiteY27" fmla="*/ 1720850 h 3951668"/>
              <a:gd name="connsiteX28" fmla="*/ 2432050 w 2432050"/>
              <a:gd name="connsiteY28" fmla="*/ 1784350 h 3951668"/>
              <a:gd name="connsiteX29" fmla="*/ 2432050 w 2432050"/>
              <a:gd name="connsiteY29" fmla="*/ 1905000 h 3951668"/>
              <a:gd name="connsiteX30" fmla="*/ 2419350 w 2432050"/>
              <a:gd name="connsiteY30" fmla="*/ 2292350 h 3951668"/>
              <a:gd name="connsiteX31" fmla="*/ 2393950 w 2432050"/>
              <a:gd name="connsiteY31" fmla="*/ 2349500 h 3951668"/>
              <a:gd name="connsiteX32" fmla="*/ 2349500 w 2432050"/>
              <a:gd name="connsiteY32" fmla="*/ 2425700 h 3951668"/>
              <a:gd name="connsiteX33" fmla="*/ 2370932 w 2432050"/>
              <a:gd name="connsiteY33" fmla="*/ 2733675 h 3951668"/>
              <a:gd name="connsiteX34" fmla="*/ 2284413 w 2432050"/>
              <a:gd name="connsiteY34" fmla="*/ 2772569 h 3951668"/>
              <a:gd name="connsiteX35" fmla="*/ 2171700 w 2432050"/>
              <a:gd name="connsiteY35" fmla="*/ 3003550 h 3951668"/>
              <a:gd name="connsiteX36" fmla="*/ 1981200 w 2432050"/>
              <a:gd name="connsiteY36" fmla="*/ 3270250 h 3951668"/>
              <a:gd name="connsiteX37" fmla="*/ 1897857 w 2432050"/>
              <a:gd name="connsiteY37" fmla="*/ 3263107 h 3951668"/>
              <a:gd name="connsiteX38" fmla="*/ 1830388 w 2432050"/>
              <a:gd name="connsiteY38" fmla="*/ 3357562 h 3951668"/>
              <a:gd name="connsiteX39" fmla="*/ 1695450 w 2432050"/>
              <a:gd name="connsiteY39" fmla="*/ 3676650 h 3951668"/>
              <a:gd name="connsiteX40" fmla="*/ 1676400 w 2432050"/>
              <a:gd name="connsiteY40" fmla="*/ 3733800 h 3951668"/>
              <a:gd name="connsiteX41" fmla="*/ 1670050 w 2432050"/>
              <a:gd name="connsiteY41" fmla="*/ 3759200 h 3951668"/>
              <a:gd name="connsiteX42" fmla="*/ 1657350 w 2432050"/>
              <a:gd name="connsiteY42" fmla="*/ 3771900 h 3951668"/>
              <a:gd name="connsiteX43" fmla="*/ 1460500 w 2432050"/>
              <a:gd name="connsiteY43" fmla="*/ 3905250 h 3951668"/>
              <a:gd name="connsiteX44" fmla="*/ 1085850 w 2432050"/>
              <a:gd name="connsiteY44" fmla="*/ 3949700 h 3951668"/>
              <a:gd name="connsiteX0" fmla="*/ 1085850 w 2432050"/>
              <a:gd name="connsiteY0" fmla="*/ 3897313 h 3899281"/>
              <a:gd name="connsiteX1" fmla="*/ 749300 w 2432050"/>
              <a:gd name="connsiteY1" fmla="*/ 3821113 h 3899281"/>
              <a:gd name="connsiteX2" fmla="*/ 704850 w 2432050"/>
              <a:gd name="connsiteY2" fmla="*/ 3783013 h 3899281"/>
              <a:gd name="connsiteX3" fmla="*/ 501650 w 2432050"/>
              <a:gd name="connsiteY3" fmla="*/ 3593307 h 3899281"/>
              <a:gd name="connsiteX4" fmla="*/ 330200 w 2432050"/>
              <a:gd name="connsiteY4" fmla="*/ 3287713 h 3899281"/>
              <a:gd name="connsiteX5" fmla="*/ 101600 w 2432050"/>
              <a:gd name="connsiteY5" fmla="*/ 2678113 h 3899281"/>
              <a:gd name="connsiteX6" fmla="*/ 12700 w 2432050"/>
              <a:gd name="connsiteY6" fmla="*/ 2182813 h 3899281"/>
              <a:gd name="connsiteX7" fmla="*/ 0 w 2432050"/>
              <a:gd name="connsiteY7" fmla="*/ 1738313 h 3899281"/>
              <a:gd name="connsiteX8" fmla="*/ 142081 w 2432050"/>
              <a:gd name="connsiteY8" fmla="*/ 1757363 h 3899281"/>
              <a:gd name="connsiteX9" fmla="*/ 264318 w 2432050"/>
              <a:gd name="connsiteY9" fmla="*/ 1423194 h 3899281"/>
              <a:gd name="connsiteX10" fmla="*/ 139700 w 2432050"/>
              <a:gd name="connsiteY10" fmla="*/ 1343026 h 3899281"/>
              <a:gd name="connsiteX11" fmla="*/ 171450 w 2432050"/>
              <a:gd name="connsiteY11" fmla="*/ 925513 h 3899281"/>
              <a:gd name="connsiteX12" fmla="*/ 317500 w 2432050"/>
              <a:gd name="connsiteY12" fmla="*/ 544513 h 3899281"/>
              <a:gd name="connsiteX13" fmla="*/ 406400 w 2432050"/>
              <a:gd name="connsiteY13" fmla="*/ 417513 h 3899281"/>
              <a:gd name="connsiteX14" fmla="*/ 565150 w 2432050"/>
              <a:gd name="connsiteY14" fmla="*/ 163513 h 3899281"/>
              <a:gd name="connsiteX15" fmla="*/ 870744 w 2432050"/>
              <a:gd name="connsiteY15" fmla="*/ 21431 h 3899281"/>
              <a:gd name="connsiteX16" fmla="*/ 1467644 w 2432050"/>
              <a:gd name="connsiteY16" fmla="*/ 0 h 3899281"/>
              <a:gd name="connsiteX17" fmla="*/ 1585119 w 2432050"/>
              <a:gd name="connsiteY17" fmla="*/ 90488 h 3899281"/>
              <a:gd name="connsiteX18" fmla="*/ 1687513 w 2432050"/>
              <a:gd name="connsiteY18" fmla="*/ 104776 h 3899281"/>
              <a:gd name="connsiteX19" fmla="*/ 2044700 w 2432050"/>
              <a:gd name="connsiteY19" fmla="*/ 500063 h 3899281"/>
              <a:gd name="connsiteX20" fmla="*/ 2187575 w 2432050"/>
              <a:gd name="connsiteY20" fmla="*/ 904876 h 3899281"/>
              <a:gd name="connsiteX21" fmla="*/ 2243931 w 2432050"/>
              <a:gd name="connsiteY21" fmla="*/ 908844 h 3899281"/>
              <a:gd name="connsiteX22" fmla="*/ 2363788 w 2432050"/>
              <a:gd name="connsiteY22" fmla="*/ 1251744 h 3899281"/>
              <a:gd name="connsiteX23" fmla="*/ 2390775 w 2432050"/>
              <a:gd name="connsiteY23" fmla="*/ 1408113 h 3899281"/>
              <a:gd name="connsiteX24" fmla="*/ 2330450 w 2432050"/>
              <a:gd name="connsiteY24" fmla="*/ 1427163 h 3899281"/>
              <a:gd name="connsiteX25" fmla="*/ 2336800 w 2432050"/>
              <a:gd name="connsiteY25" fmla="*/ 1554163 h 3899281"/>
              <a:gd name="connsiteX26" fmla="*/ 2320925 w 2432050"/>
              <a:gd name="connsiteY26" fmla="*/ 1605756 h 3899281"/>
              <a:gd name="connsiteX27" fmla="*/ 2363787 w 2432050"/>
              <a:gd name="connsiteY27" fmla="*/ 1668463 h 3899281"/>
              <a:gd name="connsiteX28" fmla="*/ 2432050 w 2432050"/>
              <a:gd name="connsiteY28" fmla="*/ 1731963 h 3899281"/>
              <a:gd name="connsiteX29" fmla="*/ 2432050 w 2432050"/>
              <a:gd name="connsiteY29" fmla="*/ 1852613 h 3899281"/>
              <a:gd name="connsiteX30" fmla="*/ 2419350 w 2432050"/>
              <a:gd name="connsiteY30" fmla="*/ 2239963 h 3899281"/>
              <a:gd name="connsiteX31" fmla="*/ 2393950 w 2432050"/>
              <a:gd name="connsiteY31" fmla="*/ 2297113 h 3899281"/>
              <a:gd name="connsiteX32" fmla="*/ 2349500 w 2432050"/>
              <a:gd name="connsiteY32" fmla="*/ 2373313 h 3899281"/>
              <a:gd name="connsiteX33" fmla="*/ 2370932 w 2432050"/>
              <a:gd name="connsiteY33" fmla="*/ 2681288 h 3899281"/>
              <a:gd name="connsiteX34" fmla="*/ 2284413 w 2432050"/>
              <a:gd name="connsiteY34" fmla="*/ 2720182 h 3899281"/>
              <a:gd name="connsiteX35" fmla="*/ 2171700 w 2432050"/>
              <a:gd name="connsiteY35" fmla="*/ 2951163 h 3899281"/>
              <a:gd name="connsiteX36" fmla="*/ 1981200 w 2432050"/>
              <a:gd name="connsiteY36" fmla="*/ 3217863 h 3899281"/>
              <a:gd name="connsiteX37" fmla="*/ 1897857 w 2432050"/>
              <a:gd name="connsiteY37" fmla="*/ 3210720 h 3899281"/>
              <a:gd name="connsiteX38" fmla="*/ 1830388 w 2432050"/>
              <a:gd name="connsiteY38" fmla="*/ 3305175 h 3899281"/>
              <a:gd name="connsiteX39" fmla="*/ 1695450 w 2432050"/>
              <a:gd name="connsiteY39" fmla="*/ 3624263 h 3899281"/>
              <a:gd name="connsiteX40" fmla="*/ 1676400 w 2432050"/>
              <a:gd name="connsiteY40" fmla="*/ 3681413 h 3899281"/>
              <a:gd name="connsiteX41" fmla="*/ 1670050 w 2432050"/>
              <a:gd name="connsiteY41" fmla="*/ 3706813 h 3899281"/>
              <a:gd name="connsiteX42" fmla="*/ 1657350 w 2432050"/>
              <a:gd name="connsiteY42" fmla="*/ 3719513 h 3899281"/>
              <a:gd name="connsiteX43" fmla="*/ 1460500 w 2432050"/>
              <a:gd name="connsiteY43" fmla="*/ 3852863 h 3899281"/>
              <a:gd name="connsiteX44" fmla="*/ 1085850 w 2432050"/>
              <a:gd name="connsiteY44" fmla="*/ 3897313 h 3899281"/>
              <a:gd name="connsiteX0" fmla="*/ 1085850 w 2432050"/>
              <a:gd name="connsiteY0" fmla="*/ 3897313 h 3899281"/>
              <a:gd name="connsiteX1" fmla="*/ 749300 w 2432050"/>
              <a:gd name="connsiteY1" fmla="*/ 3821113 h 3899281"/>
              <a:gd name="connsiteX2" fmla="*/ 704850 w 2432050"/>
              <a:gd name="connsiteY2" fmla="*/ 3783013 h 3899281"/>
              <a:gd name="connsiteX3" fmla="*/ 501650 w 2432050"/>
              <a:gd name="connsiteY3" fmla="*/ 3593307 h 3899281"/>
              <a:gd name="connsiteX4" fmla="*/ 330200 w 2432050"/>
              <a:gd name="connsiteY4" fmla="*/ 3287713 h 3899281"/>
              <a:gd name="connsiteX5" fmla="*/ 101600 w 2432050"/>
              <a:gd name="connsiteY5" fmla="*/ 2678113 h 3899281"/>
              <a:gd name="connsiteX6" fmla="*/ 12700 w 2432050"/>
              <a:gd name="connsiteY6" fmla="*/ 2182813 h 3899281"/>
              <a:gd name="connsiteX7" fmla="*/ 0 w 2432050"/>
              <a:gd name="connsiteY7" fmla="*/ 1738313 h 3899281"/>
              <a:gd name="connsiteX8" fmla="*/ 142081 w 2432050"/>
              <a:gd name="connsiteY8" fmla="*/ 1757363 h 3899281"/>
              <a:gd name="connsiteX9" fmla="*/ 264318 w 2432050"/>
              <a:gd name="connsiteY9" fmla="*/ 1423194 h 3899281"/>
              <a:gd name="connsiteX10" fmla="*/ 139700 w 2432050"/>
              <a:gd name="connsiteY10" fmla="*/ 1343026 h 3899281"/>
              <a:gd name="connsiteX11" fmla="*/ 171450 w 2432050"/>
              <a:gd name="connsiteY11" fmla="*/ 925513 h 3899281"/>
              <a:gd name="connsiteX12" fmla="*/ 317500 w 2432050"/>
              <a:gd name="connsiteY12" fmla="*/ 544513 h 3899281"/>
              <a:gd name="connsiteX13" fmla="*/ 406400 w 2432050"/>
              <a:gd name="connsiteY13" fmla="*/ 417513 h 3899281"/>
              <a:gd name="connsiteX14" fmla="*/ 617537 w 2432050"/>
              <a:gd name="connsiteY14" fmla="*/ 215900 h 3899281"/>
              <a:gd name="connsiteX15" fmla="*/ 870744 w 2432050"/>
              <a:gd name="connsiteY15" fmla="*/ 21431 h 3899281"/>
              <a:gd name="connsiteX16" fmla="*/ 1467644 w 2432050"/>
              <a:gd name="connsiteY16" fmla="*/ 0 h 3899281"/>
              <a:gd name="connsiteX17" fmla="*/ 1585119 w 2432050"/>
              <a:gd name="connsiteY17" fmla="*/ 90488 h 3899281"/>
              <a:gd name="connsiteX18" fmla="*/ 1687513 w 2432050"/>
              <a:gd name="connsiteY18" fmla="*/ 104776 h 3899281"/>
              <a:gd name="connsiteX19" fmla="*/ 2044700 w 2432050"/>
              <a:gd name="connsiteY19" fmla="*/ 500063 h 3899281"/>
              <a:gd name="connsiteX20" fmla="*/ 2187575 w 2432050"/>
              <a:gd name="connsiteY20" fmla="*/ 904876 h 3899281"/>
              <a:gd name="connsiteX21" fmla="*/ 2243931 w 2432050"/>
              <a:gd name="connsiteY21" fmla="*/ 908844 h 3899281"/>
              <a:gd name="connsiteX22" fmla="*/ 2363788 w 2432050"/>
              <a:gd name="connsiteY22" fmla="*/ 1251744 h 3899281"/>
              <a:gd name="connsiteX23" fmla="*/ 2390775 w 2432050"/>
              <a:gd name="connsiteY23" fmla="*/ 1408113 h 3899281"/>
              <a:gd name="connsiteX24" fmla="*/ 2330450 w 2432050"/>
              <a:gd name="connsiteY24" fmla="*/ 1427163 h 3899281"/>
              <a:gd name="connsiteX25" fmla="*/ 2336800 w 2432050"/>
              <a:gd name="connsiteY25" fmla="*/ 1554163 h 3899281"/>
              <a:gd name="connsiteX26" fmla="*/ 2320925 w 2432050"/>
              <a:gd name="connsiteY26" fmla="*/ 1605756 h 3899281"/>
              <a:gd name="connsiteX27" fmla="*/ 2363787 w 2432050"/>
              <a:gd name="connsiteY27" fmla="*/ 1668463 h 3899281"/>
              <a:gd name="connsiteX28" fmla="*/ 2432050 w 2432050"/>
              <a:gd name="connsiteY28" fmla="*/ 1731963 h 3899281"/>
              <a:gd name="connsiteX29" fmla="*/ 2432050 w 2432050"/>
              <a:gd name="connsiteY29" fmla="*/ 1852613 h 3899281"/>
              <a:gd name="connsiteX30" fmla="*/ 2419350 w 2432050"/>
              <a:gd name="connsiteY30" fmla="*/ 2239963 h 3899281"/>
              <a:gd name="connsiteX31" fmla="*/ 2393950 w 2432050"/>
              <a:gd name="connsiteY31" fmla="*/ 2297113 h 3899281"/>
              <a:gd name="connsiteX32" fmla="*/ 2349500 w 2432050"/>
              <a:gd name="connsiteY32" fmla="*/ 2373313 h 3899281"/>
              <a:gd name="connsiteX33" fmla="*/ 2370932 w 2432050"/>
              <a:gd name="connsiteY33" fmla="*/ 2681288 h 3899281"/>
              <a:gd name="connsiteX34" fmla="*/ 2284413 w 2432050"/>
              <a:gd name="connsiteY34" fmla="*/ 2720182 h 3899281"/>
              <a:gd name="connsiteX35" fmla="*/ 2171700 w 2432050"/>
              <a:gd name="connsiteY35" fmla="*/ 2951163 h 3899281"/>
              <a:gd name="connsiteX36" fmla="*/ 1981200 w 2432050"/>
              <a:gd name="connsiteY36" fmla="*/ 3217863 h 3899281"/>
              <a:gd name="connsiteX37" fmla="*/ 1897857 w 2432050"/>
              <a:gd name="connsiteY37" fmla="*/ 3210720 h 3899281"/>
              <a:gd name="connsiteX38" fmla="*/ 1830388 w 2432050"/>
              <a:gd name="connsiteY38" fmla="*/ 3305175 h 3899281"/>
              <a:gd name="connsiteX39" fmla="*/ 1695450 w 2432050"/>
              <a:gd name="connsiteY39" fmla="*/ 3624263 h 3899281"/>
              <a:gd name="connsiteX40" fmla="*/ 1676400 w 2432050"/>
              <a:gd name="connsiteY40" fmla="*/ 3681413 h 3899281"/>
              <a:gd name="connsiteX41" fmla="*/ 1670050 w 2432050"/>
              <a:gd name="connsiteY41" fmla="*/ 3706813 h 3899281"/>
              <a:gd name="connsiteX42" fmla="*/ 1657350 w 2432050"/>
              <a:gd name="connsiteY42" fmla="*/ 3719513 h 3899281"/>
              <a:gd name="connsiteX43" fmla="*/ 1460500 w 2432050"/>
              <a:gd name="connsiteY43" fmla="*/ 3852863 h 3899281"/>
              <a:gd name="connsiteX44" fmla="*/ 1085850 w 2432050"/>
              <a:gd name="connsiteY44" fmla="*/ 3897313 h 3899281"/>
              <a:gd name="connsiteX0" fmla="*/ 1085850 w 2432050"/>
              <a:gd name="connsiteY0" fmla="*/ 3897313 h 3899281"/>
              <a:gd name="connsiteX1" fmla="*/ 749300 w 2432050"/>
              <a:gd name="connsiteY1" fmla="*/ 3821113 h 3899281"/>
              <a:gd name="connsiteX2" fmla="*/ 704850 w 2432050"/>
              <a:gd name="connsiteY2" fmla="*/ 3783013 h 3899281"/>
              <a:gd name="connsiteX3" fmla="*/ 501650 w 2432050"/>
              <a:gd name="connsiteY3" fmla="*/ 3593307 h 3899281"/>
              <a:gd name="connsiteX4" fmla="*/ 330200 w 2432050"/>
              <a:gd name="connsiteY4" fmla="*/ 3287713 h 3899281"/>
              <a:gd name="connsiteX5" fmla="*/ 101600 w 2432050"/>
              <a:gd name="connsiteY5" fmla="*/ 2678113 h 3899281"/>
              <a:gd name="connsiteX6" fmla="*/ 12700 w 2432050"/>
              <a:gd name="connsiteY6" fmla="*/ 2182813 h 3899281"/>
              <a:gd name="connsiteX7" fmla="*/ 0 w 2432050"/>
              <a:gd name="connsiteY7" fmla="*/ 1738313 h 3899281"/>
              <a:gd name="connsiteX8" fmla="*/ 142081 w 2432050"/>
              <a:gd name="connsiteY8" fmla="*/ 1757363 h 3899281"/>
              <a:gd name="connsiteX9" fmla="*/ 264318 w 2432050"/>
              <a:gd name="connsiteY9" fmla="*/ 1423194 h 3899281"/>
              <a:gd name="connsiteX10" fmla="*/ 139700 w 2432050"/>
              <a:gd name="connsiteY10" fmla="*/ 1343026 h 3899281"/>
              <a:gd name="connsiteX11" fmla="*/ 171450 w 2432050"/>
              <a:gd name="connsiteY11" fmla="*/ 925513 h 3899281"/>
              <a:gd name="connsiteX12" fmla="*/ 369888 w 2432050"/>
              <a:gd name="connsiteY12" fmla="*/ 661194 h 3899281"/>
              <a:gd name="connsiteX13" fmla="*/ 406400 w 2432050"/>
              <a:gd name="connsiteY13" fmla="*/ 417513 h 3899281"/>
              <a:gd name="connsiteX14" fmla="*/ 617537 w 2432050"/>
              <a:gd name="connsiteY14" fmla="*/ 215900 h 3899281"/>
              <a:gd name="connsiteX15" fmla="*/ 870744 w 2432050"/>
              <a:gd name="connsiteY15" fmla="*/ 21431 h 3899281"/>
              <a:gd name="connsiteX16" fmla="*/ 1467644 w 2432050"/>
              <a:gd name="connsiteY16" fmla="*/ 0 h 3899281"/>
              <a:gd name="connsiteX17" fmla="*/ 1585119 w 2432050"/>
              <a:gd name="connsiteY17" fmla="*/ 90488 h 3899281"/>
              <a:gd name="connsiteX18" fmla="*/ 1687513 w 2432050"/>
              <a:gd name="connsiteY18" fmla="*/ 104776 h 3899281"/>
              <a:gd name="connsiteX19" fmla="*/ 2044700 w 2432050"/>
              <a:gd name="connsiteY19" fmla="*/ 500063 h 3899281"/>
              <a:gd name="connsiteX20" fmla="*/ 2187575 w 2432050"/>
              <a:gd name="connsiteY20" fmla="*/ 904876 h 3899281"/>
              <a:gd name="connsiteX21" fmla="*/ 2243931 w 2432050"/>
              <a:gd name="connsiteY21" fmla="*/ 908844 h 3899281"/>
              <a:gd name="connsiteX22" fmla="*/ 2363788 w 2432050"/>
              <a:gd name="connsiteY22" fmla="*/ 1251744 h 3899281"/>
              <a:gd name="connsiteX23" fmla="*/ 2390775 w 2432050"/>
              <a:gd name="connsiteY23" fmla="*/ 1408113 h 3899281"/>
              <a:gd name="connsiteX24" fmla="*/ 2330450 w 2432050"/>
              <a:gd name="connsiteY24" fmla="*/ 1427163 h 3899281"/>
              <a:gd name="connsiteX25" fmla="*/ 2336800 w 2432050"/>
              <a:gd name="connsiteY25" fmla="*/ 1554163 h 3899281"/>
              <a:gd name="connsiteX26" fmla="*/ 2320925 w 2432050"/>
              <a:gd name="connsiteY26" fmla="*/ 1605756 h 3899281"/>
              <a:gd name="connsiteX27" fmla="*/ 2363787 w 2432050"/>
              <a:gd name="connsiteY27" fmla="*/ 1668463 h 3899281"/>
              <a:gd name="connsiteX28" fmla="*/ 2432050 w 2432050"/>
              <a:gd name="connsiteY28" fmla="*/ 1731963 h 3899281"/>
              <a:gd name="connsiteX29" fmla="*/ 2432050 w 2432050"/>
              <a:gd name="connsiteY29" fmla="*/ 1852613 h 3899281"/>
              <a:gd name="connsiteX30" fmla="*/ 2419350 w 2432050"/>
              <a:gd name="connsiteY30" fmla="*/ 2239963 h 3899281"/>
              <a:gd name="connsiteX31" fmla="*/ 2393950 w 2432050"/>
              <a:gd name="connsiteY31" fmla="*/ 2297113 h 3899281"/>
              <a:gd name="connsiteX32" fmla="*/ 2349500 w 2432050"/>
              <a:gd name="connsiteY32" fmla="*/ 2373313 h 3899281"/>
              <a:gd name="connsiteX33" fmla="*/ 2370932 w 2432050"/>
              <a:gd name="connsiteY33" fmla="*/ 2681288 h 3899281"/>
              <a:gd name="connsiteX34" fmla="*/ 2284413 w 2432050"/>
              <a:gd name="connsiteY34" fmla="*/ 2720182 h 3899281"/>
              <a:gd name="connsiteX35" fmla="*/ 2171700 w 2432050"/>
              <a:gd name="connsiteY35" fmla="*/ 2951163 h 3899281"/>
              <a:gd name="connsiteX36" fmla="*/ 1981200 w 2432050"/>
              <a:gd name="connsiteY36" fmla="*/ 3217863 h 3899281"/>
              <a:gd name="connsiteX37" fmla="*/ 1897857 w 2432050"/>
              <a:gd name="connsiteY37" fmla="*/ 3210720 h 3899281"/>
              <a:gd name="connsiteX38" fmla="*/ 1830388 w 2432050"/>
              <a:gd name="connsiteY38" fmla="*/ 3305175 h 3899281"/>
              <a:gd name="connsiteX39" fmla="*/ 1695450 w 2432050"/>
              <a:gd name="connsiteY39" fmla="*/ 3624263 h 3899281"/>
              <a:gd name="connsiteX40" fmla="*/ 1676400 w 2432050"/>
              <a:gd name="connsiteY40" fmla="*/ 3681413 h 3899281"/>
              <a:gd name="connsiteX41" fmla="*/ 1670050 w 2432050"/>
              <a:gd name="connsiteY41" fmla="*/ 3706813 h 3899281"/>
              <a:gd name="connsiteX42" fmla="*/ 1657350 w 2432050"/>
              <a:gd name="connsiteY42" fmla="*/ 3719513 h 3899281"/>
              <a:gd name="connsiteX43" fmla="*/ 1460500 w 2432050"/>
              <a:gd name="connsiteY43" fmla="*/ 3852863 h 3899281"/>
              <a:gd name="connsiteX44" fmla="*/ 1085850 w 2432050"/>
              <a:gd name="connsiteY44" fmla="*/ 3897313 h 3899281"/>
              <a:gd name="connsiteX0" fmla="*/ 1085850 w 2432050"/>
              <a:gd name="connsiteY0" fmla="*/ 3897313 h 3899281"/>
              <a:gd name="connsiteX1" fmla="*/ 749300 w 2432050"/>
              <a:gd name="connsiteY1" fmla="*/ 3821113 h 3899281"/>
              <a:gd name="connsiteX2" fmla="*/ 704850 w 2432050"/>
              <a:gd name="connsiteY2" fmla="*/ 3783013 h 3899281"/>
              <a:gd name="connsiteX3" fmla="*/ 501650 w 2432050"/>
              <a:gd name="connsiteY3" fmla="*/ 3593307 h 3899281"/>
              <a:gd name="connsiteX4" fmla="*/ 330200 w 2432050"/>
              <a:gd name="connsiteY4" fmla="*/ 3287713 h 3899281"/>
              <a:gd name="connsiteX5" fmla="*/ 101600 w 2432050"/>
              <a:gd name="connsiteY5" fmla="*/ 2678113 h 3899281"/>
              <a:gd name="connsiteX6" fmla="*/ 12700 w 2432050"/>
              <a:gd name="connsiteY6" fmla="*/ 2182813 h 3899281"/>
              <a:gd name="connsiteX7" fmla="*/ 0 w 2432050"/>
              <a:gd name="connsiteY7" fmla="*/ 1738313 h 3899281"/>
              <a:gd name="connsiteX8" fmla="*/ 142081 w 2432050"/>
              <a:gd name="connsiteY8" fmla="*/ 1757363 h 3899281"/>
              <a:gd name="connsiteX9" fmla="*/ 264318 w 2432050"/>
              <a:gd name="connsiteY9" fmla="*/ 1423194 h 3899281"/>
              <a:gd name="connsiteX10" fmla="*/ 139700 w 2432050"/>
              <a:gd name="connsiteY10" fmla="*/ 1343026 h 3899281"/>
              <a:gd name="connsiteX11" fmla="*/ 171450 w 2432050"/>
              <a:gd name="connsiteY11" fmla="*/ 925513 h 3899281"/>
              <a:gd name="connsiteX12" fmla="*/ 369888 w 2432050"/>
              <a:gd name="connsiteY12" fmla="*/ 661194 h 3899281"/>
              <a:gd name="connsiteX13" fmla="*/ 406400 w 2432050"/>
              <a:gd name="connsiteY13" fmla="*/ 417513 h 3899281"/>
              <a:gd name="connsiteX14" fmla="*/ 613569 w 2432050"/>
              <a:gd name="connsiteY14" fmla="*/ 330994 h 3899281"/>
              <a:gd name="connsiteX15" fmla="*/ 617537 w 2432050"/>
              <a:gd name="connsiteY15" fmla="*/ 215900 h 3899281"/>
              <a:gd name="connsiteX16" fmla="*/ 870744 w 2432050"/>
              <a:gd name="connsiteY16" fmla="*/ 21431 h 3899281"/>
              <a:gd name="connsiteX17" fmla="*/ 1467644 w 2432050"/>
              <a:gd name="connsiteY17" fmla="*/ 0 h 3899281"/>
              <a:gd name="connsiteX18" fmla="*/ 1585119 w 2432050"/>
              <a:gd name="connsiteY18" fmla="*/ 90488 h 3899281"/>
              <a:gd name="connsiteX19" fmla="*/ 1687513 w 2432050"/>
              <a:gd name="connsiteY19" fmla="*/ 104776 h 3899281"/>
              <a:gd name="connsiteX20" fmla="*/ 2044700 w 2432050"/>
              <a:gd name="connsiteY20" fmla="*/ 500063 h 3899281"/>
              <a:gd name="connsiteX21" fmla="*/ 2187575 w 2432050"/>
              <a:gd name="connsiteY21" fmla="*/ 904876 h 3899281"/>
              <a:gd name="connsiteX22" fmla="*/ 2243931 w 2432050"/>
              <a:gd name="connsiteY22" fmla="*/ 908844 h 3899281"/>
              <a:gd name="connsiteX23" fmla="*/ 2363788 w 2432050"/>
              <a:gd name="connsiteY23" fmla="*/ 1251744 h 3899281"/>
              <a:gd name="connsiteX24" fmla="*/ 2390775 w 2432050"/>
              <a:gd name="connsiteY24" fmla="*/ 1408113 h 3899281"/>
              <a:gd name="connsiteX25" fmla="*/ 2330450 w 2432050"/>
              <a:gd name="connsiteY25" fmla="*/ 1427163 h 3899281"/>
              <a:gd name="connsiteX26" fmla="*/ 2336800 w 2432050"/>
              <a:gd name="connsiteY26" fmla="*/ 1554163 h 3899281"/>
              <a:gd name="connsiteX27" fmla="*/ 2320925 w 2432050"/>
              <a:gd name="connsiteY27" fmla="*/ 1605756 h 3899281"/>
              <a:gd name="connsiteX28" fmla="*/ 2363787 w 2432050"/>
              <a:gd name="connsiteY28" fmla="*/ 1668463 h 3899281"/>
              <a:gd name="connsiteX29" fmla="*/ 2432050 w 2432050"/>
              <a:gd name="connsiteY29" fmla="*/ 1731963 h 3899281"/>
              <a:gd name="connsiteX30" fmla="*/ 2432050 w 2432050"/>
              <a:gd name="connsiteY30" fmla="*/ 1852613 h 3899281"/>
              <a:gd name="connsiteX31" fmla="*/ 2419350 w 2432050"/>
              <a:gd name="connsiteY31" fmla="*/ 2239963 h 3899281"/>
              <a:gd name="connsiteX32" fmla="*/ 2393950 w 2432050"/>
              <a:gd name="connsiteY32" fmla="*/ 2297113 h 3899281"/>
              <a:gd name="connsiteX33" fmla="*/ 2349500 w 2432050"/>
              <a:gd name="connsiteY33" fmla="*/ 2373313 h 3899281"/>
              <a:gd name="connsiteX34" fmla="*/ 2370932 w 2432050"/>
              <a:gd name="connsiteY34" fmla="*/ 2681288 h 3899281"/>
              <a:gd name="connsiteX35" fmla="*/ 2284413 w 2432050"/>
              <a:gd name="connsiteY35" fmla="*/ 2720182 h 3899281"/>
              <a:gd name="connsiteX36" fmla="*/ 2171700 w 2432050"/>
              <a:gd name="connsiteY36" fmla="*/ 2951163 h 3899281"/>
              <a:gd name="connsiteX37" fmla="*/ 1981200 w 2432050"/>
              <a:gd name="connsiteY37" fmla="*/ 3217863 h 3899281"/>
              <a:gd name="connsiteX38" fmla="*/ 1897857 w 2432050"/>
              <a:gd name="connsiteY38" fmla="*/ 3210720 h 3899281"/>
              <a:gd name="connsiteX39" fmla="*/ 1830388 w 2432050"/>
              <a:gd name="connsiteY39" fmla="*/ 3305175 h 3899281"/>
              <a:gd name="connsiteX40" fmla="*/ 1695450 w 2432050"/>
              <a:gd name="connsiteY40" fmla="*/ 3624263 h 3899281"/>
              <a:gd name="connsiteX41" fmla="*/ 1676400 w 2432050"/>
              <a:gd name="connsiteY41" fmla="*/ 3681413 h 3899281"/>
              <a:gd name="connsiteX42" fmla="*/ 1670050 w 2432050"/>
              <a:gd name="connsiteY42" fmla="*/ 3706813 h 3899281"/>
              <a:gd name="connsiteX43" fmla="*/ 1657350 w 2432050"/>
              <a:gd name="connsiteY43" fmla="*/ 3719513 h 3899281"/>
              <a:gd name="connsiteX44" fmla="*/ 1460500 w 2432050"/>
              <a:gd name="connsiteY44" fmla="*/ 3852863 h 3899281"/>
              <a:gd name="connsiteX45" fmla="*/ 1085850 w 2432050"/>
              <a:gd name="connsiteY45" fmla="*/ 3897313 h 3899281"/>
              <a:gd name="connsiteX0" fmla="*/ 1085850 w 2432050"/>
              <a:gd name="connsiteY0" fmla="*/ 3897313 h 3899281"/>
              <a:gd name="connsiteX1" fmla="*/ 749300 w 2432050"/>
              <a:gd name="connsiteY1" fmla="*/ 3821113 h 3899281"/>
              <a:gd name="connsiteX2" fmla="*/ 704850 w 2432050"/>
              <a:gd name="connsiteY2" fmla="*/ 3783013 h 3899281"/>
              <a:gd name="connsiteX3" fmla="*/ 501650 w 2432050"/>
              <a:gd name="connsiteY3" fmla="*/ 3593307 h 3899281"/>
              <a:gd name="connsiteX4" fmla="*/ 330200 w 2432050"/>
              <a:gd name="connsiteY4" fmla="*/ 3287713 h 3899281"/>
              <a:gd name="connsiteX5" fmla="*/ 101600 w 2432050"/>
              <a:gd name="connsiteY5" fmla="*/ 2678113 h 3899281"/>
              <a:gd name="connsiteX6" fmla="*/ 12700 w 2432050"/>
              <a:gd name="connsiteY6" fmla="*/ 2182813 h 3899281"/>
              <a:gd name="connsiteX7" fmla="*/ 0 w 2432050"/>
              <a:gd name="connsiteY7" fmla="*/ 1738313 h 3899281"/>
              <a:gd name="connsiteX8" fmla="*/ 142081 w 2432050"/>
              <a:gd name="connsiteY8" fmla="*/ 1757363 h 3899281"/>
              <a:gd name="connsiteX9" fmla="*/ 264318 w 2432050"/>
              <a:gd name="connsiteY9" fmla="*/ 1423194 h 3899281"/>
              <a:gd name="connsiteX10" fmla="*/ 139700 w 2432050"/>
              <a:gd name="connsiteY10" fmla="*/ 1343026 h 3899281"/>
              <a:gd name="connsiteX11" fmla="*/ 171450 w 2432050"/>
              <a:gd name="connsiteY11" fmla="*/ 925513 h 3899281"/>
              <a:gd name="connsiteX12" fmla="*/ 369888 w 2432050"/>
              <a:gd name="connsiteY12" fmla="*/ 661194 h 3899281"/>
              <a:gd name="connsiteX13" fmla="*/ 406400 w 2432050"/>
              <a:gd name="connsiteY13" fmla="*/ 417513 h 3899281"/>
              <a:gd name="connsiteX14" fmla="*/ 549275 w 2432050"/>
              <a:gd name="connsiteY14" fmla="*/ 276226 h 3899281"/>
              <a:gd name="connsiteX15" fmla="*/ 613569 w 2432050"/>
              <a:gd name="connsiteY15" fmla="*/ 330994 h 3899281"/>
              <a:gd name="connsiteX16" fmla="*/ 617537 w 2432050"/>
              <a:gd name="connsiteY16" fmla="*/ 215900 h 3899281"/>
              <a:gd name="connsiteX17" fmla="*/ 870744 w 2432050"/>
              <a:gd name="connsiteY17" fmla="*/ 21431 h 3899281"/>
              <a:gd name="connsiteX18" fmla="*/ 1467644 w 2432050"/>
              <a:gd name="connsiteY18" fmla="*/ 0 h 3899281"/>
              <a:gd name="connsiteX19" fmla="*/ 1585119 w 2432050"/>
              <a:gd name="connsiteY19" fmla="*/ 90488 h 3899281"/>
              <a:gd name="connsiteX20" fmla="*/ 1687513 w 2432050"/>
              <a:gd name="connsiteY20" fmla="*/ 104776 h 3899281"/>
              <a:gd name="connsiteX21" fmla="*/ 2044700 w 2432050"/>
              <a:gd name="connsiteY21" fmla="*/ 500063 h 3899281"/>
              <a:gd name="connsiteX22" fmla="*/ 2187575 w 2432050"/>
              <a:gd name="connsiteY22" fmla="*/ 904876 h 3899281"/>
              <a:gd name="connsiteX23" fmla="*/ 2243931 w 2432050"/>
              <a:gd name="connsiteY23" fmla="*/ 908844 h 3899281"/>
              <a:gd name="connsiteX24" fmla="*/ 2363788 w 2432050"/>
              <a:gd name="connsiteY24" fmla="*/ 1251744 h 3899281"/>
              <a:gd name="connsiteX25" fmla="*/ 2390775 w 2432050"/>
              <a:gd name="connsiteY25" fmla="*/ 1408113 h 3899281"/>
              <a:gd name="connsiteX26" fmla="*/ 2330450 w 2432050"/>
              <a:gd name="connsiteY26" fmla="*/ 1427163 h 3899281"/>
              <a:gd name="connsiteX27" fmla="*/ 2336800 w 2432050"/>
              <a:gd name="connsiteY27" fmla="*/ 1554163 h 3899281"/>
              <a:gd name="connsiteX28" fmla="*/ 2320925 w 2432050"/>
              <a:gd name="connsiteY28" fmla="*/ 1605756 h 3899281"/>
              <a:gd name="connsiteX29" fmla="*/ 2363787 w 2432050"/>
              <a:gd name="connsiteY29" fmla="*/ 1668463 h 3899281"/>
              <a:gd name="connsiteX30" fmla="*/ 2432050 w 2432050"/>
              <a:gd name="connsiteY30" fmla="*/ 1731963 h 3899281"/>
              <a:gd name="connsiteX31" fmla="*/ 2432050 w 2432050"/>
              <a:gd name="connsiteY31" fmla="*/ 1852613 h 3899281"/>
              <a:gd name="connsiteX32" fmla="*/ 2419350 w 2432050"/>
              <a:gd name="connsiteY32" fmla="*/ 2239963 h 3899281"/>
              <a:gd name="connsiteX33" fmla="*/ 2393950 w 2432050"/>
              <a:gd name="connsiteY33" fmla="*/ 2297113 h 3899281"/>
              <a:gd name="connsiteX34" fmla="*/ 2349500 w 2432050"/>
              <a:gd name="connsiteY34" fmla="*/ 2373313 h 3899281"/>
              <a:gd name="connsiteX35" fmla="*/ 2370932 w 2432050"/>
              <a:gd name="connsiteY35" fmla="*/ 2681288 h 3899281"/>
              <a:gd name="connsiteX36" fmla="*/ 2284413 w 2432050"/>
              <a:gd name="connsiteY36" fmla="*/ 2720182 h 3899281"/>
              <a:gd name="connsiteX37" fmla="*/ 2171700 w 2432050"/>
              <a:gd name="connsiteY37" fmla="*/ 2951163 h 3899281"/>
              <a:gd name="connsiteX38" fmla="*/ 1981200 w 2432050"/>
              <a:gd name="connsiteY38" fmla="*/ 3217863 h 3899281"/>
              <a:gd name="connsiteX39" fmla="*/ 1897857 w 2432050"/>
              <a:gd name="connsiteY39" fmla="*/ 3210720 h 3899281"/>
              <a:gd name="connsiteX40" fmla="*/ 1830388 w 2432050"/>
              <a:gd name="connsiteY40" fmla="*/ 3305175 h 3899281"/>
              <a:gd name="connsiteX41" fmla="*/ 1695450 w 2432050"/>
              <a:gd name="connsiteY41" fmla="*/ 3624263 h 3899281"/>
              <a:gd name="connsiteX42" fmla="*/ 1676400 w 2432050"/>
              <a:gd name="connsiteY42" fmla="*/ 3681413 h 3899281"/>
              <a:gd name="connsiteX43" fmla="*/ 1670050 w 2432050"/>
              <a:gd name="connsiteY43" fmla="*/ 3706813 h 3899281"/>
              <a:gd name="connsiteX44" fmla="*/ 1657350 w 2432050"/>
              <a:gd name="connsiteY44" fmla="*/ 3719513 h 3899281"/>
              <a:gd name="connsiteX45" fmla="*/ 1460500 w 2432050"/>
              <a:gd name="connsiteY45" fmla="*/ 3852863 h 3899281"/>
              <a:gd name="connsiteX46" fmla="*/ 1085850 w 2432050"/>
              <a:gd name="connsiteY46" fmla="*/ 3897313 h 3899281"/>
              <a:gd name="connsiteX0" fmla="*/ 1085850 w 2432050"/>
              <a:gd name="connsiteY0" fmla="*/ 3897313 h 3899281"/>
              <a:gd name="connsiteX1" fmla="*/ 749300 w 2432050"/>
              <a:gd name="connsiteY1" fmla="*/ 3821113 h 3899281"/>
              <a:gd name="connsiteX2" fmla="*/ 704850 w 2432050"/>
              <a:gd name="connsiteY2" fmla="*/ 3783013 h 3899281"/>
              <a:gd name="connsiteX3" fmla="*/ 501650 w 2432050"/>
              <a:gd name="connsiteY3" fmla="*/ 3593307 h 3899281"/>
              <a:gd name="connsiteX4" fmla="*/ 330200 w 2432050"/>
              <a:gd name="connsiteY4" fmla="*/ 3287713 h 3899281"/>
              <a:gd name="connsiteX5" fmla="*/ 101600 w 2432050"/>
              <a:gd name="connsiteY5" fmla="*/ 2678113 h 3899281"/>
              <a:gd name="connsiteX6" fmla="*/ 12700 w 2432050"/>
              <a:gd name="connsiteY6" fmla="*/ 2182813 h 3899281"/>
              <a:gd name="connsiteX7" fmla="*/ 0 w 2432050"/>
              <a:gd name="connsiteY7" fmla="*/ 1738313 h 3899281"/>
              <a:gd name="connsiteX8" fmla="*/ 142081 w 2432050"/>
              <a:gd name="connsiteY8" fmla="*/ 1757363 h 3899281"/>
              <a:gd name="connsiteX9" fmla="*/ 264318 w 2432050"/>
              <a:gd name="connsiteY9" fmla="*/ 1423194 h 3899281"/>
              <a:gd name="connsiteX10" fmla="*/ 139700 w 2432050"/>
              <a:gd name="connsiteY10" fmla="*/ 1343026 h 3899281"/>
              <a:gd name="connsiteX11" fmla="*/ 171450 w 2432050"/>
              <a:gd name="connsiteY11" fmla="*/ 925513 h 3899281"/>
              <a:gd name="connsiteX12" fmla="*/ 369888 w 2432050"/>
              <a:gd name="connsiteY12" fmla="*/ 661194 h 3899281"/>
              <a:gd name="connsiteX13" fmla="*/ 406400 w 2432050"/>
              <a:gd name="connsiteY13" fmla="*/ 417513 h 3899281"/>
              <a:gd name="connsiteX14" fmla="*/ 549275 w 2432050"/>
              <a:gd name="connsiteY14" fmla="*/ 276226 h 3899281"/>
              <a:gd name="connsiteX15" fmla="*/ 613569 w 2432050"/>
              <a:gd name="connsiteY15" fmla="*/ 330994 h 3899281"/>
              <a:gd name="connsiteX16" fmla="*/ 617537 w 2432050"/>
              <a:gd name="connsiteY16" fmla="*/ 215900 h 3899281"/>
              <a:gd name="connsiteX17" fmla="*/ 768350 w 2432050"/>
              <a:gd name="connsiteY17" fmla="*/ 273844 h 3899281"/>
              <a:gd name="connsiteX18" fmla="*/ 870744 w 2432050"/>
              <a:gd name="connsiteY18" fmla="*/ 21431 h 3899281"/>
              <a:gd name="connsiteX19" fmla="*/ 1467644 w 2432050"/>
              <a:gd name="connsiteY19" fmla="*/ 0 h 3899281"/>
              <a:gd name="connsiteX20" fmla="*/ 1585119 w 2432050"/>
              <a:gd name="connsiteY20" fmla="*/ 90488 h 3899281"/>
              <a:gd name="connsiteX21" fmla="*/ 1687513 w 2432050"/>
              <a:gd name="connsiteY21" fmla="*/ 104776 h 3899281"/>
              <a:gd name="connsiteX22" fmla="*/ 2044700 w 2432050"/>
              <a:gd name="connsiteY22" fmla="*/ 500063 h 3899281"/>
              <a:gd name="connsiteX23" fmla="*/ 2187575 w 2432050"/>
              <a:gd name="connsiteY23" fmla="*/ 904876 h 3899281"/>
              <a:gd name="connsiteX24" fmla="*/ 2243931 w 2432050"/>
              <a:gd name="connsiteY24" fmla="*/ 908844 h 3899281"/>
              <a:gd name="connsiteX25" fmla="*/ 2363788 w 2432050"/>
              <a:gd name="connsiteY25" fmla="*/ 1251744 h 3899281"/>
              <a:gd name="connsiteX26" fmla="*/ 2390775 w 2432050"/>
              <a:gd name="connsiteY26" fmla="*/ 1408113 h 3899281"/>
              <a:gd name="connsiteX27" fmla="*/ 2330450 w 2432050"/>
              <a:gd name="connsiteY27" fmla="*/ 1427163 h 3899281"/>
              <a:gd name="connsiteX28" fmla="*/ 2336800 w 2432050"/>
              <a:gd name="connsiteY28" fmla="*/ 1554163 h 3899281"/>
              <a:gd name="connsiteX29" fmla="*/ 2320925 w 2432050"/>
              <a:gd name="connsiteY29" fmla="*/ 1605756 h 3899281"/>
              <a:gd name="connsiteX30" fmla="*/ 2363787 w 2432050"/>
              <a:gd name="connsiteY30" fmla="*/ 1668463 h 3899281"/>
              <a:gd name="connsiteX31" fmla="*/ 2432050 w 2432050"/>
              <a:gd name="connsiteY31" fmla="*/ 1731963 h 3899281"/>
              <a:gd name="connsiteX32" fmla="*/ 2432050 w 2432050"/>
              <a:gd name="connsiteY32" fmla="*/ 1852613 h 3899281"/>
              <a:gd name="connsiteX33" fmla="*/ 2419350 w 2432050"/>
              <a:gd name="connsiteY33" fmla="*/ 2239963 h 3899281"/>
              <a:gd name="connsiteX34" fmla="*/ 2393950 w 2432050"/>
              <a:gd name="connsiteY34" fmla="*/ 2297113 h 3899281"/>
              <a:gd name="connsiteX35" fmla="*/ 2349500 w 2432050"/>
              <a:gd name="connsiteY35" fmla="*/ 2373313 h 3899281"/>
              <a:gd name="connsiteX36" fmla="*/ 2370932 w 2432050"/>
              <a:gd name="connsiteY36" fmla="*/ 2681288 h 3899281"/>
              <a:gd name="connsiteX37" fmla="*/ 2284413 w 2432050"/>
              <a:gd name="connsiteY37" fmla="*/ 2720182 h 3899281"/>
              <a:gd name="connsiteX38" fmla="*/ 2171700 w 2432050"/>
              <a:gd name="connsiteY38" fmla="*/ 2951163 h 3899281"/>
              <a:gd name="connsiteX39" fmla="*/ 1981200 w 2432050"/>
              <a:gd name="connsiteY39" fmla="*/ 3217863 h 3899281"/>
              <a:gd name="connsiteX40" fmla="*/ 1897857 w 2432050"/>
              <a:gd name="connsiteY40" fmla="*/ 3210720 h 3899281"/>
              <a:gd name="connsiteX41" fmla="*/ 1830388 w 2432050"/>
              <a:gd name="connsiteY41" fmla="*/ 3305175 h 3899281"/>
              <a:gd name="connsiteX42" fmla="*/ 1695450 w 2432050"/>
              <a:gd name="connsiteY42" fmla="*/ 3624263 h 3899281"/>
              <a:gd name="connsiteX43" fmla="*/ 1676400 w 2432050"/>
              <a:gd name="connsiteY43" fmla="*/ 3681413 h 3899281"/>
              <a:gd name="connsiteX44" fmla="*/ 1670050 w 2432050"/>
              <a:gd name="connsiteY44" fmla="*/ 3706813 h 3899281"/>
              <a:gd name="connsiteX45" fmla="*/ 1657350 w 2432050"/>
              <a:gd name="connsiteY45" fmla="*/ 3719513 h 3899281"/>
              <a:gd name="connsiteX46" fmla="*/ 1460500 w 2432050"/>
              <a:gd name="connsiteY46" fmla="*/ 3852863 h 3899281"/>
              <a:gd name="connsiteX47" fmla="*/ 1085850 w 2432050"/>
              <a:gd name="connsiteY47" fmla="*/ 3897313 h 3899281"/>
              <a:gd name="connsiteX0" fmla="*/ 1085850 w 2432050"/>
              <a:gd name="connsiteY0" fmla="*/ 3897313 h 3899281"/>
              <a:gd name="connsiteX1" fmla="*/ 749300 w 2432050"/>
              <a:gd name="connsiteY1" fmla="*/ 3821113 h 3899281"/>
              <a:gd name="connsiteX2" fmla="*/ 704850 w 2432050"/>
              <a:gd name="connsiteY2" fmla="*/ 3783013 h 3899281"/>
              <a:gd name="connsiteX3" fmla="*/ 501650 w 2432050"/>
              <a:gd name="connsiteY3" fmla="*/ 3593307 h 3899281"/>
              <a:gd name="connsiteX4" fmla="*/ 330200 w 2432050"/>
              <a:gd name="connsiteY4" fmla="*/ 3287713 h 3899281"/>
              <a:gd name="connsiteX5" fmla="*/ 101600 w 2432050"/>
              <a:gd name="connsiteY5" fmla="*/ 2678113 h 3899281"/>
              <a:gd name="connsiteX6" fmla="*/ 12700 w 2432050"/>
              <a:gd name="connsiteY6" fmla="*/ 2182813 h 3899281"/>
              <a:gd name="connsiteX7" fmla="*/ 0 w 2432050"/>
              <a:gd name="connsiteY7" fmla="*/ 1738313 h 3899281"/>
              <a:gd name="connsiteX8" fmla="*/ 142081 w 2432050"/>
              <a:gd name="connsiteY8" fmla="*/ 1757363 h 3899281"/>
              <a:gd name="connsiteX9" fmla="*/ 264318 w 2432050"/>
              <a:gd name="connsiteY9" fmla="*/ 1423194 h 3899281"/>
              <a:gd name="connsiteX10" fmla="*/ 139700 w 2432050"/>
              <a:gd name="connsiteY10" fmla="*/ 1343026 h 3899281"/>
              <a:gd name="connsiteX11" fmla="*/ 171450 w 2432050"/>
              <a:gd name="connsiteY11" fmla="*/ 925513 h 3899281"/>
              <a:gd name="connsiteX12" fmla="*/ 369888 w 2432050"/>
              <a:gd name="connsiteY12" fmla="*/ 661194 h 3899281"/>
              <a:gd name="connsiteX13" fmla="*/ 406400 w 2432050"/>
              <a:gd name="connsiteY13" fmla="*/ 417513 h 3899281"/>
              <a:gd name="connsiteX14" fmla="*/ 549275 w 2432050"/>
              <a:gd name="connsiteY14" fmla="*/ 276226 h 3899281"/>
              <a:gd name="connsiteX15" fmla="*/ 613569 w 2432050"/>
              <a:gd name="connsiteY15" fmla="*/ 330994 h 3899281"/>
              <a:gd name="connsiteX16" fmla="*/ 617537 w 2432050"/>
              <a:gd name="connsiteY16" fmla="*/ 215900 h 3899281"/>
              <a:gd name="connsiteX17" fmla="*/ 768350 w 2432050"/>
              <a:gd name="connsiteY17" fmla="*/ 273844 h 3899281"/>
              <a:gd name="connsiteX18" fmla="*/ 761206 w 2432050"/>
              <a:gd name="connsiteY18" fmla="*/ 116682 h 3899281"/>
              <a:gd name="connsiteX19" fmla="*/ 870744 w 2432050"/>
              <a:gd name="connsiteY19" fmla="*/ 21431 h 3899281"/>
              <a:gd name="connsiteX20" fmla="*/ 1467644 w 2432050"/>
              <a:gd name="connsiteY20" fmla="*/ 0 h 3899281"/>
              <a:gd name="connsiteX21" fmla="*/ 1585119 w 2432050"/>
              <a:gd name="connsiteY21" fmla="*/ 90488 h 3899281"/>
              <a:gd name="connsiteX22" fmla="*/ 1687513 w 2432050"/>
              <a:gd name="connsiteY22" fmla="*/ 104776 h 3899281"/>
              <a:gd name="connsiteX23" fmla="*/ 2044700 w 2432050"/>
              <a:gd name="connsiteY23" fmla="*/ 500063 h 3899281"/>
              <a:gd name="connsiteX24" fmla="*/ 2187575 w 2432050"/>
              <a:gd name="connsiteY24" fmla="*/ 904876 h 3899281"/>
              <a:gd name="connsiteX25" fmla="*/ 2243931 w 2432050"/>
              <a:gd name="connsiteY25" fmla="*/ 908844 h 3899281"/>
              <a:gd name="connsiteX26" fmla="*/ 2363788 w 2432050"/>
              <a:gd name="connsiteY26" fmla="*/ 1251744 h 3899281"/>
              <a:gd name="connsiteX27" fmla="*/ 2390775 w 2432050"/>
              <a:gd name="connsiteY27" fmla="*/ 1408113 h 3899281"/>
              <a:gd name="connsiteX28" fmla="*/ 2330450 w 2432050"/>
              <a:gd name="connsiteY28" fmla="*/ 1427163 h 3899281"/>
              <a:gd name="connsiteX29" fmla="*/ 2336800 w 2432050"/>
              <a:gd name="connsiteY29" fmla="*/ 1554163 h 3899281"/>
              <a:gd name="connsiteX30" fmla="*/ 2320925 w 2432050"/>
              <a:gd name="connsiteY30" fmla="*/ 1605756 h 3899281"/>
              <a:gd name="connsiteX31" fmla="*/ 2363787 w 2432050"/>
              <a:gd name="connsiteY31" fmla="*/ 1668463 h 3899281"/>
              <a:gd name="connsiteX32" fmla="*/ 2432050 w 2432050"/>
              <a:gd name="connsiteY32" fmla="*/ 1731963 h 3899281"/>
              <a:gd name="connsiteX33" fmla="*/ 2432050 w 2432050"/>
              <a:gd name="connsiteY33" fmla="*/ 1852613 h 3899281"/>
              <a:gd name="connsiteX34" fmla="*/ 2419350 w 2432050"/>
              <a:gd name="connsiteY34" fmla="*/ 2239963 h 3899281"/>
              <a:gd name="connsiteX35" fmla="*/ 2393950 w 2432050"/>
              <a:gd name="connsiteY35" fmla="*/ 2297113 h 3899281"/>
              <a:gd name="connsiteX36" fmla="*/ 2349500 w 2432050"/>
              <a:gd name="connsiteY36" fmla="*/ 2373313 h 3899281"/>
              <a:gd name="connsiteX37" fmla="*/ 2370932 w 2432050"/>
              <a:gd name="connsiteY37" fmla="*/ 2681288 h 3899281"/>
              <a:gd name="connsiteX38" fmla="*/ 2284413 w 2432050"/>
              <a:gd name="connsiteY38" fmla="*/ 2720182 h 3899281"/>
              <a:gd name="connsiteX39" fmla="*/ 2171700 w 2432050"/>
              <a:gd name="connsiteY39" fmla="*/ 2951163 h 3899281"/>
              <a:gd name="connsiteX40" fmla="*/ 1981200 w 2432050"/>
              <a:gd name="connsiteY40" fmla="*/ 3217863 h 3899281"/>
              <a:gd name="connsiteX41" fmla="*/ 1897857 w 2432050"/>
              <a:gd name="connsiteY41" fmla="*/ 3210720 h 3899281"/>
              <a:gd name="connsiteX42" fmla="*/ 1830388 w 2432050"/>
              <a:gd name="connsiteY42" fmla="*/ 3305175 h 3899281"/>
              <a:gd name="connsiteX43" fmla="*/ 1695450 w 2432050"/>
              <a:gd name="connsiteY43" fmla="*/ 3624263 h 3899281"/>
              <a:gd name="connsiteX44" fmla="*/ 1676400 w 2432050"/>
              <a:gd name="connsiteY44" fmla="*/ 3681413 h 3899281"/>
              <a:gd name="connsiteX45" fmla="*/ 1670050 w 2432050"/>
              <a:gd name="connsiteY45" fmla="*/ 3706813 h 3899281"/>
              <a:gd name="connsiteX46" fmla="*/ 1657350 w 2432050"/>
              <a:gd name="connsiteY46" fmla="*/ 3719513 h 3899281"/>
              <a:gd name="connsiteX47" fmla="*/ 1460500 w 2432050"/>
              <a:gd name="connsiteY47" fmla="*/ 3852863 h 3899281"/>
              <a:gd name="connsiteX48" fmla="*/ 1085850 w 2432050"/>
              <a:gd name="connsiteY48" fmla="*/ 3897313 h 3899281"/>
              <a:gd name="connsiteX0" fmla="*/ 1085850 w 2432050"/>
              <a:gd name="connsiteY0" fmla="*/ 3897313 h 3899281"/>
              <a:gd name="connsiteX1" fmla="*/ 749300 w 2432050"/>
              <a:gd name="connsiteY1" fmla="*/ 3821113 h 3899281"/>
              <a:gd name="connsiteX2" fmla="*/ 704850 w 2432050"/>
              <a:gd name="connsiteY2" fmla="*/ 3783013 h 3899281"/>
              <a:gd name="connsiteX3" fmla="*/ 501650 w 2432050"/>
              <a:gd name="connsiteY3" fmla="*/ 3593307 h 3899281"/>
              <a:gd name="connsiteX4" fmla="*/ 330200 w 2432050"/>
              <a:gd name="connsiteY4" fmla="*/ 3287713 h 3899281"/>
              <a:gd name="connsiteX5" fmla="*/ 101600 w 2432050"/>
              <a:gd name="connsiteY5" fmla="*/ 2678113 h 3899281"/>
              <a:gd name="connsiteX6" fmla="*/ 12700 w 2432050"/>
              <a:gd name="connsiteY6" fmla="*/ 2182813 h 3899281"/>
              <a:gd name="connsiteX7" fmla="*/ 0 w 2432050"/>
              <a:gd name="connsiteY7" fmla="*/ 1738313 h 3899281"/>
              <a:gd name="connsiteX8" fmla="*/ 142081 w 2432050"/>
              <a:gd name="connsiteY8" fmla="*/ 1757363 h 3899281"/>
              <a:gd name="connsiteX9" fmla="*/ 264318 w 2432050"/>
              <a:gd name="connsiteY9" fmla="*/ 1423194 h 3899281"/>
              <a:gd name="connsiteX10" fmla="*/ 139700 w 2432050"/>
              <a:gd name="connsiteY10" fmla="*/ 1343026 h 3899281"/>
              <a:gd name="connsiteX11" fmla="*/ 171450 w 2432050"/>
              <a:gd name="connsiteY11" fmla="*/ 925513 h 3899281"/>
              <a:gd name="connsiteX12" fmla="*/ 369888 w 2432050"/>
              <a:gd name="connsiteY12" fmla="*/ 661194 h 3899281"/>
              <a:gd name="connsiteX13" fmla="*/ 406400 w 2432050"/>
              <a:gd name="connsiteY13" fmla="*/ 417513 h 3899281"/>
              <a:gd name="connsiteX14" fmla="*/ 549275 w 2432050"/>
              <a:gd name="connsiteY14" fmla="*/ 276226 h 3899281"/>
              <a:gd name="connsiteX15" fmla="*/ 613569 w 2432050"/>
              <a:gd name="connsiteY15" fmla="*/ 330994 h 3899281"/>
              <a:gd name="connsiteX16" fmla="*/ 617537 w 2432050"/>
              <a:gd name="connsiteY16" fmla="*/ 215900 h 3899281"/>
              <a:gd name="connsiteX17" fmla="*/ 768350 w 2432050"/>
              <a:gd name="connsiteY17" fmla="*/ 273844 h 3899281"/>
              <a:gd name="connsiteX18" fmla="*/ 761206 w 2432050"/>
              <a:gd name="connsiteY18" fmla="*/ 116682 h 3899281"/>
              <a:gd name="connsiteX19" fmla="*/ 870744 w 2432050"/>
              <a:gd name="connsiteY19" fmla="*/ 61912 h 3899281"/>
              <a:gd name="connsiteX20" fmla="*/ 1467644 w 2432050"/>
              <a:gd name="connsiteY20" fmla="*/ 0 h 3899281"/>
              <a:gd name="connsiteX21" fmla="*/ 1585119 w 2432050"/>
              <a:gd name="connsiteY21" fmla="*/ 90488 h 3899281"/>
              <a:gd name="connsiteX22" fmla="*/ 1687513 w 2432050"/>
              <a:gd name="connsiteY22" fmla="*/ 104776 h 3899281"/>
              <a:gd name="connsiteX23" fmla="*/ 2044700 w 2432050"/>
              <a:gd name="connsiteY23" fmla="*/ 500063 h 3899281"/>
              <a:gd name="connsiteX24" fmla="*/ 2187575 w 2432050"/>
              <a:gd name="connsiteY24" fmla="*/ 904876 h 3899281"/>
              <a:gd name="connsiteX25" fmla="*/ 2243931 w 2432050"/>
              <a:gd name="connsiteY25" fmla="*/ 908844 h 3899281"/>
              <a:gd name="connsiteX26" fmla="*/ 2363788 w 2432050"/>
              <a:gd name="connsiteY26" fmla="*/ 1251744 h 3899281"/>
              <a:gd name="connsiteX27" fmla="*/ 2390775 w 2432050"/>
              <a:gd name="connsiteY27" fmla="*/ 1408113 h 3899281"/>
              <a:gd name="connsiteX28" fmla="*/ 2330450 w 2432050"/>
              <a:gd name="connsiteY28" fmla="*/ 1427163 h 3899281"/>
              <a:gd name="connsiteX29" fmla="*/ 2336800 w 2432050"/>
              <a:gd name="connsiteY29" fmla="*/ 1554163 h 3899281"/>
              <a:gd name="connsiteX30" fmla="*/ 2320925 w 2432050"/>
              <a:gd name="connsiteY30" fmla="*/ 1605756 h 3899281"/>
              <a:gd name="connsiteX31" fmla="*/ 2363787 w 2432050"/>
              <a:gd name="connsiteY31" fmla="*/ 1668463 h 3899281"/>
              <a:gd name="connsiteX32" fmla="*/ 2432050 w 2432050"/>
              <a:gd name="connsiteY32" fmla="*/ 1731963 h 3899281"/>
              <a:gd name="connsiteX33" fmla="*/ 2432050 w 2432050"/>
              <a:gd name="connsiteY33" fmla="*/ 1852613 h 3899281"/>
              <a:gd name="connsiteX34" fmla="*/ 2419350 w 2432050"/>
              <a:gd name="connsiteY34" fmla="*/ 2239963 h 3899281"/>
              <a:gd name="connsiteX35" fmla="*/ 2393950 w 2432050"/>
              <a:gd name="connsiteY35" fmla="*/ 2297113 h 3899281"/>
              <a:gd name="connsiteX36" fmla="*/ 2349500 w 2432050"/>
              <a:gd name="connsiteY36" fmla="*/ 2373313 h 3899281"/>
              <a:gd name="connsiteX37" fmla="*/ 2370932 w 2432050"/>
              <a:gd name="connsiteY37" fmla="*/ 2681288 h 3899281"/>
              <a:gd name="connsiteX38" fmla="*/ 2284413 w 2432050"/>
              <a:gd name="connsiteY38" fmla="*/ 2720182 h 3899281"/>
              <a:gd name="connsiteX39" fmla="*/ 2171700 w 2432050"/>
              <a:gd name="connsiteY39" fmla="*/ 2951163 h 3899281"/>
              <a:gd name="connsiteX40" fmla="*/ 1981200 w 2432050"/>
              <a:gd name="connsiteY40" fmla="*/ 3217863 h 3899281"/>
              <a:gd name="connsiteX41" fmla="*/ 1897857 w 2432050"/>
              <a:gd name="connsiteY41" fmla="*/ 3210720 h 3899281"/>
              <a:gd name="connsiteX42" fmla="*/ 1830388 w 2432050"/>
              <a:gd name="connsiteY42" fmla="*/ 3305175 h 3899281"/>
              <a:gd name="connsiteX43" fmla="*/ 1695450 w 2432050"/>
              <a:gd name="connsiteY43" fmla="*/ 3624263 h 3899281"/>
              <a:gd name="connsiteX44" fmla="*/ 1676400 w 2432050"/>
              <a:gd name="connsiteY44" fmla="*/ 3681413 h 3899281"/>
              <a:gd name="connsiteX45" fmla="*/ 1670050 w 2432050"/>
              <a:gd name="connsiteY45" fmla="*/ 3706813 h 3899281"/>
              <a:gd name="connsiteX46" fmla="*/ 1657350 w 2432050"/>
              <a:gd name="connsiteY46" fmla="*/ 3719513 h 3899281"/>
              <a:gd name="connsiteX47" fmla="*/ 1460500 w 2432050"/>
              <a:gd name="connsiteY47" fmla="*/ 3852863 h 3899281"/>
              <a:gd name="connsiteX48" fmla="*/ 1085850 w 2432050"/>
              <a:gd name="connsiteY48" fmla="*/ 3897313 h 3899281"/>
              <a:gd name="connsiteX0" fmla="*/ 1085850 w 2432050"/>
              <a:gd name="connsiteY0" fmla="*/ 3897313 h 3899281"/>
              <a:gd name="connsiteX1" fmla="*/ 749300 w 2432050"/>
              <a:gd name="connsiteY1" fmla="*/ 3821113 h 3899281"/>
              <a:gd name="connsiteX2" fmla="*/ 704850 w 2432050"/>
              <a:gd name="connsiteY2" fmla="*/ 3783013 h 3899281"/>
              <a:gd name="connsiteX3" fmla="*/ 501650 w 2432050"/>
              <a:gd name="connsiteY3" fmla="*/ 3593307 h 3899281"/>
              <a:gd name="connsiteX4" fmla="*/ 330200 w 2432050"/>
              <a:gd name="connsiteY4" fmla="*/ 3287713 h 3899281"/>
              <a:gd name="connsiteX5" fmla="*/ 101600 w 2432050"/>
              <a:gd name="connsiteY5" fmla="*/ 2678113 h 3899281"/>
              <a:gd name="connsiteX6" fmla="*/ 12700 w 2432050"/>
              <a:gd name="connsiteY6" fmla="*/ 2182813 h 3899281"/>
              <a:gd name="connsiteX7" fmla="*/ 0 w 2432050"/>
              <a:gd name="connsiteY7" fmla="*/ 1738313 h 3899281"/>
              <a:gd name="connsiteX8" fmla="*/ 142081 w 2432050"/>
              <a:gd name="connsiteY8" fmla="*/ 1757363 h 3899281"/>
              <a:gd name="connsiteX9" fmla="*/ 264318 w 2432050"/>
              <a:gd name="connsiteY9" fmla="*/ 1423194 h 3899281"/>
              <a:gd name="connsiteX10" fmla="*/ 139700 w 2432050"/>
              <a:gd name="connsiteY10" fmla="*/ 1343026 h 3899281"/>
              <a:gd name="connsiteX11" fmla="*/ 171450 w 2432050"/>
              <a:gd name="connsiteY11" fmla="*/ 925513 h 3899281"/>
              <a:gd name="connsiteX12" fmla="*/ 369888 w 2432050"/>
              <a:gd name="connsiteY12" fmla="*/ 661194 h 3899281"/>
              <a:gd name="connsiteX13" fmla="*/ 406400 w 2432050"/>
              <a:gd name="connsiteY13" fmla="*/ 417513 h 3899281"/>
              <a:gd name="connsiteX14" fmla="*/ 549275 w 2432050"/>
              <a:gd name="connsiteY14" fmla="*/ 276226 h 3899281"/>
              <a:gd name="connsiteX15" fmla="*/ 613569 w 2432050"/>
              <a:gd name="connsiteY15" fmla="*/ 330994 h 3899281"/>
              <a:gd name="connsiteX16" fmla="*/ 617537 w 2432050"/>
              <a:gd name="connsiteY16" fmla="*/ 215900 h 3899281"/>
              <a:gd name="connsiteX17" fmla="*/ 768350 w 2432050"/>
              <a:gd name="connsiteY17" fmla="*/ 273844 h 3899281"/>
              <a:gd name="connsiteX18" fmla="*/ 761206 w 2432050"/>
              <a:gd name="connsiteY18" fmla="*/ 116682 h 3899281"/>
              <a:gd name="connsiteX19" fmla="*/ 839788 w 2432050"/>
              <a:gd name="connsiteY19" fmla="*/ 47626 h 3899281"/>
              <a:gd name="connsiteX20" fmla="*/ 870744 w 2432050"/>
              <a:gd name="connsiteY20" fmla="*/ 61912 h 3899281"/>
              <a:gd name="connsiteX21" fmla="*/ 1467644 w 2432050"/>
              <a:gd name="connsiteY21" fmla="*/ 0 h 3899281"/>
              <a:gd name="connsiteX22" fmla="*/ 1585119 w 2432050"/>
              <a:gd name="connsiteY22" fmla="*/ 90488 h 3899281"/>
              <a:gd name="connsiteX23" fmla="*/ 1687513 w 2432050"/>
              <a:gd name="connsiteY23" fmla="*/ 104776 h 3899281"/>
              <a:gd name="connsiteX24" fmla="*/ 2044700 w 2432050"/>
              <a:gd name="connsiteY24" fmla="*/ 500063 h 3899281"/>
              <a:gd name="connsiteX25" fmla="*/ 2187575 w 2432050"/>
              <a:gd name="connsiteY25" fmla="*/ 904876 h 3899281"/>
              <a:gd name="connsiteX26" fmla="*/ 2243931 w 2432050"/>
              <a:gd name="connsiteY26" fmla="*/ 908844 h 3899281"/>
              <a:gd name="connsiteX27" fmla="*/ 2363788 w 2432050"/>
              <a:gd name="connsiteY27" fmla="*/ 1251744 h 3899281"/>
              <a:gd name="connsiteX28" fmla="*/ 2390775 w 2432050"/>
              <a:gd name="connsiteY28" fmla="*/ 1408113 h 3899281"/>
              <a:gd name="connsiteX29" fmla="*/ 2330450 w 2432050"/>
              <a:gd name="connsiteY29" fmla="*/ 1427163 h 3899281"/>
              <a:gd name="connsiteX30" fmla="*/ 2336800 w 2432050"/>
              <a:gd name="connsiteY30" fmla="*/ 1554163 h 3899281"/>
              <a:gd name="connsiteX31" fmla="*/ 2320925 w 2432050"/>
              <a:gd name="connsiteY31" fmla="*/ 1605756 h 3899281"/>
              <a:gd name="connsiteX32" fmla="*/ 2363787 w 2432050"/>
              <a:gd name="connsiteY32" fmla="*/ 1668463 h 3899281"/>
              <a:gd name="connsiteX33" fmla="*/ 2432050 w 2432050"/>
              <a:gd name="connsiteY33" fmla="*/ 1731963 h 3899281"/>
              <a:gd name="connsiteX34" fmla="*/ 2432050 w 2432050"/>
              <a:gd name="connsiteY34" fmla="*/ 1852613 h 3899281"/>
              <a:gd name="connsiteX35" fmla="*/ 2419350 w 2432050"/>
              <a:gd name="connsiteY35" fmla="*/ 2239963 h 3899281"/>
              <a:gd name="connsiteX36" fmla="*/ 2393950 w 2432050"/>
              <a:gd name="connsiteY36" fmla="*/ 2297113 h 3899281"/>
              <a:gd name="connsiteX37" fmla="*/ 2349500 w 2432050"/>
              <a:gd name="connsiteY37" fmla="*/ 2373313 h 3899281"/>
              <a:gd name="connsiteX38" fmla="*/ 2370932 w 2432050"/>
              <a:gd name="connsiteY38" fmla="*/ 2681288 h 3899281"/>
              <a:gd name="connsiteX39" fmla="*/ 2284413 w 2432050"/>
              <a:gd name="connsiteY39" fmla="*/ 2720182 h 3899281"/>
              <a:gd name="connsiteX40" fmla="*/ 2171700 w 2432050"/>
              <a:gd name="connsiteY40" fmla="*/ 2951163 h 3899281"/>
              <a:gd name="connsiteX41" fmla="*/ 1981200 w 2432050"/>
              <a:gd name="connsiteY41" fmla="*/ 3217863 h 3899281"/>
              <a:gd name="connsiteX42" fmla="*/ 1897857 w 2432050"/>
              <a:gd name="connsiteY42" fmla="*/ 3210720 h 3899281"/>
              <a:gd name="connsiteX43" fmla="*/ 1830388 w 2432050"/>
              <a:gd name="connsiteY43" fmla="*/ 3305175 h 3899281"/>
              <a:gd name="connsiteX44" fmla="*/ 1695450 w 2432050"/>
              <a:gd name="connsiteY44" fmla="*/ 3624263 h 3899281"/>
              <a:gd name="connsiteX45" fmla="*/ 1676400 w 2432050"/>
              <a:gd name="connsiteY45" fmla="*/ 3681413 h 3899281"/>
              <a:gd name="connsiteX46" fmla="*/ 1670050 w 2432050"/>
              <a:gd name="connsiteY46" fmla="*/ 3706813 h 3899281"/>
              <a:gd name="connsiteX47" fmla="*/ 1657350 w 2432050"/>
              <a:gd name="connsiteY47" fmla="*/ 3719513 h 3899281"/>
              <a:gd name="connsiteX48" fmla="*/ 1460500 w 2432050"/>
              <a:gd name="connsiteY48" fmla="*/ 3852863 h 3899281"/>
              <a:gd name="connsiteX49" fmla="*/ 1085850 w 2432050"/>
              <a:gd name="connsiteY49" fmla="*/ 3897313 h 3899281"/>
              <a:gd name="connsiteX0" fmla="*/ 1085850 w 2432050"/>
              <a:gd name="connsiteY0" fmla="*/ 3897313 h 3899281"/>
              <a:gd name="connsiteX1" fmla="*/ 749300 w 2432050"/>
              <a:gd name="connsiteY1" fmla="*/ 3821113 h 3899281"/>
              <a:gd name="connsiteX2" fmla="*/ 704850 w 2432050"/>
              <a:gd name="connsiteY2" fmla="*/ 3783013 h 3899281"/>
              <a:gd name="connsiteX3" fmla="*/ 501650 w 2432050"/>
              <a:gd name="connsiteY3" fmla="*/ 3593307 h 3899281"/>
              <a:gd name="connsiteX4" fmla="*/ 330200 w 2432050"/>
              <a:gd name="connsiteY4" fmla="*/ 3287713 h 3899281"/>
              <a:gd name="connsiteX5" fmla="*/ 101600 w 2432050"/>
              <a:gd name="connsiteY5" fmla="*/ 2678113 h 3899281"/>
              <a:gd name="connsiteX6" fmla="*/ 12700 w 2432050"/>
              <a:gd name="connsiteY6" fmla="*/ 2182813 h 3899281"/>
              <a:gd name="connsiteX7" fmla="*/ 0 w 2432050"/>
              <a:gd name="connsiteY7" fmla="*/ 1738313 h 3899281"/>
              <a:gd name="connsiteX8" fmla="*/ 142081 w 2432050"/>
              <a:gd name="connsiteY8" fmla="*/ 1757363 h 3899281"/>
              <a:gd name="connsiteX9" fmla="*/ 264318 w 2432050"/>
              <a:gd name="connsiteY9" fmla="*/ 1423194 h 3899281"/>
              <a:gd name="connsiteX10" fmla="*/ 139700 w 2432050"/>
              <a:gd name="connsiteY10" fmla="*/ 1343026 h 3899281"/>
              <a:gd name="connsiteX11" fmla="*/ 171450 w 2432050"/>
              <a:gd name="connsiteY11" fmla="*/ 925513 h 3899281"/>
              <a:gd name="connsiteX12" fmla="*/ 369888 w 2432050"/>
              <a:gd name="connsiteY12" fmla="*/ 661194 h 3899281"/>
              <a:gd name="connsiteX13" fmla="*/ 406400 w 2432050"/>
              <a:gd name="connsiteY13" fmla="*/ 417513 h 3899281"/>
              <a:gd name="connsiteX14" fmla="*/ 549275 w 2432050"/>
              <a:gd name="connsiteY14" fmla="*/ 276226 h 3899281"/>
              <a:gd name="connsiteX15" fmla="*/ 613569 w 2432050"/>
              <a:gd name="connsiteY15" fmla="*/ 330994 h 3899281"/>
              <a:gd name="connsiteX16" fmla="*/ 617537 w 2432050"/>
              <a:gd name="connsiteY16" fmla="*/ 215900 h 3899281"/>
              <a:gd name="connsiteX17" fmla="*/ 768350 w 2432050"/>
              <a:gd name="connsiteY17" fmla="*/ 273844 h 3899281"/>
              <a:gd name="connsiteX18" fmla="*/ 761206 w 2432050"/>
              <a:gd name="connsiteY18" fmla="*/ 116682 h 3899281"/>
              <a:gd name="connsiteX19" fmla="*/ 839788 w 2432050"/>
              <a:gd name="connsiteY19" fmla="*/ 47626 h 3899281"/>
              <a:gd name="connsiteX20" fmla="*/ 870744 w 2432050"/>
              <a:gd name="connsiteY20" fmla="*/ 61912 h 3899281"/>
              <a:gd name="connsiteX21" fmla="*/ 1106488 w 2432050"/>
              <a:gd name="connsiteY21" fmla="*/ 230982 h 3899281"/>
              <a:gd name="connsiteX22" fmla="*/ 1467644 w 2432050"/>
              <a:gd name="connsiteY22" fmla="*/ 0 h 3899281"/>
              <a:gd name="connsiteX23" fmla="*/ 1585119 w 2432050"/>
              <a:gd name="connsiteY23" fmla="*/ 90488 h 3899281"/>
              <a:gd name="connsiteX24" fmla="*/ 1687513 w 2432050"/>
              <a:gd name="connsiteY24" fmla="*/ 104776 h 3899281"/>
              <a:gd name="connsiteX25" fmla="*/ 2044700 w 2432050"/>
              <a:gd name="connsiteY25" fmla="*/ 500063 h 3899281"/>
              <a:gd name="connsiteX26" fmla="*/ 2187575 w 2432050"/>
              <a:gd name="connsiteY26" fmla="*/ 904876 h 3899281"/>
              <a:gd name="connsiteX27" fmla="*/ 2243931 w 2432050"/>
              <a:gd name="connsiteY27" fmla="*/ 908844 h 3899281"/>
              <a:gd name="connsiteX28" fmla="*/ 2363788 w 2432050"/>
              <a:gd name="connsiteY28" fmla="*/ 1251744 h 3899281"/>
              <a:gd name="connsiteX29" fmla="*/ 2390775 w 2432050"/>
              <a:gd name="connsiteY29" fmla="*/ 1408113 h 3899281"/>
              <a:gd name="connsiteX30" fmla="*/ 2330450 w 2432050"/>
              <a:gd name="connsiteY30" fmla="*/ 1427163 h 3899281"/>
              <a:gd name="connsiteX31" fmla="*/ 2336800 w 2432050"/>
              <a:gd name="connsiteY31" fmla="*/ 1554163 h 3899281"/>
              <a:gd name="connsiteX32" fmla="*/ 2320925 w 2432050"/>
              <a:gd name="connsiteY32" fmla="*/ 1605756 h 3899281"/>
              <a:gd name="connsiteX33" fmla="*/ 2363787 w 2432050"/>
              <a:gd name="connsiteY33" fmla="*/ 1668463 h 3899281"/>
              <a:gd name="connsiteX34" fmla="*/ 2432050 w 2432050"/>
              <a:gd name="connsiteY34" fmla="*/ 1731963 h 3899281"/>
              <a:gd name="connsiteX35" fmla="*/ 2432050 w 2432050"/>
              <a:gd name="connsiteY35" fmla="*/ 1852613 h 3899281"/>
              <a:gd name="connsiteX36" fmla="*/ 2419350 w 2432050"/>
              <a:gd name="connsiteY36" fmla="*/ 2239963 h 3899281"/>
              <a:gd name="connsiteX37" fmla="*/ 2393950 w 2432050"/>
              <a:gd name="connsiteY37" fmla="*/ 2297113 h 3899281"/>
              <a:gd name="connsiteX38" fmla="*/ 2349500 w 2432050"/>
              <a:gd name="connsiteY38" fmla="*/ 2373313 h 3899281"/>
              <a:gd name="connsiteX39" fmla="*/ 2370932 w 2432050"/>
              <a:gd name="connsiteY39" fmla="*/ 2681288 h 3899281"/>
              <a:gd name="connsiteX40" fmla="*/ 2284413 w 2432050"/>
              <a:gd name="connsiteY40" fmla="*/ 2720182 h 3899281"/>
              <a:gd name="connsiteX41" fmla="*/ 2171700 w 2432050"/>
              <a:gd name="connsiteY41" fmla="*/ 2951163 h 3899281"/>
              <a:gd name="connsiteX42" fmla="*/ 1981200 w 2432050"/>
              <a:gd name="connsiteY42" fmla="*/ 3217863 h 3899281"/>
              <a:gd name="connsiteX43" fmla="*/ 1897857 w 2432050"/>
              <a:gd name="connsiteY43" fmla="*/ 3210720 h 3899281"/>
              <a:gd name="connsiteX44" fmla="*/ 1830388 w 2432050"/>
              <a:gd name="connsiteY44" fmla="*/ 3305175 h 3899281"/>
              <a:gd name="connsiteX45" fmla="*/ 1695450 w 2432050"/>
              <a:gd name="connsiteY45" fmla="*/ 3624263 h 3899281"/>
              <a:gd name="connsiteX46" fmla="*/ 1676400 w 2432050"/>
              <a:gd name="connsiteY46" fmla="*/ 3681413 h 3899281"/>
              <a:gd name="connsiteX47" fmla="*/ 1670050 w 2432050"/>
              <a:gd name="connsiteY47" fmla="*/ 3706813 h 3899281"/>
              <a:gd name="connsiteX48" fmla="*/ 1657350 w 2432050"/>
              <a:gd name="connsiteY48" fmla="*/ 3719513 h 3899281"/>
              <a:gd name="connsiteX49" fmla="*/ 1460500 w 2432050"/>
              <a:gd name="connsiteY49" fmla="*/ 3852863 h 3899281"/>
              <a:gd name="connsiteX50" fmla="*/ 1085850 w 2432050"/>
              <a:gd name="connsiteY50" fmla="*/ 3897313 h 3899281"/>
              <a:gd name="connsiteX0" fmla="*/ 1085850 w 2432050"/>
              <a:gd name="connsiteY0" fmla="*/ 3897313 h 3899281"/>
              <a:gd name="connsiteX1" fmla="*/ 749300 w 2432050"/>
              <a:gd name="connsiteY1" fmla="*/ 3821113 h 3899281"/>
              <a:gd name="connsiteX2" fmla="*/ 704850 w 2432050"/>
              <a:gd name="connsiteY2" fmla="*/ 3783013 h 3899281"/>
              <a:gd name="connsiteX3" fmla="*/ 501650 w 2432050"/>
              <a:gd name="connsiteY3" fmla="*/ 3593307 h 3899281"/>
              <a:gd name="connsiteX4" fmla="*/ 330200 w 2432050"/>
              <a:gd name="connsiteY4" fmla="*/ 3287713 h 3899281"/>
              <a:gd name="connsiteX5" fmla="*/ 101600 w 2432050"/>
              <a:gd name="connsiteY5" fmla="*/ 2678113 h 3899281"/>
              <a:gd name="connsiteX6" fmla="*/ 12700 w 2432050"/>
              <a:gd name="connsiteY6" fmla="*/ 2182813 h 3899281"/>
              <a:gd name="connsiteX7" fmla="*/ 0 w 2432050"/>
              <a:gd name="connsiteY7" fmla="*/ 1738313 h 3899281"/>
              <a:gd name="connsiteX8" fmla="*/ 142081 w 2432050"/>
              <a:gd name="connsiteY8" fmla="*/ 1757363 h 3899281"/>
              <a:gd name="connsiteX9" fmla="*/ 264318 w 2432050"/>
              <a:gd name="connsiteY9" fmla="*/ 1423194 h 3899281"/>
              <a:gd name="connsiteX10" fmla="*/ 139700 w 2432050"/>
              <a:gd name="connsiteY10" fmla="*/ 1343026 h 3899281"/>
              <a:gd name="connsiteX11" fmla="*/ 171450 w 2432050"/>
              <a:gd name="connsiteY11" fmla="*/ 925513 h 3899281"/>
              <a:gd name="connsiteX12" fmla="*/ 369888 w 2432050"/>
              <a:gd name="connsiteY12" fmla="*/ 661194 h 3899281"/>
              <a:gd name="connsiteX13" fmla="*/ 406400 w 2432050"/>
              <a:gd name="connsiteY13" fmla="*/ 417513 h 3899281"/>
              <a:gd name="connsiteX14" fmla="*/ 549275 w 2432050"/>
              <a:gd name="connsiteY14" fmla="*/ 276226 h 3899281"/>
              <a:gd name="connsiteX15" fmla="*/ 613569 w 2432050"/>
              <a:gd name="connsiteY15" fmla="*/ 330994 h 3899281"/>
              <a:gd name="connsiteX16" fmla="*/ 617537 w 2432050"/>
              <a:gd name="connsiteY16" fmla="*/ 215900 h 3899281"/>
              <a:gd name="connsiteX17" fmla="*/ 768350 w 2432050"/>
              <a:gd name="connsiteY17" fmla="*/ 273844 h 3899281"/>
              <a:gd name="connsiteX18" fmla="*/ 761206 w 2432050"/>
              <a:gd name="connsiteY18" fmla="*/ 116682 h 3899281"/>
              <a:gd name="connsiteX19" fmla="*/ 839788 w 2432050"/>
              <a:gd name="connsiteY19" fmla="*/ 47626 h 3899281"/>
              <a:gd name="connsiteX20" fmla="*/ 870744 w 2432050"/>
              <a:gd name="connsiteY20" fmla="*/ 61912 h 3899281"/>
              <a:gd name="connsiteX21" fmla="*/ 999331 w 2432050"/>
              <a:gd name="connsiteY21" fmla="*/ 47626 h 3899281"/>
              <a:gd name="connsiteX22" fmla="*/ 1106488 w 2432050"/>
              <a:gd name="connsiteY22" fmla="*/ 230982 h 3899281"/>
              <a:gd name="connsiteX23" fmla="*/ 1467644 w 2432050"/>
              <a:gd name="connsiteY23" fmla="*/ 0 h 3899281"/>
              <a:gd name="connsiteX24" fmla="*/ 1585119 w 2432050"/>
              <a:gd name="connsiteY24" fmla="*/ 90488 h 3899281"/>
              <a:gd name="connsiteX25" fmla="*/ 1687513 w 2432050"/>
              <a:gd name="connsiteY25" fmla="*/ 104776 h 3899281"/>
              <a:gd name="connsiteX26" fmla="*/ 2044700 w 2432050"/>
              <a:gd name="connsiteY26" fmla="*/ 500063 h 3899281"/>
              <a:gd name="connsiteX27" fmla="*/ 2187575 w 2432050"/>
              <a:gd name="connsiteY27" fmla="*/ 904876 h 3899281"/>
              <a:gd name="connsiteX28" fmla="*/ 2243931 w 2432050"/>
              <a:gd name="connsiteY28" fmla="*/ 908844 h 3899281"/>
              <a:gd name="connsiteX29" fmla="*/ 2363788 w 2432050"/>
              <a:gd name="connsiteY29" fmla="*/ 1251744 h 3899281"/>
              <a:gd name="connsiteX30" fmla="*/ 2390775 w 2432050"/>
              <a:gd name="connsiteY30" fmla="*/ 1408113 h 3899281"/>
              <a:gd name="connsiteX31" fmla="*/ 2330450 w 2432050"/>
              <a:gd name="connsiteY31" fmla="*/ 1427163 h 3899281"/>
              <a:gd name="connsiteX32" fmla="*/ 2336800 w 2432050"/>
              <a:gd name="connsiteY32" fmla="*/ 1554163 h 3899281"/>
              <a:gd name="connsiteX33" fmla="*/ 2320925 w 2432050"/>
              <a:gd name="connsiteY33" fmla="*/ 1605756 h 3899281"/>
              <a:gd name="connsiteX34" fmla="*/ 2363787 w 2432050"/>
              <a:gd name="connsiteY34" fmla="*/ 1668463 h 3899281"/>
              <a:gd name="connsiteX35" fmla="*/ 2432050 w 2432050"/>
              <a:gd name="connsiteY35" fmla="*/ 1731963 h 3899281"/>
              <a:gd name="connsiteX36" fmla="*/ 2432050 w 2432050"/>
              <a:gd name="connsiteY36" fmla="*/ 1852613 h 3899281"/>
              <a:gd name="connsiteX37" fmla="*/ 2419350 w 2432050"/>
              <a:gd name="connsiteY37" fmla="*/ 2239963 h 3899281"/>
              <a:gd name="connsiteX38" fmla="*/ 2393950 w 2432050"/>
              <a:gd name="connsiteY38" fmla="*/ 2297113 h 3899281"/>
              <a:gd name="connsiteX39" fmla="*/ 2349500 w 2432050"/>
              <a:gd name="connsiteY39" fmla="*/ 2373313 h 3899281"/>
              <a:gd name="connsiteX40" fmla="*/ 2370932 w 2432050"/>
              <a:gd name="connsiteY40" fmla="*/ 2681288 h 3899281"/>
              <a:gd name="connsiteX41" fmla="*/ 2284413 w 2432050"/>
              <a:gd name="connsiteY41" fmla="*/ 2720182 h 3899281"/>
              <a:gd name="connsiteX42" fmla="*/ 2171700 w 2432050"/>
              <a:gd name="connsiteY42" fmla="*/ 2951163 h 3899281"/>
              <a:gd name="connsiteX43" fmla="*/ 1981200 w 2432050"/>
              <a:gd name="connsiteY43" fmla="*/ 3217863 h 3899281"/>
              <a:gd name="connsiteX44" fmla="*/ 1897857 w 2432050"/>
              <a:gd name="connsiteY44" fmla="*/ 3210720 h 3899281"/>
              <a:gd name="connsiteX45" fmla="*/ 1830388 w 2432050"/>
              <a:gd name="connsiteY45" fmla="*/ 3305175 h 3899281"/>
              <a:gd name="connsiteX46" fmla="*/ 1695450 w 2432050"/>
              <a:gd name="connsiteY46" fmla="*/ 3624263 h 3899281"/>
              <a:gd name="connsiteX47" fmla="*/ 1676400 w 2432050"/>
              <a:gd name="connsiteY47" fmla="*/ 3681413 h 3899281"/>
              <a:gd name="connsiteX48" fmla="*/ 1670050 w 2432050"/>
              <a:gd name="connsiteY48" fmla="*/ 3706813 h 3899281"/>
              <a:gd name="connsiteX49" fmla="*/ 1657350 w 2432050"/>
              <a:gd name="connsiteY49" fmla="*/ 3719513 h 3899281"/>
              <a:gd name="connsiteX50" fmla="*/ 1460500 w 2432050"/>
              <a:gd name="connsiteY50" fmla="*/ 3852863 h 3899281"/>
              <a:gd name="connsiteX51" fmla="*/ 1085850 w 2432050"/>
              <a:gd name="connsiteY51" fmla="*/ 3897313 h 3899281"/>
              <a:gd name="connsiteX0" fmla="*/ 1085850 w 2432050"/>
              <a:gd name="connsiteY0" fmla="*/ 3897313 h 3899281"/>
              <a:gd name="connsiteX1" fmla="*/ 749300 w 2432050"/>
              <a:gd name="connsiteY1" fmla="*/ 3821113 h 3899281"/>
              <a:gd name="connsiteX2" fmla="*/ 704850 w 2432050"/>
              <a:gd name="connsiteY2" fmla="*/ 3783013 h 3899281"/>
              <a:gd name="connsiteX3" fmla="*/ 501650 w 2432050"/>
              <a:gd name="connsiteY3" fmla="*/ 3593307 h 3899281"/>
              <a:gd name="connsiteX4" fmla="*/ 330200 w 2432050"/>
              <a:gd name="connsiteY4" fmla="*/ 3287713 h 3899281"/>
              <a:gd name="connsiteX5" fmla="*/ 101600 w 2432050"/>
              <a:gd name="connsiteY5" fmla="*/ 2678113 h 3899281"/>
              <a:gd name="connsiteX6" fmla="*/ 12700 w 2432050"/>
              <a:gd name="connsiteY6" fmla="*/ 2182813 h 3899281"/>
              <a:gd name="connsiteX7" fmla="*/ 0 w 2432050"/>
              <a:gd name="connsiteY7" fmla="*/ 1738313 h 3899281"/>
              <a:gd name="connsiteX8" fmla="*/ 142081 w 2432050"/>
              <a:gd name="connsiteY8" fmla="*/ 1757363 h 3899281"/>
              <a:gd name="connsiteX9" fmla="*/ 264318 w 2432050"/>
              <a:gd name="connsiteY9" fmla="*/ 1423194 h 3899281"/>
              <a:gd name="connsiteX10" fmla="*/ 139700 w 2432050"/>
              <a:gd name="connsiteY10" fmla="*/ 1343026 h 3899281"/>
              <a:gd name="connsiteX11" fmla="*/ 171450 w 2432050"/>
              <a:gd name="connsiteY11" fmla="*/ 925513 h 3899281"/>
              <a:gd name="connsiteX12" fmla="*/ 369888 w 2432050"/>
              <a:gd name="connsiteY12" fmla="*/ 661194 h 3899281"/>
              <a:gd name="connsiteX13" fmla="*/ 406400 w 2432050"/>
              <a:gd name="connsiteY13" fmla="*/ 417513 h 3899281"/>
              <a:gd name="connsiteX14" fmla="*/ 549275 w 2432050"/>
              <a:gd name="connsiteY14" fmla="*/ 276226 h 3899281"/>
              <a:gd name="connsiteX15" fmla="*/ 613569 w 2432050"/>
              <a:gd name="connsiteY15" fmla="*/ 330994 h 3899281"/>
              <a:gd name="connsiteX16" fmla="*/ 617537 w 2432050"/>
              <a:gd name="connsiteY16" fmla="*/ 215900 h 3899281"/>
              <a:gd name="connsiteX17" fmla="*/ 768350 w 2432050"/>
              <a:gd name="connsiteY17" fmla="*/ 273844 h 3899281"/>
              <a:gd name="connsiteX18" fmla="*/ 761206 w 2432050"/>
              <a:gd name="connsiteY18" fmla="*/ 116682 h 3899281"/>
              <a:gd name="connsiteX19" fmla="*/ 839788 w 2432050"/>
              <a:gd name="connsiteY19" fmla="*/ 47626 h 3899281"/>
              <a:gd name="connsiteX20" fmla="*/ 870744 w 2432050"/>
              <a:gd name="connsiteY20" fmla="*/ 61912 h 3899281"/>
              <a:gd name="connsiteX21" fmla="*/ 999331 w 2432050"/>
              <a:gd name="connsiteY21" fmla="*/ 47626 h 3899281"/>
              <a:gd name="connsiteX22" fmla="*/ 1106488 w 2432050"/>
              <a:gd name="connsiteY22" fmla="*/ 230982 h 3899281"/>
              <a:gd name="connsiteX23" fmla="*/ 1125538 w 2432050"/>
              <a:gd name="connsiteY23" fmla="*/ 57151 h 3899281"/>
              <a:gd name="connsiteX24" fmla="*/ 1467644 w 2432050"/>
              <a:gd name="connsiteY24" fmla="*/ 0 h 3899281"/>
              <a:gd name="connsiteX25" fmla="*/ 1585119 w 2432050"/>
              <a:gd name="connsiteY25" fmla="*/ 90488 h 3899281"/>
              <a:gd name="connsiteX26" fmla="*/ 1687513 w 2432050"/>
              <a:gd name="connsiteY26" fmla="*/ 104776 h 3899281"/>
              <a:gd name="connsiteX27" fmla="*/ 2044700 w 2432050"/>
              <a:gd name="connsiteY27" fmla="*/ 500063 h 3899281"/>
              <a:gd name="connsiteX28" fmla="*/ 2187575 w 2432050"/>
              <a:gd name="connsiteY28" fmla="*/ 904876 h 3899281"/>
              <a:gd name="connsiteX29" fmla="*/ 2243931 w 2432050"/>
              <a:gd name="connsiteY29" fmla="*/ 908844 h 3899281"/>
              <a:gd name="connsiteX30" fmla="*/ 2363788 w 2432050"/>
              <a:gd name="connsiteY30" fmla="*/ 1251744 h 3899281"/>
              <a:gd name="connsiteX31" fmla="*/ 2390775 w 2432050"/>
              <a:gd name="connsiteY31" fmla="*/ 1408113 h 3899281"/>
              <a:gd name="connsiteX32" fmla="*/ 2330450 w 2432050"/>
              <a:gd name="connsiteY32" fmla="*/ 1427163 h 3899281"/>
              <a:gd name="connsiteX33" fmla="*/ 2336800 w 2432050"/>
              <a:gd name="connsiteY33" fmla="*/ 1554163 h 3899281"/>
              <a:gd name="connsiteX34" fmla="*/ 2320925 w 2432050"/>
              <a:gd name="connsiteY34" fmla="*/ 1605756 h 3899281"/>
              <a:gd name="connsiteX35" fmla="*/ 2363787 w 2432050"/>
              <a:gd name="connsiteY35" fmla="*/ 1668463 h 3899281"/>
              <a:gd name="connsiteX36" fmla="*/ 2432050 w 2432050"/>
              <a:gd name="connsiteY36" fmla="*/ 1731963 h 3899281"/>
              <a:gd name="connsiteX37" fmla="*/ 2432050 w 2432050"/>
              <a:gd name="connsiteY37" fmla="*/ 1852613 h 3899281"/>
              <a:gd name="connsiteX38" fmla="*/ 2419350 w 2432050"/>
              <a:gd name="connsiteY38" fmla="*/ 2239963 h 3899281"/>
              <a:gd name="connsiteX39" fmla="*/ 2393950 w 2432050"/>
              <a:gd name="connsiteY39" fmla="*/ 2297113 h 3899281"/>
              <a:gd name="connsiteX40" fmla="*/ 2349500 w 2432050"/>
              <a:gd name="connsiteY40" fmla="*/ 2373313 h 3899281"/>
              <a:gd name="connsiteX41" fmla="*/ 2370932 w 2432050"/>
              <a:gd name="connsiteY41" fmla="*/ 2681288 h 3899281"/>
              <a:gd name="connsiteX42" fmla="*/ 2284413 w 2432050"/>
              <a:gd name="connsiteY42" fmla="*/ 2720182 h 3899281"/>
              <a:gd name="connsiteX43" fmla="*/ 2171700 w 2432050"/>
              <a:gd name="connsiteY43" fmla="*/ 2951163 h 3899281"/>
              <a:gd name="connsiteX44" fmla="*/ 1981200 w 2432050"/>
              <a:gd name="connsiteY44" fmla="*/ 3217863 h 3899281"/>
              <a:gd name="connsiteX45" fmla="*/ 1897857 w 2432050"/>
              <a:gd name="connsiteY45" fmla="*/ 3210720 h 3899281"/>
              <a:gd name="connsiteX46" fmla="*/ 1830388 w 2432050"/>
              <a:gd name="connsiteY46" fmla="*/ 3305175 h 3899281"/>
              <a:gd name="connsiteX47" fmla="*/ 1695450 w 2432050"/>
              <a:gd name="connsiteY47" fmla="*/ 3624263 h 3899281"/>
              <a:gd name="connsiteX48" fmla="*/ 1676400 w 2432050"/>
              <a:gd name="connsiteY48" fmla="*/ 3681413 h 3899281"/>
              <a:gd name="connsiteX49" fmla="*/ 1670050 w 2432050"/>
              <a:gd name="connsiteY49" fmla="*/ 3706813 h 3899281"/>
              <a:gd name="connsiteX50" fmla="*/ 1657350 w 2432050"/>
              <a:gd name="connsiteY50" fmla="*/ 3719513 h 3899281"/>
              <a:gd name="connsiteX51" fmla="*/ 1460500 w 2432050"/>
              <a:gd name="connsiteY51" fmla="*/ 3852863 h 3899281"/>
              <a:gd name="connsiteX52" fmla="*/ 1085850 w 2432050"/>
              <a:gd name="connsiteY52" fmla="*/ 3897313 h 3899281"/>
              <a:gd name="connsiteX0" fmla="*/ 1085850 w 2432050"/>
              <a:gd name="connsiteY0" fmla="*/ 3897313 h 3899281"/>
              <a:gd name="connsiteX1" fmla="*/ 749300 w 2432050"/>
              <a:gd name="connsiteY1" fmla="*/ 3821113 h 3899281"/>
              <a:gd name="connsiteX2" fmla="*/ 704850 w 2432050"/>
              <a:gd name="connsiteY2" fmla="*/ 3783013 h 3899281"/>
              <a:gd name="connsiteX3" fmla="*/ 501650 w 2432050"/>
              <a:gd name="connsiteY3" fmla="*/ 3593307 h 3899281"/>
              <a:gd name="connsiteX4" fmla="*/ 330200 w 2432050"/>
              <a:gd name="connsiteY4" fmla="*/ 3287713 h 3899281"/>
              <a:gd name="connsiteX5" fmla="*/ 101600 w 2432050"/>
              <a:gd name="connsiteY5" fmla="*/ 2678113 h 3899281"/>
              <a:gd name="connsiteX6" fmla="*/ 12700 w 2432050"/>
              <a:gd name="connsiteY6" fmla="*/ 2182813 h 3899281"/>
              <a:gd name="connsiteX7" fmla="*/ 0 w 2432050"/>
              <a:gd name="connsiteY7" fmla="*/ 1738313 h 3899281"/>
              <a:gd name="connsiteX8" fmla="*/ 142081 w 2432050"/>
              <a:gd name="connsiteY8" fmla="*/ 1757363 h 3899281"/>
              <a:gd name="connsiteX9" fmla="*/ 264318 w 2432050"/>
              <a:gd name="connsiteY9" fmla="*/ 1423194 h 3899281"/>
              <a:gd name="connsiteX10" fmla="*/ 139700 w 2432050"/>
              <a:gd name="connsiteY10" fmla="*/ 1343026 h 3899281"/>
              <a:gd name="connsiteX11" fmla="*/ 171450 w 2432050"/>
              <a:gd name="connsiteY11" fmla="*/ 925513 h 3899281"/>
              <a:gd name="connsiteX12" fmla="*/ 369888 w 2432050"/>
              <a:gd name="connsiteY12" fmla="*/ 661194 h 3899281"/>
              <a:gd name="connsiteX13" fmla="*/ 406400 w 2432050"/>
              <a:gd name="connsiteY13" fmla="*/ 417513 h 3899281"/>
              <a:gd name="connsiteX14" fmla="*/ 549275 w 2432050"/>
              <a:gd name="connsiteY14" fmla="*/ 276226 h 3899281"/>
              <a:gd name="connsiteX15" fmla="*/ 613569 w 2432050"/>
              <a:gd name="connsiteY15" fmla="*/ 330994 h 3899281"/>
              <a:gd name="connsiteX16" fmla="*/ 617537 w 2432050"/>
              <a:gd name="connsiteY16" fmla="*/ 215900 h 3899281"/>
              <a:gd name="connsiteX17" fmla="*/ 768350 w 2432050"/>
              <a:gd name="connsiteY17" fmla="*/ 273844 h 3899281"/>
              <a:gd name="connsiteX18" fmla="*/ 761206 w 2432050"/>
              <a:gd name="connsiteY18" fmla="*/ 116682 h 3899281"/>
              <a:gd name="connsiteX19" fmla="*/ 839788 w 2432050"/>
              <a:gd name="connsiteY19" fmla="*/ 47626 h 3899281"/>
              <a:gd name="connsiteX20" fmla="*/ 870744 w 2432050"/>
              <a:gd name="connsiteY20" fmla="*/ 61912 h 3899281"/>
              <a:gd name="connsiteX21" fmla="*/ 999331 w 2432050"/>
              <a:gd name="connsiteY21" fmla="*/ 47626 h 3899281"/>
              <a:gd name="connsiteX22" fmla="*/ 1106488 w 2432050"/>
              <a:gd name="connsiteY22" fmla="*/ 230982 h 3899281"/>
              <a:gd name="connsiteX23" fmla="*/ 1125538 w 2432050"/>
              <a:gd name="connsiteY23" fmla="*/ 57151 h 3899281"/>
              <a:gd name="connsiteX24" fmla="*/ 1449388 w 2432050"/>
              <a:gd name="connsiteY24" fmla="*/ 169069 h 3899281"/>
              <a:gd name="connsiteX25" fmla="*/ 1467644 w 2432050"/>
              <a:gd name="connsiteY25" fmla="*/ 0 h 3899281"/>
              <a:gd name="connsiteX26" fmla="*/ 1585119 w 2432050"/>
              <a:gd name="connsiteY26" fmla="*/ 90488 h 3899281"/>
              <a:gd name="connsiteX27" fmla="*/ 1687513 w 2432050"/>
              <a:gd name="connsiteY27" fmla="*/ 104776 h 3899281"/>
              <a:gd name="connsiteX28" fmla="*/ 2044700 w 2432050"/>
              <a:gd name="connsiteY28" fmla="*/ 500063 h 3899281"/>
              <a:gd name="connsiteX29" fmla="*/ 2187575 w 2432050"/>
              <a:gd name="connsiteY29" fmla="*/ 904876 h 3899281"/>
              <a:gd name="connsiteX30" fmla="*/ 2243931 w 2432050"/>
              <a:gd name="connsiteY30" fmla="*/ 908844 h 3899281"/>
              <a:gd name="connsiteX31" fmla="*/ 2363788 w 2432050"/>
              <a:gd name="connsiteY31" fmla="*/ 1251744 h 3899281"/>
              <a:gd name="connsiteX32" fmla="*/ 2390775 w 2432050"/>
              <a:gd name="connsiteY32" fmla="*/ 1408113 h 3899281"/>
              <a:gd name="connsiteX33" fmla="*/ 2330450 w 2432050"/>
              <a:gd name="connsiteY33" fmla="*/ 1427163 h 3899281"/>
              <a:gd name="connsiteX34" fmla="*/ 2336800 w 2432050"/>
              <a:gd name="connsiteY34" fmla="*/ 1554163 h 3899281"/>
              <a:gd name="connsiteX35" fmla="*/ 2320925 w 2432050"/>
              <a:gd name="connsiteY35" fmla="*/ 1605756 h 3899281"/>
              <a:gd name="connsiteX36" fmla="*/ 2363787 w 2432050"/>
              <a:gd name="connsiteY36" fmla="*/ 1668463 h 3899281"/>
              <a:gd name="connsiteX37" fmla="*/ 2432050 w 2432050"/>
              <a:gd name="connsiteY37" fmla="*/ 1731963 h 3899281"/>
              <a:gd name="connsiteX38" fmla="*/ 2432050 w 2432050"/>
              <a:gd name="connsiteY38" fmla="*/ 1852613 h 3899281"/>
              <a:gd name="connsiteX39" fmla="*/ 2419350 w 2432050"/>
              <a:gd name="connsiteY39" fmla="*/ 2239963 h 3899281"/>
              <a:gd name="connsiteX40" fmla="*/ 2393950 w 2432050"/>
              <a:gd name="connsiteY40" fmla="*/ 2297113 h 3899281"/>
              <a:gd name="connsiteX41" fmla="*/ 2349500 w 2432050"/>
              <a:gd name="connsiteY41" fmla="*/ 2373313 h 3899281"/>
              <a:gd name="connsiteX42" fmla="*/ 2370932 w 2432050"/>
              <a:gd name="connsiteY42" fmla="*/ 2681288 h 3899281"/>
              <a:gd name="connsiteX43" fmla="*/ 2284413 w 2432050"/>
              <a:gd name="connsiteY43" fmla="*/ 2720182 h 3899281"/>
              <a:gd name="connsiteX44" fmla="*/ 2171700 w 2432050"/>
              <a:gd name="connsiteY44" fmla="*/ 2951163 h 3899281"/>
              <a:gd name="connsiteX45" fmla="*/ 1981200 w 2432050"/>
              <a:gd name="connsiteY45" fmla="*/ 3217863 h 3899281"/>
              <a:gd name="connsiteX46" fmla="*/ 1897857 w 2432050"/>
              <a:gd name="connsiteY46" fmla="*/ 3210720 h 3899281"/>
              <a:gd name="connsiteX47" fmla="*/ 1830388 w 2432050"/>
              <a:gd name="connsiteY47" fmla="*/ 3305175 h 3899281"/>
              <a:gd name="connsiteX48" fmla="*/ 1695450 w 2432050"/>
              <a:gd name="connsiteY48" fmla="*/ 3624263 h 3899281"/>
              <a:gd name="connsiteX49" fmla="*/ 1676400 w 2432050"/>
              <a:gd name="connsiteY49" fmla="*/ 3681413 h 3899281"/>
              <a:gd name="connsiteX50" fmla="*/ 1670050 w 2432050"/>
              <a:gd name="connsiteY50" fmla="*/ 3706813 h 3899281"/>
              <a:gd name="connsiteX51" fmla="*/ 1657350 w 2432050"/>
              <a:gd name="connsiteY51" fmla="*/ 3719513 h 3899281"/>
              <a:gd name="connsiteX52" fmla="*/ 1460500 w 2432050"/>
              <a:gd name="connsiteY52" fmla="*/ 3852863 h 3899281"/>
              <a:gd name="connsiteX53" fmla="*/ 1085850 w 2432050"/>
              <a:gd name="connsiteY53" fmla="*/ 3897313 h 3899281"/>
              <a:gd name="connsiteX0" fmla="*/ 1085850 w 2432050"/>
              <a:gd name="connsiteY0" fmla="*/ 3897313 h 3899281"/>
              <a:gd name="connsiteX1" fmla="*/ 749300 w 2432050"/>
              <a:gd name="connsiteY1" fmla="*/ 3821113 h 3899281"/>
              <a:gd name="connsiteX2" fmla="*/ 704850 w 2432050"/>
              <a:gd name="connsiteY2" fmla="*/ 3783013 h 3899281"/>
              <a:gd name="connsiteX3" fmla="*/ 501650 w 2432050"/>
              <a:gd name="connsiteY3" fmla="*/ 3593307 h 3899281"/>
              <a:gd name="connsiteX4" fmla="*/ 330200 w 2432050"/>
              <a:gd name="connsiteY4" fmla="*/ 3287713 h 3899281"/>
              <a:gd name="connsiteX5" fmla="*/ 101600 w 2432050"/>
              <a:gd name="connsiteY5" fmla="*/ 2678113 h 3899281"/>
              <a:gd name="connsiteX6" fmla="*/ 12700 w 2432050"/>
              <a:gd name="connsiteY6" fmla="*/ 2182813 h 3899281"/>
              <a:gd name="connsiteX7" fmla="*/ 0 w 2432050"/>
              <a:gd name="connsiteY7" fmla="*/ 1738313 h 3899281"/>
              <a:gd name="connsiteX8" fmla="*/ 142081 w 2432050"/>
              <a:gd name="connsiteY8" fmla="*/ 1757363 h 3899281"/>
              <a:gd name="connsiteX9" fmla="*/ 264318 w 2432050"/>
              <a:gd name="connsiteY9" fmla="*/ 1423194 h 3899281"/>
              <a:gd name="connsiteX10" fmla="*/ 139700 w 2432050"/>
              <a:gd name="connsiteY10" fmla="*/ 1343026 h 3899281"/>
              <a:gd name="connsiteX11" fmla="*/ 171450 w 2432050"/>
              <a:gd name="connsiteY11" fmla="*/ 925513 h 3899281"/>
              <a:gd name="connsiteX12" fmla="*/ 369888 w 2432050"/>
              <a:gd name="connsiteY12" fmla="*/ 661194 h 3899281"/>
              <a:gd name="connsiteX13" fmla="*/ 406400 w 2432050"/>
              <a:gd name="connsiteY13" fmla="*/ 417513 h 3899281"/>
              <a:gd name="connsiteX14" fmla="*/ 549275 w 2432050"/>
              <a:gd name="connsiteY14" fmla="*/ 276226 h 3899281"/>
              <a:gd name="connsiteX15" fmla="*/ 613569 w 2432050"/>
              <a:gd name="connsiteY15" fmla="*/ 330994 h 3899281"/>
              <a:gd name="connsiteX16" fmla="*/ 617537 w 2432050"/>
              <a:gd name="connsiteY16" fmla="*/ 215900 h 3899281"/>
              <a:gd name="connsiteX17" fmla="*/ 768350 w 2432050"/>
              <a:gd name="connsiteY17" fmla="*/ 273844 h 3899281"/>
              <a:gd name="connsiteX18" fmla="*/ 761206 w 2432050"/>
              <a:gd name="connsiteY18" fmla="*/ 116682 h 3899281"/>
              <a:gd name="connsiteX19" fmla="*/ 839788 w 2432050"/>
              <a:gd name="connsiteY19" fmla="*/ 47626 h 3899281"/>
              <a:gd name="connsiteX20" fmla="*/ 870744 w 2432050"/>
              <a:gd name="connsiteY20" fmla="*/ 61912 h 3899281"/>
              <a:gd name="connsiteX21" fmla="*/ 999331 w 2432050"/>
              <a:gd name="connsiteY21" fmla="*/ 47626 h 3899281"/>
              <a:gd name="connsiteX22" fmla="*/ 1106488 w 2432050"/>
              <a:gd name="connsiteY22" fmla="*/ 230982 h 3899281"/>
              <a:gd name="connsiteX23" fmla="*/ 1125538 w 2432050"/>
              <a:gd name="connsiteY23" fmla="*/ 57151 h 3899281"/>
              <a:gd name="connsiteX24" fmla="*/ 1363663 w 2432050"/>
              <a:gd name="connsiteY24" fmla="*/ 28576 h 3899281"/>
              <a:gd name="connsiteX25" fmla="*/ 1449388 w 2432050"/>
              <a:gd name="connsiteY25" fmla="*/ 169069 h 3899281"/>
              <a:gd name="connsiteX26" fmla="*/ 1467644 w 2432050"/>
              <a:gd name="connsiteY26" fmla="*/ 0 h 3899281"/>
              <a:gd name="connsiteX27" fmla="*/ 1585119 w 2432050"/>
              <a:gd name="connsiteY27" fmla="*/ 90488 h 3899281"/>
              <a:gd name="connsiteX28" fmla="*/ 1687513 w 2432050"/>
              <a:gd name="connsiteY28" fmla="*/ 104776 h 3899281"/>
              <a:gd name="connsiteX29" fmla="*/ 2044700 w 2432050"/>
              <a:gd name="connsiteY29" fmla="*/ 500063 h 3899281"/>
              <a:gd name="connsiteX30" fmla="*/ 2187575 w 2432050"/>
              <a:gd name="connsiteY30" fmla="*/ 904876 h 3899281"/>
              <a:gd name="connsiteX31" fmla="*/ 2243931 w 2432050"/>
              <a:gd name="connsiteY31" fmla="*/ 908844 h 3899281"/>
              <a:gd name="connsiteX32" fmla="*/ 2363788 w 2432050"/>
              <a:gd name="connsiteY32" fmla="*/ 1251744 h 3899281"/>
              <a:gd name="connsiteX33" fmla="*/ 2390775 w 2432050"/>
              <a:gd name="connsiteY33" fmla="*/ 1408113 h 3899281"/>
              <a:gd name="connsiteX34" fmla="*/ 2330450 w 2432050"/>
              <a:gd name="connsiteY34" fmla="*/ 1427163 h 3899281"/>
              <a:gd name="connsiteX35" fmla="*/ 2336800 w 2432050"/>
              <a:gd name="connsiteY35" fmla="*/ 1554163 h 3899281"/>
              <a:gd name="connsiteX36" fmla="*/ 2320925 w 2432050"/>
              <a:gd name="connsiteY36" fmla="*/ 1605756 h 3899281"/>
              <a:gd name="connsiteX37" fmla="*/ 2363787 w 2432050"/>
              <a:gd name="connsiteY37" fmla="*/ 1668463 h 3899281"/>
              <a:gd name="connsiteX38" fmla="*/ 2432050 w 2432050"/>
              <a:gd name="connsiteY38" fmla="*/ 1731963 h 3899281"/>
              <a:gd name="connsiteX39" fmla="*/ 2432050 w 2432050"/>
              <a:gd name="connsiteY39" fmla="*/ 1852613 h 3899281"/>
              <a:gd name="connsiteX40" fmla="*/ 2419350 w 2432050"/>
              <a:gd name="connsiteY40" fmla="*/ 2239963 h 3899281"/>
              <a:gd name="connsiteX41" fmla="*/ 2393950 w 2432050"/>
              <a:gd name="connsiteY41" fmla="*/ 2297113 h 3899281"/>
              <a:gd name="connsiteX42" fmla="*/ 2349500 w 2432050"/>
              <a:gd name="connsiteY42" fmla="*/ 2373313 h 3899281"/>
              <a:gd name="connsiteX43" fmla="*/ 2370932 w 2432050"/>
              <a:gd name="connsiteY43" fmla="*/ 2681288 h 3899281"/>
              <a:gd name="connsiteX44" fmla="*/ 2284413 w 2432050"/>
              <a:gd name="connsiteY44" fmla="*/ 2720182 h 3899281"/>
              <a:gd name="connsiteX45" fmla="*/ 2171700 w 2432050"/>
              <a:gd name="connsiteY45" fmla="*/ 2951163 h 3899281"/>
              <a:gd name="connsiteX46" fmla="*/ 1981200 w 2432050"/>
              <a:gd name="connsiteY46" fmla="*/ 3217863 h 3899281"/>
              <a:gd name="connsiteX47" fmla="*/ 1897857 w 2432050"/>
              <a:gd name="connsiteY47" fmla="*/ 3210720 h 3899281"/>
              <a:gd name="connsiteX48" fmla="*/ 1830388 w 2432050"/>
              <a:gd name="connsiteY48" fmla="*/ 3305175 h 3899281"/>
              <a:gd name="connsiteX49" fmla="*/ 1695450 w 2432050"/>
              <a:gd name="connsiteY49" fmla="*/ 3624263 h 3899281"/>
              <a:gd name="connsiteX50" fmla="*/ 1676400 w 2432050"/>
              <a:gd name="connsiteY50" fmla="*/ 3681413 h 3899281"/>
              <a:gd name="connsiteX51" fmla="*/ 1670050 w 2432050"/>
              <a:gd name="connsiteY51" fmla="*/ 3706813 h 3899281"/>
              <a:gd name="connsiteX52" fmla="*/ 1657350 w 2432050"/>
              <a:gd name="connsiteY52" fmla="*/ 3719513 h 3899281"/>
              <a:gd name="connsiteX53" fmla="*/ 1460500 w 2432050"/>
              <a:gd name="connsiteY53" fmla="*/ 3852863 h 3899281"/>
              <a:gd name="connsiteX54" fmla="*/ 1085850 w 2432050"/>
              <a:gd name="connsiteY54" fmla="*/ 3897313 h 3899281"/>
              <a:gd name="connsiteX0" fmla="*/ 1085850 w 2432050"/>
              <a:gd name="connsiteY0" fmla="*/ 3897313 h 3899281"/>
              <a:gd name="connsiteX1" fmla="*/ 749300 w 2432050"/>
              <a:gd name="connsiteY1" fmla="*/ 3821113 h 3899281"/>
              <a:gd name="connsiteX2" fmla="*/ 704850 w 2432050"/>
              <a:gd name="connsiteY2" fmla="*/ 3783013 h 3899281"/>
              <a:gd name="connsiteX3" fmla="*/ 501650 w 2432050"/>
              <a:gd name="connsiteY3" fmla="*/ 3593307 h 3899281"/>
              <a:gd name="connsiteX4" fmla="*/ 330200 w 2432050"/>
              <a:gd name="connsiteY4" fmla="*/ 3287713 h 3899281"/>
              <a:gd name="connsiteX5" fmla="*/ 101600 w 2432050"/>
              <a:gd name="connsiteY5" fmla="*/ 2678113 h 3899281"/>
              <a:gd name="connsiteX6" fmla="*/ 12700 w 2432050"/>
              <a:gd name="connsiteY6" fmla="*/ 2182813 h 3899281"/>
              <a:gd name="connsiteX7" fmla="*/ 0 w 2432050"/>
              <a:gd name="connsiteY7" fmla="*/ 1738313 h 3899281"/>
              <a:gd name="connsiteX8" fmla="*/ 142081 w 2432050"/>
              <a:gd name="connsiteY8" fmla="*/ 1757363 h 3899281"/>
              <a:gd name="connsiteX9" fmla="*/ 264318 w 2432050"/>
              <a:gd name="connsiteY9" fmla="*/ 1423194 h 3899281"/>
              <a:gd name="connsiteX10" fmla="*/ 139700 w 2432050"/>
              <a:gd name="connsiteY10" fmla="*/ 1343026 h 3899281"/>
              <a:gd name="connsiteX11" fmla="*/ 171450 w 2432050"/>
              <a:gd name="connsiteY11" fmla="*/ 925513 h 3899281"/>
              <a:gd name="connsiteX12" fmla="*/ 369888 w 2432050"/>
              <a:gd name="connsiteY12" fmla="*/ 661194 h 3899281"/>
              <a:gd name="connsiteX13" fmla="*/ 406400 w 2432050"/>
              <a:gd name="connsiteY13" fmla="*/ 417513 h 3899281"/>
              <a:gd name="connsiteX14" fmla="*/ 549275 w 2432050"/>
              <a:gd name="connsiteY14" fmla="*/ 276226 h 3899281"/>
              <a:gd name="connsiteX15" fmla="*/ 613569 w 2432050"/>
              <a:gd name="connsiteY15" fmla="*/ 330994 h 3899281"/>
              <a:gd name="connsiteX16" fmla="*/ 617537 w 2432050"/>
              <a:gd name="connsiteY16" fmla="*/ 215900 h 3899281"/>
              <a:gd name="connsiteX17" fmla="*/ 768350 w 2432050"/>
              <a:gd name="connsiteY17" fmla="*/ 273844 h 3899281"/>
              <a:gd name="connsiteX18" fmla="*/ 761206 w 2432050"/>
              <a:gd name="connsiteY18" fmla="*/ 116682 h 3899281"/>
              <a:gd name="connsiteX19" fmla="*/ 839788 w 2432050"/>
              <a:gd name="connsiteY19" fmla="*/ 47626 h 3899281"/>
              <a:gd name="connsiteX20" fmla="*/ 870744 w 2432050"/>
              <a:gd name="connsiteY20" fmla="*/ 61912 h 3899281"/>
              <a:gd name="connsiteX21" fmla="*/ 999331 w 2432050"/>
              <a:gd name="connsiteY21" fmla="*/ 47626 h 3899281"/>
              <a:gd name="connsiteX22" fmla="*/ 1106488 w 2432050"/>
              <a:gd name="connsiteY22" fmla="*/ 230982 h 3899281"/>
              <a:gd name="connsiteX23" fmla="*/ 1125538 w 2432050"/>
              <a:gd name="connsiteY23" fmla="*/ 57151 h 3899281"/>
              <a:gd name="connsiteX24" fmla="*/ 1313656 w 2432050"/>
              <a:gd name="connsiteY24" fmla="*/ 92869 h 3899281"/>
              <a:gd name="connsiteX25" fmla="*/ 1363663 w 2432050"/>
              <a:gd name="connsiteY25" fmla="*/ 28576 h 3899281"/>
              <a:gd name="connsiteX26" fmla="*/ 1449388 w 2432050"/>
              <a:gd name="connsiteY26" fmla="*/ 169069 h 3899281"/>
              <a:gd name="connsiteX27" fmla="*/ 1467644 w 2432050"/>
              <a:gd name="connsiteY27" fmla="*/ 0 h 3899281"/>
              <a:gd name="connsiteX28" fmla="*/ 1585119 w 2432050"/>
              <a:gd name="connsiteY28" fmla="*/ 90488 h 3899281"/>
              <a:gd name="connsiteX29" fmla="*/ 1687513 w 2432050"/>
              <a:gd name="connsiteY29" fmla="*/ 104776 h 3899281"/>
              <a:gd name="connsiteX30" fmla="*/ 2044700 w 2432050"/>
              <a:gd name="connsiteY30" fmla="*/ 500063 h 3899281"/>
              <a:gd name="connsiteX31" fmla="*/ 2187575 w 2432050"/>
              <a:gd name="connsiteY31" fmla="*/ 904876 h 3899281"/>
              <a:gd name="connsiteX32" fmla="*/ 2243931 w 2432050"/>
              <a:gd name="connsiteY32" fmla="*/ 908844 h 3899281"/>
              <a:gd name="connsiteX33" fmla="*/ 2363788 w 2432050"/>
              <a:gd name="connsiteY33" fmla="*/ 1251744 h 3899281"/>
              <a:gd name="connsiteX34" fmla="*/ 2390775 w 2432050"/>
              <a:gd name="connsiteY34" fmla="*/ 1408113 h 3899281"/>
              <a:gd name="connsiteX35" fmla="*/ 2330450 w 2432050"/>
              <a:gd name="connsiteY35" fmla="*/ 1427163 h 3899281"/>
              <a:gd name="connsiteX36" fmla="*/ 2336800 w 2432050"/>
              <a:gd name="connsiteY36" fmla="*/ 1554163 h 3899281"/>
              <a:gd name="connsiteX37" fmla="*/ 2320925 w 2432050"/>
              <a:gd name="connsiteY37" fmla="*/ 1605756 h 3899281"/>
              <a:gd name="connsiteX38" fmla="*/ 2363787 w 2432050"/>
              <a:gd name="connsiteY38" fmla="*/ 1668463 h 3899281"/>
              <a:gd name="connsiteX39" fmla="*/ 2432050 w 2432050"/>
              <a:gd name="connsiteY39" fmla="*/ 1731963 h 3899281"/>
              <a:gd name="connsiteX40" fmla="*/ 2432050 w 2432050"/>
              <a:gd name="connsiteY40" fmla="*/ 1852613 h 3899281"/>
              <a:gd name="connsiteX41" fmla="*/ 2419350 w 2432050"/>
              <a:gd name="connsiteY41" fmla="*/ 2239963 h 3899281"/>
              <a:gd name="connsiteX42" fmla="*/ 2393950 w 2432050"/>
              <a:gd name="connsiteY42" fmla="*/ 2297113 h 3899281"/>
              <a:gd name="connsiteX43" fmla="*/ 2349500 w 2432050"/>
              <a:gd name="connsiteY43" fmla="*/ 2373313 h 3899281"/>
              <a:gd name="connsiteX44" fmla="*/ 2370932 w 2432050"/>
              <a:gd name="connsiteY44" fmla="*/ 2681288 h 3899281"/>
              <a:gd name="connsiteX45" fmla="*/ 2284413 w 2432050"/>
              <a:gd name="connsiteY45" fmla="*/ 2720182 h 3899281"/>
              <a:gd name="connsiteX46" fmla="*/ 2171700 w 2432050"/>
              <a:gd name="connsiteY46" fmla="*/ 2951163 h 3899281"/>
              <a:gd name="connsiteX47" fmla="*/ 1981200 w 2432050"/>
              <a:gd name="connsiteY47" fmla="*/ 3217863 h 3899281"/>
              <a:gd name="connsiteX48" fmla="*/ 1897857 w 2432050"/>
              <a:gd name="connsiteY48" fmla="*/ 3210720 h 3899281"/>
              <a:gd name="connsiteX49" fmla="*/ 1830388 w 2432050"/>
              <a:gd name="connsiteY49" fmla="*/ 3305175 h 3899281"/>
              <a:gd name="connsiteX50" fmla="*/ 1695450 w 2432050"/>
              <a:gd name="connsiteY50" fmla="*/ 3624263 h 3899281"/>
              <a:gd name="connsiteX51" fmla="*/ 1676400 w 2432050"/>
              <a:gd name="connsiteY51" fmla="*/ 3681413 h 3899281"/>
              <a:gd name="connsiteX52" fmla="*/ 1670050 w 2432050"/>
              <a:gd name="connsiteY52" fmla="*/ 3706813 h 3899281"/>
              <a:gd name="connsiteX53" fmla="*/ 1657350 w 2432050"/>
              <a:gd name="connsiteY53" fmla="*/ 3719513 h 3899281"/>
              <a:gd name="connsiteX54" fmla="*/ 1460500 w 2432050"/>
              <a:gd name="connsiteY54" fmla="*/ 3852863 h 3899281"/>
              <a:gd name="connsiteX55" fmla="*/ 1085850 w 2432050"/>
              <a:gd name="connsiteY55" fmla="*/ 3897313 h 3899281"/>
              <a:gd name="connsiteX0" fmla="*/ 1085850 w 2432050"/>
              <a:gd name="connsiteY0" fmla="*/ 3897313 h 3899281"/>
              <a:gd name="connsiteX1" fmla="*/ 749300 w 2432050"/>
              <a:gd name="connsiteY1" fmla="*/ 3821113 h 3899281"/>
              <a:gd name="connsiteX2" fmla="*/ 704850 w 2432050"/>
              <a:gd name="connsiteY2" fmla="*/ 3783013 h 3899281"/>
              <a:gd name="connsiteX3" fmla="*/ 501650 w 2432050"/>
              <a:gd name="connsiteY3" fmla="*/ 3593307 h 3899281"/>
              <a:gd name="connsiteX4" fmla="*/ 330200 w 2432050"/>
              <a:gd name="connsiteY4" fmla="*/ 3287713 h 3899281"/>
              <a:gd name="connsiteX5" fmla="*/ 101600 w 2432050"/>
              <a:gd name="connsiteY5" fmla="*/ 2678113 h 3899281"/>
              <a:gd name="connsiteX6" fmla="*/ 12700 w 2432050"/>
              <a:gd name="connsiteY6" fmla="*/ 2182813 h 3899281"/>
              <a:gd name="connsiteX7" fmla="*/ 0 w 2432050"/>
              <a:gd name="connsiteY7" fmla="*/ 1738313 h 3899281"/>
              <a:gd name="connsiteX8" fmla="*/ 142081 w 2432050"/>
              <a:gd name="connsiteY8" fmla="*/ 1757363 h 3899281"/>
              <a:gd name="connsiteX9" fmla="*/ 264318 w 2432050"/>
              <a:gd name="connsiteY9" fmla="*/ 1423194 h 3899281"/>
              <a:gd name="connsiteX10" fmla="*/ 139700 w 2432050"/>
              <a:gd name="connsiteY10" fmla="*/ 1343026 h 3899281"/>
              <a:gd name="connsiteX11" fmla="*/ 171450 w 2432050"/>
              <a:gd name="connsiteY11" fmla="*/ 925513 h 3899281"/>
              <a:gd name="connsiteX12" fmla="*/ 369888 w 2432050"/>
              <a:gd name="connsiteY12" fmla="*/ 661194 h 3899281"/>
              <a:gd name="connsiteX13" fmla="*/ 406400 w 2432050"/>
              <a:gd name="connsiteY13" fmla="*/ 417513 h 3899281"/>
              <a:gd name="connsiteX14" fmla="*/ 549275 w 2432050"/>
              <a:gd name="connsiteY14" fmla="*/ 276226 h 3899281"/>
              <a:gd name="connsiteX15" fmla="*/ 613569 w 2432050"/>
              <a:gd name="connsiteY15" fmla="*/ 330994 h 3899281"/>
              <a:gd name="connsiteX16" fmla="*/ 617537 w 2432050"/>
              <a:gd name="connsiteY16" fmla="*/ 215900 h 3899281"/>
              <a:gd name="connsiteX17" fmla="*/ 768350 w 2432050"/>
              <a:gd name="connsiteY17" fmla="*/ 273844 h 3899281"/>
              <a:gd name="connsiteX18" fmla="*/ 761206 w 2432050"/>
              <a:gd name="connsiteY18" fmla="*/ 116682 h 3899281"/>
              <a:gd name="connsiteX19" fmla="*/ 839788 w 2432050"/>
              <a:gd name="connsiteY19" fmla="*/ 47626 h 3899281"/>
              <a:gd name="connsiteX20" fmla="*/ 870744 w 2432050"/>
              <a:gd name="connsiteY20" fmla="*/ 61912 h 3899281"/>
              <a:gd name="connsiteX21" fmla="*/ 999331 w 2432050"/>
              <a:gd name="connsiteY21" fmla="*/ 47626 h 3899281"/>
              <a:gd name="connsiteX22" fmla="*/ 1106488 w 2432050"/>
              <a:gd name="connsiteY22" fmla="*/ 230982 h 3899281"/>
              <a:gd name="connsiteX23" fmla="*/ 1125538 w 2432050"/>
              <a:gd name="connsiteY23" fmla="*/ 57151 h 3899281"/>
              <a:gd name="connsiteX24" fmla="*/ 1258888 w 2432050"/>
              <a:gd name="connsiteY24" fmla="*/ 26194 h 3899281"/>
              <a:gd name="connsiteX25" fmla="*/ 1313656 w 2432050"/>
              <a:gd name="connsiteY25" fmla="*/ 92869 h 3899281"/>
              <a:gd name="connsiteX26" fmla="*/ 1363663 w 2432050"/>
              <a:gd name="connsiteY26" fmla="*/ 28576 h 3899281"/>
              <a:gd name="connsiteX27" fmla="*/ 1449388 w 2432050"/>
              <a:gd name="connsiteY27" fmla="*/ 169069 h 3899281"/>
              <a:gd name="connsiteX28" fmla="*/ 1467644 w 2432050"/>
              <a:gd name="connsiteY28" fmla="*/ 0 h 3899281"/>
              <a:gd name="connsiteX29" fmla="*/ 1585119 w 2432050"/>
              <a:gd name="connsiteY29" fmla="*/ 90488 h 3899281"/>
              <a:gd name="connsiteX30" fmla="*/ 1687513 w 2432050"/>
              <a:gd name="connsiteY30" fmla="*/ 104776 h 3899281"/>
              <a:gd name="connsiteX31" fmla="*/ 2044700 w 2432050"/>
              <a:gd name="connsiteY31" fmla="*/ 500063 h 3899281"/>
              <a:gd name="connsiteX32" fmla="*/ 2187575 w 2432050"/>
              <a:gd name="connsiteY32" fmla="*/ 904876 h 3899281"/>
              <a:gd name="connsiteX33" fmla="*/ 2243931 w 2432050"/>
              <a:gd name="connsiteY33" fmla="*/ 908844 h 3899281"/>
              <a:gd name="connsiteX34" fmla="*/ 2363788 w 2432050"/>
              <a:gd name="connsiteY34" fmla="*/ 1251744 h 3899281"/>
              <a:gd name="connsiteX35" fmla="*/ 2390775 w 2432050"/>
              <a:gd name="connsiteY35" fmla="*/ 1408113 h 3899281"/>
              <a:gd name="connsiteX36" fmla="*/ 2330450 w 2432050"/>
              <a:gd name="connsiteY36" fmla="*/ 1427163 h 3899281"/>
              <a:gd name="connsiteX37" fmla="*/ 2336800 w 2432050"/>
              <a:gd name="connsiteY37" fmla="*/ 1554163 h 3899281"/>
              <a:gd name="connsiteX38" fmla="*/ 2320925 w 2432050"/>
              <a:gd name="connsiteY38" fmla="*/ 1605756 h 3899281"/>
              <a:gd name="connsiteX39" fmla="*/ 2363787 w 2432050"/>
              <a:gd name="connsiteY39" fmla="*/ 1668463 h 3899281"/>
              <a:gd name="connsiteX40" fmla="*/ 2432050 w 2432050"/>
              <a:gd name="connsiteY40" fmla="*/ 1731963 h 3899281"/>
              <a:gd name="connsiteX41" fmla="*/ 2432050 w 2432050"/>
              <a:gd name="connsiteY41" fmla="*/ 1852613 h 3899281"/>
              <a:gd name="connsiteX42" fmla="*/ 2419350 w 2432050"/>
              <a:gd name="connsiteY42" fmla="*/ 2239963 h 3899281"/>
              <a:gd name="connsiteX43" fmla="*/ 2393950 w 2432050"/>
              <a:gd name="connsiteY43" fmla="*/ 2297113 h 3899281"/>
              <a:gd name="connsiteX44" fmla="*/ 2349500 w 2432050"/>
              <a:gd name="connsiteY44" fmla="*/ 2373313 h 3899281"/>
              <a:gd name="connsiteX45" fmla="*/ 2370932 w 2432050"/>
              <a:gd name="connsiteY45" fmla="*/ 2681288 h 3899281"/>
              <a:gd name="connsiteX46" fmla="*/ 2284413 w 2432050"/>
              <a:gd name="connsiteY46" fmla="*/ 2720182 h 3899281"/>
              <a:gd name="connsiteX47" fmla="*/ 2171700 w 2432050"/>
              <a:gd name="connsiteY47" fmla="*/ 2951163 h 3899281"/>
              <a:gd name="connsiteX48" fmla="*/ 1981200 w 2432050"/>
              <a:gd name="connsiteY48" fmla="*/ 3217863 h 3899281"/>
              <a:gd name="connsiteX49" fmla="*/ 1897857 w 2432050"/>
              <a:gd name="connsiteY49" fmla="*/ 3210720 h 3899281"/>
              <a:gd name="connsiteX50" fmla="*/ 1830388 w 2432050"/>
              <a:gd name="connsiteY50" fmla="*/ 3305175 h 3899281"/>
              <a:gd name="connsiteX51" fmla="*/ 1695450 w 2432050"/>
              <a:gd name="connsiteY51" fmla="*/ 3624263 h 3899281"/>
              <a:gd name="connsiteX52" fmla="*/ 1676400 w 2432050"/>
              <a:gd name="connsiteY52" fmla="*/ 3681413 h 3899281"/>
              <a:gd name="connsiteX53" fmla="*/ 1670050 w 2432050"/>
              <a:gd name="connsiteY53" fmla="*/ 3706813 h 3899281"/>
              <a:gd name="connsiteX54" fmla="*/ 1657350 w 2432050"/>
              <a:gd name="connsiteY54" fmla="*/ 3719513 h 3899281"/>
              <a:gd name="connsiteX55" fmla="*/ 1460500 w 2432050"/>
              <a:gd name="connsiteY55" fmla="*/ 3852863 h 3899281"/>
              <a:gd name="connsiteX56" fmla="*/ 1085850 w 2432050"/>
              <a:gd name="connsiteY56" fmla="*/ 3897313 h 3899281"/>
              <a:gd name="connsiteX0" fmla="*/ 1085850 w 2432050"/>
              <a:gd name="connsiteY0" fmla="*/ 3897313 h 3899281"/>
              <a:gd name="connsiteX1" fmla="*/ 749300 w 2432050"/>
              <a:gd name="connsiteY1" fmla="*/ 3821113 h 3899281"/>
              <a:gd name="connsiteX2" fmla="*/ 704850 w 2432050"/>
              <a:gd name="connsiteY2" fmla="*/ 3783013 h 3899281"/>
              <a:gd name="connsiteX3" fmla="*/ 501650 w 2432050"/>
              <a:gd name="connsiteY3" fmla="*/ 3593307 h 3899281"/>
              <a:gd name="connsiteX4" fmla="*/ 330200 w 2432050"/>
              <a:gd name="connsiteY4" fmla="*/ 3287713 h 3899281"/>
              <a:gd name="connsiteX5" fmla="*/ 101600 w 2432050"/>
              <a:gd name="connsiteY5" fmla="*/ 2678113 h 3899281"/>
              <a:gd name="connsiteX6" fmla="*/ 12700 w 2432050"/>
              <a:gd name="connsiteY6" fmla="*/ 2182813 h 3899281"/>
              <a:gd name="connsiteX7" fmla="*/ 0 w 2432050"/>
              <a:gd name="connsiteY7" fmla="*/ 1738313 h 3899281"/>
              <a:gd name="connsiteX8" fmla="*/ 142081 w 2432050"/>
              <a:gd name="connsiteY8" fmla="*/ 1757363 h 3899281"/>
              <a:gd name="connsiteX9" fmla="*/ 264318 w 2432050"/>
              <a:gd name="connsiteY9" fmla="*/ 1423194 h 3899281"/>
              <a:gd name="connsiteX10" fmla="*/ 139700 w 2432050"/>
              <a:gd name="connsiteY10" fmla="*/ 1343026 h 3899281"/>
              <a:gd name="connsiteX11" fmla="*/ 171450 w 2432050"/>
              <a:gd name="connsiteY11" fmla="*/ 925513 h 3899281"/>
              <a:gd name="connsiteX12" fmla="*/ 369888 w 2432050"/>
              <a:gd name="connsiteY12" fmla="*/ 661194 h 3899281"/>
              <a:gd name="connsiteX13" fmla="*/ 406400 w 2432050"/>
              <a:gd name="connsiteY13" fmla="*/ 417513 h 3899281"/>
              <a:gd name="connsiteX14" fmla="*/ 549275 w 2432050"/>
              <a:gd name="connsiteY14" fmla="*/ 276226 h 3899281"/>
              <a:gd name="connsiteX15" fmla="*/ 613569 w 2432050"/>
              <a:gd name="connsiteY15" fmla="*/ 330994 h 3899281"/>
              <a:gd name="connsiteX16" fmla="*/ 617537 w 2432050"/>
              <a:gd name="connsiteY16" fmla="*/ 215900 h 3899281"/>
              <a:gd name="connsiteX17" fmla="*/ 768350 w 2432050"/>
              <a:gd name="connsiteY17" fmla="*/ 273844 h 3899281"/>
              <a:gd name="connsiteX18" fmla="*/ 761206 w 2432050"/>
              <a:gd name="connsiteY18" fmla="*/ 116682 h 3899281"/>
              <a:gd name="connsiteX19" fmla="*/ 839788 w 2432050"/>
              <a:gd name="connsiteY19" fmla="*/ 47626 h 3899281"/>
              <a:gd name="connsiteX20" fmla="*/ 870744 w 2432050"/>
              <a:gd name="connsiteY20" fmla="*/ 61912 h 3899281"/>
              <a:gd name="connsiteX21" fmla="*/ 999331 w 2432050"/>
              <a:gd name="connsiteY21" fmla="*/ 47626 h 3899281"/>
              <a:gd name="connsiteX22" fmla="*/ 1106488 w 2432050"/>
              <a:gd name="connsiteY22" fmla="*/ 230982 h 3899281"/>
              <a:gd name="connsiteX23" fmla="*/ 1125538 w 2432050"/>
              <a:gd name="connsiteY23" fmla="*/ 57151 h 3899281"/>
              <a:gd name="connsiteX24" fmla="*/ 1189831 w 2432050"/>
              <a:gd name="connsiteY24" fmla="*/ 154782 h 3899281"/>
              <a:gd name="connsiteX25" fmla="*/ 1258888 w 2432050"/>
              <a:gd name="connsiteY25" fmla="*/ 26194 h 3899281"/>
              <a:gd name="connsiteX26" fmla="*/ 1313656 w 2432050"/>
              <a:gd name="connsiteY26" fmla="*/ 92869 h 3899281"/>
              <a:gd name="connsiteX27" fmla="*/ 1363663 w 2432050"/>
              <a:gd name="connsiteY27" fmla="*/ 28576 h 3899281"/>
              <a:gd name="connsiteX28" fmla="*/ 1449388 w 2432050"/>
              <a:gd name="connsiteY28" fmla="*/ 169069 h 3899281"/>
              <a:gd name="connsiteX29" fmla="*/ 1467644 w 2432050"/>
              <a:gd name="connsiteY29" fmla="*/ 0 h 3899281"/>
              <a:gd name="connsiteX30" fmla="*/ 1585119 w 2432050"/>
              <a:gd name="connsiteY30" fmla="*/ 90488 h 3899281"/>
              <a:gd name="connsiteX31" fmla="*/ 1687513 w 2432050"/>
              <a:gd name="connsiteY31" fmla="*/ 104776 h 3899281"/>
              <a:gd name="connsiteX32" fmla="*/ 2044700 w 2432050"/>
              <a:gd name="connsiteY32" fmla="*/ 500063 h 3899281"/>
              <a:gd name="connsiteX33" fmla="*/ 2187575 w 2432050"/>
              <a:gd name="connsiteY33" fmla="*/ 904876 h 3899281"/>
              <a:gd name="connsiteX34" fmla="*/ 2243931 w 2432050"/>
              <a:gd name="connsiteY34" fmla="*/ 908844 h 3899281"/>
              <a:gd name="connsiteX35" fmla="*/ 2363788 w 2432050"/>
              <a:gd name="connsiteY35" fmla="*/ 1251744 h 3899281"/>
              <a:gd name="connsiteX36" fmla="*/ 2390775 w 2432050"/>
              <a:gd name="connsiteY36" fmla="*/ 1408113 h 3899281"/>
              <a:gd name="connsiteX37" fmla="*/ 2330450 w 2432050"/>
              <a:gd name="connsiteY37" fmla="*/ 1427163 h 3899281"/>
              <a:gd name="connsiteX38" fmla="*/ 2336800 w 2432050"/>
              <a:gd name="connsiteY38" fmla="*/ 1554163 h 3899281"/>
              <a:gd name="connsiteX39" fmla="*/ 2320925 w 2432050"/>
              <a:gd name="connsiteY39" fmla="*/ 1605756 h 3899281"/>
              <a:gd name="connsiteX40" fmla="*/ 2363787 w 2432050"/>
              <a:gd name="connsiteY40" fmla="*/ 1668463 h 3899281"/>
              <a:gd name="connsiteX41" fmla="*/ 2432050 w 2432050"/>
              <a:gd name="connsiteY41" fmla="*/ 1731963 h 3899281"/>
              <a:gd name="connsiteX42" fmla="*/ 2432050 w 2432050"/>
              <a:gd name="connsiteY42" fmla="*/ 1852613 h 3899281"/>
              <a:gd name="connsiteX43" fmla="*/ 2419350 w 2432050"/>
              <a:gd name="connsiteY43" fmla="*/ 2239963 h 3899281"/>
              <a:gd name="connsiteX44" fmla="*/ 2393950 w 2432050"/>
              <a:gd name="connsiteY44" fmla="*/ 2297113 h 3899281"/>
              <a:gd name="connsiteX45" fmla="*/ 2349500 w 2432050"/>
              <a:gd name="connsiteY45" fmla="*/ 2373313 h 3899281"/>
              <a:gd name="connsiteX46" fmla="*/ 2370932 w 2432050"/>
              <a:gd name="connsiteY46" fmla="*/ 2681288 h 3899281"/>
              <a:gd name="connsiteX47" fmla="*/ 2284413 w 2432050"/>
              <a:gd name="connsiteY47" fmla="*/ 2720182 h 3899281"/>
              <a:gd name="connsiteX48" fmla="*/ 2171700 w 2432050"/>
              <a:gd name="connsiteY48" fmla="*/ 2951163 h 3899281"/>
              <a:gd name="connsiteX49" fmla="*/ 1981200 w 2432050"/>
              <a:gd name="connsiteY49" fmla="*/ 3217863 h 3899281"/>
              <a:gd name="connsiteX50" fmla="*/ 1897857 w 2432050"/>
              <a:gd name="connsiteY50" fmla="*/ 3210720 h 3899281"/>
              <a:gd name="connsiteX51" fmla="*/ 1830388 w 2432050"/>
              <a:gd name="connsiteY51" fmla="*/ 3305175 h 3899281"/>
              <a:gd name="connsiteX52" fmla="*/ 1695450 w 2432050"/>
              <a:gd name="connsiteY52" fmla="*/ 3624263 h 3899281"/>
              <a:gd name="connsiteX53" fmla="*/ 1676400 w 2432050"/>
              <a:gd name="connsiteY53" fmla="*/ 3681413 h 3899281"/>
              <a:gd name="connsiteX54" fmla="*/ 1670050 w 2432050"/>
              <a:gd name="connsiteY54" fmla="*/ 3706813 h 3899281"/>
              <a:gd name="connsiteX55" fmla="*/ 1657350 w 2432050"/>
              <a:gd name="connsiteY55" fmla="*/ 3719513 h 3899281"/>
              <a:gd name="connsiteX56" fmla="*/ 1460500 w 2432050"/>
              <a:gd name="connsiteY56" fmla="*/ 3852863 h 3899281"/>
              <a:gd name="connsiteX57" fmla="*/ 1085850 w 2432050"/>
              <a:gd name="connsiteY57" fmla="*/ 3897313 h 3899281"/>
              <a:gd name="connsiteX0" fmla="*/ 1085850 w 2432050"/>
              <a:gd name="connsiteY0" fmla="*/ 3897313 h 3899281"/>
              <a:gd name="connsiteX1" fmla="*/ 749300 w 2432050"/>
              <a:gd name="connsiteY1" fmla="*/ 3821113 h 3899281"/>
              <a:gd name="connsiteX2" fmla="*/ 704850 w 2432050"/>
              <a:gd name="connsiteY2" fmla="*/ 3783013 h 3899281"/>
              <a:gd name="connsiteX3" fmla="*/ 501650 w 2432050"/>
              <a:gd name="connsiteY3" fmla="*/ 3593307 h 3899281"/>
              <a:gd name="connsiteX4" fmla="*/ 330200 w 2432050"/>
              <a:gd name="connsiteY4" fmla="*/ 3287713 h 3899281"/>
              <a:gd name="connsiteX5" fmla="*/ 101600 w 2432050"/>
              <a:gd name="connsiteY5" fmla="*/ 2678113 h 3899281"/>
              <a:gd name="connsiteX6" fmla="*/ 12700 w 2432050"/>
              <a:gd name="connsiteY6" fmla="*/ 2182813 h 3899281"/>
              <a:gd name="connsiteX7" fmla="*/ 0 w 2432050"/>
              <a:gd name="connsiteY7" fmla="*/ 1738313 h 3899281"/>
              <a:gd name="connsiteX8" fmla="*/ 142081 w 2432050"/>
              <a:gd name="connsiteY8" fmla="*/ 1757363 h 3899281"/>
              <a:gd name="connsiteX9" fmla="*/ 264318 w 2432050"/>
              <a:gd name="connsiteY9" fmla="*/ 1423194 h 3899281"/>
              <a:gd name="connsiteX10" fmla="*/ 139700 w 2432050"/>
              <a:gd name="connsiteY10" fmla="*/ 1343026 h 3899281"/>
              <a:gd name="connsiteX11" fmla="*/ 171450 w 2432050"/>
              <a:gd name="connsiteY11" fmla="*/ 925513 h 3899281"/>
              <a:gd name="connsiteX12" fmla="*/ 369888 w 2432050"/>
              <a:gd name="connsiteY12" fmla="*/ 661194 h 3899281"/>
              <a:gd name="connsiteX13" fmla="*/ 406400 w 2432050"/>
              <a:gd name="connsiteY13" fmla="*/ 417513 h 3899281"/>
              <a:gd name="connsiteX14" fmla="*/ 549275 w 2432050"/>
              <a:gd name="connsiteY14" fmla="*/ 276226 h 3899281"/>
              <a:gd name="connsiteX15" fmla="*/ 613569 w 2432050"/>
              <a:gd name="connsiteY15" fmla="*/ 330994 h 3899281"/>
              <a:gd name="connsiteX16" fmla="*/ 617537 w 2432050"/>
              <a:gd name="connsiteY16" fmla="*/ 215900 h 3899281"/>
              <a:gd name="connsiteX17" fmla="*/ 768350 w 2432050"/>
              <a:gd name="connsiteY17" fmla="*/ 273844 h 3899281"/>
              <a:gd name="connsiteX18" fmla="*/ 761206 w 2432050"/>
              <a:gd name="connsiteY18" fmla="*/ 116682 h 3899281"/>
              <a:gd name="connsiteX19" fmla="*/ 839788 w 2432050"/>
              <a:gd name="connsiteY19" fmla="*/ 47626 h 3899281"/>
              <a:gd name="connsiteX20" fmla="*/ 870744 w 2432050"/>
              <a:gd name="connsiteY20" fmla="*/ 61912 h 3899281"/>
              <a:gd name="connsiteX21" fmla="*/ 999331 w 2432050"/>
              <a:gd name="connsiteY21" fmla="*/ 47626 h 3899281"/>
              <a:gd name="connsiteX22" fmla="*/ 1106488 w 2432050"/>
              <a:gd name="connsiteY22" fmla="*/ 230982 h 3899281"/>
              <a:gd name="connsiteX23" fmla="*/ 1125538 w 2432050"/>
              <a:gd name="connsiteY23" fmla="*/ 57151 h 3899281"/>
              <a:gd name="connsiteX24" fmla="*/ 1189831 w 2432050"/>
              <a:gd name="connsiteY24" fmla="*/ 154782 h 3899281"/>
              <a:gd name="connsiteX25" fmla="*/ 1220788 w 2432050"/>
              <a:gd name="connsiteY25" fmla="*/ 30957 h 3899281"/>
              <a:gd name="connsiteX26" fmla="*/ 1313656 w 2432050"/>
              <a:gd name="connsiteY26" fmla="*/ 92869 h 3899281"/>
              <a:gd name="connsiteX27" fmla="*/ 1363663 w 2432050"/>
              <a:gd name="connsiteY27" fmla="*/ 28576 h 3899281"/>
              <a:gd name="connsiteX28" fmla="*/ 1449388 w 2432050"/>
              <a:gd name="connsiteY28" fmla="*/ 169069 h 3899281"/>
              <a:gd name="connsiteX29" fmla="*/ 1467644 w 2432050"/>
              <a:gd name="connsiteY29" fmla="*/ 0 h 3899281"/>
              <a:gd name="connsiteX30" fmla="*/ 1585119 w 2432050"/>
              <a:gd name="connsiteY30" fmla="*/ 90488 h 3899281"/>
              <a:gd name="connsiteX31" fmla="*/ 1687513 w 2432050"/>
              <a:gd name="connsiteY31" fmla="*/ 104776 h 3899281"/>
              <a:gd name="connsiteX32" fmla="*/ 2044700 w 2432050"/>
              <a:gd name="connsiteY32" fmla="*/ 500063 h 3899281"/>
              <a:gd name="connsiteX33" fmla="*/ 2187575 w 2432050"/>
              <a:gd name="connsiteY33" fmla="*/ 904876 h 3899281"/>
              <a:gd name="connsiteX34" fmla="*/ 2243931 w 2432050"/>
              <a:gd name="connsiteY34" fmla="*/ 908844 h 3899281"/>
              <a:gd name="connsiteX35" fmla="*/ 2363788 w 2432050"/>
              <a:gd name="connsiteY35" fmla="*/ 1251744 h 3899281"/>
              <a:gd name="connsiteX36" fmla="*/ 2390775 w 2432050"/>
              <a:gd name="connsiteY36" fmla="*/ 1408113 h 3899281"/>
              <a:gd name="connsiteX37" fmla="*/ 2330450 w 2432050"/>
              <a:gd name="connsiteY37" fmla="*/ 1427163 h 3899281"/>
              <a:gd name="connsiteX38" fmla="*/ 2336800 w 2432050"/>
              <a:gd name="connsiteY38" fmla="*/ 1554163 h 3899281"/>
              <a:gd name="connsiteX39" fmla="*/ 2320925 w 2432050"/>
              <a:gd name="connsiteY39" fmla="*/ 1605756 h 3899281"/>
              <a:gd name="connsiteX40" fmla="*/ 2363787 w 2432050"/>
              <a:gd name="connsiteY40" fmla="*/ 1668463 h 3899281"/>
              <a:gd name="connsiteX41" fmla="*/ 2432050 w 2432050"/>
              <a:gd name="connsiteY41" fmla="*/ 1731963 h 3899281"/>
              <a:gd name="connsiteX42" fmla="*/ 2432050 w 2432050"/>
              <a:gd name="connsiteY42" fmla="*/ 1852613 h 3899281"/>
              <a:gd name="connsiteX43" fmla="*/ 2419350 w 2432050"/>
              <a:gd name="connsiteY43" fmla="*/ 2239963 h 3899281"/>
              <a:gd name="connsiteX44" fmla="*/ 2393950 w 2432050"/>
              <a:gd name="connsiteY44" fmla="*/ 2297113 h 3899281"/>
              <a:gd name="connsiteX45" fmla="*/ 2349500 w 2432050"/>
              <a:gd name="connsiteY45" fmla="*/ 2373313 h 3899281"/>
              <a:gd name="connsiteX46" fmla="*/ 2370932 w 2432050"/>
              <a:gd name="connsiteY46" fmla="*/ 2681288 h 3899281"/>
              <a:gd name="connsiteX47" fmla="*/ 2284413 w 2432050"/>
              <a:gd name="connsiteY47" fmla="*/ 2720182 h 3899281"/>
              <a:gd name="connsiteX48" fmla="*/ 2171700 w 2432050"/>
              <a:gd name="connsiteY48" fmla="*/ 2951163 h 3899281"/>
              <a:gd name="connsiteX49" fmla="*/ 1981200 w 2432050"/>
              <a:gd name="connsiteY49" fmla="*/ 3217863 h 3899281"/>
              <a:gd name="connsiteX50" fmla="*/ 1897857 w 2432050"/>
              <a:gd name="connsiteY50" fmla="*/ 3210720 h 3899281"/>
              <a:gd name="connsiteX51" fmla="*/ 1830388 w 2432050"/>
              <a:gd name="connsiteY51" fmla="*/ 3305175 h 3899281"/>
              <a:gd name="connsiteX52" fmla="*/ 1695450 w 2432050"/>
              <a:gd name="connsiteY52" fmla="*/ 3624263 h 3899281"/>
              <a:gd name="connsiteX53" fmla="*/ 1676400 w 2432050"/>
              <a:gd name="connsiteY53" fmla="*/ 3681413 h 3899281"/>
              <a:gd name="connsiteX54" fmla="*/ 1670050 w 2432050"/>
              <a:gd name="connsiteY54" fmla="*/ 3706813 h 3899281"/>
              <a:gd name="connsiteX55" fmla="*/ 1657350 w 2432050"/>
              <a:gd name="connsiteY55" fmla="*/ 3719513 h 3899281"/>
              <a:gd name="connsiteX56" fmla="*/ 1460500 w 2432050"/>
              <a:gd name="connsiteY56" fmla="*/ 3852863 h 3899281"/>
              <a:gd name="connsiteX57" fmla="*/ 1085850 w 2432050"/>
              <a:gd name="connsiteY57" fmla="*/ 3897313 h 3899281"/>
              <a:gd name="connsiteX0" fmla="*/ 1085850 w 2432050"/>
              <a:gd name="connsiteY0" fmla="*/ 3897313 h 3899281"/>
              <a:gd name="connsiteX1" fmla="*/ 749300 w 2432050"/>
              <a:gd name="connsiteY1" fmla="*/ 3821113 h 3899281"/>
              <a:gd name="connsiteX2" fmla="*/ 704850 w 2432050"/>
              <a:gd name="connsiteY2" fmla="*/ 3783013 h 3899281"/>
              <a:gd name="connsiteX3" fmla="*/ 501650 w 2432050"/>
              <a:gd name="connsiteY3" fmla="*/ 3593307 h 3899281"/>
              <a:gd name="connsiteX4" fmla="*/ 330200 w 2432050"/>
              <a:gd name="connsiteY4" fmla="*/ 3287713 h 3899281"/>
              <a:gd name="connsiteX5" fmla="*/ 101600 w 2432050"/>
              <a:gd name="connsiteY5" fmla="*/ 2678113 h 3899281"/>
              <a:gd name="connsiteX6" fmla="*/ 12700 w 2432050"/>
              <a:gd name="connsiteY6" fmla="*/ 2182813 h 3899281"/>
              <a:gd name="connsiteX7" fmla="*/ 0 w 2432050"/>
              <a:gd name="connsiteY7" fmla="*/ 1738313 h 3899281"/>
              <a:gd name="connsiteX8" fmla="*/ 142081 w 2432050"/>
              <a:gd name="connsiteY8" fmla="*/ 1757363 h 3899281"/>
              <a:gd name="connsiteX9" fmla="*/ 264318 w 2432050"/>
              <a:gd name="connsiteY9" fmla="*/ 1423194 h 3899281"/>
              <a:gd name="connsiteX10" fmla="*/ 139700 w 2432050"/>
              <a:gd name="connsiteY10" fmla="*/ 1343026 h 3899281"/>
              <a:gd name="connsiteX11" fmla="*/ 171450 w 2432050"/>
              <a:gd name="connsiteY11" fmla="*/ 925513 h 3899281"/>
              <a:gd name="connsiteX12" fmla="*/ 369888 w 2432050"/>
              <a:gd name="connsiteY12" fmla="*/ 661194 h 3899281"/>
              <a:gd name="connsiteX13" fmla="*/ 406400 w 2432050"/>
              <a:gd name="connsiteY13" fmla="*/ 417513 h 3899281"/>
              <a:gd name="connsiteX14" fmla="*/ 549275 w 2432050"/>
              <a:gd name="connsiteY14" fmla="*/ 276226 h 3899281"/>
              <a:gd name="connsiteX15" fmla="*/ 613569 w 2432050"/>
              <a:gd name="connsiteY15" fmla="*/ 330994 h 3899281"/>
              <a:gd name="connsiteX16" fmla="*/ 617537 w 2432050"/>
              <a:gd name="connsiteY16" fmla="*/ 215900 h 3899281"/>
              <a:gd name="connsiteX17" fmla="*/ 768350 w 2432050"/>
              <a:gd name="connsiteY17" fmla="*/ 273844 h 3899281"/>
              <a:gd name="connsiteX18" fmla="*/ 761206 w 2432050"/>
              <a:gd name="connsiteY18" fmla="*/ 116682 h 3899281"/>
              <a:gd name="connsiteX19" fmla="*/ 839788 w 2432050"/>
              <a:gd name="connsiteY19" fmla="*/ 47626 h 3899281"/>
              <a:gd name="connsiteX20" fmla="*/ 870744 w 2432050"/>
              <a:gd name="connsiteY20" fmla="*/ 61912 h 3899281"/>
              <a:gd name="connsiteX21" fmla="*/ 999331 w 2432050"/>
              <a:gd name="connsiteY21" fmla="*/ 47626 h 3899281"/>
              <a:gd name="connsiteX22" fmla="*/ 1106488 w 2432050"/>
              <a:gd name="connsiteY22" fmla="*/ 230982 h 3899281"/>
              <a:gd name="connsiteX23" fmla="*/ 1125538 w 2432050"/>
              <a:gd name="connsiteY23" fmla="*/ 57151 h 3899281"/>
              <a:gd name="connsiteX24" fmla="*/ 1196975 w 2432050"/>
              <a:gd name="connsiteY24" fmla="*/ 154782 h 3899281"/>
              <a:gd name="connsiteX25" fmla="*/ 1220788 w 2432050"/>
              <a:gd name="connsiteY25" fmla="*/ 30957 h 3899281"/>
              <a:gd name="connsiteX26" fmla="*/ 1313656 w 2432050"/>
              <a:gd name="connsiteY26" fmla="*/ 92869 h 3899281"/>
              <a:gd name="connsiteX27" fmla="*/ 1363663 w 2432050"/>
              <a:gd name="connsiteY27" fmla="*/ 28576 h 3899281"/>
              <a:gd name="connsiteX28" fmla="*/ 1449388 w 2432050"/>
              <a:gd name="connsiteY28" fmla="*/ 169069 h 3899281"/>
              <a:gd name="connsiteX29" fmla="*/ 1467644 w 2432050"/>
              <a:gd name="connsiteY29" fmla="*/ 0 h 3899281"/>
              <a:gd name="connsiteX30" fmla="*/ 1585119 w 2432050"/>
              <a:gd name="connsiteY30" fmla="*/ 90488 h 3899281"/>
              <a:gd name="connsiteX31" fmla="*/ 1687513 w 2432050"/>
              <a:gd name="connsiteY31" fmla="*/ 104776 h 3899281"/>
              <a:gd name="connsiteX32" fmla="*/ 2044700 w 2432050"/>
              <a:gd name="connsiteY32" fmla="*/ 500063 h 3899281"/>
              <a:gd name="connsiteX33" fmla="*/ 2187575 w 2432050"/>
              <a:gd name="connsiteY33" fmla="*/ 904876 h 3899281"/>
              <a:gd name="connsiteX34" fmla="*/ 2243931 w 2432050"/>
              <a:gd name="connsiteY34" fmla="*/ 908844 h 3899281"/>
              <a:gd name="connsiteX35" fmla="*/ 2363788 w 2432050"/>
              <a:gd name="connsiteY35" fmla="*/ 1251744 h 3899281"/>
              <a:gd name="connsiteX36" fmla="*/ 2390775 w 2432050"/>
              <a:gd name="connsiteY36" fmla="*/ 1408113 h 3899281"/>
              <a:gd name="connsiteX37" fmla="*/ 2330450 w 2432050"/>
              <a:gd name="connsiteY37" fmla="*/ 1427163 h 3899281"/>
              <a:gd name="connsiteX38" fmla="*/ 2336800 w 2432050"/>
              <a:gd name="connsiteY38" fmla="*/ 1554163 h 3899281"/>
              <a:gd name="connsiteX39" fmla="*/ 2320925 w 2432050"/>
              <a:gd name="connsiteY39" fmla="*/ 1605756 h 3899281"/>
              <a:gd name="connsiteX40" fmla="*/ 2363787 w 2432050"/>
              <a:gd name="connsiteY40" fmla="*/ 1668463 h 3899281"/>
              <a:gd name="connsiteX41" fmla="*/ 2432050 w 2432050"/>
              <a:gd name="connsiteY41" fmla="*/ 1731963 h 3899281"/>
              <a:gd name="connsiteX42" fmla="*/ 2432050 w 2432050"/>
              <a:gd name="connsiteY42" fmla="*/ 1852613 h 3899281"/>
              <a:gd name="connsiteX43" fmla="*/ 2419350 w 2432050"/>
              <a:gd name="connsiteY43" fmla="*/ 2239963 h 3899281"/>
              <a:gd name="connsiteX44" fmla="*/ 2393950 w 2432050"/>
              <a:gd name="connsiteY44" fmla="*/ 2297113 h 3899281"/>
              <a:gd name="connsiteX45" fmla="*/ 2349500 w 2432050"/>
              <a:gd name="connsiteY45" fmla="*/ 2373313 h 3899281"/>
              <a:gd name="connsiteX46" fmla="*/ 2370932 w 2432050"/>
              <a:gd name="connsiteY46" fmla="*/ 2681288 h 3899281"/>
              <a:gd name="connsiteX47" fmla="*/ 2284413 w 2432050"/>
              <a:gd name="connsiteY47" fmla="*/ 2720182 h 3899281"/>
              <a:gd name="connsiteX48" fmla="*/ 2171700 w 2432050"/>
              <a:gd name="connsiteY48" fmla="*/ 2951163 h 3899281"/>
              <a:gd name="connsiteX49" fmla="*/ 1981200 w 2432050"/>
              <a:gd name="connsiteY49" fmla="*/ 3217863 h 3899281"/>
              <a:gd name="connsiteX50" fmla="*/ 1897857 w 2432050"/>
              <a:gd name="connsiteY50" fmla="*/ 3210720 h 3899281"/>
              <a:gd name="connsiteX51" fmla="*/ 1830388 w 2432050"/>
              <a:gd name="connsiteY51" fmla="*/ 3305175 h 3899281"/>
              <a:gd name="connsiteX52" fmla="*/ 1695450 w 2432050"/>
              <a:gd name="connsiteY52" fmla="*/ 3624263 h 3899281"/>
              <a:gd name="connsiteX53" fmla="*/ 1676400 w 2432050"/>
              <a:gd name="connsiteY53" fmla="*/ 3681413 h 3899281"/>
              <a:gd name="connsiteX54" fmla="*/ 1670050 w 2432050"/>
              <a:gd name="connsiteY54" fmla="*/ 3706813 h 3899281"/>
              <a:gd name="connsiteX55" fmla="*/ 1657350 w 2432050"/>
              <a:gd name="connsiteY55" fmla="*/ 3719513 h 3899281"/>
              <a:gd name="connsiteX56" fmla="*/ 1460500 w 2432050"/>
              <a:gd name="connsiteY56" fmla="*/ 3852863 h 3899281"/>
              <a:gd name="connsiteX57" fmla="*/ 1085850 w 2432050"/>
              <a:gd name="connsiteY57" fmla="*/ 3897313 h 389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432050" h="3899281">
                <a:moveTo>
                  <a:pt x="1085850" y="3897313"/>
                </a:moveTo>
                <a:cubicBezTo>
                  <a:pt x="954617" y="3898106"/>
                  <a:pt x="861483" y="3846513"/>
                  <a:pt x="749300" y="3821113"/>
                </a:cubicBezTo>
                <a:cubicBezTo>
                  <a:pt x="734483" y="3808413"/>
                  <a:pt x="746125" y="3820981"/>
                  <a:pt x="704850" y="3783013"/>
                </a:cubicBezTo>
                <a:cubicBezTo>
                  <a:pt x="663575" y="3745045"/>
                  <a:pt x="558271" y="3671624"/>
                  <a:pt x="501650" y="3593307"/>
                </a:cubicBezTo>
                <a:lnTo>
                  <a:pt x="330200" y="3287713"/>
                </a:lnTo>
                <a:lnTo>
                  <a:pt x="101600" y="2678113"/>
                </a:lnTo>
                <a:lnTo>
                  <a:pt x="12700" y="2182813"/>
                </a:lnTo>
                <a:lnTo>
                  <a:pt x="0" y="1738313"/>
                </a:lnTo>
                <a:cubicBezTo>
                  <a:pt x="37042" y="1693069"/>
                  <a:pt x="105039" y="1802607"/>
                  <a:pt x="142081" y="1757363"/>
                </a:cubicBezTo>
                <a:cubicBezTo>
                  <a:pt x="228071" y="1662642"/>
                  <a:pt x="252147" y="1586972"/>
                  <a:pt x="264318" y="1423194"/>
                </a:cubicBezTo>
                <a:cubicBezTo>
                  <a:pt x="252147" y="1350434"/>
                  <a:pt x="151871" y="1415786"/>
                  <a:pt x="139700" y="1343026"/>
                </a:cubicBezTo>
                <a:lnTo>
                  <a:pt x="171450" y="925513"/>
                </a:lnTo>
                <a:lnTo>
                  <a:pt x="369888" y="661194"/>
                </a:lnTo>
                <a:lnTo>
                  <a:pt x="406400" y="417513"/>
                </a:lnTo>
                <a:cubicBezTo>
                  <a:pt x="434313" y="368036"/>
                  <a:pt x="514747" y="290646"/>
                  <a:pt x="549275" y="276226"/>
                </a:cubicBezTo>
                <a:cubicBezTo>
                  <a:pt x="583803" y="261806"/>
                  <a:pt x="600208" y="355733"/>
                  <a:pt x="613569" y="330994"/>
                </a:cubicBezTo>
                <a:lnTo>
                  <a:pt x="617537" y="215900"/>
                </a:lnTo>
                <a:cubicBezTo>
                  <a:pt x="648758" y="191559"/>
                  <a:pt x="737129" y="298185"/>
                  <a:pt x="768350" y="273844"/>
                </a:cubicBezTo>
                <a:cubicBezTo>
                  <a:pt x="785813" y="226219"/>
                  <a:pt x="743743" y="164307"/>
                  <a:pt x="761206" y="116682"/>
                </a:cubicBezTo>
                <a:cubicBezTo>
                  <a:pt x="777875" y="109538"/>
                  <a:pt x="823119" y="54770"/>
                  <a:pt x="839788" y="47626"/>
                </a:cubicBezTo>
                <a:lnTo>
                  <a:pt x="870744" y="61912"/>
                </a:lnTo>
                <a:cubicBezTo>
                  <a:pt x="894556" y="78184"/>
                  <a:pt x="960040" y="19448"/>
                  <a:pt x="999331" y="47626"/>
                </a:cubicBezTo>
                <a:cubicBezTo>
                  <a:pt x="1038622" y="75804"/>
                  <a:pt x="1072754" y="211138"/>
                  <a:pt x="1106488" y="230982"/>
                </a:cubicBezTo>
                <a:cubicBezTo>
                  <a:pt x="1138238" y="209551"/>
                  <a:pt x="1093788" y="78582"/>
                  <a:pt x="1125538" y="57151"/>
                </a:cubicBezTo>
                <a:cubicBezTo>
                  <a:pt x="1138635" y="24210"/>
                  <a:pt x="1174750" y="159941"/>
                  <a:pt x="1196975" y="154782"/>
                </a:cubicBezTo>
                <a:cubicBezTo>
                  <a:pt x="1219200" y="149623"/>
                  <a:pt x="1199357" y="21035"/>
                  <a:pt x="1220788" y="30957"/>
                </a:cubicBezTo>
                <a:cubicBezTo>
                  <a:pt x="1242219" y="40879"/>
                  <a:pt x="1291431" y="99616"/>
                  <a:pt x="1313656" y="92869"/>
                </a:cubicBezTo>
                <a:cubicBezTo>
                  <a:pt x="1335881" y="86122"/>
                  <a:pt x="1334294" y="3970"/>
                  <a:pt x="1363663" y="28576"/>
                </a:cubicBezTo>
                <a:cubicBezTo>
                  <a:pt x="1393032" y="53182"/>
                  <a:pt x="1425708" y="191691"/>
                  <a:pt x="1449388" y="169069"/>
                </a:cubicBezTo>
                <a:lnTo>
                  <a:pt x="1467644" y="0"/>
                </a:lnTo>
                <a:cubicBezTo>
                  <a:pt x="1526646" y="42069"/>
                  <a:pt x="1526117" y="48419"/>
                  <a:pt x="1585119" y="90488"/>
                </a:cubicBezTo>
                <a:lnTo>
                  <a:pt x="1687513" y="104776"/>
                </a:lnTo>
                <a:cubicBezTo>
                  <a:pt x="1875632" y="219869"/>
                  <a:pt x="1978025" y="351632"/>
                  <a:pt x="2044700" y="500063"/>
                </a:cubicBezTo>
                <a:cubicBezTo>
                  <a:pt x="2083594" y="578644"/>
                  <a:pt x="2148681" y="826295"/>
                  <a:pt x="2187575" y="904876"/>
                </a:cubicBezTo>
                <a:lnTo>
                  <a:pt x="2243931" y="908844"/>
                </a:lnTo>
                <a:lnTo>
                  <a:pt x="2363788" y="1251744"/>
                </a:lnTo>
                <a:cubicBezTo>
                  <a:pt x="2390378" y="1370212"/>
                  <a:pt x="2396331" y="1378877"/>
                  <a:pt x="2390775" y="1408113"/>
                </a:cubicBezTo>
                <a:cubicBezTo>
                  <a:pt x="2385219" y="1437349"/>
                  <a:pt x="2339446" y="1402821"/>
                  <a:pt x="2330450" y="1427163"/>
                </a:cubicBezTo>
                <a:cubicBezTo>
                  <a:pt x="2321454" y="1451505"/>
                  <a:pt x="2334683" y="1511830"/>
                  <a:pt x="2336800" y="1554163"/>
                </a:cubicBezTo>
                <a:cubicBezTo>
                  <a:pt x="2347383" y="1568980"/>
                  <a:pt x="2316427" y="1586706"/>
                  <a:pt x="2320925" y="1605756"/>
                </a:cubicBezTo>
                <a:cubicBezTo>
                  <a:pt x="2325423" y="1624806"/>
                  <a:pt x="2345266" y="1647429"/>
                  <a:pt x="2363787" y="1668463"/>
                </a:cubicBezTo>
                <a:cubicBezTo>
                  <a:pt x="2382308" y="1689498"/>
                  <a:pt x="2409296" y="1710796"/>
                  <a:pt x="2432050" y="1731963"/>
                </a:cubicBezTo>
                <a:lnTo>
                  <a:pt x="2432050" y="1852613"/>
                </a:lnTo>
                <a:lnTo>
                  <a:pt x="2419350" y="2239963"/>
                </a:lnTo>
                <a:cubicBezTo>
                  <a:pt x="2410883" y="2259013"/>
                  <a:pt x="2405592" y="2274888"/>
                  <a:pt x="2393950" y="2297113"/>
                </a:cubicBezTo>
                <a:cubicBezTo>
                  <a:pt x="2382308" y="2319338"/>
                  <a:pt x="2353336" y="2309284"/>
                  <a:pt x="2349500" y="2373313"/>
                </a:cubicBezTo>
                <a:cubicBezTo>
                  <a:pt x="2345664" y="2437342"/>
                  <a:pt x="2363788" y="2578630"/>
                  <a:pt x="2370932" y="2681288"/>
                </a:cubicBezTo>
                <a:cubicBezTo>
                  <a:pt x="2356115" y="2745846"/>
                  <a:pt x="2307696" y="2673615"/>
                  <a:pt x="2284413" y="2720182"/>
                </a:cubicBezTo>
                <a:lnTo>
                  <a:pt x="2171700" y="2951163"/>
                </a:lnTo>
                <a:cubicBezTo>
                  <a:pt x="2125133" y="3027363"/>
                  <a:pt x="2026840" y="3174604"/>
                  <a:pt x="1981200" y="3217863"/>
                </a:cubicBezTo>
                <a:lnTo>
                  <a:pt x="1897857" y="3210720"/>
                </a:lnTo>
                <a:lnTo>
                  <a:pt x="1830388" y="3305175"/>
                </a:lnTo>
                <a:lnTo>
                  <a:pt x="1695450" y="3624263"/>
                </a:lnTo>
                <a:cubicBezTo>
                  <a:pt x="1689100" y="3643313"/>
                  <a:pt x="1682305" y="3662221"/>
                  <a:pt x="1676400" y="3681413"/>
                </a:cubicBezTo>
                <a:cubicBezTo>
                  <a:pt x="1673833" y="3689754"/>
                  <a:pt x="1673953" y="3699007"/>
                  <a:pt x="1670050" y="3706813"/>
                </a:cubicBezTo>
                <a:cubicBezTo>
                  <a:pt x="1667373" y="3712168"/>
                  <a:pt x="1661583" y="3715280"/>
                  <a:pt x="1657350" y="3719513"/>
                </a:cubicBezTo>
                <a:lnTo>
                  <a:pt x="1460500" y="3852863"/>
                </a:lnTo>
                <a:cubicBezTo>
                  <a:pt x="1335617" y="3867680"/>
                  <a:pt x="1222639" y="3908690"/>
                  <a:pt x="1085850" y="3897313"/>
                </a:cubicBez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ion">
            <a:extLst>
              <a:ext uri="{FF2B5EF4-FFF2-40B4-BE49-F238E27FC236}">
                <a16:creationId xmlns:a16="http://schemas.microsoft.com/office/drawing/2014/main" id="{2B76DF5F-42EF-4FEB-86F3-BA40A45FB3D6}"/>
              </a:ext>
            </a:extLst>
          </p:cNvPr>
          <p:cNvSpPr txBox="1">
            <a:spLocks noChangeArrowheads="1"/>
          </p:cNvSpPr>
          <p:nvPr/>
        </p:nvSpPr>
        <p:spPr bwMode="auto">
          <a:xfrm>
            <a:off x="1888436" y="2470727"/>
            <a:ext cx="6177801"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Lion of the tribe of Judah</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978195" y="838404"/>
            <a:ext cx="7240773" cy="532848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one of the elders said to me, "Do not weep. Behold, the Lion of the tribe of Judah, the Root of David, has prevailed to open the scroll and to loose its seven seals."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5:5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3D08FA06-B36A-4030-A841-11E692268EA2}"/>
              </a:ext>
            </a:extLst>
          </p:cNvPr>
          <p:cNvSpPr txBox="1">
            <a:spLocks noChangeArrowheads="1"/>
          </p:cNvSpPr>
          <p:nvPr/>
        </p:nvSpPr>
        <p:spPr bwMode="auto">
          <a:xfrm>
            <a:off x="2777705" y="3144094"/>
            <a:ext cx="1408311"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Root</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Title 1">
            <a:extLst>
              <a:ext uri="{FF2B5EF4-FFF2-40B4-BE49-F238E27FC236}">
                <a16:creationId xmlns:a16="http://schemas.microsoft.com/office/drawing/2014/main" id="{0C9AF6CD-4DE6-4BF4-8757-0ED9FA6D8EC7}"/>
              </a:ext>
            </a:extLst>
          </p:cNvPr>
          <p:cNvSpPr txBox="1">
            <a:spLocks/>
          </p:cNvSpPr>
          <p:nvPr/>
        </p:nvSpPr>
        <p:spPr>
          <a:xfrm>
            <a:off x="1870742" y="2424405"/>
            <a:ext cx="626984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7" name="Rectangle 2">
            <a:extLst>
              <a:ext uri="{FF2B5EF4-FFF2-40B4-BE49-F238E27FC236}">
                <a16:creationId xmlns:a16="http://schemas.microsoft.com/office/drawing/2014/main" id="{9C035B04-19A6-4BE3-9E79-A6290B9D2569}"/>
              </a:ext>
            </a:extLst>
          </p:cNvPr>
          <p:cNvSpPr txBox="1">
            <a:spLocks noChangeArrowheads="1"/>
          </p:cNvSpPr>
          <p:nvPr/>
        </p:nvSpPr>
        <p:spPr bwMode="auto">
          <a:xfrm>
            <a:off x="1893980" y="2480617"/>
            <a:ext cx="616783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Lion of the tribe of Judah</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6970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5"/>
                                        </p:tgtEl>
                                      </p:cBhvr>
                                    </p:animEffect>
                                    <p:set>
                                      <p:cBhvr>
                                        <p:cTn id="11" dur="1" fill="hold">
                                          <p:stCondLst>
                                            <p:cond delay="249"/>
                                          </p:stCondLst>
                                        </p:cTn>
                                        <p:tgtEl>
                                          <p:spTgt spid="5"/>
                                        </p:tgtEl>
                                        <p:attrNameLst>
                                          <p:attrName>style.visibility</p:attrName>
                                        </p:attrNameLst>
                                      </p:cBhvr>
                                      <p:to>
                                        <p:strVal val="hidden"/>
                                      </p:to>
                                    </p:set>
                                  </p:childTnLst>
                                </p:cTn>
                              </p:par>
                              <p:par>
                                <p:cTn id="12" presetID="10" presetClass="entr" presetSubtype="0" fill="hold" grpId="1"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5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750"/>
                                        <p:tgtEl>
                                          <p:spTgt spid="4"/>
                                        </p:tgtEl>
                                      </p:cBhvr>
                                    </p:animEffect>
                                  </p:childTnLst>
                                </p:cTn>
                              </p:par>
                              <p:par>
                                <p:cTn id="20" presetID="18" presetClass="emph" presetSubtype="0" fill="hold" grpId="1" nodeType="withEffect">
                                  <p:stCondLst>
                                    <p:cond delay="0"/>
                                  </p:stCondLst>
                                  <p:childTnLst>
                                    <p:set>
                                      <p:cBhvr override="childStyle">
                                        <p:cTn id="21" dur="75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75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1250"/>
                                        <p:tgtEl>
                                          <p:spTgt spid="3074"/>
                                        </p:tgtEl>
                                      </p:cBhvr>
                                    </p:animEffect>
                                    <p:set>
                                      <p:cBhvr>
                                        <p:cTn id="29" dur="1" fill="hold">
                                          <p:stCondLst>
                                            <p:cond delay="1249"/>
                                          </p:stCondLst>
                                        </p:cTn>
                                        <p:tgtEl>
                                          <p:spTgt spid="3074"/>
                                        </p:tgtEl>
                                        <p:attrNameLst>
                                          <p:attrName>style.visibility</p:attrName>
                                        </p:attrNameLst>
                                      </p:cBhvr>
                                      <p:to>
                                        <p:strVal val="hidden"/>
                                      </p:to>
                                    </p:set>
                                  </p:childTnLst>
                                </p:cTn>
                              </p:par>
                              <p:par>
                                <p:cTn id="30" presetID="10" presetClass="exit" presetSubtype="0" fill="hold" grpId="2" nodeType="withEffect">
                                  <p:stCondLst>
                                    <p:cond delay="0"/>
                                  </p:stCondLst>
                                  <p:childTnLst>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3074" grpId="0"/>
      <p:bldP spid="3074" grpId="1"/>
      <p:bldP spid="5" grpId="0"/>
      <p:bldP spid="4" grpId="0"/>
      <p:bldP spid="4" grpId="1"/>
      <p:bldP spid="4" grpId="2"/>
      <p:bldP spid="7" grpId="0"/>
      <p:bldP spid="7"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2320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BC615-32E9-4435-B686-A3FD402D3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A8CDA397-0382-4A97-AFFB-CEF4B7AF394C}"/>
              </a:ext>
            </a:extLst>
          </p:cNvPr>
          <p:cNvSpPr txBox="1">
            <a:spLocks/>
          </p:cNvSpPr>
          <p:nvPr/>
        </p:nvSpPr>
        <p:spPr>
          <a:xfrm>
            <a:off x="3292475" y="2077243"/>
            <a:ext cx="1642431" cy="794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36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34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36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955749" y="1955772"/>
            <a:ext cx="7232502" cy="294645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He is the                             image of the invisible God, the firstborn over all creation.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Colossians 1:15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Lion">
            <a:extLst>
              <a:ext uri="{FF2B5EF4-FFF2-40B4-BE49-F238E27FC236}">
                <a16:creationId xmlns:a16="http://schemas.microsoft.com/office/drawing/2014/main" id="{8B254CF1-FB09-46FA-AF55-68BB55E44285}"/>
              </a:ext>
            </a:extLst>
          </p:cNvPr>
          <p:cNvSpPr txBox="1">
            <a:spLocks noChangeArrowheads="1"/>
          </p:cNvSpPr>
          <p:nvPr/>
        </p:nvSpPr>
        <p:spPr bwMode="auto">
          <a:xfrm>
            <a:off x="1202636" y="2738221"/>
            <a:ext cx="6595164"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image of the invisible God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8B2F0D3A-BC58-4C19-A7CB-EE286D7734C4}"/>
              </a:ext>
            </a:extLst>
          </p:cNvPr>
          <p:cNvSpPr txBox="1">
            <a:spLocks noChangeArrowheads="1"/>
          </p:cNvSpPr>
          <p:nvPr/>
        </p:nvSpPr>
        <p:spPr bwMode="auto">
          <a:xfrm>
            <a:off x="3395025" y="2075227"/>
            <a:ext cx="144755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He is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04236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AABC39-6376-4D47-9184-D382F0515B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C84B1D52-255C-44D8-890F-2EDEA3BA1614}"/>
              </a:ext>
            </a:extLst>
          </p:cNvPr>
          <p:cNvSpPr txBox="1">
            <a:spLocks/>
          </p:cNvSpPr>
          <p:nvPr/>
        </p:nvSpPr>
        <p:spPr>
          <a:xfrm>
            <a:off x="3530575" y="3688118"/>
            <a:ext cx="430036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life-giving spirit</a:t>
            </a:r>
          </a:p>
        </p:txBody>
      </p:sp>
      <p:sp>
        <p:nvSpPr>
          <p:cNvPr id="5" name="Title 1">
            <a:extLst>
              <a:ext uri="{FF2B5EF4-FFF2-40B4-BE49-F238E27FC236}">
                <a16:creationId xmlns:a16="http://schemas.microsoft.com/office/drawing/2014/main" id="{0A6303A9-8755-4688-96A8-4620A331EEC1}"/>
              </a:ext>
            </a:extLst>
          </p:cNvPr>
          <p:cNvSpPr txBox="1">
            <a:spLocks/>
          </p:cNvSpPr>
          <p:nvPr/>
        </p:nvSpPr>
        <p:spPr>
          <a:xfrm>
            <a:off x="5317959" y="3118625"/>
            <a:ext cx="2689445" cy="7314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last Adam</a:t>
            </a:r>
          </a:p>
        </p:txBody>
      </p:sp>
      <p:sp>
        <p:nvSpPr>
          <p:cNvPr id="3074" name="Rectangle 2"/>
          <p:cNvSpPr>
            <a:spLocks noGrp="1" noChangeArrowheads="1"/>
          </p:cNvSpPr>
          <p:nvPr>
            <p:ph type="title"/>
          </p:nvPr>
        </p:nvSpPr>
        <p:spPr>
          <a:xfrm>
            <a:off x="900387" y="1565275"/>
            <a:ext cx="7343226" cy="372745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so it is written, "The    first man Adam became a living being." The last Adam became a life-giving spirit.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15:45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CBB30CAF-8AE4-48A6-BE16-E00F479EC028}"/>
              </a:ext>
            </a:extLst>
          </p:cNvPr>
          <p:cNvSpPr txBox="1">
            <a:spLocks noChangeArrowheads="1"/>
          </p:cNvSpPr>
          <p:nvPr/>
        </p:nvSpPr>
        <p:spPr bwMode="auto">
          <a:xfrm>
            <a:off x="5273953" y="3080886"/>
            <a:ext cx="275497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last Adam</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96583745-2672-4177-943F-F46EFC7AE2B4}"/>
              </a:ext>
            </a:extLst>
          </p:cNvPr>
          <p:cNvSpPr txBox="1">
            <a:spLocks noChangeArrowheads="1"/>
          </p:cNvSpPr>
          <p:nvPr/>
        </p:nvSpPr>
        <p:spPr bwMode="auto">
          <a:xfrm>
            <a:off x="3596380" y="3752463"/>
            <a:ext cx="416604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life-giving spirit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5B669CAD-EEA2-497B-B963-9912191B5CE3}"/>
              </a:ext>
            </a:extLst>
          </p:cNvPr>
          <p:cNvSpPr txBox="1">
            <a:spLocks noChangeArrowheads="1"/>
          </p:cNvSpPr>
          <p:nvPr/>
        </p:nvSpPr>
        <p:spPr bwMode="auto">
          <a:xfrm>
            <a:off x="995637" y="1386204"/>
            <a:ext cx="7343226" cy="4248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Whoever transgresses and does not abide in the doctrine of Christ does not have God. He who abides in the doctrine of Christ has both the Father and the Son.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kern="0"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1:9</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17E11656-1E11-4FFB-8F39-0E52BDE26CA5}"/>
              </a:ext>
            </a:extLst>
          </p:cNvPr>
          <p:cNvSpPr txBox="1">
            <a:spLocks noChangeArrowheads="1"/>
          </p:cNvSpPr>
          <p:nvPr/>
        </p:nvSpPr>
        <p:spPr bwMode="auto">
          <a:xfrm>
            <a:off x="995637" y="1386204"/>
            <a:ext cx="7343226" cy="4248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Whoever transgresses and does not abide in the doctrine of Christ does not have God. </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He who abides in the doctrine of Christ has both the Father and the Son</a:t>
            </a:r>
            <a:r>
              <a:rPr lang="en-US" altLang="en-US"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2</a:t>
            </a:r>
            <a:r>
              <a:rPr lang="en-US" altLang="en-US" sz="3200" b="1" i="1" kern="0" baseline="3000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nd</a:t>
            </a:r>
            <a:r>
              <a:rPr lang="en-US" altLang="en-US" sz="3200" b="1" i="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John 1:9</a:t>
            </a:r>
            <a:endParaRPr lang="en-US" altLang="en-US" sz="4000" b="1" i="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F92BDB81-E0B9-46CA-AA4A-E3E2A9504377}"/>
              </a:ext>
            </a:extLst>
          </p:cNvPr>
          <p:cNvSpPr txBox="1">
            <a:spLocks noChangeArrowheads="1"/>
          </p:cNvSpPr>
          <p:nvPr/>
        </p:nvSpPr>
        <p:spPr bwMode="auto">
          <a:xfrm>
            <a:off x="1717013" y="4132932"/>
            <a:ext cx="1809875"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Christ</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9">
            <a:extLst>
              <a:ext uri="{FF2B5EF4-FFF2-40B4-BE49-F238E27FC236}">
                <a16:creationId xmlns:a16="http://schemas.microsoft.com/office/drawing/2014/main" id="{797CC668-0FD4-4FB7-9237-C5CF7FD303B6}"/>
              </a:ext>
            </a:extLst>
          </p:cNvPr>
          <p:cNvSpPr>
            <a:spLocks noChangeArrowheads="1"/>
          </p:cNvSpPr>
          <p:nvPr/>
        </p:nvSpPr>
        <p:spPr bwMode="auto">
          <a:xfrm>
            <a:off x="5443660" y="3388268"/>
            <a:ext cx="2143389" cy="96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800" b="1" dirty="0">
                <a:solidFill>
                  <a:srgbClr val="CC9900"/>
                </a:solidFill>
                <a:effectLst>
                  <a:glow rad="127000">
                    <a:schemeClr val="tx1"/>
                  </a:glow>
                </a:effectLst>
                <a:latin typeface="Calibri" panose="020F0502020204030204" pitchFamily="34" charset="0"/>
                <a:cs typeface="Calibri" panose="020F0502020204030204" pitchFamily="34" charset="0"/>
              </a:rPr>
              <a:t>JESUS</a:t>
            </a:r>
            <a:endParaRPr lang="en-US" sz="4800" b="1" i="1" dirty="0">
              <a:solidFill>
                <a:srgbClr val="CC9900"/>
              </a:solidFill>
              <a:effectLst>
                <a:glow rad="127000">
                  <a:schemeClr val="tx1"/>
                </a:glow>
              </a:effectLst>
              <a:latin typeface="Calibri" panose="020F0502020204030204" pitchFamily="34" charset="0"/>
              <a:cs typeface="Calibri" panose="020F0502020204030204" pitchFamily="34" charset="0"/>
            </a:endParaRPr>
          </a:p>
        </p:txBody>
      </p:sp>
      <p:sp>
        <p:nvSpPr>
          <p:cNvPr id="11" name="Rectangle 2" hidden="1">
            <a:extLst>
              <a:ext uri="{FF2B5EF4-FFF2-40B4-BE49-F238E27FC236}">
                <a16:creationId xmlns:a16="http://schemas.microsoft.com/office/drawing/2014/main" id="{37699F38-19EB-4A7F-8961-8D4683BFF224}"/>
              </a:ext>
            </a:extLst>
          </p:cNvPr>
          <p:cNvSpPr txBox="1">
            <a:spLocks noChangeArrowheads="1"/>
          </p:cNvSpPr>
          <p:nvPr/>
        </p:nvSpPr>
        <p:spPr bwMode="auto">
          <a:xfrm>
            <a:off x="2428274" y="3711103"/>
            <a:ext cx="1809875"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Christ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3" name="Rectangle 6">
            <a:extLst>
              <a:ext uri="{FF2B5EF4-FFF2-40B4-BE49-F238E27FC236}">
                <a16:creationId xmlns:a16="http://schemas.microsoft.com/office/drawing/2014/main" id="{381C00E1-CA11-454A-9C31-BCB4FB9409B0}"/>
              </a:ext>
            </a:extLst>
          </p:cNvPr>
          <p:cNvSpPr>
            <a:spLocks noChangeArrowheads="1"/>
          </p:cNvSpPr>
          <p:nvPr/>
        </p:nvSpPr>
        <p:spPr bwMode="auto">
          <a:xfrm>
            <a:off x="2990335" y="1556952"/>
            <a:ext cx="1892391" cy="1554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Death Star" panose="02000500000000000000" pitchFamily="2" charset="0"/>
              </a:rPr>
              <a:t>X</a:t>
            </a:r>
          </a:p>
        </p:txBody>
      </p:sp>
      <p:pic>
        <p:nvPicPr>
          <p:cNvPr id="15" name="Graphic 14" descr="Checkmark">
            <a:extLst>
              <a:ext uri="{FF2B5EF4-FFF2-40B4-BE49-F238E27FC236}">
                <a16:creationId xmlns:a16="http://schemas.microsoft.com/office/drawing/2014/main" id="{E3153DE8-06F1-4A42-92D1-3FB81D1729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98108" y="3453714"/>
            <a:ext cx="914400" cy="914400"/>
          </a:xfrm>
          <a:prstGeom prst="rect">
            <a:avLst/>
          </a:prstGeom>
          <a:effectLst>
            <a:glow rad="101600">
              <a:schemeClr val="tx1"/>
            </a:glow>
          </a:effectLst>
        </p:spPr>
      </p:pic>
    </p:spTree>
    <p:extLst>
      <p:ext uri="{BB962C8B-B14F-4D97-AF65-F5344CB8AC3E}">
        <p14:creationId xmlns:p14="http://schemas.microsoft.com/office/powerpoint/2010/main" val="244971862"/>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8" presetClass="emph" presetSubtype="0" fill="hold" grpId="1" nodeType="withEffect">
                                  <p:stCondLst>
                                    <p:cond delay="0"/>
                                  </p:stCondLst>
                                  <p:childTnLst>
                                    <p:set>
                                      <p:cBhvr override="childStyle">
                                        <p:cTn id="14" dur="500" fill="hold"/>
                                        <p:tgtEl>
                                          <p:spTgt spid="5"/>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grpId="0" nodeType="withEffect">
                                  <p:stCondLst>
                                    <p:cond delay="40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8" presetClass="emph" presetSubtype="0" fill="hold" grpId="1" nodeType="withEffect">
                                  <p:stCondLst>
                                    <p:cond delay="400"/>
                                  </p:stCondLst>
                                  <p:childTnLst>
                                    <p:set>
                                      <p:cBhvr override="childStyle">
                                        <p:cTn id="22" dur="500" fill="hold"/>
                                        <p:tgtEl>
                                          <p:spTgt spid="4"/>
                                        </p:tgtEl>
                                        <p:attrNameLst>
                                          <p:attrName>style.textDecorationUnderline</p:attrName>
                                        </p:attrNameLst>
                                      </p:cBhvr>
                                      <p:to>
                                        <p:strVal val="true"/>
                                      </p:to>
                                    </p:set>
                                  </p:childTnLst>
                                </p:cTn>
                              </p:par>
                              <p:par>
                                <p:cTn id="23" presetID="22" presetClass="entr" presetSubtype="8" fill="hold" grpId="0" nodeType="withEffect">
                                  <p:stCondLst>
                                    <p:cond delay="40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750"/>
                                  </p:stCondLst>
                                  <p:childTnLst>
                                    <p:set>
                                      <p:cBhvr>
                                        <p:cTn id="37" dur="1" fill="hold">
                                          <p:stCondLst>
                                            <p:cond delay="0"/>
                                          </p:stCondLst>
                                        </p:cTn>
                                        <p:tgtEl>
                                          <p:spTgt spid="6"/>
                                        </p:tgtEl>
                                        <p:attrNameLst>
                                          <p:attrName>style.visibility</p:attrName>
                                        </p:attrNameLst>
                                      </p:cBhvr>
                                      <p:to>
                                        <p:strVal val="visible"/>
                                      </p:to>
                                    </p:set>
                                    <p:animEffect transition="in" filter="strips(downLeft)">
                                      <p:cBhvr>
                                        <p:cTn id="38" dur="500"/>
                                        <p:tgtEl>
                                          <p:spTgt spid="6"/>
                                        </p:tgtEl>
                                      </p:cBhvr>
                                    </p:animEffect>
                                  </p:childTnLst>
                                </p:cTn>
                              </p:par>
                              <p:par>
                                <p:cTn id="39" presetID="10" presetClass="exit" presetSubtype="0" fill="hold" grpId="1" nodeType="withEffect">
                                  <p:stCondLst>
                                    <p:cond delay="0"/>
                                  </p:stCondLst>
                                  <p:childTnLst>
                                    <p:animEffect transition="out" filter="fade">
                                      <p:cBhvr>
                                        <p:cTn id="40" dur="1250"/>
                                        <p:tgtEl>
                                          <p:spTgt spid="3074"/>
                                        </p:tgtEl>
                                      </p:cBhvr>
                                    </p:animEffect>
                                    <p:set>
                                      <p:cBhvr>
                                        <p:cTn id="41" dur="1" fill="hold">
                                          <p:stCondLst>
                                            <p:cond delay="1249"/>
                                          </p:stCondLst>
                                        </p:cTn>
                                        <p:tgtEl>
                                          <p:spTgt spid="3074"/>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childTnLst>
                                </p:cTn>
                              </p:par>
                            </p:childTnLst>
                          </p:cTn>
                        </p:par>
                        <p:par>
                          <p:cTn id="62" fill="hold">
                            <p:stCondLst>
                              <p:cond delay="500"/>
                            </p:stCondLst>
                            <p:childTnLst>
                              <p:par>
                                <p:cTn id="63" presetID="10" presetClass="exit" presetSubtype="0" fill="hold" grpId="1" nodeType="afterEffect">
                                  <p:stCondLst>
                                    <p:cond delay="0"/>
                                  </p:stCondLst>
                                  <p:childTnLst>
                                    <p:animEffect transition="out" filter="fade">
                                      <p:cBhvr>
                                        <p:cTn id="64" dur="250"/>
                                        <p:tgtEl>
                                          <p:spTgt spid="6"/>
                                        </p:tgtEl>
                                      </p:cBhvr>
                                    </p:animEffect>
                                    <p:set>
                                      <p:cBhvr>
                                        <p:cTn id="65" dur="1" fill="hold">
                                          <p:stCondLst>
                                            <p:cond delay="249"/>
                                          </p:stCondLst>
                                        </p:cTn>
                                        <p:tgtEl>
                                          <p:spTgt spid="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0" presetClass="entr" presetSubtype="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dissolve">
                                      <p:cBhvr>
                                        <p:cTn id="70" dur="500">
                                          <p:stCondLst>
                                            <p:cond delay="0"/>
                                          </p:stCondLst>
                                        </p:cTn>
                                        <p:tgtEl>
                                          <p:spTgt spid="13"/>
                                        </p:tgtEl>
                                      </p:cBhvr>
                                    </p:animEffect>
                                    <p:anim to="" calcmode="lin" valueType="num">
                                      <p:cBhvr>
                                        <p:cTn id="71"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72"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0" presetClass="entr" presetSubtype="0" fill="hold"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dissolve">
                                      <p:cBhvr>
                                        <p:cTn id="77" dur="500">
                                          <p:stCondLst>
                                            <p:cond delay="0"/>
                                          </p:stCondLst>
                                        </p:cTn>
                                        <p:tgtEl>
                                          <p:spTgt spid="15"/>
                                        </p:tgtEl>
                                      </p:cBhvr>
                                    </p:animEffect>
                                    <p:anim to="" calcmode="lin" valueType="num">
                                      <p:cBhvr>
                                        <p:cTn id="78"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79"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fade">
                                      <p:cBhvr>
                                        <p:cTn id="84" dur="250"/>
                                        <p:tgtEl>
                                          <p:spTgt spid="10"/>
                                        </p:tgtEl>
                                      </p:cBhvr>
                                    </p:animEffect>
                                  </p:childTnLst>
                                </p:cTn>
                              </p:par>
                              <p:par>
                                <p:cTn id="85" presetID="42" presetClass="path" presetSubtype="0" accel="36000" decel="64000" fill="hold" grpId="1" nodeType="withEffect">
                                  <p:stCondLst>
                                    <p:cond delay="0"/>
                                  </p:stCondLst>
                                  <p:childTnLst>
                                    <p:animMotion origin="layout" path="M 4.44444E-6 2.22222E-6 L 0.07777 -0.06181 " pathEditMode="relative" rAng="0" ptsTypes="AA">
                                      <p:cBhvr>
                                        <p:cTn id="86" dur="1750" fill="hold"/>
                                        <p:tgtEl>
                                          <p:spTgt spid="10"/>
                                        </p:tgtEl>
                                        <p:attrNameLst>
                                          <p:attrName>ppt_x</p:attrName>
                                          <p:attrName>ppt_y</p:attrName>
                                        </p:attrNameLst>
                                      </p:cBhvr>
                                      <p:rCtr x="3889" y="-3102"/>
                                    </p:animMotion>
                                  </p:childTnLst>
                                </p:cTn>
                              </p:par>
                              <p:par>
                                <p:cTn id="87" presetID="10" presetClass="exit" presetSubtype="0" fill="hold" grpId="1" nodeType="withEffect">
                                  <p:stCondLst>
                                    <p:cond delay="0"/>
                                  </p:stCondLst>
                                  <p:childTnLst>
                                    <p:animEffect transition="out" filter="fade">
                                      <p:cBhvr>
                                        <p:cTn id="88" dur="1250"/>
                                        <p:tgtEl>
                                          <p:spTgt spid="9"/>
                                        </p:tgtEl>
                                      </p:cBhvr>
                                    </p:animEffect>
                                    <p:set>
                                      <p:cBhvr>
                                        <p:cTn id="89" dur="1" fill="hold">
                                          <p:stCondLst>
                                            <p:cond delay="1249"/>
                                          </p:stCondLst>
                                        </p:cTn>
                                        <p:tgtEl>
                                          <p:spTgt spid="9"/>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3"/>
                                        </p:tgtEl>
                                      </p:cBhvr>
                                    </p:animEffect>
                                    <p:set>
                                      <p:cBhvr>
                                        <p:cTn id="92" dur="1" fill="hold">
                                          <p:stCondLst>
                                            <p:cond delay="499"/>
                                          </p:stCondLst>
                                        </p:cTn>
                                        <p:tgtEl>
                                          <p:spTgt spid="13"/>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5"/>
                                        </p:tgtEl>
                                      </p:cBhvr>
                                    </p:animEffect>
                                    <p:set>
                                      <p:cBhvr>
                                        <p:cTn id="9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7" grpId="0"/>
      <p:bldP spid="7" grpId="1"/>
      <p:bldP spid="8" grpId="0"/>
      <p:bldP spid="8" grpId="1"/>
      <p:bldP spid="6" grpId="0"/>
      <p:bldP spid="6" grpId="1"/>
      <p:bldP spid="9" grpId="0"/>
      <p:bldP spid="9" grpId="1"/>
      <p:bldP spid="10" grpId="0"/>
      <p:bldP spid="10" grpId="1"/>
      <p:bldP spid="12" grpId="0"/>
      <p:bldP spid="12" grpId="1"/>
      <p:bldP spid="13" grpId="0"/>
      <p:bldP spid="13"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F1A326-EF7D-4EA7-954A-13E987C02DD2}"/>
              </a:ext>
            </a:extLst>
          </p:cNvPr>
          <p:cNvPicPr>
            <a:picLocks noChangeAspect="1"/>
          </p:cNvPicPr>
          <p:nvPr/>
        </p:nvPicPr>
        <p:blipFill rotWithShape="1">
          <a:blip r:embed="rId3">
            <a:extLst>
              <a:ext uri="{28A0092B-C50C-407E-A947-70E740481C1C}">
                <a14:useLocalDpi xmlns:a14="http://schemas.microsoft.com/office/drawing/2010/main" val="0"/>
              </a:ext>
            </a:extLst>
          </a:blip>
          <a:srcRect t="11924" b="11276"/>
          <a:stretch/>
        </p:blipFill>
        <p:spPr>
          <a:xfrm>
            <a:off x="-1" y="0"/>
            <a:ext cx="9144001" cy="6858000"/>
          </a:xfrm>
          <a:prstGeom prst="rect">
            <a:avLst/>
          </a:prstGeom>
        </p:spPr>
      </p:pic>
      <p:pic>
        <p:nvPicPr>
          <p:cNvPr id="3" name="Picture 2">
            <a:extLst>
              <a:ext uri="{FF2B5EF4-FFF2-40B4-BE49-F238E27FC236}">
                <a16:creationId xmlns:a16="http://schemas.microsoft.com/office/drawing/2014/main" id="{C56DE9A6-9357-4475-ACCC-D09BD3907E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2">
            <a:extLst>
              <a:ext uri="{FF2B5EF4-FFF2-40B4-BE49-F238E27FC236}">
                <a16:creationId xmlns:a16="http://schemas.microsoft.com/office/drawing/2014/main" id="{DB30C91E-C56A-4407-96C4-95F505D479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2">
            <a:extLst>
              <a:ext uri="{FF2B5EF4-FFF2-40B4-BE49-F238E27FC236}">
                <a16:creationId xmlns:a16="http://schemas.microsoft.com/office/drawing/2014/main" id="{774DB4B0-D231-4544-8B68-877C0C2CE9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6" name="Picture 2">
            <a:extLst>
              <a:ext uri="{FF2B5EF4-FFF2-40B4-BE49-F238E27FC236}">
                <a16:creationId xmlns:a16="http://schemas.microsoft.com/office/drawing/2014/main" id="{A975236C-3E0C-4D01-9C45-A38EBB3A04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pic>
        <p:nvPicPr>
          <p:cNvPr id="7" name="Picture 2">
            <a:extLst>
              <a:ext uri="{FF2B5EF4-FFF2-40B4-BE49-F238E27FC236}">
                <a16:creationId xmlns:a16="http://schemas.microsoft.com/office/drawing/2014/main" id="{C3F1252F-B109-4119-B95A-ACF74D3140CD}"/>
              </a:ext>
            </a:extLst>
          </p:cNvPr>
          <p:cNvPicPr>
            <a:picLocks noChangeAspect="1"/>
          </p:cNvPicPr>
          <p:nvPr/>
        </p:nvPicPr>
        <p:blipFill rotWithShape="1">
          <a:blip r:embed="rId8">
            <a:extLst>
              <a:ext uri="{28A0092B-C50C-407E-A947-70E740481C1C}">
                <a14:useLocalDpi xmlns:a14="http://schemas.microsoft.com/office/drawing/2010/main" val="0"/>
              </a:ext>
            </a:extLst>
          </a:blip>
          <a:srcRect l="25161"/>
          <a:stretch/>
        </p:blipFill>
        <p:spPr>
          <a:xfrm>
            <a:off x="0" y="0"/>
            <a:ext cx="9144000" cy="6858000"/>
          </a:xfrm>
          <a:prstGeom prst="rect">
            <a:avLst/>
          </a:prstGeom>
        </p:spPr>
      </p:pic>
      <p:pic>
        <p:nvPicPr>
          <p:cNvPr id="8" name="Picture 2">
            <a:extLst>
              <a:ext uri="{FF2B5EF4-FFF2-40B4-BE49-F238E27FC236}">
                <a16:creationId xmlns:a16="http://schemas.microsoft.com/office/drawing/2014/main" id="{75215BB6-E03C-44EB-B417-D3D3A4C704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2">
            <a:extLst>
              <a:ext uri="{FF2B5EF4-FFF2-40B4-BE49-F238E27FC236}">
                <a16:creationId xmlns:a16="http://schemas.microsoft.com/office/drawing/2014/main" id="{5A9B2A05-8A27-4C60-8422-6968D02EAA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90616"/>
            <a:ext cx="9144000" cy="6858000"/>
          </a:xfrm>
          <a:prstGeom prst="rect">
            <a:avLst/>
          </a:prstGeom>
        </p:spPr>
      </p:pic>
      <p:pic>
        <p:nvPicPr>
          <p:cNvPr id="10" name="Picture 2">
            <a:extLst>
              <a:ext uri="{FF2B5EF4-FFF2-40B4-BE49-F238E27FC236}">
                <a16:creationId xmlns:a16="http://schemas.microsoft.com/office/drawing/2014/main" id="{8183FF46-4800-4801-A887-B5B680C196E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pic>
        <p:nvPicPr>
          <p:cNvPr id="11" name="Picture 10">
            <a:extLst>
              <a:ext uri="{FF2B5EF4-FFF2-40B4-BE49-F238E27FC236}">
                <a16:creationId xmlns:a16="http://schemas.microsoft.com/office/drawing/2014/main" id="{31518844-F359-4E8E-9B35-A904663E801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12" name="Picture 2">
            <a:extLst>
              <a:ext uri="{FF2B5EF4-FFF2-40B4-BE49-F238E27FC236}">
                <a16:creationId xmlns:a16="http://schemas.microsoft.com/office/drawing/2014/main" id="{A21D582F-63E9-4867-981C-CCAFC4CEBD6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2">
            <a:extLst>
              <a:ext uri="{FF2B5EF4-FFF2-40B4-BE49-F238E27FC236}">
                <a16:creationId xmlns:a16="http://schemas.microsoft.com/office/drawing/2014/main" id="{B40856B1-EA95-4F6C-AD1D-82A347816C6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6854"/>
            <a:ext cx="9160496" cy="6864854"/>
          </a:xfrm>
          <a:prstGeom prst="rect">
            <a:avLst/>
          </a:prstGeom>
        </p:spPr>
      </p:pic>
      <p:pic>
        <p:nvPicPr>
          <p:cNvPr id="14" name="Picture 4">
            <a:extLst>
              <a:ext uri="{FF2B5EF4-FFF2-40B4-BE49-F238E27FC236}">
                <a16:creationId xmlns:a16="http://schemas.microsoft.com/office/drawing/2014/main" id="{56CBA9F3-7046-4987-A236-BBE36B14CCF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2">
            <a:extLst>
              <a:ext uri="{FF2B5EF4-FFF2-40B4-BE49-F238E27FC236}">
                <a16:creationId xmlns:a16="http://schemas.microsoft.com/office/drawing/2014/main" id="{968BEAD1-4B03-43D2-A16C-DFBED1D9900A}"/>
              </a:ext>
            </a:extLst>
          </p:cNvPr>
          <p:cNvPicPr>
            <a:picLocks noChangeAspect="1"/>
          </p:cNvPicPr>
          <p:nvPr/>
        </p:nvPicPr>
        <p:blipFill rotWithShape="1">
          <a:blip r:embed="rId16">
            <a:extLst>
              <a:ext uri="{28A0092B-C50C-407E-A947-70E740481C1C}">
                <a14:useLocalDpi xmlns:a14="http://schemas.microsoft.com/office/drawing/2010/main" val="0"/>
              </a:ext>
            </a:extLst>
          </a:blip>
          <a:srcRect r="25283"/>
          <a:stretch/>
        </p:blipFill>
        <p:spPr>
          <a:xfrm>
            <a:off x="0" y="0"/>
            <a:ext cx="9144001" cy="6858000"/>
          </a:xfrm>
          <a:prstGeom prst="rect">
            <a:avLst/>
          </a:prstGeom>
        </p:spPr>
      </p:pic>
      <p:pic>
        <p:nvPicPr>
          <p:cNvPr id="16" name="Picture 2">
            <a:extLst>
              <a:ext uri="{FF2B5EF4-FFF2-40B4-BE49-F238E27FC236}">
                <a16:creationId xmlns:a16="http://schemas.microsoft.com/office/drawing/2014/main" id="{901F1FDE-EDF1-4FFF-99DB-695B4577E09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17" name="Picture 2">
            <a:extLst>
              <a:ext uri="{FF2B5EF4-FFF2-40B4-BE49-F238E27FC236}">
                <a16:creationId xmlns:a16="http://schemas.microsoft.com/office/drawing/2014/main" id="{6FA2AB8C-BCB9-4F60-9CD2-12029128A8A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2">
            <a:extLst>
              <a:ext uri="{FF2B5EF4-FFF2-40B4-BE49-F238E27FC236}">
                <a16:creationId xmlns:a16="http://schemas.microsoft.com/office/drawing/2014/main" id="{D0F6CF08-8685-426D-BDDD-0A8BA7C0B62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 y="-1"/>
            <a:ext cx="9144001" cy="6870653"/>
          </a:xfrm>
          <a:prstGeom prst="rect">
            <a:avLst/>
          </a:prstGeom>
        </p:spPr>
      </p:pic>
      <p:pic>
        <p:nvPicPr>
          <p:cNvPr id="19" name="Picture 2">
            <a:extLst>
              <a:ext uri="{FF2B5EF4-FFF2-40B4-BE49-F238E27FC236}">
                <a16:creationId xmlns:a16="http://schemas.microsoft.com/office/drawing/2014/main" id="{AC914687-9078-43D0-80EF-E765002B67E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 name="Picture 2">
            <a:extLst>
              <a:ext uri="{FF2B5EF4-FFF2-40B4-BE49-F238E27FC236}">
                <a16:creationId xmlns:a16="http://schemas.microsoft.com/office/drawing/2014/main" id="{8A1F53D5-2F11-438C-B26A-553528A1B57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Picture 2">
            <a:extLst>
              <a:ext uri="{FF2B5EF4-FFF2-40B4-BE49-F238E27FC236}">
                <a16:creationId xmlns:a16="http://schemas.microsoft.com/office/drawing/2014/main" id="{4906D82B-29D0-4E0F-8F1A-1DC7E964178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2" name="Picture 6">
            <a:extLst>
              <a:ext uri="{FF2B5EF4-FFF2-40B4-BE49-F238E27FC236}">
                <a16:creationId xmlns:a16="http://schemas.microsoft.com/office/drawing/2014/main" id="{B9D3C369-CA61-4053-889F-F3C651E4773E}"/>
              </a:ext>
            </a:extLst>
          </p:cNvPr>
          <p:cNvPicPr>
            <a:picLocks noChangeAspect="1"/>
          </p:cNvPicPr>
          <p:nvPr/>
        </p:nvPicPr>
        <p:blipFill rotWithShape="1">
          <a:blip r:embed="rId23">
            <a:extLst>
              <a:ext uri="{28A0092B-C50C-407E-A947-70E740481C1C}">
                <a14:useLocalDpi xmlns:a14="http://schemas.microsoft.com/office/drawing/2010/main" val="0"/>
              </a:ext>
            </a:extLst>
          </a:blip>
          <a:srcRect b="7608"/>
          <a:stretch/>
        </p:blipFill>
        <p:spPr>
          <a:xfrm>
            <a:off x="0" y="-1"/>
            <a:ext cx="9160030" cy="6858001"/>
          </a:xfrm>
          <a:prstGeom prst="rect">
            <a:avLst/>
          </a:prstGeom>
        </p:spPr>
      </p:pic>
      <p:pic>
        <p:nvPicPr>
          <p:cNvPr id="23" name="Picture 2">
            <a:extLst>
              <a:ext uri="{FF2B5EF4-FFF2-40B4-BE49-F238E27FC236}">
                <a16:creationId xmlns:a16="http://schemas.microsoft.com/office/drawing/2014/main" id="{C76737DF-AE25-4ED3-A408-E9B2DDBEE95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4" name="Picture 2">
            <a:extLst>
              <a:ext uri="{FF2B5EF4-FFF2-40B4-BE49-F238E27FC236}">
                <a16:creationId xmlns:a16="http://schemas.microsoft.com/office/drawing/2014/main" id="{B28A0CE6-BF87-4C79-ABF9-8E69ACE15529}"/>
              </a:ext>
            </a:extLst>
          </p:cNvPr>
          <p:cNvPicPr>
            <a:picLocks noChangeAspect="1"/>
          </p:cNvPicPr>
          <p:nvPr/>
        </p:nvPicPr>
        <p:blipFill rotWithShape="1">
          <a:blip r:embed="rId25">
            <a:extLst>
              <a:ext uri="{28A0092B-C50C-407E-A947-70E740481C1C}">
                <a14:useLocalDpi xmlns:a14="http://schemas.microsoft.com/office/drawing/2010/main" val="0"/>
              </a:ext>
            </a:extLst>
          </a:blip>
          <a:srcRect b="7724"/>
          <a:stretch/>
        </p:blipFill>
        <p:spPr>
          <a:xfrm>
            <a:off x="0" y="1"/>
            <a:ext cx="9144000" cy="6858000"/>
          </a:xfrm>
          <a:prstGeom prst="rect">
            <a:avLst/>
          </a:prstGeom>
        </p:spPr>
      </p:pic>
      <p:pic>
        <p:nvPicPr>
          <p:cNvPr id="25" name="Picture 2">
            <a:extLst>
              <a:ext uri="{FF2B5EF4-FFF2-40B4-BE49-F238E27FC236}">
                <a16:creationId xmlns:a16="http://schemas.microsoft.com/office/drawing/2014/main" id="{55CC358D-0B13-47B5-B70E-80AA0B17F99F}"/>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6" name="Picture 2">
            <a:extLst>
              <a:ext uri="{FF2B5EF4-FFF2-40B4-BE49-F238E27FC236}">
                <a16:creationId xmlns:a16="http://schemas.microsoft.com/office/drawing/2014/main" id="{1AA79A2E-1F59-4E18-912E-732B9E91DC5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pic>
        <p:nvPicPr>
          <p:cNvPr id="27" name="Picture 2">
            <a:extLst>
              <a:ext uri="{FF2B5EF4-FFF2-40B4-BE49-F238E27FC236}">
                <a16:creationId xmlns:a16="http://schemas.microsoft.com/office/drawing/2014/main" id="{C9515234-052A-41C6-8DE2-E9061566A443}"/>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8" name="Picture 2">
            <a:extLst>
              <a:ext uri="{FF2B5EF4-FFF2-40B4-BE49-F238E27FC236}">
                <a16:creationId xmlns:a16="http://schemas.microsoft.com/office/drawing/2014/main" id="{FEAB9BBB-6A77-4F7D-B8E4-E7A7B3900818}"/>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9" name="Picture 2">
            <a:extLst>
              <a:ext uri="{FF2B5EF4-FFF2-40B4-BE49-F238E27FC236}">
                <a16:creationId xmlns:a16="http://schemas.microsoft.com/office/drawing/2014/main" id="{63FF2E5D-1EB1-45E0-82FE-D389108CDC46}"/>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0" y="-1"/>
            <a:ext cx="9164014" cy="6858001"/>
          </a:xfrm>
          <a:prstGeom prst="rect">
            <a:avLst/>
          </a:prstGeom>
        </p:spPr>
      </p:pic>
      <p:sp>
        <p:nvSpPr>
          <p:cNvPr id="31" name="Title 1">
            <a:extLst>
              <a:ext uri="{FF2B5EF4-FFF2-40B4-BE49-F238E27FC236}">
                <a16:creationId xmlns:a16="http://schemas.microsoft.com/office/drawing/2014/main" id="{07133FEB-6DA6-4505-849E-6EEBCC616EC6}"/>
              </a:ext>
            </a:extLst>
          </p:cNvPr>
          <p:cNvSpPr txBox="1">
            <a:spLocks/>
          </p:cNvSpPr>
          <p:nvPr/>
        </p:nvSpPr>
        <p:spPr>
          <a:xfrm>
            <a:off x="2296307" y="3657600"/>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36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3" name="Title 1">
            <a:extLst>
              <a:ext uri="{FF2B5EF4-FFF2-40B4-BE49-F238E27FC236}">
                <a16:creationId xmlns:a16="http://schemas.microsoft.com/office/drawing/2014/main" id="{F4D3F322-E2A3-49EB-85CF-12BD34305C45}"/>
              </a:ext>
            </a:extLst>
          </p:cNvPr>
          <p:cNvSpPr txBox="1">
            <a:spLocks/>
          </p:cNvSpPr>
          <p:nvPr/>
        </p:nvSpPr>
        <p:spPr>
          <a:xfrm>
            <a:off x="323557" y="3655402"/>
            <a:ext cx="24689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28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5" name="Rectangle 2">
            <a:extLst>
              <a:ext uri="{FF2B5EF4-FFF2-40B4-BE49-F238E27FC236}">
                <a16:creationId xmlns:a16="http://schemas.microsoft.com/office/drawing/2014/main" id="{0A9FE41E-F642-4A63-823F-7A1DF8D8C925}"/>
              </a:ext>
            </a:extLst>
          </p:cNvPr>
          <p:cNvSpPr txBox="1">
            <a:spLocks noChangeArrowheads="1"/>
          </p:cNvSpPr>
          <p:nvPr/>
        </p:nvSpPr>
        <p:spPr bwMode="auto">
          <a:xfrm>
            <a:off x="2428274" y="3711103"/>
            <a:ext cx="1809875"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Christ</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30" name="Rectangle 2">
            <a:extLst>
              <a:ext uri="{FF2B5EF4-FFF2-40B4-BE49-F238E27FC236}">
                <a16:creationId xmlns:a16="http://schemas.microsoft.com/office/drawing/2014/main" id="{E38DF198-F7BA-4220-A4CD-488788FD336D}"/>
              </a:ext>
            </a:extLst>
          </p:cNvPr>
          <p:cNvSpPr>
            <a:spLocks noGrp="1" noChangeArrowheads="1"/>
          </p:cNvSpPr>
          <p:nvPr>
            <p:ph type="title"/>
          </p:nvPr>
        </p:nvSpPr>
        <p:spPr>
          <a:xfrm>
            <a:off x="457200" y="2187575"/>
            <a:ext cx="8229600" cy="248285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there is one God and one Mediator between God and men, the Man Christ Jesus,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2:5 </a:t>
            </a:r>
          </a:p>
        </p:txBody>
      </p:sp>
      <p:sp>
        <p:nvSpPr>
          <p:cNvPr id="32" name="Rectangle 9">
            <a:extLst>
              <a:ext uri="{FF2B5EF4-FFF2-40B4-BE49-F238E27FC236}">
                <a16:creationId xmlns:a16="http://schemas.microsoft.com/office/drawing/2014/main" id="{621CA61D-1D22-4D49-A4B7-EC3EFCEEDB08}"/>
              </a:ext>
            </a:extLst>
          </p:cNvPr>
          <p:cNvSpPr>
            <a:spLocks noChangeArrowheads="1"/>
          </p:cNvSpPr>
          <p:nvPr/>
        </p:nvSpPr>
        <p:spPr bwMode="auto">
          <a:xfrm>
            <a:off x="2452463" y="3744821"/>
            <a:ext cx="3094750"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Christ Jesus</a:t>
            </a:r>
            <a:endParaRPr lang="en-US" sz="4410" b="1" i="1" dirty="0">
              <a:solidFill>
                <a:srgbClr val="CC9900"/>
              </a:solidFill>
              <a:latin typeface="Calibri" panose="020F0502020204030204" pitchFamily="34" charset="0"/>
              <a:cs typeface="Calibri" panose="020F0502020204030204" pitchFamily="34" charset="0"/>
            </a:endParaRPr>
          </a:p>
        </p:txBody>
      </p:sp>
      <p:sp>
        <p:nvSpPr>
          <p:cNvPr id="34" name="Rectangle 2">
            <a:extLst>
              <a:ext uri="{FF2B5EF4-FFF2-40B4-BE49-F238E27FC236}">
                <a16:creationId xmlns:a16="http://schemas.microsoft.com/office/drawing/2014/main" id="{6CD9F67C-FB34-4A06-8C1F-FDEBE7BBFFDE}"/>
              </a:ext>
            </a:extLst>
          </p:cNvPr>
          <p:cNvSpPr txBox="1">
            <a:spLocks noChangeArrowheads="1"/>
          </p:cNvSpPr>
          <p:nvPr/>
        </p:nvSpPr>
        <p:spPr bwMode="auto">
          <a:xfrm>
            <a:off x="410191" y="3716770"/>
            <a:ext cx="227545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 Man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36" name="Rectangle 6">
            <a:extLst>
              <a:ext uri="{FF2B5EF4-FFF2-40B4-BE49-F238E27FC236}">
                <a16:creationId xmlns:a16="http://schemas.microsoft.com/office/drawing/2014/main" id="{C454D71C-CC47-4866-B389-6593283DA817}"/>
              </a:ext>
            </a:extLst>
          </p:cNvPr>
          <p:cNvSpPr>
            <a:spLocks noChangeArrowheads="1"/>
          </p:cNvSpPr>
          <p:nvPr/>
        </p:nvSpPr>
        <p:spPr bwMode="auto">
          <a:xfrm>
            <a:off x="3824764" y="2421255"/>
            <a:ext cx="1148600" cy="69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one</a:t>
            </a:r>
          </a:p>
        </p:txBody>
      </p:sp>
      <p:sp>
        <p:nvSpPr>
          <p:cNvPr id="37" name="Rectangle 6">
            <a:extLst>
              <a:ext uri="{FF2B5EF4-FFF2-40B4-BE49-F238E27FC236}">
                <a16:creationId xmlns:a16="http://schemas.microsoft.com/office/drawing/2014/main" id="{6724911D-8360-481A-A582-BD60249F6D91}"/>
              </a:ext>
            </a:extLst>
          </p:cNvPr>
          <p:cNvSpPr>
            <a:spLocks noChangeArrowheads="1"/>
          </p:cNvSpPr>
          <p:nvPr/>
        </p:nvSpPr>
        <p:spPr bwMode="auto">
          <a:xfrm>
            <a:off x="6912769" y="2407444"/>
            <a:ext cx="1148600" cy="69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one</a:t>
            </a:r>
          </a:p>
        </p:txBody>
      </p:sp>
    </p:spTree>
    <p:extLst>
      <p:ext uri="{BB962C8B-B14F-4D97-AF65-F5344CB8AC3E}">
        <p14:creationId xmlns:p14="http://schemas.microsoft.com/office/powerpoint/2010/main" val="11905229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30"/>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30"/>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30"/>
                                        </p:tgtEl>
                                        <p:attrNameLst>
                                          <p:attrName>ppt_y</p:attrName>
                                        </p:attrNameLst>
                                      </p:cBhvr>
                                      <p:tavLst>
                                        <p:tav tm="0">
                                          <p:val>
                                            <p:strVal val="#ppt_y"/>
                                          </p:val>
                                        </p:tav>
                                        <p:tav tm="100000">
                                          <p:val>
                                            <p:strVal val="#ppt_y"/>
                                          </p:val>
                                        </p:tav>
                                      </p:tavLst>
                                    </p:anim>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35"/>
                                        </p:tgtEl>
                                      </p:cBhvr>
                                    </p:animEffect>
                                    <p:set>
                                      <p:cBhvr>
                                        <p:cTn id="14" dur="1" fill="hold">
                                          <p:stCondLst>
                                            <p:cond delay="249"/>
                                          </p:stCondLst>
                                        </p:cTn>
                                        <p:tgtEl>
                                          <p:spTgt spid="3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par>
                                <p:cTn id="20" presetID="18" presetClass="emph" presetSubtype="0" fill="hold" grpId="1" nodeType="withEffect">
                                  <p:stCondLst>
                                    <p:cond delay="0"/>
                                  </p:stCondLst>
                                  <p:childTnLst>
                                    <p:set>
                                      <p:cBhvr override="childStyle">
                                        <p:cTn id="21" dur="500" fill="hold"/>
                                        <p:tgtEl>
                                          <p:spTgt spid="33"/>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25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500"/>
                                        <p:tgtEl>
                                          <p:spTgt spid="31"/>
                                        </p:tgtEl>
                                      </p:cBhvr>
                                    </p:animEffect>
                                  </p:childTnLst>
                                </p:cTn>
                              </p:par>
                              <p:par>
                                <p:cTn id="30" presetID="18" presetClass="emph" presetSubtype="0" fill="hold" grpId="1" nodeType="withEffect">
                                  <p:stCondLst>
                                    <p:cond delay="250"/>
                                  </p:stCondLst>
                                  <p:childTnLst>
                                    <p:set>
                                      <p:cBhvr override="childStyle">
                                        <p:cTn id="31" dur="500" fill="hold"/>
                                        <p:tgtEl>
                                          <p:spTgt spid="31"/>
                                        </p:tgtEl>
                                        <p:attrNameLst>
                                          <p:attrName>style.textDecorationUnderline</p:attrName>
                                        </p:attrNameLst>
                                      </p:cBhvr>
                                      <p:to>
                                        <p:strVal val="true"/>
                                      </p:to>
                                    </p:set>
                                  </p:childTnLst>
                                </p:cTn>
                              </p:par>
                              <p:par>
                                <p:cTn id="32" presetID="22" presetClass="exit" presetSubtype="8" fill="hold" grpId="2" nodeType="withEffect">
                                  <p:stCondLst>
                                    <p:cond delay="0"/>
                                  </p:stCondLst>
                                  <p:childTnLst>
                                    <p:animEffect transition="out" filter="wipe(left)">
                                      <p:cBhvr>
                                        <p:cTn id="33" dur="500"/>
                                        <p:tgtEl>
                                          <p:spTgt spid="33"/>
                                        </p:tgtEl>
                                      </p:cBhvr>
                                    </p:animEffect>
                                    <p:set>
                                      <p:cBhvr>
                                        <p:cTn id="34" dur="1" fill="hold">
                                          <p:stCondLst>
                                            <p:cond delay="499"/>
                                          </p:stCondLst>
                                        </p:cTn>
                                        <p:tgtEl>
                                          <p:spTgt spid="33"/>
                                        </p:tgtEl>
                                        <p:attrNameLst>
                                          <p:attrName>style.visibility</p:attrName>
                                        </p:attrNameLst>
                                      </p:cBhvr>
                                      <p:to>
                                        <p:strVal val="hidden"/>
                                      </p:to>
                                    </p:set>
                                  </p:childTnLst>
                                </p:cTn>
                              </p:par>
                              <p:par>
                                <p:cTn id="35" presetID="0" presetClass="entr" presetSubtype="0" fill="hold" grpId="0" nodeType="withEffect">
                                  <p:stCondLst>
                                    <p:cond delay="500"/>
                                  </p:stCondLst>
                                  <p:iterate type="lt">
                                    <p:tmPct val="10000"/>
                                  </p:iterate>
                                  <p:childTnLst>
                                    <p:set>
                                      <p:cBhvr>
                                        <p:cTn id="36" dur="1" fill="hold">
                                          <p:stCondLst>
                                            <p:cond delay="0"/>
                                          </p:stCondLst>
                                        </p:cTn>
                                        <p:tgtEl>
                                          <p:spTgt spid="32"/>
                                        </p:tgtEl>
                                        <p:attrNameLst>
                                          <p:attrName>style.visibility</p:attrName>
                                        </p:attrNameLst>
                                      </p:cBhvr>
                                      <p:to>
                                        <p:strVal val="visible"/>
                                      </p:to>
                                    </p:set>
                                    <p:animEffect transition="in" filter="dissolve">
                                      <p:cBhvr>
                                        <p:cTn id="37" dur="500">
                                          <p:stCondLst>
                                            <p:cond delay="0"/>
                                          </p:stCondLst>
                                        </p:cTn>
                                        <p:tgtEl>
                                          <p:spTgt spid="32"/>
                                        </p:tgtEl>
                                      </p:cBhvr>
                                    </p:animEffect>
                                    <p:anim to="" calcmode="lin" valueType="num">
                                      <p:cBhvr>
                                        <p:cTn id="38" dur="500" fill="hold">
                                          <p:stCondLst>
                                            <p:cond delay="0"/>
                                          </p:stCondLst>
                                        </p:cTn>
                                        <p:tgtEl>
                                          <p:spTgt spid="32"/>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32"/>
                                        </p:tgtEl>
                                        <p:attrNameLst>
                                          <p:attrName>ppt_h</p:attrName>
                                        </p:attrNameLst>
                                      </p:cBhvr>
                                      <p:tavLst>
                                        <p:tav tm="0">
                                          <p:val>
                                            <p:strVal val="#ppt_h*4"/>
                                          </p:val>
                                        </p:tav>
                                        <p:tav tm="100000">
                                          <p:val>
                                            <p:strVal val="#ppt_h"/>
                                          </p:val>
                                        </p:tav>
                                      </p:tavLst>
                                    </p:anim>
                                  </p:childTnLst>
                                </p:cTn>
                              </p:par>
                            </p:childTnLst>
                          </p:cTn>
                        </p:par>
                        <p:par>
                          <p:cTn id="40" fill="hold">
                            <p:stCondLst>
                              <p:cond delay="1500"/>
                            </p:stCondLst>
                            <p:childTnLst>
                              <p:par>
                                <p:cTn id="41" presetID="26" presetClass="emph" presetSubtype="0" fill="hold" grpId="1" nodeType="afterEffect">
                                  <p:stCondLst>
                                    <p:cond delay="0"/>
                                  </p:stCondLst>
                                  <p:iterate type="lt">
                                    <p:tmPct val="0"/>
                                  </p:iterate>
                                  <p:childTnLst>
                                    <p:animEffect transition="out" filter="fade">
                                      <p:cBhvr>
                                        <p:cTn id="42" dur="500" tmFilter="0, 0; .2, .5; .8, .5; 1, 0"/>
                                        <p:tgtEl>
                                          <p:spTgt spid="32"/>
                                        </p:tgtEl>
                                      </p:cBhvr>
                                    </p:animEffect>
                                    <p:animScale>
                                      <p:cBhvr>
                                        <p:cTn id="43" dur="250" autoRev="1" fill="hold"/>
                                        <p:tgtEl>
                                          <p:spTgt spid="32"/>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0" presetClass="entr" presetSubtype="0" fill="hold" grpId="0"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dissolve">
                                      <p:cBhvr>
                                        <p:cTn id="48" dur="500">
                                          <p:stCondLst>
                                            <p:cond delay="0"/>
                                          </p:stCondLst>
                                        </p:cTn>
                                        <p:tgtEl>
                                          <p:spTgt spid="36"/>
                                        </p:tgtEl>
                                      </p:cBhvr>
                                    </p:animEffect>
                                    <p:anim to="" calcmode="lin" valueType="num">
                                      <p:cBhvr>
                                        <p:cTn id="49" dur="500" fill="hold">
                                          <p:stCondLst>
                                            <p:cond delay="0"/>
                                          </p:stCondLst>
                                        </p:cTn>
                                        <p:tgtEl>
                                          <p:spTgt spid="36"/>
                                        </p:tgtEl>
                                        <p:attrNameLst>
                                          <p:attrName>ppt_w</p:attrName>
                                        </p:attrNameLst>
                                      </p:cBhvr>
                                      <p:tavLst>
                                        <p:tav tm="0">
                                          <p:val>
                                            <p:strVal val="#ppt_w*4"/>
                                          </p:val>
                                        </p:tav>
                                        <p:tav tm="100000">
                                          <p:val>
                                            <p:strVal val="#ppt_w"/>
                                          </p:val>
                                        </p:tav>
                                      </p:tavLst>
                                    </p:anim>
                                    <p:anim to="" calcmode="lin" valueType="num">
                                      <p:cBhvr>
                                        <p:cTn id="50" dur="500" fill="hold">
                                          <p:stCondLst>
                                            <p:cond delay="0"/>
                                          </p:stCondLst>
                                        </p:cTn>
                                        <p:tgtEl>
                                          <p:spTgt spid="36"/>
                                        </p:tgtEl>
                                        <p:attrNameLst>
                                          <p:attrName>ppt_h</p:attrName>
                                        </p:attrNameLst>
                                      </p:cBhvr>
                                      <p:tavLst>
                                        <p:tav tm="0">
                                          <p:val>
                                            <p:strVal val="#ppt_h*4"/>
                                          </p:val>
                                        </p:tav>
                                        <p:tav tm="100000">
                                          <p:val>
                                            <p:strVal val="#ppt_h"/>
                                          </p:val>
                                        </p:tav>
                                      </p:tavLst>
                                    </p:anim>
                                  </p:childTnLst>
                                </p:cTn>
                              </p:par>
                              <p:par>
                                <p:cTn id="51" presetID="0" presetClass="entr" presetSubtype="0" fill="hold" grpId="0" nodeType="withEffect">
                                  <p:stCondLst>
                                    <p:cond delay="400"/>
                                  </p:stCondLst>
                                  <p:childTnLst>
                                    <p:set>
                                      <p:cBhvr>
                                        <p:cTn id="52" dur="1" fill="hold">
                                          <p:stCondLst>
                                            <p:cond delay="0"/>
                                          </p:stCondLst>
                                        </p:cTn>
                                        <p:tgtEl>
                                          <p:spTgt spid="37"/>
                                        </p:tgtEl>
                                        <p:attrNameLst>
                                          <p:attrName>style.visibility</p:attrName>
                                        </p:attrNameLst>
                                      </p:cBhvr>
                                      <p:to>
                                        <p:strVal val="visible"/>
                                      </p:to>
                                    </p:set>
                                    <p:animEffect transition="in" filter="dissolve">
                                      <p:cBhvr>
                                        <p:cTn id="53" dur="500">
                                          <p:stCondLst>
                                            <p:cond delay="0"/>
                                          </p:stCondLst>
                                        </p:cTn>
                                        <p:tgtEl>
                                          <p:spTgt spid="37"/>
                                        </p:tgtEl>
                                      </p:cBhvr>
                                    </p:animEffect>
                                    <p:anim to="" calcmode="lin" valueType="num">
                                      <p:cBhvr>
                                        <p:cTn id="54" dur="500" fill="hold">
                                          <p:stCondLst>
                                            <p:cond delay="0"/>
                                          </p:stCondLst>
                                        </p:cTn>
                                        <p:tgtEl>
                                          <p:spTgt spid="37"/>
                                        </p:tgtEl>
                                        <p:attrNameLst>
                                          <p:attrName>ppt_w</p:attrName>
                                        </p:attrNameLst>
                                      </p:cBhvr>
                                      <p:tavLst>
                                        <p:tav tm="0">
                                          <p:val>
                                            <p:strVal val="#ppt_w*4"/>
                                          </p:val>
                                        </p:tav>
                                        <p:tav tm="100000">
                                          <p:val>
                                            <p:strVal val="#ppt_w"/>
                                          </p:val>
                                        </p:tav>
                                      </p:tavLst>
                                    </p:anim>
                                    <p:anim to="" calcmode="lin" valueType="num">
                                      <p:cBhvr>
                                        <p:cTn id="55" dur="500" fill="hold">
                                          <p:stCondLst>
                                            <p:cond delay="0"/>
                                          </p:stCondLst>
                                        </p:cTn>
                                        <p:tgtEl>
                                          <p:spTgt spid="37"/>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3" grpId="0"/>
      <p:bldP spid="33" grpId="1"/>
      <p:bldP spid="33" grpId="2"/>
      <p:bldP spid="35" grpId="0"/>
      <p:bldP spid="30" grpId="0"/>
      <p:bldP spid="32" grpId="0"/>
      <p:bldP spid="32" grpId="1"/>
      <p:bldP spid="34" grpId="0"/>
      <p:bldP spid="36"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50FECB-6679-4BBE-AABF-DABD7A425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B5FDFE71-EAAE-44A9-86D6-08CCDE13295D}"/>
              </a:ext>
            </a:extLst>
          </p:cNvPr>
          <p:cNvSpPr txBox="1">
            <a:spLocks/>
          </p:cNvSpPr>
          <p:nvPr/>
        </p:nvSpPr>
        <p:spPr>
          <a:xfrm>
            <a:off x="701812" y="3192188"/>
            <a:ext cx="6779172" cy="73275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Y</a:t>
            </a:r>
            <a:r>
              <a:rPr lang="en-US" sz="443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u-Are-the-God-Who-Sees</a:t>
            </a:r>
          </a:p>
        </p:txBody>
      </p:sp>
      <p:sp>
        <p:nvSpPr>
          <p:cNvPr id="3074" name="Rectangle 2"/>
          <p:cNvSpPr>
            <a:spLocks noGrp="1" noChangeArrowheads="1"/>
          </p:cNvSpPr>
          <p:nvPr>
            <p:ph type="title"/>
          </p:nvPr>
        </p:nvSpPr>
        <p:spPr>
          <a:xfrm>
            <a:off x="457200" y="1780381"/>
            <a:ext cx="8229600" cy="352583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she called the name                  of the LORD who spoke to her, You-Are-the-God-Who-Sees; for she said, "Have I also here seen Him who sees 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Genesis 16:13 </a:t>
            </a:r>
          </a:p>
        </p:txBody>
      </p:sp>
      <p:sp>
        <p:nvSpPr>
          <p:cNvPr id="5" name="Rectangle 2">
            <a:extLst>
              <a:ext uri="{FF2B5EF4-FFF2-40B4-BE49-F238E27FC236}">
                <a16:creationId xmlns:a16="http://schemas.microsoft.com/office/drawing/2014/main" id="{1621E5EF-FBC6-43B0-A77A-FA8765F8CC8B}"/>
              </a:ext>
            </a:extLst>
          </p:cNvPr>
          <p:cNvSpPr txBox="1">
            <a:spLocks noChangeArrowheads="1"/>
          </p:cNvSpPr>
          <p:nvPr/>
        </p:nvSpPr>
        <p:spPr bwMode="auto">
          <a:xfrm>
            <a:off x="3653716" y="3154528"/>
            <a:ext cx="1375611"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B12D0E01-0C05-4D00-94D4-2F91E6820C46}"/>
              </a:ext>
            </a:extLst>
          </p:cNvPr>
          <p:cNvSpPr txBox="1">
            <a:spLocks noChangeArrowheads="1"/>
          </p:cNvSpPr>
          <p:nvPr/>
        </p:nvSpPr>
        <p:spPr bwMode="auto">
          <a:xfrm>
            <a:off x="681990" y="3162299"/>
            <a:ext cx="682371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You-Are-the-God-Who-Sees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5">
            <a:extLst>
              <a:ext uri="{FF2B5EF4-FFF2-40B4-BE49-F238E27FC236}">
                <a16:creationId xmlns:a16="http://schemas.microsoft.com/office/drawing/2014/main" id="{D628787D-7287-4282-849D-91ED2A18ED83}"/>
              </a:ext>
            </a:extLst>
          </p:cNvPr>
          <p:cNvSpPr>
            <a:spLocks noChangeArrowheads="1"/>
          </p:cNvSpPr>
          <p:nvPr/>
        </p:nvSpPr>
        <p:spPr bwMode="auto">
          <a:xfrm>
            <a:off x="3656752" y="3084600"/>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660066"/>
                </a:solidFill>
                <a:effectLst/>
                <a:uLnTx/>
                <a:uFillTx/>
                <a:latin typeface="Calibri" panose="020F0502020204030204" pitchFamily="34" charset="0"/>
                <a:cs typeface="Calibri" panose="020F0502020204030204" pitchFamily="34" charset="0"/>
              </a:rPr>
              <a:t>God</a:t>
            </a:r>
            <a:endParaRPr kumimoji="0" lang="en-US" altLang="en-US" sz="4400" b="1" i="1" u="none" strike="noStrike" kern="1200" cap="none" spc="0" normalizeH="0" baseline="0" noProof="0" dirty="0">
              <a:ln>
                <a:noFill/>
              </a:ln>
              <a:solidFill>
                <a:srgbClr val="660066"/>
              </a:solidFill>
              <a:effectLst/>
              <a:uLnTx/>
              <a:uFillTx/>
              <a:latin typeface="Calibri" panose="020F0502020204030204" pitchFamily="34" charset="0"/>
              <a:cs typeface="Calibri" panose="020F0502020204030204" pitchFamily="34" charset="0"/>
            </a:endParaRPr>
          </a:p>
        </p:txBody>
      </p:sp>
      <p:sp>
        <p:nvSpPr>
          <p:cNvPr id="10" name="Rectangle 5">
            <a:extLst>
              <a:ext uri="{FF2B5EF4-FFF2-40B4-BE49-F238E27FC236}">
                <a16:creationId xmlns:a16="http://schemas.microsoft.com/office/drawing/2014/main" id="{1975B267-61F6-4067-9293-62B5E6EB6167}"/>
              </a:ext>
            </a:extLst>
          </p:cNvPr>
          <p:cNvSpPr>
            <a:spLocks noChangeArrowheads="1"/>
          </p:cNvSpPr>
          <p:nvPr/>
        </p:nvSpPr>
        <p:spPr bwMode="auto">
          <a:xfrm>
            <a:off x="3656752" y="3084600"/>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God</a:t>
            </a:r>
            <a:endParaRPr kumimoji="0" lang="en-US" altLang="en-US" sz="4400" b="1" i="1" u="none" strike="noStrike" kern="120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endParaRPr>
          </a:p>
        </p:txBody>
      </p:sp>
      <p:sp>
        <p:nvSpPr>
          <p:cNvPr id="11" name="Rectangle 5">
            <a:extLst>
              <a:ext uri="{FF2B5EF4-FFF2-40B4-BE49-F238E27FC236}">
                <a16:creationId xmlns:a16="http://schemas.microsoft.com/office/drawing/2014/main" id="{CC59BF77-9533-4611-BB02-60EAE2201C70}"/>
              </a:ext>
            </a:extLst>
          </p:cNvPr>
          <p:cNvSpPr>
            <a:spLocks noChangeArrowheads="1"/>
          </p:cNvSpPr>
          <p:nvPr/>
        </p:nvSpPr>
        <p:spPr bwMode="auto">
          <a:xfrm>
            <a:off x="3656752" y="3084600"/>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3399FF"/>
                </a:solidFill>
                <a:effectLst/>
                <a:uLnTx/>
                <a:uFillTx/>
                <a:latin typeface="Calibri" panose="020F0502020204030204" pitchFamily="34" charset="0"/>
                <a:cs typeface="Calibri" panose="020F0502020204030204" pitchFamily="34" charset="0"/>
              </a:rPr>
              <a:t>God</a:t>
            </a:r>
            <a:endParaRPr kumimoji="0" lang="en-US" altLang="en-US" sz="4400" b="1" i="1" u="none" strike="noStrike" kern="1200" cap="none" spc="0" normalizeH="0" baseline="0" noProof="0" dirty="0">
              <a:ln>
                <a:noFill/>
              </a:ln>
              <a:solidFill>
                <a:srgbClr val="3399FF"/>
              </a:solidFill>
              <a:effectLst/>
              <a:uLnTx/>
              <a:uFillTx/>
              <a:latin typeface="Calibri" panose="020F0502020204030204" pitchFamily="34" charset="0"/>
              <a:cs typeface="Calibri" panose="020F0502020204030204" pitchFamily="34" charset="0"/>
            </a:endParaRPr>
          </a:p>
        </p:txBody>
      </p:sp>
      <p:sp>
        <p:nvSpPr>
          <p:cNvPr id="12" name="Rectangle 5">
            <a:extLst>
              <a:ext uri="{FF2B5EF4-FFF2-40B4-BE49-F238E27FC236}">
                <a16:creationId xmlns:a16="http://schemas.microsoft.com/office/drawing/2014/main" id="{2802F34F-0AA7-426E-B869-6CA0E5780208}"/>
              </a:ext>
            </a:extLst>
          </p:cNvPr>
          <p:cNvSpPr>
            <a:spLocks noChangeArrowheads="1"/>
          </p:cNvSpPr>
          <p:nvPr/>
        </p:nvSpPr>
        <p:spPr bwMode="auto">
          <a:xfrm>
            <a:off x="3656752" y="3084600"/>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9900"/>
                </a:solidFill>
                <a:effectLst/>
                <a:uLnTx/>
                <a:uFillTx/>
                <a:latin typeface="Calibri" panose="020F0502020204030204" pitchFamily="34" charset="0"/>
                <a:cs typeface="Calibri" panose="020F0502020204030204" pitchFamily="34" charset="0"/>
              </a:rPr>
              <a:t>God</a:t>
            </a:r>
            <a:endParaRPr kumimoji="0" lang="en-US" altLang="en-US" sz="4400" b="1" i="1" u="none" strike="noStrike" kern="1200" cap="none" spc="0" normalizeH="0" baseline="0" noProof="0" dirty="0">
              <a:ln>
                <a:noFill/>
              </a:ln>
              <a:solidFill>
                <a:srgbClr val="009900"/>
              </a:solidFill>
              <a:effectLst/>
              <a:uLnTx/>
              <a:uFillTx/>
              <a:latin typeface="Calibri" panose="020F0502020204030204" pitchFamily="34" charset="0"/>
              <a:cs typeface="Calibri" panose="020F0502020204030204" pitchFamily="34" charset="0"/>
            </a:endParaRPr>
          </a:p>
        </p:txBody>
      </p:sp>
      <p:sp>
        <p:nvSpPr>
          <p:cNvPr id="13" name="Rectangle 5">
            <a:extLst>
              <a:ext uri="{FF2B5EF4-FFF2-40B4-BE49-F238E27FC236}">
                <a16:creationId xmlns:a16="http://schemas.microsoft.com/office/drawing/2014/main" id="{3EE617C7-BC03-426F-AB0B-110619ADD439}"/>
              </a:ext>
            </a:extLst>
          </p:cNvPr>
          <p:cNvSpPr>
            <a:spLocks noChangeArrowheads="1"/>
          </p:cNvSpPr>
          <p:nvPr/>
        </p:nvSpPr>
        <p:spPr bwMode="auto">
          <a:xfrm>
            <a:off x="3656752" y="3084600"/>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God</a:t>
            </a:r>
            <a:endParaRPr kumimoji="0" lang="en-US" altLang="en-US" sz="4400" b="1" i="1"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sp>
        <p:nvSpPr>
          <p:cNvPr id="14" name="Rectangle 5">
            <a:extLst>
              <a:ext uri="{FF2B5EF4-FFF2-40B4-BE49-F238E27FC236}">
                <a16:creationId xmlns:a16="http://schemas.microsoft.com/office/drawing/2014/main" id="{9011C373-7827-4E55-B870-9E8E7ACACB5C}"/>
              </a:ext>
            </a:extLst>
          </p:cNvPr>
          <p:cNvSpPr>
            <a:spLocks noChangeArrowheads="1"/>
          </p:cNvSpPr>
          <p:nvPr/>
        </p:nvSpPr>
        <p:spPr bwMode="auto">
          <a:xfrm>
            <a:off x="3656752" y="3084600"/>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9900"/>
                </a:solidFill>
                <a:effectLst/>
                <a:uLnTx/>
                <a:uFillTx/>
                <a:latin typeface="Calibri" panose="020F0502020204030204" pitchFamily="34" charset="0"/>
                <a:cs typeface="Calibri" panose="020F0502020204030204" pitchFamily="34" charset="0"/>
              </a:rPr>
              <a:t>God</a:t>
            </a:r>
            <a:endParaRPr kumimoji="0" lang="en-US" altLang="en-US" sz="4400" b="1" i="1" u="none" strike="noStrike" kern="1200" cap="none" spc="0" normalizeH="0" baseline="0" noProof="0" dirty="0">
              <a:ln>
                <a:noFill/>
              </a:ln>
              <a:solidFill>
                <a:srgbClr val="FF9900"/>
              </a:solidFill>
              <a:effectLst/>
              <a:uLnTx/>
              <a:uFillTx/>
              <a:latin typeface="Calibri" panose="020F0502020204030204" pitchFamily="34" charset="0"/>
              <a:cs typeface="Calibri" panose="020F0502020204030204" pitchFamily="34" charset="0"/>
            </a:endParaRPr>
          </a:p>
        </p:txBody>
      </p:sp>
      <p:sp>
        <p:nvSpPr>
          <p:cNvPr id="15" name="Rectangle 5">
            <a:extLst>
              <a:ext uri="{FF2B5EF4-FFF2-40B4-BE49-F238E27FC236}">
                <a16:creationId xmlns:a16="http://schemas.microsoft.com/office/drawing/2014/main" id="{32D8A397-FF0F-4153-9BC1-2F3CA51FA564}"/>
              </a:ext>
            </a:extLst>
          </p:cNvPr>
          <p:cNvSpPr>
            <a:spLocks noChangeArrowheads="1"/>
          </p:cNvSpPr>
          <p:nvPr/>
        </p:nvSpPr>
        <p:spPr bwMode="auto">
          <a:xfrm>
            <a:off x="3656752" y="3084600"/>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rPr>
              <a:t>God</a:t>
            </a:r>
            <a:endParaRPr kumimoji="0" lang="en-US" altLang="en-US" sz="4400" b="1" i="1"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sp>
        <p:nvSpPr>
          <p:cNvPr id="16" name="Rectangle 5">
            <a:extLst>
              <a:ext uri="{FF2B5EF4-FFF2-40B4-BE49-F238E27FC236}">
                <a16:creationId xmlns:a16="http://schemas.microsoft.com/office/drawing/2014/main" id="{149FD5EB-D902-426B-B94F-15B99C20E03F}"/>
              </a:ext>
            </a:extLst>
          </p:cNvPr>
          <p:cNvSpPr>
            <a:spLocks noChangeArrowheads="1"/>
          </p:cNvSpPr>
          <p:nvPr/>
        </p:nvSpPr>
        <p:spPr bwMode="auto">
          <a:xfrm>
            <a:off x="3656752" y="3084600"/>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God</a:t>
            </a:r>
            <a:endParaRPr kumimoji="0" lang="en-US" altLang="en-US" sz="4400" b="1" i="1"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18" name="Rectangle 7">
            <a:extLst>
              <a:ext uri="{FF2B5EF4-FFF2-40B4-BE49-F238E27FC236}">
                <a16:creationId xmlns:a16="http://schemas.microsoft.com/office/drawing/2014/main" id="{F04A0B09-1D96-433D-BB57-378E3BEAC8D8}"/>
              </a:ext>
            </a:extLst>
          </p:cNvPr>
          <p:cNvSpPr>
            <a:spLocks noChangeArrowheads="1"/>
          </p:cNvSpPr>
          <p:nvPr/>
        </p:nvSpPr>
        <p:spPr bwMode="auto">
          <a:xfrm>
            <a:off x="3658861" y="3090089"/>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60066"/>
                </a:solidFill>
                <a:effectLst/>
                <a:uLnTx/>
                <a:uFillTx/>
                <a:latin typeface="Calibri" panose="020F0502020204030204" pitchFamily="34" charset="0"/>
                <a:ea typeface="+mn-ea"/>
                <a:cs typeface="Calibri" panose="020F0502020204030204" pitchFamily="34" charset="0"/>
              </a:rPr>
              <a:t>God</a:t>
            </a:r>
            <a:endParaRPr kumimoji="0" lang="en-US" altLang="en-US" sz="4400" b="1" i="1" u="none" strike="noStrike" kern="1200" cap="none" spc="0" normalizeH="0" baseline="0" noProof="0" dirty="0">
              <a:ln>
                <a:noFill/>
              </a:ln>
              <a:solidFill>
                <a:srgbClr val="660066"/>
              </a:solidFill>
              <a:effectLst/>
              <a:uLnTx/>
              <a:uFillTx/>
              <a:latin typeface="Calibri" panose="020F0502020204030204" pitchFamily="34" charset="0"/>
              <a:ea typeface="+mn-ea"/>
              <a:cs typeface="Calibri" panose="020F0502020204030204" pitchFamily="34" charset="0"/>
            </a:endParaRPr>
          </a:p>
        </p:txBody>
      </p:sp>
      <p:sp>
        <p:nvSpPr>
          <p:cNvPr id="19" name="Rectangle 7">
            <a:extLst>
              <a:ext uri="{FF2B5EF4-FFF2-40B4-BE49-F238E27FC236}">
                <a16:creationId xmlns:a16="http://schemas.microsoft.com/office/drawing/2014/main" id="{E42E5913-0A64-4609-BF2F-2839B993E305}"/>
              </a:ext>
            </a:extLst>
          </p:cNvPr>
          <p:cNvSpPr>
            <a:spLocks noChangeArrowheads="1"/>
          </p:cNvSpPr>
          <p:nvPr/>
        </p:nvSpPr>
        <p:spPr bwMode="auto">
          <a:xfrm>
            <a:off x="3658861" y="3090089"/>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God</a:t>
            </a:r>
            <a:endParaRPr kumimoji="0" lang="en-US" altLang="en-US" sz="44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endParaRPr>
          </a:p>
        </p:txBody>
      </p:sp>
      <p:sp>
        <p:nvSpPr>
          <p:cNvPr id="20" name="Rectangle 7">
            <a:extLst>
              <a:ext uri="{FF2B5EF4-FFF2-40B4-BE49-F238E27FC236}">
                <a16:creationId xmlns:a16="http://schemas.microsoft.com/office/drawing/2014/main" id="{C7FB682B-2E43-422B-ADA1-09C381668B15}"/>
              </a:ext>
            </a:extLst>
          </p:cNvPr>
          <p:cNvSpPr>
            <a:spLocks noChangeArrowheads="1"/>
          </p:cNvSpPr>
          <p:nvPr/>
        </p:nvSpPr>
        <p:spPr bwMode="auto">
          <a:xfrm>
            <a:off x="3658861" y="3090089"/>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3399FF"/>
                </a:solidFill>
                <a:effectLst/>
                <a:uLnTx/>
                <a:uFillTx/>
                <a:latin typeface="Calibri" panose="020F0502020204030204" pitchFamily="34" charset="0"/>
                <a:ea typeface="+mn-ea"/>
                <a:cs typeface="Calibri" panose="020F0502020204030204" pitchFamily="34" charset="0"/>
              </a:rPr>
              <a:t>God</a:t>
            </a:r>
            <a:endParaRPr kumimoji="0" lang="en-US" altLang="en-US" sz="4400" b="1" i="1" u="none" strike="noStrike" kern="1200" cap="none" spc="0" normalizeH="0" baseline="0" noProof="0" dirty="0">
              <a:ln>
                <a:noFill/>
              </a:ln>
              <a:solidFill>
                <a:srgbClr val="3399FF"/>
              </a:solidFill>
              <a:effectLst/>
              <a:uLnTx/>
              <a:uFillTx/>
              <a:latin typeface="Calibri" panose="020F0502020204030204" pitchFamily="34" charset="0"/>
              <a:ea typeface="+mn-ea"/>
              <a:cs typeface="Calibri" panose="020F0502020204030204" pitchFamily="34" charset="0"/>
            </a:endParaRPr>
          </a:p>
        </p:txBody>
      </p:sp>
      <p:sp>
        <p:nvSpPr>
          <p:cNvPr id="21" name="Rectangle 7">
            <a:extLst>
              <a:ext uri="{FF2B5EF4-FFF2-40B4-BE49-F238E27FC236}">
                <a16:creationId xmlns:a16="http://schemas.microsoft.com/office/drawing/2014/main" id="{AEA6E372-D70F-4EF1-8D14-5FB8ED04D7FD}"/>
              </a:ext>
            </a:extLst>
          </p:cNvPr>
          <p:cNvSpPr>
            <a:spLocks noChangeArrowheads="1"/>
          </p:cNvSpPr>
          <p:nvPr/>
        </p:nvSpPr>
        <p:spPr bwMode="auto">
          <a:xfrm>
            <a:off x="3658861" y="3090089"/>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God</a:t>
            </a:r>
            <a:endParaRPr kumimoji="0" lang="en-US" altLang="en-US" sz="4400" b="1" i="1"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endParaRPr>
          </a:p>
        </p:txBody>
      </p:sp>
      <p:sp>
        <p:nvSpPr>
          <p:cNvPr id="22" name="Rectangle 7">
            <a:extLst>
              <a:ext uri="{FF2B5EF4-FFF2-40B4-BE49-F238E27FC236}">
                <a16:creationId xmlns:a16="http://schemas.microsoft.com/office/drawing/2014/main" id="{44B8CD56-01E6-4F86-95DC-24A0F83489E7}"/>
              </a:ext>
            </a:extLst>
          </p:cNvPr>
          <p:cNvSpPr>
            <a:spLocks noChangeArrowheads="1"/>
          </p:cNvSpPr>
          <p:nvPr/>
        </p:nvSpPr>
        <p:spPr bwMode="auto">
          <a:xfrm>
            <a:off x="3658861" y="3090089"/>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God</a:t>
            </a:r>
            <a:endParaRPr kumimoji="0" lang="en-US" altLang="en-US" sz="4400" b="1" i="1"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
        <p:nvSpPr>
          <p:cNvPr id="23" name="Rectangle 7">
            <a:extLst>
              <a:ext uri="{FF2B5EF4-FFF2-40B4-BE49-F238E27FC236}">
                <a16:creationId xmlns:a16="http://schemas.microsoft.com/office/drawing/2014/main" id="{0A9DB7D8-2B53-46AB-BF78-33F1F58A7EE2}"/>
              </a:ext>
            </a:extLst>
          </p:cNvPr>
          <p:cNvSpPr>
            <a:spLocks noChangeArrowheads="1"/>
          </p:cNvSpPr>
          <p:nvPr/>
        </p:nvSpPr>
        <p:spPr bwMode="auto">
          <a:xfrm>
            <a:off x="3658861" y="3090089"/>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9900"/>
                </a:solidFill>
                <a:effectLst/>
                <a:uLnTx/>
                <a:uFillTx/>
                <a:latin typeface="Calibri" panose="020F0502020204030204" pitchFamily="34" charset="0"/>
                <a:ea typeface="+mn-ea"/>
                <a:cs typeface="Calibri" panose="020F0502020204030204" pitchFamily="34" charset="0"/>
              </a:rPr>
              <a:t>God</a:t>
            </a:r>
            <a:endParaRPr kumimoji="0" lang="en-US" altLang="en-US" sz="4400" b="1" i="1" u="none" strike="noStrike" kern="1200" cap="none" spc="0" normalizeH="0" baseline="0" noProof="0" dirty="0">
              <a:ln>
                <a:noFill/>
              </a:ln>
              <a:solidFill>
                <a:srgbClr val="FF9900"/>
              </a:solidFill>
              <a:effectLst/>
              <a:uLnTx/>
              <a:uFillTx/>
              <a:latin typeface="Calibri" panose="020F0502020204030204" pitchFamily="34" charset="0"/>
              <a:ea typeface="+mn-ea"/>
              <a:cs typeface="Calibri" panose="020F0502020204030204" pitchFamily="34" charset="0"/>
            </a:endParaRPr>
          </a:p>
        </p:txBody>
      </p:sp>
      <p:sp>
        <p:nvSpPr>
          <p:cNvPr id="24" name="Rectangle 7">
            <a:extLst>
              <a:ext uri="{FF2B5EF4-FFF2-40B4-BE49-F238E27FC236}">
                <a16:creationId xmlns:a16="http://schemas.microsoft.com/office/drawing/2014/main" id="{50ECA711-1730-4CBA-BBC6-CCDCE9505D2E}"/>
              </a:ext>
            </a:extLst>
          </p:cNvPr>
          <p:cNvSpPr>
            <a:spLocks noChangeArrowheads="1"/>
          </p:cNvSpPr>
          <p:nvPr/>
        </p:nvSpPr>
        <p:spPr bwMode="auto">
          <a:xfrm>
            <a:off x="3658861" y="3090089"/>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God</a:t>
            </a:r>
            <a:endParaRPr kumimoji="0" lang="en-US" altLang="en-US" sz="4400" b="1" i="1"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p:txBody>
      </p:sp>
      <p:sp>
        <p:nvSpPr>
          <p:cNvPr id="25" name="Rectangle 7">
            <a:extLst>
              <a:ext uri="{FF2B5EF4-FFF2-40B4-BE49-F238E27FC236}">
                <a16:creationId xmlns:a16="http://schemas.microsoft.com/office/drawing/2014/main" id="{460C3A3A-CE8D-4F09-839D-9ABACA6F4DC9}"/>
              </a:ext>
            </a:extLst>
          </p:cNvPr>
          <p:cNvSpPr>
            <a:spLocks noChangeArrowheads="1"/>
          </p:cNvSpPr>
          <p:nvPr/>
        </p:nvSpPr>
        <p:spPr bwMode="auto">
          <a:xfrm>
            <a:off x="3658861" y="3090089"/>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God</a:t>
            </a:r>
            <a:endParaRPr kumimoji="0" lang="en-US" altLang="en-US" sz="4400" b="1" i="1"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6" name="Rectangle 7">
            <a:extLst>
              <a:ext uri="{FF2B5EF4-FFF2-40B4-BE49-F238E27FC236}">
                <a16:creationId xmlns:a16="http://schemas.microsoft.com/office/drawing/2014/main" id="{62CCD97A-C4FD-4CF9-9A7C-D4D699106EE6}"/>
              </a:ext>
            </a:extLst>
          </p:cNvPr>
          <p:cNvSpPr>
            <a:spLocks noChangeArrowheads="1"/>
          </p:cNvSpPr>
          <p:nvPr/>
        </p:nvSpPr>
        <p:spPr bwMode="auto">
          <a:xfrm>
            <a:off x="3658861" y="3090089"/>
            <a:ext cx="1371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50" normalizeH="0" baseline="0" noProof="0" dirty="0">
                <a:ln w="11430"/>
                <a:solidFill>
                  <a:schemeClr val="bg1"/>
                </a:solidFill>
                <a:effectLst>
                  <a:outerShdw blurRad="76200" dist="50800" dir="5400000" algn="tl" rotWithShape="0">
                    <a:srgbClr val="000000">
                      <a:alpha val="65000"/>
                    </a:srgbClr>
                  </a:outerShdw>
                </a:effectLst>
                <a:uLnTx/>
                <a:uFillTx/>
                <a:latin typeface="Calibri" panose="020F0502020204030204" pitchFamily="34" charset="0"/>
                <a:ea typeface="+mn-ea"/>
                <a:cs typeface="Calibri" panose="020F0502020204030204" pitchFamily="34" charset="0"/>
              </a:rPr>
              <a:t>God</a:t>
            </a:r>
            <a:endParaRPr kumimoji="0" lang="en-US" altLang="en-US" sz="4400" b="1" i="1" u="none" strike="noStrike" kern="1200" cap="none" spc="50" normalizeH="0" baseline="0" noProof="0" dirty="0">
              <a:ln w="11430"/>
              <a:solidFill>
                <a:schemeClr val="bg1"/>
              </a:solidFill>
              <a:effectLst>
                <a:outerShdw blurRad="76200" dist="50800" dir="5400000" algn="tl" rotWithShape="0">
                  <a:srgbClr val="000000">
                    <a:alpha val="65000"/>
                  </a:srgbClr>
                </a:outerShdw>
              </a:effectLst>
              <a:uLnTx/>
              <a:uFillTx/>
              <a:latin typeface="Calibri" panose="020F0502020204030204" pitchFamily="34" charset="0"/>
              <a:ea typeface="+mn-ea"/>
              <a:cs typeface="Calibri" panose="020F0502020204030204" pitchFamily="34" charset="0"/>
            </a:endParaRPr>
          </a:p>
        </p:txBody>
      </p:sp>
      <p:sp>
        <p:nvSpPr>
          <p:cNvPr id="6" name="Rectangle 2" hidden="1">
            <a:extLst>
              <a:ext uri="{FF2B5EF4-FFF2-40B4-BE49-F238E27FC236}">
                <a16:creationId xmlns:a16="http://schemas.microsoft.com/office/drawing/2014/main" id="{C3401CA5-970D-4732-93EA-361BD26B165D}"/>
              </a:ext>
            </a:extLst>
          </p:cNvPr>
          <p:cNvSpPr txBox="1">
            <a:spLocks noChangeArrowheads="1"/>
          </p:cNvSpPr>
          <p:nvPr/>
        </p:nvSpPr>
        <p:spPr bwMode="auto">
          <a:xfrm>
            <a:off x="3020553" y="3443664"/>
            <a:ext cx="1375611"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309157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xEl>
                                              <p:pRg st="0" end="0"/>
                                            </p:txEl>
                                          </p:spTgt>
                                        </p:tgtEl>
                                        <p:attrNameLst>
                                          <p:attrName>style.visibility</p:attrName>
                                        </p:attrNameLst>
                                      </p:cBhvr>
                                      <p:to>
                                        <p:strVal val="visible"/>
                                      </p:to>
                                    </p:set>
                                  </p:childTnLst>
                                </p:cTn>
                              </p:par>
                              <p:par>
                                <p:cTn id="37" presetID="0" presetClass="exit" presetSubtype="0" fill="hold" grpId="1" nodeType="withEffect">
                                  <p:stCondLst>
                                    <p:cond delay="0"/>
                                  </p:stCondLst>
                                  <p:childTnLst>
                                    <p:set>
                                      <p:cBhvr>
                                        <p:cTn id="38" dur="1" fill="hold">
                                          <p:stCondLst>
                                            <p:cond delay="749"/>
                                          </p:stCondLst>
                                        </p:cTn>
                                        <p:tgtEl>
                                          <p:spTgt spid="9">
                                            <p:txEl>
                                              <p:pRg st="0" end="0"/>
                                            </p:txEl>
                                          </p:spTgt>
                                        </p:tgtEl>
                                        <p:attrNameLst>
                                          <p:attrName>style.visibility</p:attrName>
                                        </p:attrNameLst>
                                      </p:cBhvr>
                                      <p:to>
                                        <p:strVal val="hidden"/>
                                      </p:to>
                                    </p:set>
                                    <p:animEffect transition="out" filter="fade">
                                      <p:cBhvr>
                                        <p:cTn id="39" dur="750">
                                          <p:stCondLst>
                                            <p:cond delay="0"/>
                                          </p:stCondLst>
                                        </p:cTn>
                                        <p:tgtEl>
                                          <p:spTgt spid="9">
                                            <p:txEl>
                                              <p:pRg st="0" end="0"/>
                                            </p:txEl>
                                          </p:spTgt>
                                        </p:tgtEl>
                                      </p:cBhvr>
                                    </p:animEffect>
                                    <p:anim to="" calcmode="lin" valueType="num">
                                      <p:cBhvr>
                                        <p:cTn id="40" dur="750" fill="hold">
                                          <p:stCondLst>
                                            <p:cond delay="0"/>
                                          </p:stCondLst>
                                        </p:cTn>
                                        <p:tgtEl>
                                          <p:spTgt spid="9">
                                            <p:txEl>
                                              <p:pRg st="0" end="0"/>
                                            </p:txEl>
                                          </p:spTgt>
                                        </p:tgtEl>
                                        <p:attrNameLst>
                                          <p:attrName>ppt_w</p:attrName>
                                        </p:attrNameLst>
                                      </p:cBhvr>
                                      <p:tavLst>
                                        <p:tav tm="0">
                                          <p:val>
                                            <p:strVal val="#ppt_w"/>
                                          </p:val>
                                        </p:tav>
                                        <p:tav tm="100000">
                                          <p:val>
                                            <p:strVal val="#ppt_w*4"/>
                                          </p:val>
                                        </p:tav>
                                      </p:tavLst>
                                    </p:anim>
                                    <p:anim to="" calcmode="lin" valueType="num">
                                      <p:cBhvr>
                                        <p:cTn id="41" dur="750" fill="hold">
                                          <p:stCondLst>
                                            <p:cond delay="0"/>
                                          </p:stCondLst>
                                        </p:cTn>
                                        <p:tgtEl>
                                          <p:spTgt spid="9">
                                            <p:txEl>
                                              <p:pRg st="0" end="0"/>
                                            </p:txEl>
                                          </p:spTgt>
                                        </p:tgtEl>
                                        <p:attrNameLst>
                                          <p:attrName>ppt_h</p:attrName>
                                        </p:attrNameLst>
                                      </p:cBhvr>
                                      <p:tavLst>
                                        <p:tav tm="0">
                                          <p:val>
                                            <p:strVal val="#ppt_h"/>
                                          </p:val>
                                        </p:tav>
                                        <p:tav tm="100000">
                                          <p:val>
                                            <p:strVal val="#ppt_h*4"/>
                                          </p:val>
                                        </p:tav>
                                      </p:tavLst>
                                    </p:anim>
                                  </p:childTnLst>
                                </p:cTn>
                              </p:par>
                              <p:par>
                                <p:cTn id="42" presetID="0" presetClass="exit" presetSubtype="0" fill="hold" grpId="1" nodeType="withEffect">
                                  <p:stCondLst>
                                    <p:cond delay="100"/>
                                  </p:stCondLst>
                                  <p:childTnLst>
                                    <p:set>
                                      <p:cBhvr>
                                        <p:cTn id="43" dur="1" fill="hold">
                                          <p:stCondLst>
                                            <p:cond delay="749"/>
                                          </p:stCondLst>
                                        </p:cTn>
                                        <p:tgtEl>
                                          <p:spTgt spid="10">
                                            <p:txEl>
                                              <p:pRg st="0" end="0"/>
                                            </p:txEl>
                                          </p:spTgt>
                                        </p:tgtEl>
                                        <p:attrNameLst>
                                          <p:attrName>style.visibility</p:attrName>
                                        </p:attrNameLst>
                                      </p:cBhvr>
                                      <p:to>
                                        <p:strVal val="hidden"/>
                                      </p:to>
                                    </p:set>
                                    <p:animEffect transition="out" filter="fade">
                                      <p:cBhvr>
                                        <p:cTn id="44" dur="750">
                                          <p:stCondLst>
                                            <p:cond delay="0"/>
                                          </p:stCondLst>
                                        </p:cTn>
                                        <p:tgtEl>
                                          <p:spTgt spid="10">
                                            <p:txEl>
                                              <p:pRg st="0" end="0"/>
                                            </p:txEl>
                                          </p:spTgt>
                                        </p:tgtEl>
                                      </p:cBhvr>
                                    </p:animEffect>
                                    <p:anim to="" calcmode="lin" valueType="num">
                                      <p:cBhvr>
                                        <p:cTn id="45" dur="750" fill="hold">
                                          <p:stCondLst>
                                            <p:cond delay="0"/>
                                          </p:stCondLst>
                                        </p:cTn>
                                        <p:tgtEl>
                                          <p:spTgt spid="10">
                                            <p:txEl>
                                              <p:pRg st="0" end="0"/>
                                            </p:txEl>
                                          </p:spTgt>
                                        </p:tgtEl>
                                        <p:attrNameLst>
                                          <p:attrName>ppt_w</p:attrName>
                                        </p:attrNameLst>
                                      </p:cBhvr>
                                      <p:tavLst>
                                        <p:tav tm="0">
                                          <p:val>
                                            <p:strVal val="#ppt_w"/>
                                          </p:val>
                                        </p:tav>
                                        <p:tav tm="100000">
                                          <p:val>
                                            <p:strVal val="#ppt_w*4"/>
                                          </p:val>
                                        </p:tav>
                                      </p:tavLst>
                                    </p:anim>
                                    <p:anim to="" calcmode="lin" valueType="num">
                                      <p:cBhvr>
                                        <p:cTn id="46" dur="750" fill="hold">
                                          <p:stCondLst>
                                            <p:cond delay="0"/>
                                          </p:stCondLst>
                                        </p:cTn>
                                        <p:tgtEl>
                                          <p:spTgt spid="10">
                                            <p:txEl>
                                              <p:pRg st="0" end="0"/>
                                            </p:txEl>
                                          </p:spTgt>
                                        </p:tgtEl>
                                        <p:attrNameLst>
                                          <p:attrName>ppt_h</p:attrName>
                                        </p:attrNameLst>
                                      </p:cBhvr>
                                      <p:tavLst>
                                        <p:tav tm="0">
                                          <p:val>
                                            <p:strVal val="#ppt_h"/>
                                          </p:val>
                                        </p:tav>
                                        <p:tav tm="100000">
                                          <p:val>
                                            <p:strVal val="#ppt_h*4"/>
                                          </p:val>
                                        </p:tav>
                                      </p:tavLst>
                                    </p:anim>
                                  </p:childTnLst>
                                </p:cTn>
                              </p:par>
                              <p:par>
                                <p:cTn id="47" presetID="0" presetClass="exit" presetSubtype="0" fill="hold" grpId="1" nodeType="withEffect">
                                  <p:stCondLst>
                                    <p:cond delay="200"/>
                                  </p:stCondLst>
                                  <p:childTnLst>
                                    <p:set>
                                      <p:cBhvr>
                                        <p:cTn id="48" dur="1" fill="hold">
                                          <p:stCondLst>
                                            <p:cond delay="749"/>
                                          </p:stCondLst>
                                        </p:cTn>
                                        <p:tgtEl>
                                          <p:spTgt spid="11">
                                            <p:txEl>
                                              <p:pRg st="0" end="0"/>
                                            </p:txEl>
                                          </p:spTgt>
                                        </p:tgtEl>
                                        <p:attrNameLst>
                                          <p:attrName>style.visibility</p:attrName>
                                        </p:attrNameLst>
                                      </p:cBhvr>
                                      <p:to>
                                        <p:strVal val="hidden"/>
                                      </p:to>
                                    </p:set>
                                    <p:animEffect transition="out" filter="fade">
                                      <p:cBhvr>
                                        <p:cTn id="49" dur="750">
                                          <p:stCondLst>
                                            <p:cond delay="0"/>
                                          </p:stCondLst>
                                        </p:cTn>
                                        <p:tgtEl>
                                          <p:spTgt spid="11">
                                            <p:txEl>
                                              <p:pRg st="0" end="0"/>
                                            </p:txEl>
                                          </p:spTgt>
                                        </p:tgtEl>
                                      </p:cBhvr>
                                    </p:animEffect>
                                    <p:anim to="" calcmode="lin" valueType="num">
                                      <p:cBhvr>
                                        <p:cTn id="50" dur="750" fill="hold">
                                          <p:stCondLst>
                                            <p:cond delay="0"/>
                                          </p:stCondLst>
                                        </p:cTn>
                                        <p:tgtEl>
                                          <p:spTgt spid="11">
                                            <p:txEl>
                                              <p:pRg st="0" end="0"/>
                                            </p:txEl>
                                          </p:spTgt>
                                        </p:tgtEl>
                                        <p:attrNameLst>
                                          <p:attrName>ppt_w</p:attrName>
                                        </p:attrNameLst>
                                      </p:cBhvr>
                                      <p:tavLst>
                                        <p:tav tm="0">
                                          <p:val>
                                            <p:strVal val="#ppt_w"/>
                                          </p:val>
                                        </p:tav>
                                        <p:tav tm="100000">
                                          <p:val>
                                            <p:strVal val="#ppt_w*4"/>
                                          </p:val>
                                        </p:tav>
                                      </p:tavLst>
                                    </p:anim>
                                    <p:anim to="" calcmode="lin" valueType="num">
                                      <p:cBhvr>
                                        <p:cTn id="51" dur="750" fill="hold">
                                          <p:stCondLst>
                                            <p:cond delay="0"/>
                                          </p:stCondLst>
                                        </p:cTn>
                                        <p:tgtEl>
                                          <p:spTgt spid="11">
                                            <p:txEl>
                                              <p:pRg st="0" end="0"/>
                                            </p:txEl>
                                          </p:spTgt>
                                        </p:tgtEl>
                                        <p:attrNameLst>
                                          <p:attrName>ppt_h</p:attrName>
                                        </p:attrNameLst>
                                      </p:cBhvr>
                                      <p:tavLst>
                                        <p:tav tm="0">
                                          <p:val>
                                            <p:strVal val="#ppt_h"/>
                                          </p:val>
                                        </p:tav>
                                        <p:tav tm="100000">
                                          <p:val>
                                            <p:strVal val="#ppt_h*4"/>
                                          </p:val>
                                        </p:tav>
                                      </p:tavLst>
                                    </p:anim>
                                  </p:childTnLst>
                                </p:cTn>
                              </p:par>
                              <p:par>
                                <p:cTn id="52" presetID="0" presetClass="exit" presetSubtype="0" fill="hold" grpId="1" nodeType="withEffect">
                                  <p:stCondLst>
                                    <p:cond delay="300"/>
                                  </p:stCondLst>
                                  <p:childTnLst>
                                    <p:set>
                                      <p:cBhvr>
                                        <p:cTn id="53" dur="1" fill="hold">
                                          <p:stCondLst>
                                            <p:cond delay="749"/>
                                          </p:stCondLst>
                                        </p:cTn>
                                        <p:tgtEl>
                                          <p:spTgt spid="12">
                                            <p:txEl>
                                              <p:pRg st="0" end="0"/>
                                            </p:txEl>
                                          </p:spTgt>
                                        </p:tgtEl>
                                        <p:attrNameLst>
                                          <p:attrName>style.visibility</p:attrName>
                                        </p:attrNameLst>
                                      </p:cBhvr>
                                      <p:to>
                                        <p:strVal val="hidden"/>
                                      </p:to>
                                    </p:set>
                                    <p:animEffect transition="out" filter="fade">
                                      <p:cBhvr>
                                        <p:cTn id="54" dur="750">
                                          <p:stCondLst>
                                            <p:cond delay="0"/>
                                          </p:stCondLst>
                                        </p:cTn>
                                        <p:tgtEl>
                                          <p:spTgt spid="12">
                                            <p:txEl>
                                              <p:pRg st="0" end="0"/>
                                            </p:txEl>
                                          </p:spTgt>
                                        </p:tgtEl>
                                      </p:cBhvr>
                                    </p:animEffect>
                                    <p:anim to="" calcmode="lin" valueType="num">
                                      <p:cBhvr>
                                        <p:cTn id="55" dur="750" fill="hold">
                                          <p:stCondLst>
                                            <p:cond delay="0"/>
                                          </p:stCondLst>
                                        </p:cTn>
                                        <p:tgtEl>
                                          <p:spTgt spid="12">
                                            <p:txEl>
                                              <p:pRg st="0" end="0"/>
                                            </p:txEl>
                                          </p:spTgt>
                                        </p:tgtEl>
                                        <p:attrNameLst>
                                          <p:attrName>ppt_w</p:attrName>
                                        </p:attrNameLst>
                                      </p:cBhvr>
                                      <p:tavLst>
                                        <p:tav tm="0">
                                          <p:val>
                                            <p:strVal val="#ppt_w"/>
                                          </p:val>
                                        </p:tav>
                                        <p:tav tm="100000">
                                          <p:val>
                                            <p:strVal val="#ppt_w*4"/>
                                          </p:val>
                                        </p:tav>
                                      </p:tavLst>
                                    </p:anim>
                                    <p:anim to="" calcmode="lin" valueType="num">
                                      <p:cBhvr>
                                        <p:cTn id="56" dur="750" fill="hold">
                                          <p:stCondLst>
                                            <p:cond delay="0"/>
                                          </p:stCondLst>
                                        </p:cTn>
                                        <p:tgtEl>
                                          <p:spTgt spid="12">
                                            <p:txEl>
                                              <p:pRg st="0" end="0"/>
                                            </p:txEl>
                                          </p:spTgt>
                                        </p:tgtEl>
                                        <p:attrNameLst>
                                          <p:attrName>ppt_h</p:attrName>
                                        </p:attrNameLst>
                                      </p:cBhvr>
                                      <p:tavLst>
                                        <p:tav tm="0">
                                          <p:val>
                                            <p:strVal val="#ppt_h"/>
                                          </p:val>
                                        </p:tav>
                                        <p:tav tm="100000">
                                          <p:val>
                                            <p:strVal val="#ppt_h*4"/>
                                          </p:val>
                                        </p:tav>
                                      </p:tavLst>
                                    </p:anim>
                                  </p:childTnLst>
                                </p:cTn>
                              </p:par>
                              <p:par>
                                <p:cTn id="57" presetID="0" presetClass="exit" presetSubtype="0" fill="hold" grpId="1" nodeType="withEffect">
                                  <p:stCondLst>
                                    <p:cond delay="400"/>
                                  </p:stCondLst>
                                  <p:childTnLst>
                                    <p:set>
                                      <p:cBhvr>
                                        <p:cTn id="58" dur="1" fill="hold">
                                          <p:stCondLst>
                                            <p:cond delay="749"/>
                                          </p:stCondLst>
                                        </p:cTn>
                                        <p:tgtEl>
                                          <p:spTgt spid="13">
                                            <p:txEl>
                                              <p:pRg st="0" end="0"/>
                                            </p:txEl>
                                          </p:spTgt>
                                        </p:tgtEl>
                                        <p:attrNameLst>
                                          <p:attrName>style.visibility</p:attrName>
                                        </p:attrNameLst>
                                      </p:cBhvr>
                                      <p:to>
                                        <p:strVal val="hidden"/>
                                      </p:to>
                                    </p:set>
                                    <p:animEffect transition="out" filter="fade">
                                      <p:cBhvr>
                                        <p:cTn id="59" dur="750">
                                          <p:stCondLst>
                                            <p:cond delay="0"/>
                                          </p:stCondLst>
                                        </p:cTn>
                                        <p:tgtEl>
                                          <p:spTgt spid="13">
                                            <p:txEl>
                                              <p:pRg st="0" end="0"/>
                                            </p:txEl>
                                          </p:spTgt>
                                        </p:tgtEl>
                                      </p:cBhvr>
                                    </p:animEffect>
                                    <p:anim to="" calcmode="lin" valueType="num">
                                      <p:cBhvr>
                                        <p:cTn id="60" dur="750" fill="hold">
                                          <p:stCondLst>
                                            <p:cond delay="0"/>
                                          </p:stCondLst>
                                        </p:cTn>
                                        <p:tgtEl>
                                          <p:spTgt spid="13">
                                            <p:txEl>
                                              <p:pRg st="0" end="0"/>
                                            </p:txEl>
                                          </p:spTgt>
                                        </p:tgtEl>
                                        <p:attrNameLst>
                                          <p:attrName>ppt_w</p:attrName>
                                        </p:attrNameLst>
                                      </p:cBhvr>
                                      <p:tavLst>
                                        <p:tav tm="0">
                                          <p:val>
                                            <p:strVal val="#ppt_w"/>
                                          </p:val>
                                        </p:tav>
                                        <p:tav tm="100000">
                                          <p:val>
                                            <p:strVal val="#ppt_w*4"/>
                                          </p:val>
                                        </p:tav>
                                      </p:tavLst>
                                    </p:anim>
                                    <p:anim to="" calcmode="lin" valueType="num">
                                      <p:cBhvr>
                                        <p:cTn id="61" dur="750" fill="hold">
                                          <p:stCondLst>
                                            <p:cond delay="0"/>
                                          </p:stCondLst>
                                        </p:cTn>
                                        <p:tgtEl>
                                          <p:spTgt spid="13">
                                            <p:txEl>
                                              <p:pRg st="0" end="0"/>
                                            </p:txEl>
                                          </p:spTgt>
                                        </p:tgtEl>
                                        <p:attrNameLst>
                                          <p:attrName>ppt_h</p:attrName>
                                        </p:attrNameLst>
                                      </p:cBhvr>
                                      <p:tavLst>
                                        <p:tav tm="0">
                                          <p:val>
                                            <p:strVal val="#ppt_h"/>
                                          </p:val>
                                        </p:tav>
                                        <p:tav tm="100000">
                                          <p:val>
                                            <p:strVal val="#ppt_h*4"/>
                                          </p:val>
                                        </p:tav>
                                      </p:tavLst>
                                    </p:anim>
                                  </p:childTnLst>
                                </p:cTn>
                              </p:par>
                              <p:par>
                                <p:cTn id="62" presetID="0" presetClass="exit" presetSubtype="0" fill="hold" grpId="1" nodeType="withEffect">
                                  <p:stCondLst>
                                    <p:cond delay="500"/>
                                  </p:stCondLst>
                                  <p:childTnLst>
                                    <p:set>
                                      <p:cBhvr>
                                        <p:cTn id="63" dur="1" fill="hold">
                                          <p:stCondLst>
                                            <p:cond delay="749"/>
                                          </p:stCondLst>
                                        </p:cTn>
                                        <p:tgtEl>
                                          <p:spTgt spid="14">
                                            <p:txEl>
                                              <p:pRg st="0" end="0"/>
                                            </p:txEl>
                                          </p:spTgt>
                                        </p:tgtEl>
                                        <p:attrNameLst>
                                          <p:attrName>style.visibility</p:attrName>
                                        </p:attrNameLst>
                                      </p:cBhvr>
                                      <p:to>
                                        <p:strVal val="hidden"/>
                                      </p:to>
                                    </p:set>
                                    <p:animEffect transition="out" filter="fade">
                                      <p:cBhvr>
                                        <p:cTn id="64" dur="750">
                                          <p:stCondLst>
                                            <p:cond delay="0"/>
                                          </p:stCondLst>
                                        </p:cTn>
                                        <p:tgtEl>
                                          <p:spTgt spid="14">
                                            <p:txEl>
                                              <p:pRg st="0" end="0"/>
                                            </p:txEl>
                                          </p:spTgt>
                                        </p:tgtEl>
                                      </p:cBhvr>
                                    </p:animEffect>
                                    <p:anim to="" calcmode="lin" valueType="num">
                                      <p:cBhvr>
                                        <p:cTn id="65" dur="750" fill="hold">
                                          <p:stCondLst>
                                            <p:cond delay="0"/>
                                          </p:stCondLst>
                                        </p:cTn>
                                        <p:tgtEl>
                                          <p:spTgt spid="14">
                                            <p:txEl>
                                              <p:pRg st="0" end="0"/>
                                            </p:txEl>
                                          </p:spTgt>
                                        </p:tgtEl>
                                        <p:attrNameLst>
                                          <p:attrName>ppt_w</p:attrName>
                                        </p:attrNameLst>
                                      </p:cBhvr>
                                      <p:tavLst>
                                        <p:tav tm="0">
                                          <p:val>
                                            <p:strVal val="#ppt_w"/>
                                          </p:val>
                                        </p:tav>
                                        <p:tav tm="100000">
                                          <p:val>
                                            <p:strVal val="#ppt_w*4"/>
                                          </p:val>
                                        </p:tav>
                                      </p:tavLst>
                                    </p:anim>
                                    <p:anim to="" calcmode="lin" valueType="num">
                                      <p:cBhvr>
                                        <p:cTn id="66" dur="750" fill="hold">
                                          <p:stCondLst>
                                            <p:cond delay="0"/>
                                          </p:stCondLst>
                                        </p:cTn>
                                        <p:tgtEl>
                                          <p:spTgt spid="14">
                                            <p:txEl>
                                              <p:pRg st="0" end="0"/>
                                            </p:txEl>
                                          </p:spTgt>
                                        </p:tgtEl>
                                        <p:attrNameLst>
                                          <p:attrName>ppt_h</p:attrName>
                                        </p:attrNameLst>
                                      </p:cBhvr>
                                      <p:tavLst>
                                        <p:tav tm="0">
                                          <p:val>
                                            <p:strVal val="#ppt_h"/>
                                          </p:val>
                                        </p:tav>
                                        <p:tav tm="100000">
                                          <p:val>
                                            <p:strVal val="#ppt_h*4"/>
                                          </p:val>
                                        </p:tav>
                                      </p:tavLst>
                                    </p:anim>
                                  </p:childTnLst>
                                </p:cTn>
                              </p:par>
                              <p:par>
                                <p:cTn id="67" presetID="0" presetClass="exit" presetSubtype="0" fill="hold" grpId="1" nodeType="withEffect">
                                  <p:stCondLst>
                                    <p:cond delay="600"/>
                                  </p:stCondLst>
                                  <p:childTnLst>
                                    <p:set>
                                      <p:cBhvr>
                                        <p:cTn id="68" dur="1" fill="hold">
                                          <p:stCondLst>
                                            <p:cond delay="749"/>
                                          </p:stCondLst>
                                        </p:cTn>
                                        <p:tgtEl>
                                          <p:spTgt spid="15">
                                            <p:txEl>
                                              <p:pRg st="0" end="0"/>
                                            </p:txEl>
                                          </p:spTgt>
                                        </p:tgtEl>
                                        <p:attrNameLst>
                                          <p:attrName>style.visibility</p:attrName>
                                        </p:attrNameLst>
                                      </p:cBhvr>
                                      <p:to>
                                        <p:strVal val="hidden"/>
                                      </p:to>
                                    </p:set>
                                    <p:animEffect transition="out" filter="fade">
                                      <p:cBhvr>
                                        <p:cTn id="69" dur="750">
                                          <p:stCondLst>
                                            <p:cond delay="0"/>
                                          </p:stCondLst>
                                        </p:cTn>
                                        <p:tgtEl>
                                          <p:spTgt spid="15">
                                            <p:txEl>
                                              <p:pRg st="0" end="0"/>
                                            </p:txEl>
                                          </p:spTgt>
                                        </p:tgtEl>
                                      </p:cBhvr>
                                    </p:animEffect>
                                    <p:anim to="" calcmode="lin" valueType="num">
                                      <p:cBhvr>
                                        <p:cTn id="70" dur="750" fill="hold">
                                          <p:stCondLst>
                                            <p:cond delay="0"/>
                                          </p:stCondLst>
                                        </p:cTn>
                                        <p:tgtEl>
                                          <p:spTgt spid="15">
                                            <p:txEl>
                                              <p:pRg st="0" end="0"/>
                                            </p:txEl>
                                          </p:spTgt>
                                        </p:tgtEl>
                                        <p:attrNameLst>
                                          <p:attrName>ppt_w</p:attrName>
                                        </p:attrNameLst>
                                      </p:cBhvr>
                                      <p:tavLst>
                                        <p:tav tm="0">
                                          <p:val>
                                            <p:strVal val="#ppt_w"/>
                                          </p:val>
                                        </p:tav>
                                        <p:tav tm="100000">
                                          <p:val>
                                            <p:strVal val="#ppt_w*4"/>
                                          </p:val>
                                        </p:tav>
                                      </p:tavLst>
                                    </p:anim>
                                    <p:anim to="" calcmode="lin" valueType="num">
                                      <p:cBhvr>
                                        <p:cTn id="71" dur="750" fill="hold">
                                          <p:stCondLst>
                                            <p:cond delay="0"/>
                                          </p:stCondLst>
                                        </p:cTn>
                                        <p:tgtEl>
                                          <p:spTgt spid="15">
                                            <p:txEl>
                                              <p:pRg st="0" end="0"/>
                                            </p:txEl>
                                          </p:spTgt>
                                        </p:tgtEl>
                                        <p:attrNameLst>
                                          <p:attrName>ppt_h</p:attrName>
                                        </p:attrNameLst>
                                      </p:cBhvr>
                                      <p:tavLst>
                                        <p:tav tm="0">
                                          <p:val>
                                            <p:strVal val="#ppt_h"/>
                                          </p:val>
                                        </p:tav>
                                        <p:tav tm="100000">
                                          <p:val>
                                            <p:strVal val="#ppt_h*4"/>
                                          </p:val>
                                        </p:tav>
                                      </p:tavLst>
                                    </p:anim>
                                  </p:childTnLst>
                                </p:cTn>
                              </p:par>
                              <p:par>
                                <p:cTn id="72" presetID="0" presetClass="exit" presetSubtype="0" fill="hold" grpId="1" nodeType="withEffect">
                                  <p:stCondLst>
                                    <p:cond delay="700"/>
                                  </p:stCondLst>
                                  <p:childTnLst>
                                    <p:set>
                                      <p:cBhvr>
                                        <p:cTn id="73" dur="1" fill="hold">
                                          <p:stCondLst>
                                            <p:cond delay="749"/>
                                          </p:stCondLst>
                                        </p:cTn>
                                        <p:tgtEl>
                                          <p:spTgt spid="16">
                                            <p:txEl>
                                              <p:pRg st="0" end="0"/>
                                            </p:txEl>
                                          </p:spTgt>
                                        </p:tgtEl>
                                        <p:attrNameLst>
                                          <p:attrName>style.visibility</p:attrName>
                                        </p:attrNameLst>
                                      </p:cBhvr>
                                      <p:to>
                                        <p:strVal val="hidden"/>
                                      </p:to>
                                    </p:set>
                                    <p:animEffect transition="out" filter="fade">
                                      <p:cBhvr>
                                        <p:cTn id="74" dur="750">
                                          <p:stCondLst>
                                            <p:cond delay="0"/>
                                          </p:stCondLst>
                                        </p:cTn>
                                        <p:tgtEl>
                                          <p:spTgt spid="16">
                                            <p:txEl>
                                              <p:pRg st="0" end="0"/>
                                            </p:txEl>
                                          </p:spTgt>
                                        </p:tgtEl>
                                      </p:cBhvr>
                                    </p:animEffect>
                                    <p:anim to="" calcmode="lin" valueType="num">
                                      <p:cBhvr>
                                        <p:cTn id="75" dur="750" fill="hold">
                                          <p:stCondLst>
                                            <p:cond delay="0"/>
                                          </p:stCondLst>
                                        </p:cTn>
                                        <p:tgtEl>
                                          <p:spTgt spid="16">
                                            <p:txEl>
                                              <p:pRg st="0" end="0"/>
                                            </p:txEl>
                                          </p:spTgt>
                                        </p:tgtEl>
                                        <p:attrNameLst>
                                          <p:attrName>ppt_w</p:attrName>
                                        </p:attrNameLst>
                                      </p:cBhvr>
                                      <p:tavLst>
                                        <p:tav tm="0">
                                          <p:val>
                                            <p:strVal val="#ppt_w"/>
                                          </p:val>
                                        </p:tav>
                                        <p:tav tm="100000">
                                          <p:val>
                                            <p:strVal val="#ppt_w*4"/>
                                          </p:val>
                                        </p:tav>
                                      </p:tavLst>
                                    </p:anim>
                                    <p:anim to="" calcmode="lin" valueType="num">
                                      <p:cBhvr>
                                        <p:cTn id="76" dur="750" fill="hold">
                                          <p:stCondLst>
                                            <p:cond delay="0"/>
                                          </p:stCondLst>
                                        </p:cTn>
                                        <p:tgtEl>
                                          <p:spTgt spid="16">
                                            <p:txEl>
                                              <p:pRg st="0" end="0"/>
                                            </p:txEl>
                                          </p:spTgt>
                                        </p:tgtEl>
                                        <p:attrNameLst>
                                          <p:attrName>ppt_h</p:attrName>
                                        </p:attrNameLst>
                                      </p:cBhvr>
                                      <p:tavLst>
                                        <p:tav tm="0">
                                          <p:val>
                                            <p:strVal val="#ppt_h"/>
                                          </p:val>
                                        </p:tav>
                                        <p:tav tm="100000">
                                          <p:val>
                                            <p:strVal val="#ppt_h*4"/>
                                          </p:val>
                                        </p:tav>
                                      </p:tavLst>
                                    </p:anim>
                                  </p:childTnLst>
                                </p:cTn>
                              </p:par>
                              <p:par>
                                <p:cTn id="77" presetID="0" presetClass="entr" presetSubtype="0" fill="hold" grpId="0" nodeType="withEffect">
                                  <p:stCondLst>
                                    <p:cond delay="900"/>
                                  </p:stCondLst>
                                  <p:childTnLst>
                                    <p:set>
                                      <p:cBhvr>
                                        <p:cTn id="78" dur="1" fill="hold">
                                          <p:stCondLst>
                                            <p:cond delay="0"/>
                                          </p:stCondLst>
                                        </p:cTn>
                                        <p:tgtEl>
                                          <p:spTgt spid="25">
                                            <p:txEl>
                                              <p:pRg st="0" end="0"/>
                                            </p:txEl>
                                          </p:spTgt>
                                        </p:tgtEl>
                                        <p:attrNameLst>
                                          <p:attrName>style.visibility</p:attrName>
                                        </p:attrNameLst>
                                      </p:cBhvr>
                                      <p:to>
                                        <p:strVal val="visible"/>
                                      </p:to>
                                    </p:set>
                                    <p:animEffect transition="in" filter="fade">
                                      <p:cBhvr>
                                        <p:cTn id="79" dur="750">
                                          <p:stCondLst>
                                            <p:cond delay="0"/>
                                          </p:stCondLst>
                                        </p:cTn>
                                        <p:tgtEl>
                                          <p:spTgt spid="25">
                                            <p:txEl>
                                              <p:pRg st="0" end="0"/>
                                            </p:txEl>
                                          </p:spTgt>
                                        </p:tgtEl>
                                      </p:cBhvr>
                                    </p:animEffect>
                                    <p:anim to="" calcmode="lin" valueType="num">
                                      <p:cBhvr>
                                        <p:cTn id="80" dur="750" fill="hold">
                                          <p:stCondLst>
                                            <p:cond delay="0"/>
                                          </p:stCondLst>
                                        </p:cTn>
                                        <p:tgtEl>
                                          <p:spTgt spid="25">
                                            <p:txEl>
                                              <p:pRg st="0" end="0"/>
                                            </p:txEl>
                                          </p:spTgt>
                                        </p:tgtEl>
                                        <p:attrNameLst>
                                          <p:attrName>ppt_w</p:attrName>
                                        </p:attrNameLst>
                                      </p:cBhvr>
                                      <p:tavLst>
                                        <p:tav tm="0">
                                          <p:val>
                                            <p:strVal val="#ppt_w*4"/>
                                          </p:val>
                                        </p:tav>
                                        <p:tav tm="100000">
                                          <p:val>
                                            <p:strVal val="#ppt_w"/>
                                          </p:val>
                                        </p:tav>
                                      </p:tavLst>
                                    </p:anim>
                                    <p:anim to="" calcmode="lin" valueType="num">
                                      <p:cBhvr>
                                        <p:cTn id="81" dur="750" fill="hold">
                                          <p:stCondLst>
                                            <p:cond delay="0"/>
                                          </p:stCondLst>
                                        </p:cTn>
                                        <p:tgtEl>
                                          <p:spTgt spid="25">
                                            <p:txEl>
                                              <p:pRg st="0" end="0"/>
                                            </p:txEl>
                                          </p:spTgt>
                                        </p:tgtEl>
                                        <p:attrNameLst>
                                          <p:attrName>ppt_h</p:attrName>
                                        </p:attrNameLst>
                                      </p:cBhvr>
                                      <p:tavLst>
                                        <p:tav tm="0">
                                          <p:val>
                                            <p:strVal val="#ppt_h*4"/>
                                          </p:val>
                                        </p:tav>
                                        <p:tav tm="100000">
                                          <p:val>
                                            <p:strVal val="#ppt_h"/>
                                          </p:val>
                                        </p:tav>
                                      </p:tavLst>
                                    </p:anim>
                                  </p:childTnLst>
                                </p:cTn>
                              </p:par>
                              <p:par>
                                <p:cTn id="82" presetID="0" presetClass="entr" presetSubtype="0" fill="hold" grpId="0" nodeType="withEffect">
                                  <p:stCondLst>
                                    <p:cond delay="1000"/>
                                  </p:stCondLst>
                                  <p:childTnLst>
                                    <p:set>
                                      <p:cBhvr>
                                        <p:cTn id="83" dur="1" fill="hold">
                                          <p:stCondLst>
                                            <p:cond delay="0"/>
                                          </p:stCondLst>
                                        </p:cTn>
                                        <p:tgtEl>
                                          <p:spTgt spid="24">
                                            <p:txEl>
                                              <p:pRg st="0" end="0"/>
                                            </p:txEl>
                                          </p:spTgt>
                                        </p:tgtEl>
                                        <p:attrNameLst>
                                          <p:attrName>style.visibility</p:attrName>
                                        </p:attrNameLst>
                                      </p:cBhvr>
                                      <p:to>
                                        <p:strVal val="visible"/>
                                      </p:to>
                                    </p:set>
                                    <p:animEffect transition="in" filter="fade">
                                      <p:cBhvr>
                                        <p:cTn id="84" dur="750">
                                          <p:stCondLst>
                                            <p:cond delay="0"/>
                                          </p:stCondLst>
                                        </p:cTn>
                                        <p:tgtEl>
                                          <p:spTgt spid="24">
                                            <p:txEl>
                                              <p:pRg st="0" end="0"/>
                                            </p:txEl>
                                          </p:spTgt>
                                        </p:tgtEl>
                                      </p:cBhvr>
                                    </p:animEffect>
                                    <p:anim to="" calcmode="lin" valueType="num">
                                      <p:cBhvr>
                                        <p:cTn id="85" dur="750" fill="hold">
                                          <p:stCondLst>
                                            <p:cond delay="0"/>
                                          </p:stCondLst>
                                        </p:cTn>
                                        <p:tgtEl>
                                          <p:spTgt spid="24">
                                            <p:txEl>
                                              <p:pRg st="0" end="0"/>
                                            </p:txEl>
                                          </p:spTgt>
                                        </p:tgtEl>
                                        <p:attrNameLst>
                                          <p:attrName>ppt_w</p:attrName>
                                        </p:attrNameLst>
                                      </p:cBhvr>
                                      <p:tavLst>
                                        <p:tav tm="0">
                                          <p:val>
                                            <p:strVal val="#ppt_w*4"/>
                                          </p:val>
                                        </p:tav>
                                        <p:tav tm="100000">
                                          <p:val>
                                            <p:strVal val="#ppt_w"/>
                                          </p:val>
                                        </p:tav>
                                      </p:tavLst>
                                    </p:anim>
                                    <p:anim to="" calcmode="lin" valueType="num">
                                      <p:cBhvr>
                                        <p:cTn id="86" dur="750" fill="hold">
                                          <p:stCondLst>
                                            <p:cond delay="0"/>
                                          </p:stCondLst>
                                        </p:cTn>
                                        <p:tgtEl>
                                          <p:spTgt spid="24">
                                            <p:txEl>
                                              <p:pRg st="0" end="0"/>
                                            </p:txEl>
                                          </p:spTgt>
                                        </p:tgtEl>
                                        <p:attrNameLst>
                                          <p:attrName>ppt_h</p:attrName>
                                        </p:attrNameLst>
                                      </p:cBhvr>
                                      <p:tavLst>
                                        <p:tav tm="0">
                                          <p:val>
                                            <p:strVal val="#ppt_h*4"/>
                                          </p:val>
                                        </p:tav>
                                        <p:tav tm="100000">
                                          <p:val>
                                            <p:strVal val="#ppt_h"/>
                                          </p:val>
                                        </p:tav>
                                      </p:tavLst>
                                    </p:anim>
                                  </p:childTnLst>
                                </p:cTn>
                              </p:par>
                              <p:par>
                                <p:cTn id="87" presetID="0" presetClass="entr" presetSubtype="0" fill="hold" grpId="0" nodeType="withEffect">
                                  <p:stCondLst>
                                    <p:cond delay="1100"/>
                                  </p:stCondLst>
                                  <p:childTnLst>
                                    <p:set>
                                      <p:cBhvr>
                                        <p:cTn id="88" dur="1" fill="hold">
                                          <p:stCondLst>
                                            <p:cond delay="0"/>
                                          </p:stCondLst>
                                        </p:cTn>
                                        <p:tgtEl>
                                          <p:spTgt spid="23">
                                            <p:txEl>
                                              <p:pRg st="0" end="0"/>
                                            </p:txEl>
                                          </p:spTgt>
                                        </p:tgtEl>
                                        <p:attrNameLst>
                                          <p:attrName>style.visibility</p:attrName>
                                        </p:attrNameLst>
                                      </p:cBhvr>
                                      <p:to>
                                        <p:strVal val="visible"/>
                                      </p:to>
                                    </p:set>
                                    <p:animEffect transition="in" filter="fade">
                                      <p:cBhvr>
                                        <p:cTn id="89" dur="750">
                                          <p:stCondLst>
                                            <p:cond delay="0"/>
                                          </p:stCondLst>
                                        </p:cTn>
                                        <p:tgtEl>
                                          <p:spTgt spid="23">
                                            <p:txEl>
                                              <p:pRg st="0" end="0"/>
                                            </p:txEl>
                                          </p:spTgt>
                                        </p:tgtEl>
                                      </p:cBhvr>
                                    </p:animEffect>
                                    <p:anim to="" calcmode="lin" valueType="num">
                                      <p:cBhvr>
                                        <p:cTn id="90" dur="750" fill="hold">
                                          <p:stCondLst>
                                            <p:cond delay="0"/>
                                          </p:stCondLst>
                                        </p:cTn>
                                        <p:tgtEl>
                                          <p:spTgt spid="23">
                                            <p:txEl>
                                              <p:pRg st="0" end="0"/>
                                            </p:txEl>
                                          </p:spTgt>
                                        </p:tgtEl>
                                        <p:attrNameLst>
                                          <p:attrName>ppt_w</p:attrName>
                                        </p:attrNameLst>
                                      </p:cBhvr>
                                      <p:tavLst>
                                        <p:tav tm="0">
                                          <p:val>
                                            <p:strVal val="#ppt_w*4"/>
                                          </p:val>
                                        </p:tav>
                                        <p:tav tm="100000">
                                          <p:val>
                                            <p:strVal val="#ppt_w"/>
                                          </p:val>
                                        </p:tav>
                                      </p:tavLst>
                                    </p:anim>
                                    <p:anim to="" calcmode="lin" valueType="num">
                                      <p:cBhvr>
                                        <p:cTn id="91" dur="750" fill="hold">
                                          <p:stCondLst>
                                            <p:cond delay="0"/>
                                          </p:stCondLst>
                                        </p:cTn>
                                        <p:tgtEl>
                                          <p:spTgt spid="23">
                                            <p:txEl>
                                              <p:pRg st="0" end="0"/>
                                            </p:txEl>
                                          </p:spTgt>
                                        </p:tgtEl>
                                        <p:attrNameLst>
                                          <p:attrName>ppt_h</p:attrName>
                                        </p:attrNameLst>
                                      </p:cBhvr>
                                      <p:tavLst>
                                        <p:tav tm="0">
                                          <p:val>
                                            <p:strVal val="#ppt_h*4"/>
                                          </p:val>
                                        </p:tav>
                                        <p:tav tm="100000">
                                          <p:val>
                                            <p:strVal val="#ppt_h"/>
                                          </p:val>
                                        </p:tav>
                                      </p:tavLst>
                                    </p:anim>
                                  </p:childTnLst>
                                </p:cTn>
                              </p:par>
                              <p:par>
                                <p:cTn id="92" presetID="0" presetClass="entr" presetSubtype="0" fill="hold" grpId="0" nodeType="withEffect">
                                  <p:stCondLst>
                                    <p:cond delay="1200"/>
                                  </p:stCondLst>
                                  <p:childTnLst>
                                    <p:set>
                                      <p:cBhvr>
                                        <p:cTn id="93" dur="1" fill="hold">
                                          <p:stCondLst>
                                            <p:cond delay="0"/>
                                          </p:stCondLst>
                                        </p:cTn>
                                        <p:tgtEl>
                                          <p:spTgt spid="22">
                                            <p:txEl>
                                              <p:pRg st="0" end="0"/>
                                            </p:txEl>
                                          </p:spTgt>
                                        </p:tgtEl>
                                        <p:attrNameLst>
                                          <p:attrName>style.visibility</p:attrName>
                                        </p:attrNameLst>
                                      </p:cBhvr>
                                      <p:to>
                                        <p:strVal val="visible"/>
                                      </p:to>
                                    </p:set>
                                    <p:animEffect transition="in" filter="fade">
                                      <p:cBhvr>
                                        <p:cTn id="94" dur="750">
                                          <p:stCondLst>
                                            <p:cond delay="0"/>
                                          </p:stCondLst>
                                        </p:cTn>
                                        <p:tgtEl>
                                          <p:spTgt spid="22">
                                            <p:txEl>
                                              <p:pRg st="0" end="0"/>
                                            </p:txEl>
                                          </p:spTgt>
                                        </p:tgtEl>
                                      </p:cBhvr>
                                    </p:animEffect>
                                    <p:anim to="" calcmode="lin" valueType="num">
                                      <p:cBhvr>
                                        <p:cTn id="95" dur="750" fill="hold">
                                          <p:stCondLst>
                                            <p:cond delay="0"/>
                                          </p:stCondLst>
                                        </p:cTn>
                                        <p:tgtEl>
                                          <p:spTgt spid="22">
                                            <p:txEl>
                                              <p:pRg st="0" end="0"/>
                                            </p:txEl>
                                          </p:spTgt>
                                        </p:tgtEl>
                                        <p:attrNameLst>
                                          <p:attrName>ppt_w</p:attrName>
                                        </p:attrNameLst>
                                      </p:cBhvr>
                                      <p:tavLst>
                                        <p:tav tm="0">
                                          <p:val>
                                            <p:strVal val="#ppt_w*4"/>
                                          </p:val>
                                        </p:tav>
                                        <p:tav tm="100000">
                                          <p:val>
                                            <p:strVal val="#ppt_w"/>
                                          </p:val>
                                        </p:tav>
                                      </p:tavLst>
                                    </p:anim>
                                    <p:anim to="" calcmode="lin" valueType="num">
                                      <p:cBhvr>
                                        <p:cTn id="96" dur="750" fill="hold">
                                          <p:stCondLst>
                                            <p:cond delay="0"/>
                                          </p:stCondLst>
                                        </p:cTn>
                                        <p:tgtEl>
                                          <p:spTgt spid="22">
                                            <p:txEl>
                                              <p:pRg st="0" end="0"/>
                                            </p:txEl>
                                          </p:spTgt>
                                        </p:tgtEl>
                                        <p:attrNameLst>
                                          <p:attrName>ppt_h</p:attrName>
                                        </p:attrNameLst>
                                      </p:cBhvr>
                                      <p:tavLst>
                                        <p:tav tm="0">
                                          <p:val>
                                            <p:strVal val="#ppt_h*4"/>
                                          </p:val>
                                        </p:tav>
                                        <p:tav tm="100000">
                                          <p:val>
                                            <p:strVal val="#ppt_h"/>
                                          </p:val>
                                        </p:tav>
                                      </p:tavLst>
                                    </p:anim>
                                  </p:childTnLst>
                                </p:cTn>
                              </p:par>
                              <p:par>
                                <p:cTn id="97" presetID="0" presetClass="entr" presetSubtype="0" fill="hold" grpId="0" nodeType="withEffect">
                                  <p:stCondLst>
                                    <p:cond delay="1300"/>
                                  </p:stCondLst>
                                  <p:childTnLst>
                                    <p:set>
                                      <p:cBhvr>
                                        <p:cTn id="98" dur="1" fill="hold">
                                          <p:stCondLst>
                                            <p:cond delay="0"/>
                                          </p:stCondLst>
                                        </p:cTn>
                                        <p:tgtEl>
                                          <p:spTgt spid="21">
                                            <p:txEl>
                                              <p:pRg st="0" end="0"/>
                                            </p:txEl>
                                          </p:spTgt>
                                        </p:tgtEl>
                                        <p:attrNameLst>
                                          <p:attrName>style.visibility</p:attrName>
                                        </p:attrNameLst>
                                      </p:cBhvr>
                                      <p:to>
                                        <p:strVal val="visible"/>
                                      </p:to>
                                    </p:set>
                                    <p:animEffect transition="in" filter="fade">
                                      <p:cBhvr>
                                        <p:cTn id="99" dur="750">
                                          <p:stCondLst>
                                            <p:cond delay="0"/>
                                          </p:stCondLst>
                                        </p:cTn>
                                        <p:tgtEl>
                                          <p:spTgt spid="21">
                                            <p:txEl>
                                              <p:pRg st="0" end="0"/>
                                            </p:txEl>
                                          </p:spTgt>
                                        </p:tgtEl>
                                      </p:cBhvr>
                                    </p:animEffect>
                                    <p:anim to="" calcmode="lin" valueType="num">
                                      <p:cBhvr>
                                        <p:cTn id="100" dur="750" fill="hold">
                                          <p:stCondLst>
                                            <p:cond delay="0"/>
                                          </p:stCondLst>
                                        </p:cTn>
                                        <p:tgtEl>
                                          <p:spTgt spid="21">
                                            <p:txEl>
                                              <p:pRg st="0" end="0"/>
                                            </p:txEl>
                                          </p:spTgt>
                                        </p:tgtEl>
                                        <p:attrNameLst>
                                          <p:attrName>ppt_w</p:attrName>
                                        </p:attrNameLst>
                                      </p:cBhvr>
                                      <p:tavLst>
                                        <p:tav tm="0">
                                          <p:val>
                                            <p:strVal val="#ppt_w*4"/>
                                          </p:val>
                                        </p:tav>
                                        <p:tav tm="100000">
                                          <p:val>
                                            <p:strVal val="#ppt_w"/>
                                          </p:val>
                                        </p:tav>
                                      </p:tavLst>
                                    </p:anim>
                                    <p:anim to="" calcmode="lin" valueType="num">
                                      <p:cBhvr>
                                        <p:cTn id="101" dur="750" fill="hold">
                                          <p:stCondLst>
                                            <p:cond delay="0"/>
                                          </p:stCondLst>
                                        </p:cTn>
                                        <p:tgtEl>
                                          <p:spTgt spid="21">
                                            <p:txEl>
                                              <p:pRg st="0" end="0"/>
                                            </p:txEl>
                                          </p:spTgt>
                                        </p:tgtEl>
                                        <p:attrNameLst>
                                          <p:attrName>ppt_h</p:attrName>
                                        </p:attrNameLst>
                                      </p:cBhvr>
                                      <p:tavLst>
                                        <p:tav tm="0">
                                          <p:val>
                                            <p:strVal val="#ppt_h*4"/>
                                          </p:val>
                                        </p:tav>
                                        <p:tav tm="100000">
                                          <p:val>
                                            <p:strVal val="#ppt_h"/>
                                          </p:val>
                                        </p:tav>
                                      </p:tavLst>
                                    </p:anim>
                                  </p:childTnLst>
                                </p:cTn>
                              </p:par>
                              <p:par>
                                <p:cTn id="102" presetID="0" presetClass="entr" presetSubtype="0" fill="hold" grpId="0" nodeType="withEffect">
                                  <p:stCondLst>
                                    <p:cond delay="1400"/>
                                  </p:stCondLst>
                                  <p:childTnLst>
                                    <p:set>
                                      <p:cBhvr>
                                        <p:cTn id="103" dur="1" fill="hold">
                                          <p:stCondLst>
                                            <p:cond delay="0"/>
                                          </p:stCondLst>
                                        </p:cTn>
                                        <p:tgtEl>
                                          <p:spTgt spid="20">
                                            <p:txEl>
                                              <p:pRg st="0" end="0"/>
                                            </p:txEl>
                                          </p:spTgt>
                                        </p:tgtEl>
                                        <p:attrNameLst>
                                          <p:attrName>style.visibility</p:attrName>
                                        </p:attrNameLst>
                                      </p:cBhvr>
                                      <p:to>
                                        <p:strVal val="visible"/>
                                      </p:to>
                                    </p:set>
                                    <p:animEffect transition="in" filter="fade">
                                      <p:cBhvr>
                                        <p:cTn id="104" dur="750">
                                          <p:stCondLst>
                                            <p:cond delay="0"/>
                                          </p:stCondLst>
                                        </p:cTn>
                                        <p:tgtEl>
                                          <p:spTgt spid="20">
                                            <p:txEl>
                                              <p:pRg st="0" end="0"/>
                                            </p:txEl>
                                          </p:spTgt>
                                        </p:tgtEl>
                                      </p:cBhvr>
                                    </p:animEffect>
                                    <p:anim to="" calcmode="lin" valueType="num">
                                      <p:cBhvr>
                                        <p:cTn id="105" dur="750" fill="hold">
                                          <p:stCondLst>
                                            <p:cond delay="0"/>
                                          </p:stCondLst>
                                        </p:cTn>
                                        <p:tgtEl>
                                          <p:spTgt spid="20">
                                            <p:txEl>
                                              <p:pRg st="0" end="0"/>
                                            </p:txEl>
                                          </p:spTgt>
                                        </p:tgtEl>
                                        <p:attrNameLst>
                                          <p:attrName>ppt_w</p:attrName>
                                        </p:attrNameLst>
                                      </p:cBhvr>
                                      <p:tavLst>
                                        <p:tav tm="0">
                                          <p:val>
                                            <p:strVal val="#ppt_w*4"/>
                                          </p:val>
                                        </p:tav>
                                        <p:tav tm="100000">
                                          <p:val>
                                            <p:strVal val="#ppt_w"/>
                                          </p:val>
                                        </p:tav>
                                      </p:tavLst>
                                    </p:anim>
                                    <p:anim to="" calcmode="lin" valueType="num">
                                      <p:cBhvr>
                                        <p:cTn id="106" dur="750" fill="hold">
                                          <p:stCondLst>
                                            <p:cond delay="0"/>
                                          </p:stCondLst>
                                        </p:cTn>
                                        <p:tgtEl>
                                          <p:spTgt spid="20">
                                            <p:txEl>
                                              <p:pRg st="0" end="0"/>
                                            </p:txEl>
                                          </p:spTgt>
                                        </p:tgtEl>
                                        <p:attrNameLst>
                                          <p:attrName>ppt_h</p:attrName>
                                        </p:attrNameLst>
                                      </p:cBhvr>
                                      <p:tavLst>
                                        <p:tav tm="0">
                                          <p:val>
                                            <p:strVal val="#ppt_h*4"/>
                                          </p:val>
                                        </p:tav>
                                        <p:tav tm="100000">
                                          <p:val>
                                            <p:strVal val="#ppt_h"/>
                                          </p:val>
                                        </p:tav>
                                      </p:tavLst>
                                    </p:anim>
                                  </p:childTnLst>
                                </p:cTn>
                              </p:par>
                              <p:par>
                                <p:cTn id="107" presetID="0" presetClass="entr" presetSubtype="0" fill="hold" grpId="0" nodeType="withEffect">
                                  <p:stCondLst>
                                    <p:cond delay="1500"/>
                                  </p:stCondLst>
                                  <p:childTnLst>
                                    <p:set>
                                      <p:cBhvr>
                                        <p:cTn id="108" dur="1" fill="hold">
                                          <p:stCondLst>
                                            <p:cond delay="0"/>
                                          </p:stCondLst>
                                        </p:cTn>
                                        <p:tgtEl>
                                          <p:spTgt spid="19">
                                            <p:txEl>
                                              <p:pRg st="0" end="0"/>
                                            </p:txEl>
                                          </p:spTgt>
                                        </p:tgtEl>
                                        <p:attrNameLst>
                                          <p:attrName>style.visibility</p:attrName>
                                        </p:attrNameLst>
                                      </p:cBhvr>
                                      <p:to>
                                        <p:strVal val="visible"/>
                                      </p:to>
                                    </p:set>
                                    <p:animEffect transition="in" filter="fade">
                                      <p:cBhvr>
                                        <p:cTn id="109" dur="750">
                                          <p:stCondLst>
                                            <p:cond delay="0"/>
                                          </p:stCondLst>
                                        </p:cTn>
                                        <p:tgtEl>
                                          <p:spTgt spid="19">
                                            <p:txEl>
                                              <p:pRg st="0" end="0"/>
                                            </p:txEl>
                                          </p:spTgt>
                                        </p:tgtEl>
                                      </p:cBhvr>
                                    </p:animEffect>
                                    <p:anim to="" calcmode="lin" valueType="num">
                                      <p:cBhvr>
                                        <p:cTn id="110" dur="750" fill="hold">
                                          <p:stCondLst>
                                            <p:cond delay="0"/>
                                          </p:stCondLst>
                                        </p:cTn>
                                        <p:tgtEl>
                                          <p:spTgt spid="19">
                                            <p:txEl>
                                              <p:pRg st="0" end="0"/>
                                            </p:txEl>
                                          </p:spTgt>
                                        </p:tgtEl>
                                        <p:attrNameLst>
                                          <p:attrName>ppt_w</p:attrName>
                                        </p:attrNameLst>
                                      </p:cBhvr>
                                      <p:tavLst>
                                        <p:tav tm="0">
                                          <p:val>
                                            <p:strVal val="#ppt_w*4"/>
                                          </p:val>
                                        </p:tav>
                                        <p:tav tm="100000">
                                          <p:val>
                                            <p:strVal val="#ppt_w"/>
                                          </p:val>
                                        </p:tav>
                                      </p:tavLst>
                                    </p:anim>
                                    <p:anim to="" calcmode="lin" valueType="num">
                                      <p:cBhvr>
                                        <p:cTn id="111" dur="750" fill="hold">
                                          <p:stCondLst>
                                            <p:cond delay="0"/>
                                          </p:stCondLst>
                                        </p:cTn>
                                        <p:tgtEl>
                                          <p:spTgt spid="19">
                                            <p:txEl>
                                              <p:pRg st="0" end="0"/>
                                            </p:txEl>
                                          </p:spTgt>
                                        </p:tgtEl>
                                        <p:attrNameLst>
                                          <p:attrName>ppt_h</p:attrName>
                                        </p:attrNameLst>
                                      </p:cBhvr>
                                      <p:tavLst>
                                        <p:tav tm="0">
                                          <p:val>
                                            <p:strVal val="#ppt_h*4"/>
                                          </p:val>
                                        </p:tav>
                                        <p:tav tm="100000">
                                          <p:val>
                                            <p:strVal val="#ppt_h"/>
                                          </p:val>
                                        </p:tav>
                                      </p:tavLst>
                                    </p:anim>
                                  </p:childTnLst>
                                </p:cTn>
                              </p:par>
                              <p:par>
                                <p:cTn id="112" presetID="0" presetClass="entr" presetSubtype="0" fill="hold" grpId="0" nodeType="withEffect">
                                  <p:stCondLst>
                                    <p:cond delay="1600"/>
                                  </p:stCondLst>
                                  <p:childTnLst>
                                    <p:set>
                                      <p:cBhvr>
                                        <p:cTn id="113" dur="1" fill="hold">
                                          <p:stCondLst>
                                            <p:cond delay="0"/>
                                          </p:stCondLst>
                                        </p:cTn>
                                        <p:tgtEl>
                                          <p:spTgt spid="18">
                                            <p:txEl>
                                              <p:pRg st="0" end="0"/>
                                            </p:txEl>
                                          </p:spTgt>
                                        </p:tgtEl>
                                        <p:attrNameLst>
                                          <p:attrName>style.visibility</p:attrName>
                                        </p:attrNameLst>
                                      </p:cBhvr>
                                      <p:to>
                                        <p:strVal val="visible"/>
                                      </p:to>
                                    </p:set>
                                    <p:animEffect transition="in" filter="fade">
                                      <p:cBhvr>
                                        <p:cTn id="114" dur="750">
                                          <p:stCondLst>
                                            <p:cond delay="0"/>
                                          </p:stCondLst>
                                        </p:cTn>
                                        <p:tgtEl>
                                          <p:spTgt spid="18">
                                            <p:txEl>
                                              <p:pRg st="0" end="0"/>
                                            </p:txEl>
                                          </p:spTgt>
                                        </p:tgtEl>
                                      </p:cBhvr>
                                    </p:animEffect>
                                    <p:anim to="" calcmode="lin" valueType="num">
                                      <p:cBhvr>
                                        <p:cTn id="115" dur="750" fill="hold">
                                          <p:stCondLst>
                                            <p:cond delay="0"/>
                                          </p:stCondLst>
                                        </p:cTn>
                                        <p:tgtEl>
                                          <p:spTgt spid="18">
                                            <p:txEl>
                                              <p:pRg st="0" end="0"/>
                                            </p:txEl>
                                          </p:spTgt>
                                        </p:tgtEl>
                                        <p:attrNameLst>
                                          <p:attrName>ppt_w</p:attrName>
                                        </p:attrNameLst>
                                      </p:cBhvr>
                                      <p:tavLst>
                                        <p:tav tm="0">
                                          <p:val>
                                            <p:strVal val="#ppt_w*4"/>
                                          </p:val>
                                        </p:tav>
                                        <p:tav tm="100000">
                                          <p:val>
                                            <p:strVal val="#ppt_w"/>
                                          </p:val>
                                        </p:tav>
                                      </p:tavLst>
                                    </p:anim>
                                    <p:anim to="" calcmode="lin" valueType="num">
                                      <p:cBhvr>
                                        <p:cTn id="116" dur="750" fill="hold">
                                          <p:stCondLst>
                                            <p:cond delay="0"/>
                                          </p:stCondLst>
                                        </p:cTn>
                                        <p:tgtEl>
                                          <p:spTgt spid="18">
                                            <p:txEl>
                                              <p:pRg st="0" end="0"/>
                                            </p:txEl>
                                          </p:spTgt>
                                        </p:tgtEl>
                                        <p:attrNameLst>
                                          <p:attrName>ppt_h</p:attrName>
                                        </p:attrNameLst>
                                      </p:cBhvr>
                                      <p:tavLst>
                                        <p:tav tm="0">
                                          <p:val>
                                            <p:strVal val="#ppt_h*4"/>
                                          </p:val>
                                        </p:tav>
                                        <p:tav tm="100000">
                                          <p:val>
                                            <p:strVal val="#ppt_h"/>
                                          </p:val>
                                        </p:tav>
                                      </p:tavLst>
                                    </p:anim>
                                  </p:childTnLst>
                                </p:cTn>
                              </p:par>
                            </p:childTnLst>
                          </p:cTn>
                        </p:par>
                        <p:par>
                          <p:cTn id="117" fill="hold">
                            <p:stCondLst>
                              <p:cond delay="2350"/>
                            </p:stCondLst>
                            <p:childTnLst>
                              <p:par>
                                <p:cTn id="118" presetID="1" presetClass="entr" presetSubtype="0" fill="hold" grpId="0" nodeType="afterEffect">
                                  <p:stCondLst>
                                    <p:cond delay="0"/>
                                  </p:stCondLst>
                                  <p:childTnLst>
                                    <p:set>
                                      <p:cBhvr>
                                        <p:cTn id="119" dur="1" fill="hold">
                                          <p:stCondLst>
                                            <p:cond delay="0"/>
                                          </p:stCondLst>
                                        </p:cTn>
                                        <p:tgtEl>
                                          <p:spTgt spid="26">
                                            <p:txEl>
                                              <p:pRg st="0" end="0"/>
                                            </p:txEl>
                                          </p:spTgt>
                                        </p:tgtEl>
                                        <p:attrNameLst>
                                          <p:attrName>style.visibility</p:attrName>
                                        </p:attrNameLst>
                                      </p:cBhvr>
                                      <p:to>
                                        <p:strVal val="visible"/>
                                      </p:to>
                                    </p:set>
                                  </p:childTnLst>
                                </p:cTn>
                              </p:par>
                              <p:par>
                                <p:cTn id="120" presetID="53" presetClass="exit" presetSubtype="32" fill="hold" grpId="1" nodeType="withEffect">
                                  <p:stCondLst>
                                    <p:cond delay="0"/>
                                  </p:stCondLst>
                                  <p:childTnLst>
                                    <p:anim calcmode="lin" valueType="num">
                                      <p:cBhvr>
                                        <p:cTn id="121" dur="500"/>
                                        <p:tgtEl>
                                          <p:spTgt spid="25">
                                            <p:txEl>
                                              <p:pRg st="0" end="0"/>
                                            </p:txEl>
                                          </p:spTgt>
                                        </p:tgtEl>
                                        <p:attrNameLst>
                                          <p:attrName>ppt_w</p:attrName>
                                        </p:attrNameLst>
                                      </p:cBhvr>
                                      <p:tavLst>
                                        <p:tav tm="0">
                                          <p:val>
                                            <p:strVal val="ppt_w"/>
                                          </p:val>
                                        </p:tav>
                                        <p:tav tm="100000">
                                          <p:val>
                                            <p:fltVal val="0"/>
                                          </p:val>
                                        </p:tav>
                                      </p:tavLst>
                                    </p:anim>
                                    <p:anim calcmode="lin" valueType="num">
                                      <p:cBhvr>
                                        <p:cTn id="122" dur="500"/>
                                        <p:tgtEl>
                                          <p:spTgt spid="25">
                                            <p:txEl>
                                              <p:pRg st="0" end="0"/>
                                            </p:txEl>
                                          </p:spTgt>
                                        </p:tgtEl>
                                        <p:attrNameLst>
                                          <p:attrName>ppt_h</p:attrName>
                                        </p:attrNameLst>
                                      </p:cBhvr>
                                      <p:tavLst>
                                        <p:tav tm="0">
                                          <p:val>
                                            <p:strVal val="ppt_h"/>
                                          </p:val>
                                        </p:tav>
                                        <p:tav tm="100000">
                                          <p:val>
                                            <p:fltVal val="0"/>
                                          </p:val>
                                        </p:tav>
                                      </p:tavLst>
                                    </p:anim>
                                    <p:animEffect transition="out" filter="fade">
                                      <p:cBhvr>
                                        <p:cTn id="123" dur="500"/>
                                        <p:tgtEl>
                                          <p:spTgt spid="25">
                                            <p:txEl>
                                              <p:pRg st="0" end="0"/>
                                            </p:txEl>
                                          </p:spTgt>
                                        </p:tgtEl>
                                      </p:cBhvr>
                                    </p:animEffect>
                                    <p:set>
                                      <p:cBhvr>
                                        <p:cTn id="124" dur="1" fill="hold">
                                          <p:stCondLst>
                                            <p:cond delay="499"/>
                                          </p:stCondLst>
                                        </p:cTn>
                                        <p:tgtEl>
                                          <p:spTgt spid="25">
                                            <p:txEl>
                                              <p:pRg st="0" end="0"/>
                                            </p:txEl>
                                          </p:spTgt>
                                        </p:tgtEl>
                                        <p:attrNameLst>
                                          <p:attrName>style.visibility</p:attrName>
                                        </p:attrNameLst>
                                      </p:cBhvr>
                                      <p:to>
                                        <p:strVal val="hidden"/>
                                      </p:to>
                                    </p:set>
                                  </p:childTnLst>
                                </p:cTn>
                              </p:par>
                              <p:par>
                                <p:cTn id="125" presetID="53" presetClass="exit" presetSubtype="32" fill="hold" grpId="1" nodeType="withEffect">
                                  <p:stCondLst>
                                    <p:cond delay="0"/>
                                  </p:stCondLst>
                                  <p:childTnLst>
                                    <p:anim calcmode="lin" valueType="num">
                                      <p:cBhvr>
                                        <p:cTn id="126" dur="500"/>
                                        <p:tgtEl>
                                          <p:spTgt spid="24">
                                            <p:txEl>
                                              <p:pRg st="0" end="0"/>
                                            </p:txEl>
                                          </p:spTgt>
                                        </p:tgtEl>
                                        <p:attrNameLst>
                                          <p:attrName>ppt_w</p:attrName>
                                        </p:attrNameLst>
                                      </p:cBhvr>
                                      <p:tavLst>
                                        <p:tav tm="0">
                                          <p:val>
                                            <p:strVal val="ppt_w"/>
                                          </p:val>
                                        </p:tav>
                                        <p:tav tm="100000">
                                          <p:val>
                                            <p:fltVal val="0"/>
                                          </p:val>
                                        </p:tav>
                                      </p:tavLst>
                                    </p:anim>
                                    <p:anim calcmode="lin" valueType="num">
                                      <p:cBhvr>
                                        <p:cTn id="127" dur="500"/>
                                        <p:tgtEl>
                                          <p:spTgt spid="24">
                                            <p:txEl>
                                              <p:pRg st="0" end="0"/>
                                            </p:txEl>
                                          </p:spTgt>
                                        </p:tgtEl>
                                        <p:attrNameLst>
                                          <p:attrName>ppt_h</p:attrName>
                                        </p:attrNameLst>
                                      </p:cBhvr>
                                      <p:tavLst>
                                        <p:tav tm="0">
                                          <p:val>
                                            <p:strVal val="ppt_h"/>
                                          </p:val>
                                        </p:tav>
                                        <p:tav tm="100000">
                                          <p:val>
                                            <p:fltVal val="0"/>
                                          </p:val>
                                        </p:tav>
                                      </p:tavLst>
                                    </p:anim>
                                    <p:animEffect transition="out" filter="fade">
                                      <p:cBhvr>
                                        <p:cTn id="128" dur="500"/>
                                        <p:tgtEl>
                                          <p:spTgt spid="24">
                                            <p:txEl>
                                              <p:pRg st="0" end="0"/>
                                            </p:txEl>
                                          </p:spTgt>
                                        </p:tgtEl>
                                      </p:cBhvr>
                                    </p:animEffect>
                                    <p:set>
                                      <p:cBhvr>
                                        <p:cTn id="129" dur="1" fill="hold">
                                          <p:stCondLst>
                                            <p:cond delay="499"/>
                                          </p:stCondLst>
                                        </p:cTn>
                                        <p:tgtEl>
                                          <p:spTgt spid="24">
                                            <p:txEl>
                                              <p:pRg st="0" end="0"/>
                                            </p:txEl>
                                          </p:spTgt>
                                        </p:tgtEl>
                                        <p:attrNameLst>
                                          <p:attrName>style.visibility</p:attrName>
                                        </p:attrNameLst>
                                      </p:cBhvr>
                                      <p:to>
                                        <p:strVal val="hidden"/>
                                      </p:to>
                                    </p:set>
                                  </p:childTnLst>
                                </p:cTn>
                              </p:par>
                              <p:par>
                                <p:cTn id="130" presetID="53" presetClass="exit" presetSubtype="32" fill="hold" grpId="1" nodeType="withEffect">
                                  <p:stCondLst>
                                    <p:cond delay="0"/>
                                  </p:stCondLst>
                                  <p:childTnLst>
                                    <p:anim calcmode="lin" valueType="num">
                                      <p:cBhvr>
                                        <p:cTn id="131" dur="500"/>
                                        <p:tgtEl>
                                          <p:spTgt spid="23">
                                            <p:txEl>
                                              <p:pRg st="0" end="0"/>
                                            </p:txEl>
                                          </p:spTgt>
                                        </p:tgtEl>
                                        <p:attrNameLst>
                                          <p:attrName>ppt_w</p:attrName>
                                        </p:attrNameLst>
                                      </p:cBhvr>
                                      <p:tavLst>
                                        <p:tav tm="0">
                                          <p:val>
                                            <p:strVal val="ppt_w"/>
                                          </p:val>
                                        </p:tav>
                                        <p:tav tm="100000">
                                          <p:val>
                                            <p:fltVal val="0"/>
                                          </p:val>
                                        </p:tav>
                                      </p:tavLst>
                                    </p:anim>
                                    <p:anim calcmode="lin" valueType="num">
                                      <p:cBhvr>
                                        <p:cTn id="132" dur="500"/>
                                        <p:tgtEl>
                                          <p:spTgt spid="23">
                                            <p:txEl>
                                              <p:pRg st="0" end="0"/>
                                            </p:txEl>
                                          </p:spTgt>
                                        </p:tgtEl>
                                        <p:attrNameLst>
                                          <p:attrName>ppt_h</p:attrName>
                                        </p:attrNameLst>
                                      </p:cBhvr>
                                      <p:tavLst>
                                        <p:tav tm="0">
                                          <p:val>
                                            <p:strVal val="ppt_h"/>
                                          </p:val>
                                        </p:tav>
                                        <p:tav tm="100000">
                                          <p:val>
                                            <p:fltVal val="0"/>
                                          </p:val>
                                        </p:tav>
                                      </p:tavLst>
                                    </p:anim>
                                    <p:animEffect transition="out" filter="fade">
                                      <p:cBhvr>
                                        <p:cTn id="133" dur="500"/>
                                        <p:tgtEl>
                                          <p:spTgt spid="23">
                                            <p:txEl>
                                              <p:pRg st="0" end="0"/>
                                            </p:txEl>
                                          </p:spTgt>
                                        </p:tgtEl>
                                      </p:cBhvr>
                                    </p:animEffect>
                                    <p:set>
                                      <p:cBhvr>
                                        <p:cTn id="134" dur="1" fill="hold">
                                          <p:stCondLst>
                                            <p:cond delay="499"/>
                                          </p:stCondLst>
                                        </p:cTn>
                                        <p:tgtEl>
                                          <p:spTgt spid="23">
                                            <p:txEl>
                                              <p:pRg st="0" end="0"/>
                                            </p:txEl>
                                          </p:spTgt>
                                        </p:tgtEl>
                                        <p:attrNameLst>
                                          <p:attrName>style.visibility</p:attrName>
                                        </p:attrNameLst>
                                      </p:cBhvr>
                                      <p:to>
                                        <p:strVal val="hidden"/>
                                      </p:to>
                                    </p:set>
                                  </p:childTnLst>
                                </p:cTn>
                              </p:par>
                              <p:par>
                                <p:cTn id="135" presetID="53" presetClass="exit" presetSubtype="32" fill="hold" grpId="1" nodeType="withEffect">
                                  <p:stCondLst>
                                    <p:cond delay="0"/>
                                  </p:stCondLst>
                                  <p:childTnLst>
                                    <p:anim calcmode="lin" valueType="num">
                                      <p:cBhvr>
                                        <p:cTn id="136" dur="500"/>
                                        <p:tgtEl>
                                          <p:spTgt spid="22">
                                            <p:txEl>
                                              <p:pRg st="0" end="0"/>
                                            </p:txEl>
                                          </p:spTgt>
                                        </p:tgtEl>
                                        <p:attrNameLst>
                                          <p:attrName>ppt_w</p:attrName>
                                        </p:attrNameLst>
                                      </p:cBhvr>
                                      <p:tavLst>
                                        <p:tav tm="0">
                                          <p:val>
                                            <p:strVal val="ppt_w"/>
                                          </p:val>
                                        </p:tav>
                                        <p:tav tm="100000">
                                          <p:val>
                                            <p:fltVal val="0"/>
                                          </p:val>
                                        </p:tav>
                                      </p:tavLst>
                                    </p:anim>
                                    <p:anim calcmode="lin" valueType="num">
                                      <p:cBhvr>
                                        <p:cTn id="137" dur="500"/>
                                        <p:tgtEl>
                                          <p:spTgt spid="22">
                                            <p:txEl>
                                              <p:pRg st="0" end="0"/>
                                            </p:txEl>
                                          </p:spTgt>
                                        </p:tgtEl>
                                        <p:attrNameLst>
                                          <p:attrName>ppt_h</p:attrName>
                                        </p:attrNameLst>
                                      </p:cBhvr>
                                      <p:tavLst>
                                        <p:tav tm="0">
                                          <p:val>
                                            <p:strVal val="ppt_h"/>
                                          </p:val>
                                        </p:tav>
                                        <p:tav tm="100000">
                                          <p:val>
                                            <p:fltVal val="0"/>
                                          </p:val>
                                        </p:tav>
                                      </p:tavLst>
                                    </p:anim>
                                    <p:animEffect transition="out" filter="fade">
                                      <p:cBhvr>
                                        <p:cTn id="138" dur="500"/>
                                        <p:tgtEl>
                                          <p:spTgt spid="22">
                                            <p:txEl>
                                              <p:pRg st="0" end="0"/>
                                            </p:txEl>
                                          </p:spTgt>
                                        </p:tgtEl>
                                      </p:cBhvr>
                                    </p:animEffect>
                                    <p:set>
                                      <p:cBhvr>
                                        <p:cTn id="139" dur="1" fill="hold">
                                          <p:stCondLst>
                                            <p:cond delay="499"/>
                                          </p:stCondLst>
                                        </p:cTn>
                                        <p:tgtEl>
                                          <p:spTgt spid="22">
                                            <p:txEl>
                                              <p:pRg st="0" end="0"/>
                                            </p:txEl>
                                          </p:spTgt>
                                        </p:tgtEl>
                                        <p:attrNameLst>
                                          <p:attrName>style.visibility</p:attrName>
                                        </p:attrNameLst>
                                      </p:cBhvr>
                                      <p:to>
                                        <p:strVal val="hidden"/>
                                      </p:to>
                                    </p:set>
                                  </p:childTnLst>
                                </p:cTn>
                              </p:par>
                              <p:par>
                                <p:cTn id="140" presetID="53" presetClass="exit" presetSubtype="32" fill="hold" grpId="1" nodeType="withEffect">
                                  <p:stCondLst>
                                    <p:cond delay="0"/>
                                  </p:stCondLst>
                                  <p:childTnLst>
                                    <p:anim calcmode="lin" valueType="num">
                                      <p:cBhvr>
                                        <p:cTn id="141" dur="500"/>
                                        <p:tgtEl>
                                          <p:spTgt spid="21">
                                            <p:txEl>
                                              <p:pRg st="0" end="0"/>
                                            </p:txEl>
                                          </p:spTgt>
                                        </p:tgtEl>
                                        <p:attrNameLst>
                                          <p:attrName>ppt_w</p:attrName>
                                        </p:attrNameLst>
                                      </p:cBhvr>
                                      <p:tavLst>
                                        <p:tav tm="0">
                                          <p:val>
                                            <p:strVal val="ppt_w"/>
                                          </p:val>
                                        </p:tav>
                                        <p:tav tm="100000">
                                          <p:val>
                                            <p:fltVal val="0"/>
                                          </p:val>
                                        </p:tav>
                                      </p:tavLst>
                                    </p:anim>
                                    <p:anim calcmode="lin" valueType="num">
                                      <p:cBhvr>
                                        <p:cTn id="142" dur="500"/>
                                        <p:tgtEl>
                                          <p:spTgt spid="21">
                                            <p:txEl>
                                              <p:pRg st="0" end="0"/>
                                            </p:txEl>
                                          </p:spTgt>
                                        </p:tgtEl>
                                        <p:attrNameLst>
                                          <p:attrName>ppt_h</p:attrName>
                                        </p:attrNameLst>
                                      </p:cBhvr>
                                      <p:tavLst>
                                        <p:tav tm="0">
                                          <p:val>
                                            <p:strVal val="ppt_h"/>
                                          </p:val>
                                        </p:tav>
                                        <p:tav tm="100000">
                                          <p:val>
                                            <p:fltVal val="0"/>
                                          </p:val>
                                        </p:tav>
                                      </p:tavLst>
                                    </p:anim>
                                    <p:animEffect transition="out" filter="fade">
                                      <p:cBhvr>
                                        <p:cTn id="143" dur="500"/>
                                        <p:tgtEl>
                                          <p:spTgt spid="21">
                                            <p:txEl>
                                              <p:pRg st="0" end="0"/>
                                            </p:txEl>
                                          </p:spTgt>
                                        </p:tgtEl>
                                      </p:cBhvr>
                                    </p:animEffect>
                                    <p:set>
                                      <p:cBhvr>
                                        <p:cTn id="144" dur="1" fill="hold">
                                          <p:stCondLst>
                                            <p:cond delay="499"/>
                                          </p:stCondLst>
                                        </p:cTn>
                                        <p:tgtEl>
                                          <p:spTgt spid="21">
                                            <p:txEl>
                                              <p:pRg st="0" end="0"/>
                                            </p:txEl>
                                          </p:spTgt>
                                        </p:tgtEl>
                                        <p:attrNameLst>
                                          <p:attrName>style.visibility</p:attrName>
                                        </p:attrNameLst>
                                      </p:cBhvr>
                                      <p:to>
                                        <p:strVal val="hidden"/>
                                      </p:to>
                                    </p:set>
                                  </p:childTnLst>
                                </p:cTn>
                              </p:par>
                              <p:par>
                                <p:cTn id="145" presetID="53" presetClass="exit" presetSubtype="32" fill="hold" grpId="1" nodeType="withEffect">
                                  <p:stCondLst>
                                    <p:cond delay="0"/>
                                  </p:stCondLst>
                                  <p:childTnLst>
                                    <p:anim calcmode="lin" valueType="num">
                                      <p:cBhvr>
                                        <p:cTn id="146" dur="500"/>
                                        <p:tgtEl>
                                          <p:spTgt spid="20">
                                            <p:txEl>
                                              <p:pRg st="0" end="0"/>
                                            </p:txEl>
                                          </p:spTgt>
                                        </p:tgtEl>
                                        <p:attrNameLst>
                                          <p:attrName>ppt_w</p:attrName>
                                        </p:attrNameLst>
                                      </p:cBhvr>
                                      <p:tavLst>
                                        <p:tav tm="0">
                                          <p:val>
                                            <p:strVal val="ppt_w"/>
                                          </p:val>
                                        </p:tav>
                                        <p:tav tm="100000">
                                          <p:val>
                                            <p:fltVal val="0"/>
                                          </p:val>
                                        </p:tav>
                                      </p:tavLst>
                                    </p:anim>
                                    <p:anim calcmode="lin" valueType="num">
                                      <p:cBhvr>
                                        <p:cTn id="147" dur="500"/>
                                        <p:tgtEl>
                                          <p:spTgt spid="20">
                                            <p:txEl>
                                              <p:pRg st="0" end="0"/>
                                            </p:txEl>
                                          </p:spTgt>
                                        </p:tgtEl>
                                        <p:attrNameLst>
                                          <p:attrName>ppt_h</p:attrName>
                                        </p:attrNameLst>
                                      </p:cBhvr>
                                      <p:tavLst>
                                        <p:tav tm="0">
                                          <p:val>
                                            <p:strVal val="ppt_h"/>
                                          </p:val>
                                        </p:tav>
                                        <p:tav tm="100000">
                                          <p:val>
                                            <p:fltVal val="0"/>
                                          </p:val>
                                        </p:tav>
                                      </p:tavLst>
                                    </p:anim>
                                    <p:animEffect transition="out" filter="fade">
                                      <p:cBhvr>
                                        <p:cTn id="148" dur="500"/>
                                        <p:tgtEl>
                                          <p:spTgt spid="20">
                                            <p:txEl>
                                              <p:pRg st="0" end="0"/>
                                            </p:txEl>
                                          </p:spTgt>
                                        </p:tgtEl>
                                      </p:cBhvr>
                                    </p:animEffect>
                                    <p:set>
                                      <p:cBhvr>
                                        <p:cTn id="149" dur="1" fill="hold">
                                          <p:stCondLst>
                                            <p:cond delay="499"/>
                                          </p:stCondLst>
                                        </p:cTn>
                                        <p:tgtEl>
                                          <p:spTgt spid="20">
                                            <p:txEl>
                                              <p:pRg st="0" end="0"/>
                                            </p:txEl>
                                          </p:spTgt>
                                        </p:tgtEl>
                                        <p:attrNameLst>
                                          <p:attrName>style.visibility</p:attrName>
                                        </p:attrNameLst>
                                      </p:cBhvr>
                                      <p:to>
                                        <p:strVal val="hidden"/>
                                      </p:to>
                                    </p:set>
                                  </p:childTnLst>
                                </p:cTn>
                              </p:par>
                              <p:par>
                                <p:cTn id="150" presetID="53" presetClass="exit" presetSubtype="32" fill="hold" grpId="1" nodeType="withEffect">
                                  <p:stCondLst>
                                    <p:cond delay="0"/>
                                  </p:stCondLst>
                                  <p:childTnLst>
                                    <p:anim calcmode="lin" valueType="num">
                                      <p:cBhvr>
                                        <p:cTn id="151" dur="500"/>
                                        <p:tgtEl>
                                          <p:spTgt spid="19">
                                            <p:txEl>
                                              <p:pRg st="0" end="0"/>
                                            </p:txEl>
                                          </p:spTgt>
                                        </p:tgtEl>
                                        <p:attrNameLst>
                                          <p:attrName>ppt_w</p:attrName>
                                        </p:attrNameLst>
                                      </p:cBhvr>
                                      <p:tavLst>
                                        <p:tav tm="0">
                                          <p:val>
                                            <p:strVal val="ppt_w"/>
                                          </p:val>
                                        </p:tav>
                                        <p:tav tm="100000">
                                          <p:val>
                                            <p:fltVal val="0"/>
                                          </p:val>
                                        </p:tav>
                                      </p:tavLst>
                                    </p:anim>
                                    <p:anim calcmode="lin" valueType="num">
                                      <p:cBhvr>
                                        <p:cTn id="152" dur="500"/>
                                        <p:tgtEl>
                                          <p:spTgt spid="19">
                                            <p:txEl>
                                              <p:pRg st="0" end="0"/>
                                            </p:txEl>
                                          </p:spTgt>
                                        </p:tgtEl>
                                        <p:attrNameLst>
                                          <p:attrName>ppt_h</p:attrName>
                                        </p:attrNameLst>
                                      </p:cBhvr>
                                      <p:tavLst>
                                        <p:tav tm="0">
                                          <p:val>
                                            <p:strVal val="ppt_h"/>
                                          </p:val>
                                        </p:tav>
                                        <p:tav tm="100000">
                                          <p:val>
                                            <p:fltVal val="0"/>
                                          </p:val>
                                        </p:tav>
                                      </p:tavLst>
                                    </p:anim>
                                    <p:animEffect transition="out" filter="fade">
                                      <p:cBhvr>
                                        <p:cTn id="153" dur="500"/>
                                        <p:tgtEl>
                                          <p:spTgt spid="19">
                                            <p:txEl>
                                              <p:pRg st="0" end="0"/>
                                            </p:txEl>
                                          </p:spTgt>
                                        </p:tgtEl>
                                      </p:cBhvr>
                                    </p:animEffect>
                                    <p:set>
                                      <p:cBhvr>
                                        <p:cTn id="154" dur="1" fill="hold">
                                          <p:stCondLst>
                                            <p:cond delay="499"/>
                                          </p:stCondLst>
                                        </p:cTn>
                                        <p:tgtEl>
                                          <p:spTgt spid="19">
                                            <p:txEl>
                                              <p:pRg st="0" end="0"/>
                                            </p:txEl>
                                          </p:spTgt>
                                        </p:tgtEl>
                                        <p:attrNameLst>
                                          <p:attrName>style.visibility</p:attrName>
                                        </p:attrNameLst>
                                      </p:cBhvr>
                                      <p:to>
                                        <p:strVal val="hidden"/>
                                      </p:to>
                                    </p:set>
                                  </p:childTnLst>
                                </p:cTn>
                              </p:par>
                              <p:par>
                                <p:cTn id="155" presetID="53" presetClass="exit" presetSubtype="32" fill="hold" grpId="1" nodeType="withEffect">
                                  <p:stCondLst>
                                    <p:cond delay="0"/>
                                  </p:stCondLst>
                                  <p:childTnLst>
                                    <p:anim calcmode="lin" valueType="num">
                                      <p:cBhvr>
                                        <p:cTn id="156" dur="500"/>
                                        <p:tgtEl>
                                          <p:spTgt spid="18">
                                            <p:txEl>
                                              <p:pRg st="0" end="0"/>
                                            </p:txEl>
                                          </p:spTgt>
                                        </p:tgtEl>
                                        <p:attrNameLst>
                                          <p:attrName>ppt_w</p:attrName>
                                        </p:attrNameLst>
                                      </p:cBhvr>
                                      <p:tavLst>
                                        <p:tav tm="0">
                                          <p:val>
                                            <p:strVal val="ppt_w"/>
                                          </p:val>
                                        </p:tav>
                                        <p:tav tm="100000">
                                          <p:val>
                                            <p:fltVal val="0"/>
                                          </p:val>
                                        </p:tav>
                                      </p:tavLst>
                                    </p:anim>
                                    <p:anim calcmode="lin" valueType="num">
                                      <p:cBhvr>
                                        <p:cTn id="157" dur="500"/>
                                        <p:tgtEl>
                                          <p:spTgt spid="18">
                                            <p:txEl>
                                              <p:pRg st="0" end="0"/>
                                            </p:txEl>
                                          </p:spTgt>
                                        </p:tgtEl>
                                        <p:attrNameLst>
                                          <p:attrName>ppt_h</p:attrName>
                                        </p:attrNameLst>
                                      </p:cBhvr>
                                      <p:tavLst>
                                        <p:tav tm="0">
                                          <p:val>
                                            <p:strVal val="ppt_h"/>
                                          </p:val>
                                        </p:tav>
                                        <p:tav tm="100000">
                                          <p:val>
                                            <p:fltVal val="0"/>
                                          </p:val>
                                        </p:tav>
                                      </p:tavLst>
                                    </p:anim>
                                    <p:animEffect transition="out" filter="fade">
                                      <p:cBhvr>
                                        <p:cTn id="158" dur="500"/>
                                        <p:tgtEl>
                                          <p:spTgt spid="18">
                                            <p:txEl>
                                              <p:pRg st="0" end="0"/>
                                            </p:txEl>
                                          </p:spTgt>
                                        </p:tgtEl>
                                      </p:cBhvr>
                                    </p:animEffect>
                                    <p:set>
                                      <p:cBhvr>
                                        <p:cTn id="159" dur="1" fill="hold">
                                          <p:stCondLst>
                                            <p:cond delay="499"/>
                                          </p:stCondLst>
                                        </p:cTn>
                                        <p:tgtEl>
                                          <p:spTgt spid="18">
                                            <p:txEl>
                                              <p:pRg st="0" end="0"/>
                                            </p:txEl>
                                          </p:spTgt>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26">
                                            <p:txEl>
                                              <p:pRg st="0" end="0"/>
                                            </p:txEl>
                                          </p:spTgt>
                                        </p:tgtEl>
                                      </p:cBhvr>
                                    </p:animEffect>
                                    <p:set>
                                      <p:cBhvr>
                                        <p:cTn id="162" dur="1" fill="hold">
                                          <p:stCondLst>
                                            <p:cond delay="499"/>
                                          </p:stCondLst>
                                        </p:cTn>
                                        <p:tgtEl>
                                          <p:spTgt spid="26">
                                            <p:txEl>
                                              <p:pRg st="0" end="0"/>
                                            </p:txEl>
                                          </p:spTgt>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5"/>
                                        </p:tgtEl>
                                        <p:attrNameLst>
                                          <p:attrName>style.visibility</p:attrName>
                                        </p:attrNameLst>
                                      </p:cBhvr>
                                      <p:to>
                                        <p:strVal val="visible"/>
                                      </p:to>
                                    </p:set>
                                    <p:animEffect transition="in" filter="fade">
                                      <p:cBhvr>
                                        <p:cTn id="167" dur="250"/>
                                        <p:tgtEl>
                                          <p:spTgt spid="5"/>
                                        </p:tgtEl>
                                      </p:cBhvr>
                                    </p:animEffect>
                                  </p:childTnLst>
                                </p:cTn>
                              </p:par>
                              <p:par>
                                <p:cTn id="168" presetID="42" presetClass="path" presetSubtype="0" accel="50000" decel="50000" fill="hold" grpId="2" nodeType="withEffect">
                                  <p:stCondLst>
                                    <p:cond delay="0"/>
                                  </p:stCondLst>
                                  <p:childTnLst>
                                    <p:animMotion origin="layout" path="M 3.61111E-6 4.81481E-6 L -0.06945 0.04189 " pathEditMode="relative" rAng="0" ptsTypes="AA">
                                      <p:cBhvr>
                                        <p:cTn id="169" dur="2000" fill="hold"/>
                                        <p:tgtEl>
                                          <p:spTgt spid="5"/>
                                        </p:tgtEl>
                                        <p:attrNameLst>
                                          <p:attrName>ppt_x</p:attrName>
                                          <p:attrName>ppt_y</p:attrName>
                                        </p:attrNameLst>
                                      </p:cBhvr>
                                      <p:rCtr x="-3472" y="2083"/>
                                    </p:animMotion>
                                  </p:childTnLst>
                                </p:cTn>
                              </p:par>
                              <p:par>
                                <p:cTn id="170" presetID="10" presetClass="exit" presetSubtype="0" fill="hold" grpId="1" nodeType="withEffect">
                                  <p:stCondLst>
                                    <p:cond delay="0"/>
                                  </p:stCondLst>
                                  <p:childTnLst>
                                    <p:animEffect transition="out" filter="fade">
                                      <p:cBhvr>
                                        <p:cTn id="171" dur="1250"/>
                                        <p:tgtEl>
                                          <p:spTgt spid="3074"/>
                                        </p:tgtEl>
                                      </p:cBhvr>
                                    </p:animEffect>
                                    <p:set>
                                      <p:cBhvr>
                                        <p:cTn id="172" dur="1" fill="hold">
                                          <p:stCondLst>
                                            <p:cond delay="1249"/>
                                          </p:stCondLst>
                                        </p:cTn>
                                        <p:tgtEl>
                                          <p:spTgt spid="3074"/>
                                        </p:tgtEl>
                                        <p:attrNameLst>
                                          <p:attrName>style.visibility</p:attrName>
                                        </p:attrNameLst>
                                      </p:cBhvr>
                                      <p:to>
                                        <p:strVal val="hidden"/>
                                      </p:to>
                                    </p:set>
                                  </p:childTnLst>
                                </p:cTn>
                              </p:par>
                              <p:par>
                                <p:cTn id="173" presetID="10" presetClass="exit" presetSubtype="0" fill="hold" grpId="2" nodeType="withEffect">
                                  <p:stCondLst>
                                    <p:cond delay="0"/>
                                  </p:stCondLst>
                                  <p:childTnLst>
                                    <p:animEffect transition="out" filter="fade">
                                      <p:cBhvr>
                                        <p:cTn id="174" dur="500"/>
                                        <p:tgtEl>
                                          <p:spTgt spid="4"/>
                                        </p:tgtEl>
                                      </p:cBhvr>
                                    </p:animEffect>
                                    <p:set>
                                      <p:cBhvr>
                                        <p:cTn id="175" dur="1" fill="hold">
                                          <p:stCondLst>
                                            <p:cond delay="499"/>
                                          </p:stCondLst>
                                        </p:cTn>
                                        <p:tgtEl>
                                          <p:spTgt spid="4"/>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7"/>
                                        </p:tgtEl>
                                      </p:cBhvr>
                                    </p:animEffect>
                                    <p:set>
                                      <p:cBhvr>
                                        <p:cTn id="17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2"/>
      <p:bldP spid="7" grpId="0"/>
      <p:bldP spid="7" grpId="1"/>
      <p:bldP spid="9" grpId="0" build="allAtOnce"/>
      <p:bldP spid="9" grpId="1" build="allAtOnce"/>
      <p:bldP spid="10" grpId="0" build="allAtOnce"/>
      <p:bldP spid="10" grpId="1" build="allAtOnce"/>
      <p:bldP spid="11" grpId="0" build="allAtOnce"/>
      <p:bldP spid="11" grpId="1" build="allAtOnce"/>
      <p:bldP spid="12" grpId="0" build="allAtOnce"/>
      <p:bldP spid="12" grpId="1" build="allAtOnce"/>
      <p:bldP spid="13" grpId="0" build="allAtOnce"/>
      <p:bldP spid="13" grpId="1" build="allAtOnce"/>
      <p:bldP spid="14" grpId="0" build="allAtOnce"/>
      <p:bldP spid="14" grpId="1" build="allAtOnce"/>
      <p:bldP spid="15" grpId="0" build="allAtOnce"/>
      <p:bldP spid="15" grpId="1" build="allAtOnce"/>
      <p:bldP spid="16" grpId="0" build="allAtOnce"/>
      <p:bldP spid="16" grpId="1" build="allAtOnce"/>
      <p:bldP spid="18" grpId="0" build="allAtOnce"/>
      <p:bldP spid="18" grpId="1" build="allAtOnce"/>
      <p:bldP spid="19" grpId="0" build="allAtOnce"/>
      <p:bldP spid="19" grpId="1" build="allAtOnce"/>
      <p:bldP spid="20" grpId="0" build="allAtOnce"/>
      <p:bldP spid="20" grpId="1" build="allAtOnce"/>
      <p:bldP spid="21" grpId="0" build="allAtOnce"/>
      <p:bldP spid="21" grpId="1" build="allAtOnce"/>
      <p:bldP spid="22" grpId="0" build="allAtOnce"/>
      <p:bldP spid="22" grpId="1" build="allAtOnce"/>
      <p:bldP spid="23" grpId="0" build="allAtOnce"/>
      <p:bldP spid="23" grpId="1" build="allAtOnce"/>
      <p:bldP spid="24" grpId="0" build="allAtOnce"/>
      <p:bldP spid="24" grpId="1" build="allAtOnce"/>
      <p:bldP spid="25" grpId="0" build="allAtOnce"/>
      <p:bldP spid="25" grpId="1" build="allAtOnce"/>
      <p:bldP spid="26" grpId="0" build="allAtOnce"/>
      <p:bldP spid="26" grpId="1"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807300C-AA6C-430D-A3CD-32E0DDE9E1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24" b="11276"/>
          <a:stretch/>
        </p:blipFill>
        <p:spPr>
          <a:xfrm>
            <a:off x="0" y="1"/>
            <a:ext cx="1551398" cy="1163549"/>
          </a:xfrm>
          <a:prstGeom prst="rect">
            <a:avLst/>
          </a:prstGeom>
        </p:spPr>
      </p:pic>
      <p:pic>
        <p:nvPicPr>
          <p:cNvPr id="3" name="Picture 2">
            <a:extLst>
              <a:ext uri="{FF2B5EF4-FFF2-40B4-BE49-F238E27FC236}">
                <a16:creationId xmlns:a16="http://schemas.microsoft.com/office/drawing/2014/main" id="{CC8BFED1-E958-475F-9E3B-0A8E2030F9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6924" y="1"/>
            <a:ext cx="1547973" cy="1160980"/>
          </a:xfrm>
          <a:prstGeom prst="rect">
            <a:avLst/>
          </a:prstGeom>
        </p:spPr>
      </p:pic>
      <p:pic>
        <p:nvPicPr>
          <p:cNvPr id="4" name="Picture 2">
            <a:extLst>
              <a:ext uri="{FF2B5EF4-FFF2-40B4-BE49-F238E27FC236}">
                <a16:creationId xmlns:a16="http://schemas.microsoft.com/office/drawing/2014/main" id="{68AC7A84-A6A6-409E-BE18-B80E671F76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8100" y="5687368"/>
            <a:ext cx="1485900" cy="1170632"/>
          </a:xfrm>
          <a:prstGeom prst="rect">
            <a:avLst/>
          </a:prstGeom>
        </p:spPr>
      </p:pic>
      <p:pic>
        <p:nvPicPr>
          <p:cNvPr id="5" name="Picture 2">
            <a:extLst>
              <a:ext uri="{FF2B5EF4-FFF2-40B4-BE49-F238E27FC236}">
                <a16:creationId xmlns:a16="http://schemas.microsoft.com/office/drawing/2014/main" id="{798A9BE3-879F-4F6F-8B59-BDCF95DF9C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05618" y="0"/>
            <a:ext cx="1438382" cy="1160980"/>
          </a:xfrm>
          <a:prstGeom prst="rect">
            <a:avLst/>
          </a:prstGeom>
        </p:spPr>
      </p:pic>
      <p:pic>
        <p:nvPicPr>
          <p:cNvPr id="6" name="Picture 2">
            <a:extLst>
              <a:ext uri="{FF2B5EF4-FFF2-40B4-BE49-F238E27FC236}">
                <a16:creationId xmlns:a16="http://schemas.microsoft.com/office/drawing/2014/main" id="{391C5BA7-D9FA-4D6D-B2AF-F32B0FD8C8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0346" y="1105581"/>
            <a:ext cx="1138441" cy="1409019"/>
          </a:xfrm>
          <a:prstGeom prst="rect">
            <a:avLst/>
          </a:prstGeom>
        </p:spPr>
      </p:pic>
      <p:pic>
        <p:nvPicPr>
          <p:cNvPr id="7" name="Picture 2">
            <a:extLst>
              <a:ext uri="{FF2B5EF4-FFF2-40B4-BE49-F238E27FC236}">
                <a16:creationId xmlns:a16="http://schemas.microsoft.com/office/drawing/2014/main" id="{CAFF75E7-A4FA-4D5F-99BB-2BBE6E054EA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161"/>
          <a:stretch/>
        </p:blipFill>
        <p:spPr>
          <a:xfrm>
            <a:off x="3084023" y="1"/>
            <a:ext cx="1547973" cy="1160980"/>
          </a:xfrm>
          <a:prstGeom prst="rect">
            <a:avLst/>
          </a:prstGeom>
        </p:spPr>
      </p:pic>
      <p:pic>
        <p:nvPicPr>
          <p:cNvPr id="8" name="Picture 2">
            <a:extLst>
              <a:ext uri="{FF2B5EF4-FFF2-40B4-BE49-F238E27FC236}">
                <a16:creationId xmlns:a16="http://schemas.microsoft.com/office/drawing/2014/main" id="{9F3B946C-E293-4B78-BDDF-B73D8BC56D2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82249" y="5687367"/>
            <a:ext cx="1474596" cy="1170633"/>
          </a:xfrm>
          <a:prstGeom prst="rect">
            <a:avLst/>
          </a:prstGeom>
        </p:spPr>
      </p:pic>
      <p:pic>
        <p:nvPicPr>
          <p:cNvPr id="9" name="Picture 2">
            <a:extLst>
              <a:ext uri="{FF2B5EF4-FFF2-40B4-BE49-F238E27FC236}">
                <a16:creationId xmlns:a16="http://schemas.microsoft.com/office/drawing/2014/main" id="{EFA4F3FB-17ED-46AB-ADA1-EFCA549E9A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5692603"/>
            <a:ext cx="1553862" cy="1165397"/>
          </a:xfrm>
          <a:prstGeom prst="rect">
            <a:avLst/>
          </a:prstGeom>
        </p:spPr>
      </p:pic>
      <p:pic>
        <p:nvPicPr>
          <p:cNvPr id="10" name="Picture 2">
            <a:extLst>
              <a:ext uri="{FF2B5EF4-FFF2-40B4-BE49-F238E27FC236}">
                <a16:creationId xmlns:a16="http://schemas.microsoft.com/office/drawing/2014/main" id="{FE7C3882-BAC6-4F93-A29F-319B0D02A04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78374" y="2514599"/>
            <a:ext cx="1407377" cy="1284661"/>
          </a:xfrm>
          <a:prstGeom prst="rect">
            <a:avLst/>
          </a:prstGeom>
        </p:spPr>
      </p:pic>
      <p:pic>
        <p:nvPicPr>
          <p:cNvPr id="11" name="Picture 10">
            <a:extLst>
              <a:ext uri="{FF2B5EF4-FFF2-40B4-BE49-F238E27FC236}">
                <a16:creationId xmlns:a16="http://schemas.microsoft.com/office/drawing/2014/main" id="{1DD0E777-3486-44D5-A89D-7680E4C9EA9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34033" y="1161711"/>
            <a:ext cx="1406729" cy="1352889"/>
          </a:xfrm>
          <a:prstGeom prst="rect">
            <a:avLst/>
          </a:prstGeom>
        </p:spPr>
      </p:pic>
      <p:pic>
        <p:nvPicPr>
          <p:cNvPr id="12" name="Picture 2">
            <a:extLst>
              <a:ext uri="{FF2B5EF4-FFF2-40B4-BE49-F238E27FC236}">
                <a16:creationId xmlns:a16="http://schemas.microsoft.com/office/drawing/2014/main" id="{42CA857E-4264-4D5F-BE39-64506096D89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95488" y="3785852"/>
            <a:ext cx="2560183" cy="1919623"/>
          </a:xfrm>
          <a:prstGeom prst="rect">
            <a:avLst/>
          </a:prstGeom>
        </p:spPr>
      </p:pic>
      <p:pic>
        <p:nvPicPr>
          <p:cNvPr id="13" name="Picture 2">
            <a:extLst>
              <a:ext uri="{FF2B5EF4-FFF2-40B4-BE49-F238E27FC236}">
                <a16:creationId xmlns:a16="http://schemas.microsoft.com/office/drawing/2014/main" id="{283E40F5-D3B7-4E03-AAC2-3E744EB7764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05880" y="4175393"/>
            <a:ext cx="2038120" cy="1520327"/>
          </a:xfrm>
          <a:prstGeom prst="rect">
            <a:avLst/>
          </a:prstGeom>
        </p:spPr>
      </p:pic>
      <p:pic>
        <p:nvPicPr>
          <p:cNvPr id="14" name="Picture 4">
            <a:extLst>
              <a:ext uri="{FF2B5EF4-FFF2-40B4-BE49-F238E27FC236}">
                <a16:creationId xmlns:a16="http://schemas.microsoft.com/office/drawing/2014/main" id="{482A7441-D315-4C9A-859E-A2D651B2A4E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06653" y="1152584"/>
            <a:ext cx="2037347" cy="1528010"/>
          </a:xfrm>
          <a:prstGeom prst="rect">
            <a:avLst/>
          </a:prstGeom>
        </p:spPr>
      </p:pic>
      <p:pic>
        <p:nvPicPr>
          <p:cNvPr id="15" name="Picture 2">
            <a:extLst>
              <a:ext uri="{FF2B5EF4-FFF2-40B4-BE49-F238E27FC236}">
                <a16:creationId xmlns:a16="http://schemas.microsoft.com/office/drawing/2014/main" id="{AEA2388D-7779-4AE0-A03F-E2993496AE6B}"/>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r="25283"/>
          <a:stretch/>
        </p:blipFill>
        <p:spPr>
          <a:xfrm>
            <a:off x="4625918" y="1"/>
            <a:ext cx="1548851" cy="1161638"/>
          </a:xfrm>
          <a:prstGeom prst="rect">
            <a:avLst/>
          </a:prstGeom>
        </p:spPr>
      </p:pic>
      <p:pic>
        <p:nvPicPr>
          <p:cNvPr id="16" name="Picture 2">
            <a:extLst>
              <a:ext uri="{FF2B5EF4-FFF2-40B4-BE49-F238E27FC236}">
                <a16:creationId xmlns:a16="http://schemas.microsoft.com/office/drawing/2014/main" id="{4CEDDDC0-3039-43E3-9C5A-99CF33E32A9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631656" y="2512218"/>
            <a:ext cx="1478665" cy="1276703"/>
          </a:xfrm>
          <a:prstGeom prst="rect">
            <a:avLst/>
          </a:prstGeom>
        </p:spPr>
      </p:pic>
      <p:pic>
        <p:nvPicPr>
          <p:cNvPr id="17" name="Picture 2">
            <a:extLst>
              <a:ext uri="{FF2B5EF4-FFF2-40B4-BE49-F238E27FC236}">
                <a16:creationId xmlns:a16="http://schemas.microsoft.com/office/drawing/2014/main" id="{A6A3F616-0957-4466-A832-38A35D311C1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064704" y="1150144"/>
            <a:ext cx="1054553" cy="1362075"/>
          </a:xfrm>
          <a:prstGeom prst="rect">
            <a:avLst/>
          </a:prstGeom>
        </p:spPr>
      </p:pic>
      <p:pic>
        <p:nvPicPr>
          <p:cNvPr id="18" name="Picture 2">
            <a:extLst>
              <a:ext uri="{FF2B5EF4-FFF2-40B4-BE49-F238E27FC236}">
                <a16:creationId xmlns:a16="http://schemas.microsoft.com/office/drawing/2014/main" id="{027EE210-DF19-40DC-8305-915245AD627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636058" y="5691189"/>
            <a:ext cx="1544597" cy="1166812"/>
          </a:xfrm>
          <a:prstGeom prst="rect">
            <a:avLst/>
          </a:prstGeom>
        </p:spPr>
      </p:pic>
      <p:pic>
        <p:nvPicPr>
          <p:cNvPr id="19" name="Picture 2">
            <a:extLst>
              <a:ext uri="{FF2B5EF4-FFF2-40B4-BE49-F238E27FC236}">
                <a16:creationId xmlns:a16="http://schemas.microsoft.com/office/drawing/2014/main" id="{6D947B39-B6E3-415C-BC81-D5BE56FB2D6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87198" y="5695951"/>
            <a:ext cx="1547447" cy="1162050"/>
          </a:xfrm>
          <a:prstGeom prst="rect">
            <a:avLst/>
          </a:prstGeom>
        </p:spPr>
      </p:pic>
      <p:pic>
        <p:nvPicPr>
          <p:cNvPr id="20" name="Picture 2">
            <a:extLst>
              <a:ext uri="{FF2B5EF4-FFF2-40B4-BE49-F238E27FC236}">
                <a16:creationId xmlns:a16="http://schemas.microsoft.com/office/drawing/2014/main" id="{B498925E-2ED1-4D27-9D99-B00712DF2F9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545604" y="0"/>
            <a:ext cx="1547973" cy="1160980"/>
          </a:xfrm>
          <a:prstGeom prst="rect">
            <a:avLst/>
          </a:prstGeom>
        </p:spPr>
      </p:pic>
      <p:pic>
        <p:nvPicPr>
          <p:cNvPr id="21" name="Picture 2">
            <a:extLst>
              <a:ext uri="{FF2B5EF4-FFF2-40B4-BE49-F238E27FC236}">
                <a16:creationId xmlns:a16="http://schemas.microsoft.com/office/drawing/2014/main" id="{990684A6-A9A9-40A9-8066-95A20623F59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0" y="2660573"/>
            <a:ext cx="2005070" cy="1503803"/>
          </a:xfrm>
          <a:prstGeom prst="rect">
            <a:avLst/>
          </a:prstGeom>
        </p:spPr>
      </p:pic>
      <p:pic>
        <p:nvPicPr>
          <p:cNvPr id="22" name="Picture 6">
            <a:extLst>
              <a:ext uri="{FF2B5EF4-FFF2-40B4-BE49-F238E27FC236}">
                <a16:creationId xmlns:a16="http://schemas.microsoft.com/office/drawing/2014/main" id="{576C8D72-1EEA-42E5-AB65-0F89D921E45F}"/>
              </a:ext>
            </a:extLst>
          </p:cNvPr>
          <p:cNvPicPr>
            <a:picLocks noChangeAspect="1"/>
          </p:cNvPicPr>
          <p:nvPr/>
        </p:nvPicPr>
        <p:blipFill rotWithShape="1">
          <a:blip r:embed="rId23">
            <a:extLst>
              <a:ext uri="{28A0092B-C50C-407E-A947-70E740481C1C}">
                <a14:useLocalDpi xmlns:a14="http://schemas.microsoft.com/office/drawing/2010/main" val="0"/>
              </a:ext>
            </a:extLst>
          </a:blip>
          <a:srcRect b="7608"/>
          <a:stretch/>
        </p:blipFill>
        <p:spPr>
          <a:xfrm>
            <a:off x="4386649" y="2514601"/>
            <a:ext cx="1246012" cy="1276337"/>
          </a:xfrm>
          <a:prstGeom prst="rect">
            <a:avLst/>
          </a:prstGeom>
        </p:spPr>
      </p:pic>
      <p:pic>
        <p:nvPicPr>
          <p:cNvPr id="23" name="Picture 2">
            <a:extLst>
              <a:ext uri="{FF2B5EF4-FFF2-40B4-BE49-F238E27FC236}">
                <a16:creationId xmlns:a16="http://schemas.microsoft.com/office/drawing/2014/main" id="{F5D10CC6-73BB-4868-AD25-7D5A74F76680}"/>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355301" y="2514600"/>
            <a:ext cx="1051492" cy="1272746"/>
          </a:xfrm>
          <a:prstGeom prst="rect">
            <a:avLst/>
          </a:prstGeom>
        </p:spPr>
      </p:pic>
      <p:pic>
        <p:nvPicPr>
          <p:cNvPr id="24" name="Picture 2">
            <a:extLst>
              <a:ext uri="{FF2B5EF4-FFF2-40B4-BE49-F238E27FC236}">
                <a16:creationId xmlns:a16="http://schemas.microsoft.com/office/drawing/2014/main" id="{6FB65BCA-5934-4B99-B905-98C386492564}"/>
              </a:ext>
            </a:extLst>
          </p:cNvPr>
          <p:cNvPicPr>
            <a:picLocks noChangeAspect="1"/>
          </p:cNvPicPr>
          <p:nvPr/>
        </p:nvPicPr>
        <p:blipFill rotWithShape="1">
          <a:blip r:embed="rId25">
            <a:extLst>
              <a:ext uri="{28A0092B-C50C-407E-A947-70E740481C1C}">
                <a14:useLocalDpi xmlns:a14="http://schemas.microsoft.com/office/drawing/2010/main" val="0"/>
              </a:ext>
            </a:extLst>
          </a:blip>
          <a:srcRect b="7724"/>
          <a:stretch/>
        </p:blipFill>
        <p:spPr>
          <a:xfrm>
            <a:off x="4547822" y="3788229"/>
            <a:ext cx="2560209" cy="1910101"/>
          </a:xfrm>
          <a:prstGeom prst="rect">
            <a:avLst/>
          </a:prstGeom>
        </p:spPr>
      </p:pic>
      <p:pic>
        <p:nvPicPr>
          <p:cNvPr id="25" name="Picture 2">
            <a:extLst>
              <a:ext uri="{FF2B5EF4-FFF2-40B4-BE49-F238E27FC236}">
                <a16:creationId xmlns:a16="http://schemas.microsoft.com/office/drawing/2014/main" id="{F1216942-2D82-48F1-9EC9-696E2E08FE6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105879" y="2675302"/>
            <a:ext cx="2038121" cy="1536854"/>
          </a:xfrm>
          <a:prstGeom prst="rect">
            <a:avLst/>
          </a:prstGeom>
        </p:spPr>
      </p:pic>
      <p:pic>
        <p:nvPicPr>
          <p:cNvPr id="26" name="Picture 2">
            <a:extLst>
              <a:ext uri="{FF2B5EF4-FFF2-40B4-BE49-F238E27FC236}">
                <a16:creationId xmlns:a16="http://schemas.microsoft.com/office/drawing/2014/main" id="{76B82E80-A8C5-4261-B5B0-42253911055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555754" y="5697415"/>
            <a:ext cx="1547446" cy="1160585"/>
          </a:xfrm>
          <a:prstGeom prst="rect">
            <a:avLst/>
          </a:prstGeom>
        </p:spPr>
      </p:pic>
      <p:pic>
        <p:nvPicPr>
          <p:cNvPr id="27" name="Picture 2">
            <a:extLst>
              <a:ext uri="{FF2B5EF4-FFF2-40B4-BE49-F238E27FC236}">
                <a16:creationId xmlns:a16="http://schemas.microsoft.com/office/drawing/2014/main" id="{025C0808-F5D7-4992-92EB-A2BF07BAEAC5}"/>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 y="4164376"/>
            <a:ext cx="2005071" cy="1538718"/>
          </a:xfrm>
          <a:prstGeom prst="rect">
            <a:avLst/>
          </a:prstGeom>
        </p:spPr>
      </p:pic>
      <p:pic>
        <p:nvPicPr>
          <p:cNvPr id="28" name="Picture 2">
            <a:extLst>
              <a:ext uri="{FF2B5EF4-FFF2-40B4-BE49-F238E27FC236}">
                <a16:creationId xmlns:a16="http://schemas.microsoft.com/office/drawing/2014/main" id="{BB6059BA-BC98-44E5-8D46-77E999AA2CF6}"/>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 y="1155058"/>
            <a:ext cx="2016088" cy="1511024"/>
          </a:xfrm>
          <a:prstGeom prst="rect">
            <a:avLst/>
          </a:prstGeom>
        </p:spPr>
      </p:pic>
      <p:pic>
        <p:nvPicPr>
          <p:cNvPr id="29" name="Picture 2">
            <a:extLst>
              <a:ext uri="{FF2B5EF4-FFF2-40B4-BE49-F238E27FC236}">
                <a16:creationId xmlns:a16="http://schemas.microsoft.com/office/drawing/2014/main" id="{1EFFBCE8-93BA-4A0E-96BD-21789241786A}"/>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014151" y="1130644"/>
            <a:ext cx="1532238" cy="1383956"/>
          </a:xfrm>
          <a:prstGeom prst="rect">
            <a:avLst/>
          </a:prstGeom>
        </p:spPr>
      </p:pic>
    </p:spTree>
    <p:extLst>
      <p:ext uri="{BB962C8B-B14F-4D97-AF65-F5344CB8AC3E}">
        <p14:creationId xmlns:p14="http://schemas.microsoft.com/office/powerpoint/2010/main" val="3272371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C8EE0D-7CB4-4EA3-BEA2-9650C7C6C5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sees all where nothing is hidden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Lord above is God Almighty the great I AM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There is no other God besides the Lord of hosts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before Abraham, sits on David’s throne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 virgin birth of Immanuel (God with us)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Son of God’s name is Jesus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is truth without injustice; Righteous &amp; upright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is the light of the world; the word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is the good shepherd offering crowns of glory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is the resurrection and life to who believe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is the firstborn over all creation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is a life-giving spirit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Jesus is the only mediator between God and men</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1009805">
            <a:off x="767383" y="786684"/>
            <a:ext cx="7988748" cy="5228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01600">
                    <a:srgbClr val="7030A0"/>
                  </a:glow>
                  <a:outerShdw blurRad="76200" dist="50800" dir="5400000" algn="tl" rotWithShape="0">
                    <a:srgbClr val="000000">
                      <a:alpha val="65000"/>
                    </a:srgbClr>
                  </a:outerShdw>
                </a:effectLst>
                <a:latin typeface="Calibri" panose="020F0502020204030204" pitchFamily="34" charset="0"/>
              </a:rPr>
              <a:t>God will always be there for those that truly love Him</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5.55556E-7 3.7037E-6 L 0.00885 0.37523 " pathEditMode="relative" rAng="0" ptsTypes="AA">
                                      <p:cBhvr>
                                        <p:cTn id="189" dur="1750" fill="hold"/>
                                        <p:tgtEl>
                                          <p:spTgt spid="4">
                                            <p:txEl>
                                              <p:pRg st="0" end="0"/>
                                            </p:txEl>
                                          </p:spTgt>
                                        </p:tgtEl>
                                        <p:attrNameLst>
                                          <p:attrName>ppt_x</p:attrName>
                                          <p:attrName>ppt_y</p:attrName>
                                        </p:attrNameLst>
                                      </p:cBhvr>
                                      <p:rCtr x="434" y="18750"/>
                                    </p:animMotion>
                                  </p:childTnLst>
                                </p:cTn>
                              </p:par>
                              <p:par>
                                <p:cTn id="190" presetID="0" presetClass="path" presetSubtype="0" accel="50000" decel="50000" fill="hold" nodeType="withEffect">
                                  <p:stCondLst>
                                    <p:cond delay="0"/>
                                  </p:stCondLst>
                                  <p:childTnLst>
                                    <p:animMotion origin="layout" path="M 1.94444E-6 -2.96296E-6 L -0.07448 0.31181 " pathEditMode="relative" rAng="0" ptsTypes="AA">
                                      <p:cBhvr>
                                        <p:cTn id="191" dur="1750" fill="hold"/>
                                        <p:tgtEl>
                                          <p:spTgt spid="4">
                                            <p:txEl>
                                              <p:pRg st="1" end="1"/>
                                            </p:txEl>
                                          </p:spTgt>
                                        </p:tgtEl>
                                        <p:attrNameLst>
                                          <p:attrName>ppt_x</p:attrName>
                                          <p:attrName>ppt_y</p:attrName>
                                        </p:attrNameLst>
                                      </p:cBhvr>
                                      <p:rCtr x="-3733" y="15579"/>
                                    </p:animMotion>
                                  </p:childTnLst>
                                </p:cTn>
                              </p:par>
                              <p:par>
                                <p:cTn id="192" presetID="0" presetClass="path" presetSubtype="0" accel="50000" decel="50000" fill="hold" nodeType="withEffect">
                                  <p:stCondLst>
                                    <p:cond delay="0"/>
                                  </p:stCondLst>
                                  <p:childTnLst>
                                    <p:animMotion origin="layout" path="M 8.33333E-7 0.00023 L -0.07708 0.23519 " pathEditMode="relative" rAng="0" ptsTypes="AA">
                                      <p:cBhvr>
                                        <p:cTn id="193" dur="1750" fill="hold"/>
                                        <p:tgtEl>
                                          <p:spTgt spid="4">
                                            <p:txEl>
                                              <p:pRg st="2" end="2"/>
                                            </p:txEl>
                                          </p:spTgt>
                                        </p:tgtEl>
                                        <p:attrNameLst>
                                          <p:attrName>ppt_x</p:attrName>
                                          <p:attrName>ppt_y</p:attrName>
                                        </p:attrNameLst>
                                      </p:cBhvr>
                                      <p:rCtr x="-3854" y="11736"/>
                                    </p:animMotion>
                                  </p:childTnLst>
                                </p:cTn>
                              </p:par>
                              <p:par>
                                <p:cTn id="194" presetID="0" presetClass="path" presetSubtype="0" accel="50000" decel="50000" fill="hold" nodeType="withEffect">
                                  <p:stCondLst>
                                    <p:cond delay="0"/>
                                  </p:stCondLst>
                                  <p:childTnLst>
                                    <p:animMotion origin="layout" path="M 2.22222E-6 0.00023 L -0.06042 0.1588 " pathEditMode="relative" rAng="0" ptsTypes="AA">
                                      <p:cBhvr>
                                        <p:cTn id="195" dur="1750" fill="hold"/>
                                        <p:tgtEl>
                                          <p:spTgt spid="4">
                                            <p:txEl>
                                              <p:pRg st="3" end="3"/>
                                            </p:txEl>
                                          </p:spTgt>
                                        </p:tgtEl>
                                        <p:attrNameLst>
                                          <p:attrName>ppt_x</p:attrName>
                                          <p:attrName>ppt_y</p:attrName>
                                        </p:attrNameLst>
                                      </p:cBhvr>
                                      <p:rCtr x="-3021" y="7917"/>
                                    </p:animMotion>
                                  </p:childTnLst>
                                </p:cTn>
                              </p:par>
                              <p:par>
                                <p:cTn id="196" presetID="0" presetClass="path" presetSubtype="0" accel="50000" decel="50000" fill="hold" nodeType="withEffect">
                                  <p:stCondLst>
                                    <p:cond delay="0"/>
                                  </p:stCondLst>
                                  <p:childTnLst>
                                    <p:animMotion origin="layout" path="M -2.22222E-6 0.00069 L -0.02083 0.0919 " pathEditMode="relative" rAng="0" ptsTypes="AA">
                                      <p:cBhvr>
                                        <p:cTn id="197" dur="1750" fill="hold"/>
                                        <p:tgtEl>
                                          <p:spTgt spid="4">
                                            <p:txEl>
                                              <p:pRg st="4" end="4"/>
                                            </p:txEl>
                                          </p:spTgt>
                                        </p:tgtEl>
                                        <p:attrNameLst>
                                          <p:attrName>ppt_x</p:attrName>
                                          <p:attrName>ppt_y</p:attrName>
                                        </p:attrNameLst>
                                      </p:cBhvr>
                                      <p:rCtr x="-1042" y="4560"/>
                                    </p:animMotion>
                                  </p:childTnLst>
                                </p:cTn>
                              </p:par>
                              <p:par>
                                <p:cTn id="198" presetID="0" presetClass="path" presetSubtype="0" accel="50000" decel="50000" fill="hold" nodeType="withEffect">
                                  <p:stCondLst>
                                    <p:cond delay="0"/>
                                  </p:stCondLst>
                                  <p:childTnLst>
                                    <p:animMotion origin="layout" path="M -3.33333E-6 0.00046 L 0.05712 0.01991 " pathEditMode="relative" rAng="0" ptsTypes="AA">
                                      <p:cBhvr>
                                        <p:cTn id="199" dur="1750" fill="hold"/>
                                        <p:tgtEl>
                                          <p:spTgt spid="4">
                                            <p:txEl>
                                              <p:pRg st="5" end="5"/>
                                            </p:txEl>
                                          </p:spTgt>
                                        </p:tgtEl>
                                        <p:attrNameLst>
                                          <p:attrName>ppt_x</p:attrName>
                                          <p:attrName>ppt_y</p:attrName>
                                        </p:attrNameLst>
                                      </p:cBhvr>
                                      <p:rCtr x="2847" y="972"/>
                                    </p:animMotion>
                                  </p:childTnLst>
                                </p:cTn>
                              </p:par>
                              <p:par>
                                <p:cTn id="200" presetID="0" presetClass="path" presetSubtype="0" accel="50000" decel="50000" fill="hold" nodeType="withEffect">
                                  <p:stCondLst>
                                    <p:cond delay="0"/>
                                  </p:stCondLst>
                                  <p:childTnLst>
                                    <p:animMotion origin="layout" path="M -3.05556E-6 0.00046 L -0.10885 -0.05347 " pathEditMode="relative" rAng="0" ptsTypes="AA">
                                      <p:cBhvr>
                                        <p:cTn id="201" dur="1750" fill="hold"/>
                                        <p:tgtEl>
                                          <p:spTgt spid="4">
                                            <p:txEl>
                                              <p:pRg st="6" end="6"/>
                                            </p:txEl>
                                          </p:spTgt>
                                        </p:tgtEl>
                                        <p:attrNameLst>
                                          <p:attrName>ppt_x</p:attrName>
                                          <p:attrName>ppt_y</p:attrName>
                                        </p:attrNameLst>
                                      </p:cBhvr>
                                      <p:rCtr x="-5451" y="-2708"/>
                                    </p:animMotion>
                                  </p:childTnLst>
                                </p:cTn>
                              </p:par>
                              <p:par>
                                <p:cTn id="202" presetID="0" presetClass="path" presetSubtype="0" accel="50000" decel="50000" fill="hold" nodeType="withEffect">
                                  <p:stCondLst>
                                    <p:cond delay="0"/>
                                  </p:stCondLst>
                                  <p:childTnLst>
                                    <p:animMotion origin="layout" path="M 1.11111E-6 0.00023 L -0.075 -0.13287 " pathEditMode="relative" rAng="0" ptsTypes="AA">
                                      <p:cBhvr>
                                        <p:cTn id="203" dur="1750" fill="hold"/>
                                        <p:tgtEl>
                                          <p:spTgt spid="4">
                                            <p:txEl>
                                              <p:pRg st="7" end="7"/>
                                            </p:txEl>
                                          </p:spTgt>
                                        </p:tgtEl>
                                        <p:attrNameLst>
                                          <p:attrName>ppt_x</p:attrName>
                                          <p:attrName>ppt_y</p:attrName>
                                        </p:attrNameLst>
                                      </p:cBhvr>
                                      <p:rCtr x="-3750" y="-6667"/>
                                    </p:animMotion>
                                  </p:childTnLst>
                                </p:cTn>
                              </p:par>
                              <p:par>
                                <p:cTn id="204" presetID="0" presetClass="path" presetSubtype="0" accel="50000" decel="50000" fill="hold" nodeType="withEffect">
                                  <p:stCondLst>
                                    <p:cond delay="0"/>
                                  </p:stCondLst>
                                  <p:childTnLst>
                                    <p:animMotion origin="layout" path="M -4.44444E-6 0.00069 L -0.11701 -0.20625 " pathEditMode="relative" rAng="0" ptsTypes="AA">
                                      <p:cBhvr>
                                        <p:cTn id="205" dur="1750" fill="hold"/>
                                        <p:tgtEl>
                                          <p:spTgt spid="4">
                                            <p:txEl>
                                              <p:pRg st="8" end="8"/>
                                            </p:txEl>
                                          </p:spTgt>
                                        </p:tgtEl>
                                        <p:attrNameLst>
                                          <p:attrName>ppt_x</p:attrName>
                                          <p:attrName>ppt_y</p:attrName>
                                        </p:attrNameLst>
                                      </p:cBhvr>
                                      <p:rCtr x="-5851" y="-10347"/>
                                    </p:animMotion>
                                  </p:childTnLst>
                                </p:cTn>
                              </p:par>
                              <p:par>
                                <p:cTn id="206" presetID="0" presetClass="path" presetSubtype="0" accel="50000" decel="50000" fill="hold" nodeType="withEffect">
                                  <p:stCondLst>
                                    <p:cond delay="0"/>
                                  </p:stCondLst>
                                  <p:childTnLst>
                                    <p:animMotion origin="layout" path="M 1.11111E-6 0.00023 L -0.0849 -0.27338 " pathEditMode="relative" rAng="0" ptsTypes="AA">
                                      <p:cBhvr>
                                        <p:cTn id="207" dur="1750" fill="hold"/>
                                        <p:tgtEl>
                                          <p:spTgt spid="4">
                                            <p:txEl>
                                              <p:pRg st="9" end="9"/>
                                            </p:txEl>
                                          </p:spTgt>
                                        </p:tgtEl>
                                        <p:attrNameLst>
                                          <p:attrName>ppt_x</p:attrName>
                                          <p:attrName>ppt_y</p:attrName>
                                        </p:attrNameLst>
                                      </p:cBhvr>
                                      <p:rCtr x="-4253" y="-13681"/>
                                    </p:animMotion>
                                  </p:childTnLst>
                                </p:cTn>
                              </p:par>
                              <p:par>
                                <p:cTn id="208" presetID="0" presetClass="path" presetSubtype="0" accel="50000" decel="50000" fill="hold" nodeType="withEffect">
                                  <p:stCondLst>
                                    <p:cond delay="0"/>
                                  </p:stCondLst>
                                  <p:childTnLst>
                                    <p:animMotion origin="layout" path="M -1.66667E-6 0.00023 L 0.00886 -0.35139 " pathEditMode="relative" rAng="0" ptsTypes="AA">
                                      <p:cBhvr>
                                        <p:cTn id="209" dur="1750" fill="hold"/>
                                        <p:tgtEl>
                                          <p:spTgt spid="4">
                                            <p:txEl>
                                              <p:pRg st="10" end="10"/>
                                            </p:txEl>
                                          </p:spTgt>
                                        </p:tgtEl>
                                        <p:attrNameLst>
                                          <p:attrName>ppt_x</p:attrName>
                                          <p:attrName>ppt_y</p:attrName>
                                        </p:attrNameLst>
                                      </p:cBhvr>
                                      <p:rCtr x="434" y="-17593"/>
                                    </p:animMotion>
                                  </p:childTnLst>
                                </p:cTn>
                              </p:par>
                              <p:par>
                                <p:cTn id="210" presetID="0" presetClass="path" presetSubtype="0" accel="50000" decel="50000" fill="hold" nodeType="withEffect">
                                  <p:stCondLst>
                                    <p:cond delay="0"/>
                                  </p:stCondLst>
                                  <p:childTnLst>
                                    <p:animMotion origin="layout" path="M -4.16667E-6 0.00069 L 0.10764 -0.42153 " pathEditMode="relative" rAng="0" ptsTypes="AA">
                                      <p:cBhvr>
                                        <p:cTn id="211" dur="1750" fill="hold"/>
                                        <p:tgtEl>
                                          <p:spTgt spid="4">
                                            <p:txEl>
                                              <p:pRg st="11" end="11"/>
                                            </p:txEl>
                                          </p:spTgt>
                                        </p:tgtEl>
                                        <p:attrNameLst>
                                          <p:attrName>ppt_x</p:attrName>
                                          <p:attrName>ppt_y</p:attrName>
                                        </p:attrNameLst>
                                      </p:cBhvr>
                                      <p:rCtr x="5382" y="-21111"/>
                                    </p:animMotion>
                                  </p:childTnLst>
                                </p:cTn>
                              </p:par>
                              <p:par>
                                <p:cTn id="212" presetID="0" presetClass="path" presetSubtype="0" accel="50000" decel="50000" fill="hold" nodeType="withEffect">
                                  <p:stCondLst>
                                    <p:cond delay="0"/>
                                  </p:stCondLst>
                                  <p:childTnLst>
                                    <p:animMotion origin="layout" path="M -4.72222E-6 0.00046 L -0.09635 -0.49491 " pathEditMode="relative" rAng="0" ptsTypes="AA">
                                      <p:cBhvr>
                                        <p:cTn id="213" dur="1750" fill="hold"/>
                                        <p:tgtEl>
                                          <p:spTgt spid="4">
                                            <p:txEl>
                                              <p:pRg st="12" end="12"/>
                                            </p:txEl>
                                          </p:spTgt>
                                        </p:tgtEl>
                                        <p:attrNameLst>
                                          <p:attrName>ppt_x</p:attrName>
                                          <p:attrName>ppt_y</p:attrName>
                                        </p:attrNameLst>
                                      </p:cBhvr>
                                      <p:rCtr x="-4826" y="-2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E5D5EA-0024-4FBC-B812-FC732A378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76D60D33-1F57-4FCA-960D-A925A2E80B0C}"/>
              </a:ext>
            </a:extLst>
          </p:cNvPr>
          <p:cNvSpPr txBox="1">
            <a:spLocks/>
          </p:cNvSpPr>
          <p:nvPr/>
        </p:nvSpPr>
        <p:spPr>
          <a:xfrm>
            <a:off x="6785169" y="2715284"/>
            <a:ext cx="136693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am</a:t>
            </a:r>
          </a:p>
        </p:txBody>
      </p:sp>
      <p:sp>
        <p:nvSpPr>
          <p:cNvPr id="8" name="Title 1">
            <a:extLst>
              <a:ext uri="{FF2B5EF4-FFF2-40B4-BE49-F238E27FC236}">
                <a16:creationId xmlns:a16="http://schemas.microsoft.com/office/drawing/2014/main" id="{3BE3BB70-E7F2-4E1F-AE33-8CCB03B653AA}"/>
              </a:ext>
            </a:extLst>
          </p:cNvPr>
          <p:cNvSpPr txBox="1">
            <a:spLocks/>
          </p:cNvSpPr>
          <p:nvPr/>
        </p:nvSpPr>
        <p:spPr>
          <a:xfrm>
            <a:off x="876765" y="3392476"/>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Almighty God</a:t>
            </a:r>
          </a:p>
        </p:txBody>
      </p:sp>
      <p:sp>
        <p:nvSpPr>
          <p:cNvPr id="3074" name="Rectangle 2"/>
          <p:cNvSpPr>
            <a:spLocks noGrp="1" noChangeArrowheads="1"/>
          </p:cNvSpPr>
          <p:nvPr>
            <p:ph type="title"/>
          </p:nvPr>
        </p:nvSpPr>
        <p:spPr>
          <a:xfrm>
            <a:off x="457200" y="1350261"/>
            <a:ext cx="8229600" cy="362585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When Abram was ninety-nine years old, the LORD appeared to Abram and said to him, "I am Almighty God; walk before Me and be blameless.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Genesis 17:1 </a:t>
            </a:r>
          </a:p>
        </p:txBody>
      </p:sp>
      <p:sp>
        <p:nvSpPr>
          <p:cNvPr id="4" name="Rectangle 2">
            <a:extLst>
              <a:ext uri="{FF2B5EF4-FFF2-40B4-BE49-F238E27FC236}">
                <a16:creationId xmlns:a16="http://schemas.microsoft.com/office/drawing/2014/main" id="{8DB81EC3-D9FF-4FEF-8CFB-9E50A6FAAEB3}"/>
              </a:ext>
            </a:extLst>
          </p:cNvPr>
          <p:cNvSpPr txBox="1">
            <a:spLocks noChangeArrowheads="1"/>
          </p:cNvSpPr>
          <p:nvPr/>
        </p:nvSpPr>
        <p:spPr bwMode="auto">
          <a:xfrm>
            <a:off x="3020553" y="3443664"/>
            <a:ext cx="1375611"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E316AE36-C897-4573-9EA2-0E9473594FC4}"/>
              </a:ext>
            </a:extLst>
          </p:cNvPr>
          <p:cNvSpPr txBox="1">
            <a:spLocks noChangeArrowheads="1"/>
          </p:cNvSpPr>
          <p:nvPr/>
        </p:nvSpPr>
        <p:spPr bwMode="auto">
          <a:xfrm>
            <a:off x="3942473" y="2100890"/>
            <a:ext cx="1568115"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ADD98D9E-6A02-43C2-9914-40B768B1174A}"/>
              </a:ext>
            </a:extLst>
          </p:cNvPr>
          <p:cNvSpPr txBox="1">
            <a:spLocks noChangeArrowheads="1"/>
          </p:cNvSpPr>
          <p:nvPr/>
        </p:nvSpPr>
        <p:spPr bwMode="auto">
          <a:xfrm>
            <a:off x="3271086" y="2644691"/>
            <a:ext cx="1568116"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590755C6-3FAA-4A20-9409-D04ADCF6783C}"/>
              </a:ext>
            </a:extLst>
          </p:cNvPr>
          <p:cNvSpPr txBox="1">
            <a:spLocks noChangeArrowheads="1"/>
          </p:cNvSpPr>
          <p:nvPr/>
        </p:nvSpPr>
        <p:spPr bwMode="auto">
          <a:xfrm>
            <a:off x="6745605" y="2785110"/>
            <a:ext cx="144732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 am</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9D774E9D-49B6-4032-BD62-D0215F6F766E}"/>
              </a:ext>
            </a:extLst>
          </p:cNvPr>
          <p:cNvSpPr txBox="1">
            <a:spLocks noChangeArrowheads="1"/>
          </p:cNvSpPr>
          <p:nvPr/>
        </p:nvSpPr>
        <p:spPr bwMode="auto">
          <a:xfrm>
            <a:off x="800575" y="3456146"/>
            <a:ext cx="359330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Almighty God</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D627984C-7B66-4523-8208-A0143A6AF002}"/>
              </a:ext>
            </a:extLst>
          </p:cNvPr>
          <p:cNvSpPr txBox="1">
            <a:spLocks noChangeArrowheads="1"/>
          </p:cNvSpPr>
          <p:nvPr/>
        </p:nvSpPr>
        <p:spPr bwMode="auto">
          <a:xfrm>
            <a:off x="258041" y="3458234"/>
            <a:ext cx="3593307" cy="749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Immense</a:t>
            </a:r>
            <a:endParaRPr lang="en-US" altLang="en-US"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A7D13670-0FA6-46C3-BEC4-A16B82D88FAF}"/>
              </a:ext>
            </a:extLst>
          </p:cNvPr>
          <p:cNvSpPr txBox="1">
            <a:spLocks noChangeArrowheads="1"/>
          </p:cNvSpPr>
          <p:nvPr/>
        </p:nvSpPr>
        <p:spPr bwMode="auto">
          <a:xfrm>
            <a:off x="258041" y="3458234"/>
            <a:ext cx="3593307" cy="749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Invincible</a:t>
            </a:r>
            <a:endParaRPr lang="en-US" altLang="en-US"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FC6A8F4E-F156-4340-BDF2-F03825F1AA35}"/>
              </a:ext>
            </a:extLst>
          </p:cNvPr>
          <p:cNvSpPr txBox="1">
            <a:spLocks noChangeArrowheads="1"/>
          </p:cNvSpPr>
          <p:nvPr/>
        </p:nvSpPr>
        <p:spPr bwMode="auto">
          <a:xfrm>
            <a:off x="-105036" y="3458234"/>
            <a:ext cx="3593307" cy="749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Omnipresent</a:t>
            </a:r>
            <a:endParaRPr lang="en-US" altLang="en-US"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57E5F562-8393-4C57-83EB-33EE9229116F}"/>
              </a:ext>
            </a:extLst>
          </p:cNvPr>
          <p:cNvSpPr txBox="1">
            <a:spLocks noChangeArrowheads="1"/>
          </p:cNvSpPr>
          <p:nvPr/>
        </p:nvSpPr>
        <p:spPr bwMode="auto">
          <a:xfrm>
            <a:off x="-78135" y="3458234"/>
            <a:ext cx="3593307" cy="749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Omnipotent</a:t>
            </a:r>
            <a:endParaRPr lang="en-US" altLang="en-US"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177EB105-A73D-41E9-B60E-B55B32BD4867}"/>
              </a:ext>
            </a:extLst>
          </p:cNvPr>
          <p:cNvSpPr txBox="1">
            <a:spLocks noChangeArrowheads="1"/>
          </p:cNvSpPr>
          <p:nvPr/>
        </p:nvSpPr>
        <p:spPr bwMode="auto">
          <a:xfrm>
            <a:off x="-78141" y="3458234"/>
            <a:ext cx="3593307" cy="749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All-powerful</a:t>
            </a:r>
            <a:endParaRPr lang="en-US" altLang="en-US"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42186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1000"/>
                                        <p:tgtEl>
                                          <p:spTgt spid="3074"/>
                                        </p:tgtEl>
                                      </p:cBhvr>
                                    </p:animEffec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18" presetClass="emph" presetSubtype="0" fill="hold" grpId="1" nodeType="withEffect">
                                  <p:stCondLst>
                                    <p:cond delay="0"/>
                                  </p:stCondLst>
                                  <p:childTnLst>
                                    <p:set>
                                      <p:cBhvr override="childStyle">
                                        <p:cTn id="18" dur="500" fill="hold"/>
                                        <p:tgtEl>
                                          <p:spTgt spid="7"/>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18" presetClass="emph" presetSubtype="0" fill="hold" grpId="1" nodeType="withEffect">
                                  <p:stCondLst>
                                    <p:cond delay="400"/>
                                  </p:stCondLst>
                                  <p:childTnLst>
                                    <p:set>
                                      <p:cBhvr override="childStyle">
                                        <p:cTn id="26" dur="500" fill="hold"/>
                                        <p:tgtEl>
                                          <p:spTgt spid="8"/>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childTnLst>
                                </p:cTn>
                              </p:par>
                              <p:par>
                                <p:cTn id="42" presetID="23" presetClass="exit" presetSubtype="32" fill="hold" grpId="1" nodeType="withEffect">
                                  <p:stCondLst>
                                    <p:cond delay="0"/>
                                  </p:stCondLst>
                                  <p:childTnLst>
                                    <p:anim calcmode="lin" valueType="num">
                                      <p:cBhvr>
                                        <p:cTn id="43" dur="500"/>
                                        <p:tgtEl>
                                          <p:spTgt spid="11"/>
                                        </p:tgtEl>
                                        <p:attrNameLst>
                                          <p:attrName>ppt_w</p:attrName>
                                        </p:attrNameLst>
                                      </p:cBhvr>
                                      <p:tavLst>
                                        <p:tav tm="0">
                                          <p:val>
                                            <p:strVal val="ppt_w"/>
                                          </p:val>
                                        </p:tav>
                                        <p:tav tm="100000">
                                          <p:val>
                                            <p:fltVal val="0"/>
                                          </p:val>
                                        </p:tav>
                                      </p:tavLst>
                                    </p:anim>
                                    <p:anim calcmode="lin" valueType="num">
                                      <p:cBhvr>
                                        <p:cTn id="44" dur="500"/>
                                        <p:tgtEl>
                                          <p:spTgt spid="11"/>
                                        </p:tgtEl>
                                        <p:attrNameLst>
                                          <p:attrName>ppt_h</p:attrName>
                                        </p:attrNameLst>
                                      </p:cBhvr>
                                      <p:tavLst>
                                        <p:tav tm="0">
                                          <p:val>
                                            <p:strVal val="ppt_h"/>
                                          </p:val>
                                        </p:tav>
                                        <p:tav tm="100000">
                                          <p:val>
                                            <p:fltVal val="0"/>
                                          </p:val>
                                        </p:tav>
                                      </p:tavLst>
                                    </p:anim>
                                    <p:set>
                                      <p:cBhvr>
                                        <p:cTn id="45" dur="1" fill="hold">
                                          <p:stCondLst>
                                            <p:cond delay="499"/>
                                          </p:stCondLst>
                                        </p:cTn>
                                        <p:tgtEl>
                                          <p:spTgt spid="1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childTnLst>
                                </p:cTn>
                              </p:par>
                              <p:par>
                                <p:cTn id="52" presetID="23" presetClass="exit" presetSubtype="32" fill="hold" grpId="1" nodeType="withEffect">
                                  <p:stCondLst>
                                    <p:cond delay="0"/>
                                  </p:stCondLst>
                                  <p:childTnLst>
                                    <p:anim calcmode="lin" valueType="num">
                                      <p:cBhvr>
                                        <p:cTn id="53" dur="500"/>
                                        <p:tgtEl>
                                          <p:spTgt spid="12"/>
                                        </p:tgtEl>
                                        <p:attrNameLst>
                                          <p:attrName>ppt_w</p:attrName>
                                        </p:attrNameLst>
                                      </p:cBhvr>
                                      <p:tavLst>
                                        <p:tav tm="0">
                                          <p:val>
                                            <p:strVal val="ppt_w"/>
                                          </p:val>
                                        </p:tav>
                                        <p:tav tm="100000">
                                          <p:val>
                                            <p:fltVal val="0"/>
                                          </p:val>
                                        </p:tav>
                                      </p:tavLst>
                                    </p:anim>
                                    <p:anim calcmode="lin" valueType="num">
                                      <p:cBhvr>
                                        <p:cTn id="54" dur="500"/>
                                        <p:tgtEl>
                                          <p:spTgt spid="12"/>
                                        </p:tgtEl>
                                        <p:attrNameLst>
                                          <p:attrName>ppt_h</p:attrName>
                                        </p:attrNameLst>
                                      </p:cBhvr>
                                      <p:tavLst>
                                        <p:tav tm="0">
                                          <p:val>
                                            <p:strVal val="ppt_h"/>
                                          </p:val>
                                        </p:tav>
                                        <p:tav tm="100000">
                                          <p:val>
                                            <p:fltVal val="0"/>
                                          </p:val>
                                        </p:tav>
                                      </p:tavLst>
                                    </p:anim>
                                    <p:set>
                                      <p:cBhvr>
                                        <p:cTn id="55" dur="1" fill="hold">
                                          <p:stCondLst>
                                            <p:cond delay="499"/>
                                          </p:stCondLst>
                                        </p:cTn>
                                        <p:tgtEl>
                                          <p:spTgt spid="1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3" presetClass="entr" presetSubtype="16"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p:cTn id="60" dur="500" fill="hold"/>
                                        <p:tgtEl>
                                          <p:spTgt spid="14"/>
                                        </p:tgtEl>
                                        <p:attrNameLst>
                                          <p:attrName>ppt_w</p:attrName>
                                        </p:attrNameLst>
                                      </p:cBhvr>
                                      <p:tavLst>
                                        <p:tav tm="0">
                                          <p:val>
                                            <p:fltVal val="0"/>
                                          </p:val>
                                        </p:tav>
                                        <p:tav tm="100000">
                                          <p:val>
                                            <p:strVal val="#ppt_w"/>
                                          </p:val>
                                        </p:tav>
                                      </p:tavLst>
                                    </p:anim>
                                    <p:anim calcmode="lin" valueType="num">
                                      <p:cBhvr>
                                        <p:cTn id="61" dur="500" fill="hold"/>
                                        <p:tgtEl>
                                          <p:spTgt spid="14"/>
                                        </p:tgtEl>
                                        <p:attrNameLst>
                                          <p:attrName>ppt_h</p:attrName>
                                        </p:attrNameLst>
                                      </p:cBhvr>
                                      <p:tavLst>
                                        <p:tav tm="0">
                                          <p:val>
                                            <p:fltVal val="0"/>
                                          </p:val>
                                        </p:tav>
                                        <p:tav tm="100000">
                                          <p:val>
                                            <p:strVal val="#ppt_h"/>
                                          </p:val>
                                        </p:tav>
                                      </p:tavLst>
                                    </p:anim>
                                  </p:childTnLst>
                                </p:cTn>
                              </p:par>
                              <p:par>
                                <p:cTn id="62" presetID="23" presetClass="exit" presetSubtype="32" fill="hold" grpId="1" nodeType="withEffect">
                                  <p:stCondLst>
                                    <p:cond delay="0"/>
                                  </p:stCondLst>
                                  <p:childTnLst>
                                    <p:anim calcmode="lin" valueType="num">
                                      <p:cBhvr>
                                        <p:cTn id="63" dur="500"/>
                                        <p:tgtEl>
                                          <p:spTgt spid="13"/>
                                        </p:tgtEl>
                                        <p:attrNameLst>
                                          <p:attrName>ppt_w</p:attrName>
                                        </p:attrNameLst>
                                      </p:cBhvr>
                                      <p:tavLst>
                                        <p:tav tm="0">
                                          <p:val>
                                            <p:strVal val="ppt_w"/>
                                          </p:val>
                                        </p:tav>
                                        <p:tav tm="100000">
                                          <p:val>
                                            <p:fltVal val="0"/>
                                          </p:val>
                                        </p:tav>
                                      </p:tavLst>
                                    </p:anim>
                                    <p:anim calcmode="lin" valueType="num">
                                      <p:cBhvr>
                                        <p:cTn id="64" dur="500"/>
                                        <p:tgtEl>
                                          <p:spTgt spid="13"/>
                                        </p:tgtEl>
                                        <p:attrNameLst>
                                          <p:attrName>ppt_h</p:attrName>
                                        </p:attrNameLst>
                                      </p:cBhvr>
                                      <p:tavLst>
                                        <p:tav tm="0">
                                          <p:val>
                                            <p:strVal val="ppt_h"/>
                                          </p:val>
                                        </p:tav>
                                        <p:tav tm="100000">
                                          <p:val>
                                            <p:fltVal val="0"/>
                                          </p:val>
                                        </p:tav>
                                      </p:tavLst>
                                    </p:anim>
                                    <p:set>
                                      <p:cBhvr>
                                        <p:cTn id="65" dur="1" fill="hold">
                                          <p:stCondLst>
                                            <p:cond delay="499"/>
                                          </p:stCondLst>
                                        </p:cTn>
                                        <p:tgtEl>
                                          <p:spTgt spid="1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3" presetClass="entr" presetSubtype="16"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500" fill="hold"/>
                                        <p:tgtEl>
                                          <p:spTgt spid="15"/>
                                        </p:tgtEl>
                                        <p:attrNameLst>
                                          <p:attrName>ppt_w</p:attrName>
                                        </p:attrNameLst>
                                      </p:cBhvr>
                                      <p:tavLst>
                                        <p:tav tm="0">
                                          <p:val>
                                            <p:fltVal val="0"/>
                                          </p:val>
                                        </p:tav>
                                        <p:tav tm="100000">
                                          <p:val>
                                            <p:strVal val="#ppt_w"/>
                                          </p:val>
                                        </p:tav>
                                      </p:tavLst>
                                    </p:anim>
                                    <p:anim calcmode="lin" valueType="num">
                                      <p:cBhvr>
                                        <p:cTn id="71" dur="500" fill="hold"/>
                                        <p:tgtEl>
                                          <p:spTgt spid="15"/>
                                        </p:tgtEl>
                                        <p:attrNameLst>
                                          <p:attrName>ppt_h</p:attrName>
                                        </p:attrNameLst>
                                      </p:cBhvr>
                                      <p:tavLst>
                                        <p:tav tm="0">
                                          <p:val>
                                            <p:fltVal val="0"/>
                                          </p:val>
                                        </p:tav>
                                        <p:tav tm="100000">
                                          <p:val>
                                            <p:strVal val="#ppt_h"/>
                                          </p:val>
                                        </p:tav>
                                      </p:tavLst>
                                    </p:anim>
                                  </p:childTnLst>
                                </p:cTn>
                              </p:par>
                              <p:par>
                                <p:cTn id="72" presetID="23" presetClass="exit" presetSubtype="32" fill="hold" grpId="1" nodeType="withEffect">
                                  <p:stCondLst>
                                    <p:cond delay="0"/>
                                  </p:stCondLst>
                                  <p:childTnLst>
                                    <p:anim calcmode="lin" valueType="num">
                                      <p:cBhvr>
                                        <p:cTn id="73" dur="500"/>
                                        <p:tgtEl>
                                          <p:spTgt spid="14"/>
                                        </p:tgtEl>
                                        <p:attrNameLst>
                                          <p:attrName>ppt_w</p:attrName>
                                        </p:attrNameLst>
                                      </p:cBhvr>
                                      <p:tavLst>
                                        <p:tav tm="0">
                                          <p:val>
                                            <p:strVal val="ppt_w"/>
                                          </p:val>
                                        </p:tav>
                                        <p:tav tm="100000">
                                          <p:val>
                                            <p:fltVal val="0"/>
                                          </p:val>
                                        </p:tav>
                                      </p:tavLst>
                                    </p:anim>
                                    <p:anim calcmode="lin" valueType="num">
                                      <p:cBhvr>
                                        <p:cTn id="74" dur="500"/>
                                        <p:tgtEl>
                                          <p:spTgt spid="14"/>
                                        </p:tgtEl>
                                        <p:attrNameLst>
                                          <p:attrName>ppt_h</p:attrName>
                                        </p:attrNameLst>
                                      </p:cBhvr>
                                      <p:tavLst>
                                        <p:tav tm="0">
                                          <p:val>
                                            <p:strVal val="ppt_h"/>
                                          </p:val>
                                        </p:tav>
                                        <p:tav tm="100000">
                                          <p:val>
                                            <p:fltVal val="0"/>
                                          </p:val>
                                        </p:tav>
                                      </p:tavLst>
                                    </p:anim>
                                    <p:set>
                                      <p:cBhvr>
                                        <p:cTn id="75" dur="1" fill="hold">
                                          <p:stCondLst>
                                            <p:cond delay="499"/>
                                          </p:stCondLst>
                                        </p:cTn>
                                        <p:tgtEl>
                                          <p:spTgt spid="14"/>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fade">
                                      <p:cBhvr>
                                        <p:cTn id="80" dur="250"/>
                                        <p:tgtEl>
                                          <p:spTgt spid="5"/>
                                        </p:tgtEl>
                                      </p:cBhvr>
                                    </p:animEffect>
                                  </p:childTnLst>
                                </p:cTn>
                              </p:par>
                              <p:par>
                                <p:cTn id="81" presetID="42" presetClass="path" presetSubtype="0" accel="50000" decel="50000" fill="hold" grpId="1" nodeType="withEffect">
                                  <p:stCondLst>
                                    <p:cond delay="0"/>
                                  </p:stCondLst>
                                  <p:childTnLst>
                                    <p:animMotion origin="layout" path="M -2.77778E-7 -1.48148E-6 L -0.07344 0.07894 " pathEditMode="relative" rAng="0" ptsTypes="AA">
                                      <p:cBhvr>
                                        <p:cTn id="82" dur="2000" fill="hold"/>
                                        <p:tgtEl>
                                          <p:spTgt spid="5"/>
                                        </p:tgtEl>
                                        <p:attrNameLst>
                                          <p:attrName>ppt_x</p:attrName>
                                          <p:attrName>ppt_y</p:attrName>
                                        </p:attrNameLst>
                                      </p:cBhvr>
                                      <p:rCtr x="-3681" y="3935"/>
                                    </p:animMotion>
                                  </p:childTnLst>
                                </p:cTn>
                              </p:par>
                              <p:par>
                                <p:cTn id="83" presetID="10" presetClass="exit" presetSubtype="0" fill="hold" grpId="1" nodeType="withEffect">
                                  <p:stCondLst>
                                    <p:cond delay="0"/>
                                  </p:stCondLst>
                                  <p:childTnLst>
                                    <p:animEffect transition="out" filter="fade">
                                      <p:cBhvr>
                                        <p:cTn id="84" dur="1250"/>
                                        <p:tgtEl>
                                          <p:spTgt spid="3074"/>
                                        </p:tgtEl>
                                      </p:cBhvr>
                                    </p:animEffect>
                                    <p:set>
                                      <p:cBhvr>
                                        <p:cTn id="85" dur="1" fill="hold">
                                          <p:stCondLst>
                                            <p:cond delay="1249"/>
                                          </p:stCondLst>
                                        </p:cTn>
                                        <p:tgtEl>
                                          <p:spTgt spid="3074"/>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7"/>
                                        </p:tgtEl>
                                      </p:cBhvr>
                                    </p:animEffect>
                                    <p:set>
                                      <p:cBhvr>
                                        <p:cTn id="88" dur="1" fill="hold">
                                          <p:stCondLst>
                                            <p:cond delay="499"/>
                                          </p:stCondLst>
                                        </p:cTn>
                                        <p:tgtEl>
                                          <p:spTgt spid="7"/>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8"/>
                                        </p:tgtEl>
                                      </p:cBhvr>
                                    </p:animEffect>
                                    <p:set>
                                      <p:cBhvr>
                                        <p:cTn id="91" dur="1" fill="hold">
                                          <p:stCondLst>
                                            <p:cond delay="499"/>
                                          </p:stCondLst>
                                        </p:cTn>
                                        <p:tgtEl>
                                          <p:spTgt spid="8"/>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9"/>
                                        </p:tgtEl>
                                      </p:cBhvr>
                                    </p:animEffect>
                                    <p:set>
                                      <p:cBhvr>
                                        <p:cTn id="94" dur="1" fill="hold">
                                          <p:stCondLst>
                                            <p:cond delay="499"/>
                                          </p:stCondLst>
                                        </p:cTn>
                                        <p:tgtEl>
                                          <p:spTgt spid="9"/>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0"/>
                                        </p:tgtEl>
                                      </p:cBhvr>
                                    </p:animEffect>
                                    <p:set>
                                      <p:cBhvr>
                                        <p:cTn id="97" dur="1" fill="hold">
                                          <p:stCondLst>
                                            <p:cond delay="499"/>
                                          </p:stCondLst>
                                        </p:cTn>
                                        <p:tgtEl>
                                          <p:spTgt spid="10"/>
                                        </p:tgtEl>
                                        <p:attrNameLst>
                                          <p:attrName>style.visibility</p:attrName>
                                        </p:attrNameLst>
                                      </p:cBhvr>
                                      <p:to>
                                        <p:strVal val="hidden"/>
                                      </p:to>
                                    </p:set>
                                  </p:childTnLst>
                                </p:cTn>
                              </p:par>
                              <p:par>
                                <p:cTn id="98" presetID="23" presetClass="exit" presetSubtype="32" fill="hold" grpId="1" nodeType="withEffect">
                                  <p:stCondLst>
                                    <p:cond delay="0"/>
                                  </p:stCondLst>
                                  <p:childTnLst>
                                    <p:anim calcmode="lin" valueType="num">
                                      <p:cBhvr>
                                        <p:cTn id="99" dur="500"/>
                                        <p:tgtEl>
                                          <p:spTgt spid="15"/>
                                        </p:tgtEl>
                                        <p:attrNameLst>
                                          <p:attrName>ppt_w</p:attrName>
                                        </p:attrNameLst>
                                      </p:cBhvr>
                                      <p:tavLst>
                                        <p:tav tm="0">
                                          <p:val>
                                            <p:strVal val="ppt_w"/>
                                          </p:val>
                                        </p:tav>
                                        <p:tav tm="100000">
                                          <p:val>
                                            <p:fltVal val="0"/>
                                          </p:val>
                                        </p:tav>
                                      </p:tavLst>
                                    </p:anim>
                                    <p:anim calcmode="lin" valueType="num">
                                      <p:cBhvr>
                                        <p:cTn id="100" dur="500"/>
                                        <p:tgtEl>
                                          <p:spTgt spid="15"/>
                                        </p:tgtEl>
                                        <p:attrNameLst>
                                          <p:attrName>ppt_h</p:attrName>
                                        </p:attrNameLst>
                                      </p:cBhvr>
                                      <p:tavLst>
                                        <p:tav tm="0">
                                          <p:val>
                                            <p:strVal val="ppt_h"/>
                                          </p:val>
                                        </p:tav>
                                        <p:tav tm="100000">
                                          <p:val>
                                            <p:fltVal val="0"/>
                                          </p:val>
                                        </p:tav>
                                      </p:tavLst>
                                    </p:anim>
                                    <p:set>
                                      <p:cBhvr>
                                        <p:cTn id="101"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3074" grpId="0"/>
      <p:bldP spid="3074" grpId="1"/>
      <p:bldP spid="4" grpId="0"/>
      <p:bldP spid="5" grpId="0"/>
      <p:bldP spid="5"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2E2DEF-7B69-42D0-A59B-F175966C6B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5" name="Title 1">
            <a:extLst>
              <a:ext uri="{FF2B5EF4-FFF2-40B4-BE49-F238E27FC236}">
                <a16:creationId xmlns:a16="http://schemas.microsoft.com/office/drawing/2014/main" id="{DA95DD45-CABB-44CF-923C-052F7ED2B609}"/>
              </a:ext>
            </a:extLst>
          </p:cNvPr>
          <p:cNvSpPr txBox="1">
            <a:spLocks/>
          </p:cNvSpPr>
          <p:nvPr/>
        </p:nvSpPr>
        <p:spPr>
          <a:xfrm>
            <a:off x="1132777" y="3938964"/>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Almighty</a:t>
            </a:r>
          </a:p>
        </p:txBody>
      </p:sp>
      <p:sp>
        <p:nvSpPr>
          <p:cNvPr id="6" name="Title 1">
            <a:extLst>
              <a:ext uri="{FF2B5EF4-FFF2-40B4-BE49-F238E27FC236}">
                <a16:creationId xmlns:a16="http://schemas.microsoft.com/office/drawing/2014/main" id="{D6506999-14E2-4F98-841E-F5CBEE7CC2B5}"/>
              </a:ext>
            </a:extLst>
          </p:cNvPr>
          <p:cNvSpPr txBox="1">
            <a:spLocks/>
          </p:cNvSpPr>
          <p:nvPr/>
        </p:nvSpPr>
        <p:spPr>
          <a:xfrm>
            <a:off x="833355" y="1240588"/>
            <a:ext cx="753609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am the Alpha and the Omega</a:t>
            </a:r>
          </a:p>
        </p:txBody>
      </p:sp>
      <p:sp>
        <p:nvSpPr>
          <p:cNvPr id="3074" name="Rectangle 2"/>
          <p:cNvSpPr>
            <a:spLocks noGrp="1" noChangeArrowheads="1"/>
          </p:cNvSpPr>
          <p:nvPr>
            <p:ph type="title"/>
          </p:nvPr>
        </p:nvSpPr>
        <p:spPr>
          <a:xfrm>
            <a:off x="446567" y="1194096"/>
            <a:ext cx="8229600" cy="36830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am the Alpha and the Omega, the Beginning and the End,"          says the LORD, "who is and        who was and who is to come,     the Almighty."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Revelation 1:8</a:t>
            </a:r>
          </a:p>
        </p:txBody>
      </p:sp>
      <p:sp>
        <p:nvSpPr>
          <p:cNvPr id="9" name="Rectangle 2">
            <a:extLst>
              <a:ext uri="{FF2B5EF4-FFF2-40B4-BE49-F238E27FC236}">
                <a16:creationId xmlns:a16="http://schemas.microsoft.com/office/drawing/2014/main" id="{F9C31009-41AB-4E6C-A14C-1254F5A4E536}"/>
              </a:ext>
            </a:extLst>
          </p:cNvPr>
          <p:cNvSpPr txBox="1">
            <a:spLocks noChangeArrowheads="1"/>
          </p:cNvSpPr>
          <p:nvPr/>
        </p:nvSpPr>
        <p:spPr bwMode="auto">
          <a:xfrm>
            <a:off x="1189196" y="3995736"/>
            <a:ext cx="333756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 Almighty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0A165298-E7AE-48F8-A705-ADD120E30164}"/>
              </a:ext>
            </a:extLst>
          </p:cNvPr>
          <p:cNvSpPr txBox="1">
            <a:spLocks noChangeArrowheads="1"/>
          </p:cNvSpPr>
          <p:nvPr/>
        </p:nvSpPr>
        <p:spPr bwMode="auto">
          <a:xfrm>
            <a:off x="777240" y="1310163"/>
            <a:ext cx="765810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 am the Alpha and the Omega</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39132DB8-0AA3-4094-9688-6282324F66A8}"/>
              </a:ext>
            </a:extLst>
          </p:cNvPr>
          <p:cNvSpPr txBox="1">
            <a:spLocks noChangeArrowheads="1"/>
          </p:cNvSpPr>
          <p:nvPr/>
        </p:nvSpPr>
        <p:spPr bwMode="auto">
          <a:xfrm>
            <a:off x="1965657" y="2008300"/>
            <a:ext cx="2804648" cy="749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Beginning</a:t>
            </a:r>
            <a:endParaRPr lang="en-US" altLang="en-US" b="1" i="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A02D29C5-62CC-4CE8-A361-DE030F1985DF}"/>
              </a:ext>
            </a:extLst>
          </p:cNvPr>
          <p:cNvSpPr txBox="1">
            <a:spLocks noChangeArrowheads="1"/>
          </p:cNvSpPr>
          <p:nvPr/>
        </p:nvSpPr>
        <p:spPr bwMode="auto">
          <a:xfrm>
            <a:off x="6268597" y="1986266"/>
            <a:ext cx="1416621" cy="749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End</a:t>
            </a:r>
            <a:endParaRPr lang="en-US" altLang="en-US" b="1" i="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Title 1">
            <a:extLst>
              <a:ext uri="{FF2B5EF4-FFF2-40B4-BE49-F238E27FC236}">
                <a16:creationId xmlns:a16="http://schemas.microsoft.com/office/drawing/2014/main" id="{7FA2E760-D326-45C3-AA30-6323AFB76524}"/>
              </a:ext>
            </a:extLst>
          </p:cNvPr>
          <p:cNvSpPr txBox="1">
            <a:spLocks/>
          </p:cNvSpPr>
          <p:nvPr/>
        </p:nvSpPr>
        <p:spPr>
          <a:xfrm>
            <a:off x="2063579" y="1830810"/>
            <a:ext cx="4518671" cy="1344876"/>
          </a:xfrm>
          <a:prstGeom prst="rect">
            <a:avLst/>
          </a:prstGeom>
        </p:spPr>
        <p:txBody>
          <a:bodyPr vert="horz" lIns="91440" tIns="45720" rIns="91440" bIns="45720" rtlCol="0" anchor="ctr">
            <a:prstTxWarp prst="textStop">
              <a:avLst/>
            </a:prstTxWarp>
            <a:normAutofit/>
            <a:scene3d>
              <a:camera prst="orthographicFront"/>
              <a:lightRig rig="sunrise"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Whole of All</a:t>
            </a:r>
          </a:p>
        </p:txBody>
      </p:sp>
      <p:sp>
        <p:nvSpPr>
          <p:cNvPr id="4" name="Rectangle 2">
            <a:extLst>
              <a:ext uri="{FF2B5EF4-FFF2-40B4-BE49-F238E27FC236}">
                <a16:creationId xmlns:a16="http://schemas.microsoft.com/office/drawing/2014/main" id="{21332509-3A51-418A-A5D2-BE23D9915228}"/>
              </a:ext>
            </a:extLst>
          </p:cNvPr>
          <p:cNvSpPr txBox="1">
            <a:spLocks noChangeArrowheads="1"/>
          </p:cNvSpPr>
          <p:nvPr/>
        </p:nvSpPr>
        <p:spPr bwMode="auto">
          <a:xfrm>
            <a:off x="3271086" y="2644691"/>
            <a:ext cx="1568116"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3A181AD7-684F-4BB3-A90A-9DD3D8C05547}"/>
              </a:ext>
            </a:extLst>
          </p:cNvPr>
          <p:cNvSpPr txBox="1">
            <a:spLocks noChangeArrowheads="1"/>
          </p:cNvSpPr>
          <p:nvPr/>
        </p:nvSpPr>
        <p:spPr bwMode="auto">
          <a:xfrm>
            <a:off x="3808968" y="2773782"/>
            <a:ext cx="1568116"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LORD</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236725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1000"/>
                                        <p:tgtEl>
                                          <p:spTgt spid="3074"/>
                                        </p:tgtEl>
                                      </p:cBhvr>
                                    </p:animEffect>
                                  </p:childTnLst>
                                </p:cTn>
                              </p:par>
                            </p:childTnLst>
                          </p:cTn>
                        </p:par>
                        <p:par>
                          <p:cTn id="8" fill="hold">
                            <p:stCondLst>
                              <p:cond delay="1000"/>
                            </p:stCondLst>
                            <p:childTnLst>
                              <p:par>
                                <p:cTn id="9" presetID="10" presetClass="exit" presetSubtype="0" fill="hold" grpId="2"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25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750"/>
                                        <p:tgtEl>
                                          <p:spTgt spid="6"/>
                                        </p:tgtEl>
                                      </p:cBhvr>
                                    </p:animEffect>
                                  </p:childTnLst>
                                </p:cTn>
                              </p:par>
                              <p:par>
                                <p:cTn id="27" presetID="18" presetClass="emph" presetSubtype="0" fill="hold" grpId="1" nodeType="withEffect">
                                  <p:stCondLst>
                                    <p:cond delay="250"/>
                                  </p:stCondLst>
                                  <p:childTnLst>
                                    <p:set>
                                      <p:cBhvr override="childStyle">
                                        <p:cTn id="28" dur="750" fill="hold"/>
                                        <p:tgtEl>
                                          <p:spTgt spid="6"/>
                                        </p:tgtEl>
                                        <p:attrNameLst>
                                          <p:attrName>style.textDecorationUnderline</p:attrName>
                                        </p:attrNameLst>
                                      </p:cBhvr>
                                      <p:to>
                                        <p:strVal val="true"/>
                                      </p:to>
                                    </p:set>
                                  </p:childTnLst>
                                </p:cTn>
                              </p:par>
                              <p:par>
                                <p:cTn id="29" presetID="22" presetClass="entr" presetSubtype="8" fill="hold" grpId="0"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750"/>
                                        <p:tgtEl>
                                          <p:spTgt spid="10"/>
                                        </p:tgtEl>
                                      </p:cBhvr>
                                    </p:animEffect>
                                  </p:childTnLst>
                                </p:cTn>
                              </p:par>
                              <p:par>
                                <p:cTn id="32" presetID="16" presetClass="exit" presetSubtype="21" fill="hold" grpId="2" nodeType="withEffect">
                                  <p:stCondLst>
                                    <p:cond delay="0"/>
                                  </p:stCondLst>
                                  <p:childTnLst>
                                    <p:animEffect transition="out" filter="barn(inVertical)">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dissolve">
                                      <p:cBhvr>
                                        <p:cTn id="42" dur="500">
                                          <p:stCondLst>
                                            <p:cond delay="0"/>
                                          </p:stCondLst>
                                        </p:cTn>
                                        <p:tgtEl>
                                          <p:spTgt spid="8"/>
                                        </p:tgtEl>
                                      </p:cBhvr>
                                    </p:animEffect>
                                    <p:anim to="" calcmode="lin" valueType="num">
                                      <p:cBhvr>
                                        <p:cTn id="43"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250"/>
                                        <p:tgtEl>
                                          <p:spTgt spid="4"/>
                                        </p:tgtEl>
                                      </p:cBhvr>
                                    </p:animEffect>
                                  </p:childTnLst>
                                </p:cTn>
                              </p:par>
                              <p:par>
                                <p:cTn id="50" presetID="42" presetClass="path" presetSubtype="0" accel="50000" decel="50000" fill="hold" grpId="1" nodeType="withEffect">
                                  <p:stCondLst>
                                    <p:cond delay="0"/>
                                  </p:stCondLst>
                                  <p:childTnLst>
                                    <p:animMotion origin="layout" path="M -2.77778E-6 3.7037E-7 L 0.0592 0.01898 " pathEditMode="relative" rAng="0" ptsTypes="AA">
                                      <p:cBhvr>
                                        <p:cTn id="51" dur="1500" fill="hold"/>
                                        <p:tgtEl>
                                          <p:spTgt spid="4"/>
                                        </p:tgtEl>
                                        <p:attrNameLst>
                                          <p:attrName>ppt_x</p:attrName>
                                          <p:attrName>ppt_y</p:attrName>
                                        </p:attrNameLst>
                                      </p:cBhvr>
                                      <p:rCtr x="2951" y="949"/>
                                    </p:animMotion>
                                  </p:childTnLst>
                                </p:cTn>
                              </p:par>
                              <p:par>
                                <p:cTn id="52" presetID="10" presetClass="exit" presetSubtype="0" fill="hold" grpId="1" nodeType="withEffect">
                                  <p:stCondLst>
                                    <p:cond delay="0"/>
                                  </p:stCondLst>
                                  <p:childTnLst>
                                    <p:animEffect transition="out" filter="fade">
                                      <p:cBhvr>
                                        <p:cTn id="53" dur="1000"/>
                                        <p:tgtEl>
                                          <p:spTgt spid="3074"/>
                                        </p:tgtEl>
                                      </p:cBhvr>
                                    </p:animEffect>
                                    <p:set>
                                      <p:cBhvr>
                                        <p:cTn id="54" dur="1" fill="hold">
                                          <p:stCondLst>
                                            <p:cond delay="999"/>
                                          </p:stCondLst>
                                        </p:cTn>
                                        <p:tgtEl>
                                          <p:spTgt spid="3074"/>
                                        </p:tgtEl>
                                        <p:attrNameLst>
                                          <p:attrName>style.visibility</p:attrName>
                                        </p:attrNameLst>
                                      </p:cBhvr>
                                      <p:to>
                                        <p:strVal val="hidden"/>
                                      </p:to>
                                    </p:set>
                                  </p:childTnLst>
                                </p:cTn>
                              </p:par>
                              <p:par>
                                <p:cTn id="55" presetID="0" presetClass="exit" presetSubtype="0" fill="hold" grpId="1" nodeType="withEffect">
                                  <p:stCondLst>
                                    <p:cond delay="0"/>
                                  </p:stCondLst>
                                  <p:childTnLst>
                                    <p:set>
                                      <p:cBhvr>
                                        <p:cTn id="56" dur="1" fill="hold">
                                          <p:stCondLst>
                                            <p:cond delay="999"/>
                                          </p:stCondLst>
                                        </p:cTn>
                                        <p:tgtEl>
                                          <p:spTgt spid="8"/>
                                        </p:tgtEl>
                                        <p:attrNameLst>
                                          <p:attrName>style.visibility</p:attrName>
                                        </p:attrNameLst>
                                      </p:cBhvr>
                                      <p:to>
                                        <p:strVal val="hidden"/>
                                      </p:to>
                                    </p:set>
                                    <p:animEffect transition="out" filter="dissolve">
                                      <p:cBhvr>
                                        <p:cTn id="57" dur="1000">
                                          <p:stCondLst>
                                            <p:cond delay="0"/>
                                          </p:stCondLst>
                                        </p:cTn>
                                        <p:tgtEl>
                                          <p:spTgt spid="8"/>
                                        </p:tgtEl>
                                      </p:cBhvr>
                                    </p:animEffect>
                                    <p:anim to="" calcmode="lin" valueType="num">
                                      <p:cBhvr>
                                        <p:cTn id="58"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59" dur="1000" fill="hold">
                                          <p:stCondLst>
                                            <p:cond delay="0"/>
                                          </p:stCondLst>
                                        </p:cTn>
                                        <p:tgtEl>
                                          <p:spTgt spid="8"/>
                                        </p:tgtEl>
                                        <p:attrNameLst>
                                          <p:attrName>ppt_h</p:attrName>
                                        </p:attrNameLst>
                                      </p:cBhvr>
                                      <p:tavLst>
                                        <p:tav tm="0">
                                          <p:val>
                                            <p:strVal val="#ppt_h"/>
                                          </p:val>
                                        </p:tav>
                                        <p:tav tm="100000">
                                          <p:val>
                                            <p:strVal val="#ppt_h*4"/>
                                          </p:val>
                                        </p:tav>
                                      </p:tavLst>
                                    </p:anim>
                                  </p:childTnLst>
                                </p:cTn>
                              </p:par>
                              <p:par>
                                <p:cTn id="60" presetID="42" presetClass="path" presetSubtype="0" accel="50000" decel="50000" fill="hold" grpId="2" nodeType="withEffect">
                                  <p:stCondLst>
                                    <p:cond delay="0"/>
                                  </p:stCondLst>
                                  <p:childTnLst>
                                    <p:animMotion origin="layout" path="M -3.05556E-6 -4.81481E-6 L -0.00121 0.11852 " pathEditMode="relative" rAng="0" ptsTypes="AA">
                                      <p:cBhvr>
                                        <p:cTn id="61" dur="1000" fill="hold"/>
                                        <p:tgtEl>
                                          <p:spTgt spid="8"/>
                                        </p:tgtEl>
                                        <p:attrNameLst>
                                          <p:attrName>ppt_x</p:attrName>
                                          <p:attrName>ppt_y</p:attrName>
                                        </p:attrNameLst>
                                      </p:cBhvr>
                                      <p:rCtr x="-69" y="5926"/>
                                    </p:animMotion>
                                  </p:childTnLst>
                                </p:cTn>
                              </p:par>
                              <p:par>
                                <p:cTn id="62" presetID="10" presetClass="exit" presetSubtype="0" fill="hold" grpId="2" nodeType="withEffect">
                                  <p:stCondLst>
                                    <p:cond delay="0"/>
                                  </p:stCondLst>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250"/>
                                        <p:tgtEl>
                                          <p:spTgt spid="1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cTn>
                              </p:par>
                              <p:par>
                                <p:cTn id="74" presetID="23" presetClass="exit" presetSubtype="32" fill="hold" grpId="1" nodeType="withEffect">
                                  <p:stCondLst>
                                    <p:cond delay="750"/>
                                  </p:stCondLst>
                                  <p:childTnLst>
                                    <p:anim calcmode="lin" valueType="num">
                                      <p:cBhvr>
                                        <p:cTn id="75" dur="1250"/>
                                        <p:tgtEl>
                                          <p:spTgt spid="11"/>
                                        </p:tgtEl>
                                        <p:attrNameLst>
                                          <p:attrName>ppt_w</p:attrName>
                                        </p:attrNameLst>
                                      </p:cBhvr>
                                      <p:tavLst>
                                        <p:tav tm="0">
                                          <p:val>
                                            <p:strVal val="ppt_w"/>
                                          </p:val>
                                        </p:tav>
                                        <p:tav tm="100000">
                                          <p:val>
                                            <p:fltVal val="0"/>
                                          </p:val>
                                        </p:tav>
                                      </p:tavLst>
                                    </p:anim>
                                    <p:anim calcmode="lin" valueType="num">
                                      <p:cBhvr>
                                        <p:cTn id="76" dur="1250"/>
                                        <p:tgtEl>
                                          <p:spTgt spid="11"/>
                                        </p:tgtEl>
                                        <p:attrNameLst>
                                          <p:attrName>ppt_h</p:attrName>
                                        </p:attrNameLst>
                                      </p:cBhvr>
                                      <p:tavLst>
                                        <p:tav tm="0">
                                          <p:val>
                                            <p:strVal val="ppt_h"/>
                                          </p:val>
                                        </p:tav>
                                        <p:tav tm="100000">
                                          <p:val>
                                            <p:fltVal val="0"/>
                                          </p:val>
                                        </p:tav>
                                      </p:tavLst>
                                    </p:anim>
                                    <p:set>
                                      <p:cBhvr>
                                        <p:cTn id="77" dur="1" fill="hold">
                                          <p:stCondLst>
                                            <p:cond delay="1249"/>
                                          </p:stCondLst>
                                        </p:cTn>
                                        <p:tgtEl>
                                          <p:spTgt spid="11"/>
                                        </p:tgtEl>
                                        <p:attrNameLst>
                                          <p:attrName>style.visibility</p:attrName>
                                        </p:attrNameLst>
                                      </p:cBhvr>
                                      <p:to>
                                        <p:strVal val="hidden"/>
                                      </p:to>
                                    </p:set>
                                  </p:childTnLst>
                                </p:cTn>
                              </p:par>
                              <p:par>
                                <p:cTn id="78" presetID="23" presetClass="exit" presetSubtype="16" fill="hold" grpId="1" nodeType="withEffect">
                                  <p:stCondLst>
                                    <p:cond delay="750"/>
                                  </p:stCondLst>
                                  <p:childTnLst>
                                    <p:anim calcmode="lin" valueType="num">
                                      <p:cBhvr>
                                        <p:cTn id="79" dur="1250"/>
                                        <p:tgtEl>
                                          <p:spTgt spid="12"/>
                                        </p:tgtEl>
                                        <p:attrNameLst>
                                          <p:attrName>ppt_w</p:attrName>
                                        </p:attrNameLst>
                                      </p:cBhvr>
                                      <p:tavLst>
                                        <p:tav tm="0">
                                          <p:val>
                                            <p:strVal val="ppt_w"/>
                                          </p:val>
                                        </p:tav>
                                        <p:tav tm="100000">
                                          <p:val>
                                            <p:strVal val="4*ppt_w"/>
                                          </p:val>
                                        </p:tav>
                                      </p:tavLst>
                                    </p:anim>
                                    <p:anim calcmode="lin" valueType="num">
                                      <p:cBhvr>
                                        <p:cTn id="80" dur="1250"/>
                                        <p:tgtEl>
                                          <p:spTgt spid="12"/>
                                        </p:tgtEl>
                                        <p:attrNameLst>
                                          <p:attrName>ppt_h</p:attrName>
                                        </p:attrNameLst>
                                      </p:cBhvr>
                                      <p:tavLst>
                                        <p:tav tm="0">
                                          <p:val>
                                            <p:strVal val="ppt_h"/>
                                          </p:val>
                                        </p:tav>
                                        <p:tav tm="100000">
                                          <p:val>
                                            <p:strVal val="4*ppt_h"/>
                                          </p:val>
                                        </p:tav>
                                      </p:tavLst>
                                    </p:anim>
                                    <p:set>
                                      <p:cBhvr>
                                        <p:cTn id="81" dur="1" fill="hold">
                                          <p:stCondLst>
                                            <p:cond delay="1249"/>
                                          </p:stCondLst>
                                        </p:cTn>
                                        <p:tgtEl>
                                          <p:spTgt spid="12"/>
                                        </p:tgtEl>
                                        <p:attrNameLst>
                                          <p:attrName>style.visibility</p:attrName>
                                        </p:attrNameLst>
                                      </p:cBhvr>
                                      <p:to>
                                        <p:strVal val="hidden"/>
                                      </p:to>
                                    </p:set>
                                  </p:childTnLst>
                                </p:cTn>
                              </p:par>
                              <p:par>
                                <p:cTn id="82" presetID="42" presetClass="path" presetSubtype="0" accel="50000" decel="50000" fill="hold" grpId="2" nodeType="withEffect">
                                  <p:stCondLst>
                                    <p:cond delay="750"/>
                                  </p:stCondLst>
                                  <p:childTnLst>
                                    <p:animMotion origin="layout" path="M 8.33333E-7 -3.7037E-6 L 0.12014 0.05857 " pathEditMode="relative" rAng="0" ptsTypes="AA">
                                      <p:cBhvr>
                                        <p:cTn id="83" dur="1250" fill="hold"/>
                                        <p:tgtEl>
                                          <p:spTgt spid="11"/>
                                        </p:tgtEl>
                                        <p:attrNameLst>
                                          <p:attrName>ppt_x</p:attrName>
                                          <p:attrName>ppt_y</p:attrName>
                                        </p:attrNameLst>
                                      </p:cBhvr>
                                      <p:rCtr x="6007" y="2917"/>
                                    </p:animMotion>
                                  </p:childTnLst>
                                </p:cTn>
                              </p:par>
                              <p:par>
                                <p:cTn id="84" presetID="42" presetClass="path" presetSubtype="0" accel="50000" decel="50000" fill="hold" grpId="2" nodeType="withEffect">
                                  <p:stCondLst>
                                    <p:cond delay="750"/>
                                  </p:stCondLst>
                                  <p:childTnLst>
                                    <p:animMotion origin="layout" path="M -8.33333E-7 -2.96296E-6 L -0.275 0.06065 " pathEditMode="relative" rAng="0" ptsTypes="AA">
                                      <p:cBhvr>
                                        <p:cTn id="85" dur="1250" fill="hold"/>
                                        <p:tgtEl>
                                          <p:spTgt spid="12"/>
                                        </p:tgtEl>
                                        <p:attrNameLst>
                                          <p:attrName>ppt_x</p:attrName>
                                          <p:attrName>ppt_y</p:attrName>
                                        </p:attrNameLst>
                                      </p:cBhvr>
                                      <p:rCtr x="-13750" y="3032"/>
                                    </p:animMotion>
                                  </p:childTnLst>
                                </p:cTn>
                              </p:par>
                              <p:par>
                                <p:cTn id="86" presetID="10" presetClass="exit" presetSubtype="0" fill="hold" grpId="4" nodeType="withEffect">
                                  <p:stCondLst>
                                    <p:cond delay="1750"/>
                                  </p:stCondLst>
                                  <p:childTnLst>
                                    <p:animEffect transition="out" filter="fade">
                                      <p:cBhvr>
                                        <p:cTn id="87" dur="250"/>
                                        <p:tgtEl>
                                          <p:spTgt spid="12"/>
                                        </p:tgtEl>
                                      </p:cBhvr>
                                    </p:animEffect>
                                    <p:set>
                                      <p:cBhvr>
                                        <p:cTn id="88" dur="1" fill="hold">
                                          <p:stCondLst>
                                            <p:cond delay="249"/>
                                          </p:stCondLst>
                                        </p:cTn>
                                        <p:tgtEl>
                                          <p:spTgt spid="12"/>
                                        </p:tgtEl>
                                        <p:attrNameLst>
                                          <p:attrName>style.visibility</p:attrName>
                                        </p:attrNameLst>
                                      </p:cBhvr>
                                      <p:to>
                                        <p:strVal val="hidden"/>
                                      </p:to>
                                    </p:set>
                                  </p:childTnLst>
                                </p:cTn>
                              </p:par>
                              <p:par>
                                <p:cTn id="89" presetID="9" presetClass="emph" presetSubtype="0" grpId="3" nodeType="withEffect">
                                  <p:stCondLst>
                                    <p:cond delay="250"/>
                                  </p:stCondLst>
                                  <p:childTnLst>
                                    <p:set>
                                      <p:cBhvr>
                                        <p:cTn id="90" dur="indefinite"/>
                                        <p:tgtEl>
                                          <p:spTgt spid="12"/>
                                        </p:tgtEl>
                                        <p:attrNameLst>
                                          <p:attrName>style.opacity</p:attrName>
                                        </p:attrNameLst>
                                      </p:cBhvr>
                                      <p:to>
                                        <p:strVal val="0.5"/>
                                      </p:to>
                                    </p:set>
                                    <p:animEffect filter="image" prLst="opacity: 0.5">
                                      <p:cBhvr rctx="IE">
                                        <p:cTn id="91"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3074" grpId="0"/>
      <p:bldP spid="3074" grpId="1"/>
      <p:bldP spid="9" grpId="0"/>
      <p:bldP spid="9" grpId="1"/>
      <p:bldP spid="10" grpId="0"/>
      <p:bldP spid="10" grpId="1"/>
      <p:bldP spid="11" grpId="0"/>
      <p:bldP spid="11" grpId="1"/>
      <p:bldP spid="11" grpId="2"/>
      <p:bldP spid="12" grpId="0"/>
      <p:bldP spid="12" grpId="1"/>
      <p:bldP spid="12" grpId="2"/>
      <p:bldP spid="12" grpId="3"/>
      <p:bldP spid="12" grpId="4"/>
      <p:bldP spid="8" grpId="0"/>
      <p:bldP spid="8" grpId="1"/>
      <p:bldP spid="8" grpId="2"/>
      <p:bldP spid="4" grpId="0"/>
      <p:bldP spid="4" grpId="1"/>
      <p:bldP spid="4"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5C565E-EA0A-469B-89A4-46410AE9DD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sp>
        <p:nvSpPr>
          <p:cNvPr id="7" name="Title 1">
            <a:extLst>
              <a:ext uri="{FF2B5EF4-FFF2-40B4-BE49-F238E27FC236}">
                <a16:creationId xmlns:a16="http://schemas.microsoft.com/office/drawing/2014/main" id="{F652FA06-4859-4400-A990-3899C4AE9434}"/>
              </a:ext>
            </a:extLst>
          </p:cNvPr>
          <p:cNvSpPr txBox="1">
            <a:spLocks/>
          </p:cNvSpPr>
          <p:nvPr/>
        </p:nvSpPr>
        <p:spPr>
          <a:xfrm>
            <a:off x="1569477" y="2979784"/>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LORD of hosts</a:t>
            </a:r>
          </a:p>
        </p:txBody>
      </p:sp>
      <p:sp>
        <p:nvSpPr>
          <p:cNvPr id="6" name="Title 1">
            <a:extLst>
              <a:ext uri="{FF2B5EF4-FFF2-40B4-BE49-F238E27FC236}">
                <a16:creationId xmlns:a16="http://schemas.microsoft.com/office/drawing/2014/main" id="{F54B468F-292A-47DF-8A30-8A0C31A098E7}"/>
              </a:ext>
            </a:extLst>
          </p:cNvPr>
          <p:cNvSpPr txBox="1">
            <a:spLocks/>
          </p:cNvSpPr>
          <p:nvPr/>
        </p:nvSpPr>
        <p:spPr>
          <a:xfrm>
            <a:off x="489035" y="2380885"/>
            <a:ext cx="3444608" cy="7928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King of Israel</a:t>
            </a:r>
          </a:p>
        </p:txBody>
      </p:sp>
      <p:sp>
        <p:nvSpPr>
          <p:cNvPr id="3074" name="Rectangle 2"/>
          <p:cNvSpPr>
            <a:spLocks noGrp="1" noChangeArrowheads="1"/>
          </p:cNvSpPr>
          <p:nvPr>
            <p:ph type="title"/>
          </p:nvPr>
        </p:nvSpPr>
        <p:spPr>
          <a:xfrm>
            <a:off x="457200" y="1558925"/>
            <a:ext cx="8229600" cy="374015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"Thus says the LORD, the           King of Israel, And His Redeemer, the LORD of hosts: 'I am the First and I am the Last; Besides Me there is no God.'"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Isaiah 44:6 </a:t>
            </a:r>
          </a:p>
        </p:txBody>
      </p:sp>
      <p:sp>
        <p:nvSpPr>
          <p:cNvPr id="4" name="Rectangle 2">
            <a:extLst>
              <a:ext uri="{FF2B5EF4-FFF2-40B4-BE49-F238E27FC236}">
                <a16:creationId xmlns:a16="http://schemas.microsoft.com/office/drawing/2014/main" id="{3A4D5BB4-2B8C-40E1-9CA9-9CA2177CF651}"/>
              </a:ext>
            </a:extLst>
          </p:cNvPr>
          <p:cNvSpPr txBox="1">
            <a:spLocks noChangeArrowheads="1"/>
          </p:cNvSpPr>
          <p:nvPr/>
        </p:nvSpPr>
        <p:spPr bwMode="auto">
          <a:xfrm>
            <a:off x="3808968" y="2773782"/>
            <a:ext cx="1568116"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60399909-1F15-41F6-B5F1-0EF79A25ED85}"/>
              </a:ext>
            </a:extLst>
          </p:cNvPr>
          <p:cNvSpPr txBox="1">
            <a:spLocks noChangeArrowheads="1"/>
          </p:cNvSpPr>
          <p:nvPr/>
        </p:nvSpPr>
        <p:spPr bwMode="auto">
          <a:xfrm>
            <a:off x="3808968" y="2773782"/>
            <a:ext cx="1568116"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LORD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FBF8F4E0-B8B5-488D-B8D0-42BD39833251}"/>
              </a:ext>
            </a:extLst>
          </p:cNvPr>
          <p:cNvSpPr txBox="1">
            <a:spLocks noChangeArrowheads="1"/>
          </p:cNvSpPr>
          <p:nvPr/>
        </p:nvSpPr>
        <p:spPr bwMode="auto">
          <a:xfrm>
            <a:off x="3706104" y="4385158"/>
            <a:ext cx="1375611"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D69414EE-F48B-4754-B30E-DAD3AD6426B3}"/>
              </a:ext>
            </a:extLst>
          </p:cNvPr>
          <p:cNvSpPr txBox="1">
            <a:spLocks noChangeArrowheads="1"/>
          </p:cNvSpPr>
          <p:nvPr/>
        </p:nvSpPr>
        <p:spPr bwMode="auto">
          <a:xfrm>
            <a:off x="574833" y="2377915"/>
            <a:ext cx="327803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King of Israel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65F1F515-7F4B-43EF-8624-D9A812BFFFBD}"/>
              </a:ext>
            </a:extLst>
          </p:cNvPr>
          <p:cNvSpPr txBox="1">
            <a:spLocks noChangeArrowheads="1"/>
          </p:cNvSpPr>
          <p:nvPr/>
        </p:nvSpPr>
        <p:spPr bwMode="auto">
          <a:xfrm>
            <a:off x="1493994" y="3049904"/>
            <a:ext cx="360473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LORD of hosts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9">
            <a:extLst>
              <a:ext uri="{FF2B5EF4-FFF2-40B4-BE49-F238E27FC236}">
                <a16:creationId xmlns:a16="http://schemas.microsoft.com/office/drawing/2014/main" id="{E20D869D-5D3C-4598-B068-AD9B4A7FC535}"/>
              </a:ext>
            </a:extLst>
          </p:cNvPr>
          <p:cNvSpPr>
            <a:spLocks noChangeArrowheads="1"/>
          </p:cNvSpPr>
          <p:nvPr/>
        </p:nvSpPr>
        <p:spPr bwMode="auto">
          <a:xfrm>
            <a:off x="5690795" y="2239090"/>
            <a:ext cx="2732441" cy="1085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dirty="0">
                <a:solidFill>
                  <a:srgbClr val="CC9900"/>
                </a:solidFill>
                <a:effectLst>
                  <a:glow rad="127000">
                    <a:schemeClr val="tx1"/>
                  </a:glow>
                </a:effectLst>
                <a:latin typeface="Calibri" panose="020F0502020204030204" pitchFamily="34" charset="0"/>
                <a:cs typeface="Calibri" panose="020F0502020204030204" pitchFamily="34" charset="0"/>
              </a:rPr>
              <a:t>JESUS</a:t>
            </a:r>
            <a:endParaRPr lang="en-US" sz="8000" b="1" i="1" dirty="0">
              <a:solidFill>
                <a:srgbClr val="CC9900"/>
              </a:solidFill>
              <a:effectLst>
                <a:glow rad="127000">
                  <a:schemeClr val="tx1"/>
                </a:glow>
              </a:effectLst>
              <a:latin typeface="Calibri" panose="020F0502020204030204" pitchFamily="34" charset="0"/>
              <a:cs typeface="Calibri" panose="020F0502020204030204" pitchFamily="34" charset="0"/>
            </a:endParaRPr>
          </a:p>
        </p:txBody>
      </p:sp>
      <p:sp>
        <p:nvSpPr>
          <p:cNvPr id="9" name="Rectangle 2" hidden="1">
            <a:extLst>
              <a:ext uri="{FF2B5EF4-FFF2-40B4-BE49-F238E27FC236}">
                <a16:creationId xmlns:a16="http://schemas.microsoft.com/office/drawing/2014/main" id="{46CA8C21-9097-4077-AB1C-14D5BCDF1657}"/>
              </a:ext>
            </a:extLst>
          </p:cNvPr>
          <p:cNvSpPr txBox="1">
            <a:spLocks noChangeArrowheads="1"/>
          </p:cNvSpPr>
          <p:nvPr/>
        </p:nvSpPr>
        <p:spPr bwMode="auto">
          <a:xfrm>
            <a:off x="4088056" y="2514448"/>
            <a:ext cx="1375611"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46082334"/>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1" nodeType="withEffect">
                                  <p:stCondLst>
                                    <p:cond delay="0"/>
                                  </p:stCondLst>
                                  <p:childTnLst>
                                    <p:animMotion origin="layout" path="M 3.05556E-6 3.7037E-7 L 0.13107 -0.15648 " pathEditMode="relative" rAng="0" ptsTypes="AA">
                                      <p:cBhvr>
                                        <p:cTn id="6" dur="1750" fill="hold"/>
                                        <p:tgtEl>
                                          <p:spTgt spid="4"/>
                                        </p:tgtEl>
                                        <p:attrNameLst>
                                          <p:attrName>ppt_x</p:attrName>
                                          <p:attrName>ppt_y</p:attrName>
                                        </p:attrNameLst>
                                      </p:cBhvr>
                                      <p:rCtr x="6545" y="-7824"/>
                                    </p:animMotion>
                                  </p:childTnLst>
                                </p:cTn>
                              </p:par>
                              <p:par>
                                <p:cTn id="7" presetID="42" presetClass="path" presetSubtype="0" accel="50000" decel="50000" fill="hold" grpId="1" nodeType="withEffect">
                                  <p:stCondLst>
                                    <p:cond delay="0"/>
                                  </p:stCondLst>
                                  <p:childTnLst>
                                    <p:animMotion origin="layout" path="M 3.05556E-6 3.7037E-7 L -0.24931 0.03935 " pathEditMode="relative" rAng="0" ptsTypes="AA">
                                      <p:cBhvr>
                                        <p:cTn id="8" dur="1750" fill="hold"/>
                                        <p:tgtEl>
                                          <p:spTgt spid="5"/>
                                        </p:tgtEl>
                                        <p:attrNameLst>
                                          <p:attrName>ppt_x</p:attrName>
                                          <p:attrName>ppt_y</p:attrName>
                                        </p:attrNameLst>
                                      </p:cBhvr>
                                      <p:rCtr x="-12465" y="1968"/>
                                    </p:animMotion>
                                  </p:childTnLst>
                                </p:cTn>
                              </p:par>
                              <p:par>
                                <p:cTn id="9" presetID="16" presetClass="entr" presetSubtype="37" fill="hold" grpId="0" nodeType="withEffect">
                                  <p:stCondLst>
                                    <p:cond delay="1500"/>
                                  </p:stCondLst>
                                  <p:childTnLst>
                                    <p:set>
                                      <p:cBhvr>
                                        <p:cTn id="10" dur="1" fill="hold">
                                          <p:stCondLst>
                                            <p:cond delay="0"/>
                                          </p:stCondLst>
                                        </p:cTn>
                                        <p:tgtEl>
                                          <p:spTgt spid="3074"/>
                                        </p:tgtEl>
                                        <p:attrNameLst>
                                          <p:attrName>style.visibility</p:attrName>
                                        </p:attrNameLst>
                                      </p:cBhvr>
                                      <p:to>
                                        <p:strVal val="visible"/>
                                      </p:to>
                                    </p:set>
                                    <p:animEffect transition="in" filter="barn(outVertical)">
                                      <p:cBhvr>
                                        <p:cTn id="11" dur="500"/>
                                        <p:tgtEl>
                                          <p:spTgt spid="3074"/>
                                        </p:tgtEl>
                                      </p:cBhvr>
                                    </p:animEffect>
                                  </p:childTnLst>
                                </p:cTn>
                              </p:par>
                            </p:childTnLst>
                          </p:cTn>
                        </p:par>
                        <p:par>
                          <p:cTn id="12" fill="hold">
                            <p:stCondLst>
                              <p:cond delay="2000"/>
                            </p:stCondLst>
                            <p:childTnLst>
                              <p:par>
                                <p:cTn id="13" presetID="10" presetClass="exit" presetSubtype="0" fill="hold" grpId="2" nodeType="afterEffect">
                                  <p:stCondLst>
                                    <p:cond delay="0"/>
                                  </p:stCondLst>
                                  <p:childTnLst>
                                    <p:animEffect transition="out" filter="fade">
                                      <p:cBhvr>
                                        <p:cTn id="14" dur="250"/>
                                        <p:tgtEl>
                                          <p:spTgt spid="4"/>
                                        </p:tgtEl>
                                      </p:cBhvr>
                                    </p:animEffect>
                                    <p:set>
                                      <p:cBhvr>
                                        <p:cTn id="15" dur="1" fill="hold">
                                          <p:stCondLst>
                                            <p:cond delay="249"/>
                                          </p:stCondLst>
                                        </p:cTn>
                                        <p:tgtEl>
                                          <p:spTgt spid="4"/>
                                        </p:tgtEl>
                                        <p:attrNameLst>
                                          <p:attrName>style.visibility</p:attrName>
                                        </p:attrNameLst>
                                      </p:cBhvr>
                                      <p:to>
                                        <p:strVal val="hidden"/>
                                      </p:to>
                                    </p:set>
                                  </p:childTnLst>
                                </p:cTn>
                              </p:par>
                              <p:par>
                                <p:cTn id="16" presetID="10" presetClass="exit" presetSubtype="0" fill="hold" grpId="2" nodeType="withEffect">
                                  <p:stCondLst>
                                    <p:cond delay="0"/>
                                  </p:stCondLst>
                                  <p:childTnLst>
                                    <p:animEffect transition="out" filter="fade">
                                      <p:cBhvr>
                                        <p:cTn id="17" dur="250"/>
                                        <p:tgtEl>
                                          <p:spTgt spid="5"/>
                                        </p:tgtEl>
                                      </p:cBhvr>
                                    </p:animEffect>
                                    <p:set>
                                      <p:cBhvr>
                                        <p:cTn id="18" dur="1" fill="hold">
                                          <p:stCondLst>
                                            <p:cond delay="24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18" presetClass="emph" presetSubtype="0" fill="hold" grpId="1" nodeType="withEffect">
                                  <p:stCondLst>
                                    <p:cond delay="0"/>
                                  </p:stCondLst>
                                  <p:childTnLst>
                                    <p:set>
                                      <p:cBhvr override="childStyle">
                                        <p:cTn id="25" dur="500" fill="hold"/>
                                        <p:tgtEl>
                                          <p:spTgt spid="6"/>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par>
                                <p:cTn id="34" presetID="18" presetClass="emph" presetSubtype="0" fill="hold" grpId="1" nodeType="withEffect">
                                  <p:stCondLst>
                                    <p:cond delay="0"/>
                                  </p:stCondLst>
                                  <p:childTnLst>
                                    <p:set>
                                      <p:cBhvr override="childStyle">
                                        <p:cTn id="35" dur="500" fill="hold"/>
                                        <p:tgtEl>
                                          <p:spTgt spid="7"/>
                                        </p:tgtEl>
                                        <p:attrNameLst>
                                          <p:attrName>style.textDecorationUnderline</p:attrName>
                                        </p:attrNameLst>
                                      </p:cBhvr>
                                      <p:to>
                                        <p:strVal val="true"/>
                                      </p:to>
                                    </p:set>
                                  </p:childTnLst>
                                </p:cTn>
                              </p:par>
                              <p:par>
                                <p:cTn id="36" presetID="22" presetClass="entr" presetSubtype="8"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0" presetClass="entr" presetSubtype="0" fill="hold" grpId="0" nodeType="clickEffect">
                                  <p:stCondLst>
                                    <p:cond delay="0"/>
                                  </p:stCondLst>
                                  <p:iterate type="lt">
                                    <p:tmPct val="10000"/>
                                  </p:iterate>
                                  <p:childTnLst>
                                    <p:set>
                                      <p:cBhvr>
                                        <p:cTn id="42" dur="1" fill="hold">
                                          <p:stCondLst>
                                            <p:cond delay="0"/>
                                          </p:stCondLst>
                                        </p:cTn>
                                        <p:tgtEl>
                                          <p:spTgt spid="12"/>
                                        </p:tgtEl>
                                        <p:attrNameLst>
                                          <p:attrName>style.visibility</p:attrName>
                                        </p:attrNameLst>
                                      </p:cBhvr>
                                      <p:to>
                                        <p:strVal val="visible"/>
                                      </p:to>
                                    </p:set>
                                    <p:animEffect transition="in" filter="dissolve">
                                      <p:cBhvr>
                                        <p:cTn id="43" dur="500">
                                          <p:stCondLst>
                                            <p:cond delay="0"/>
                                          </p:stCondLst>
                                        </p:cTn>
                                        <p:tgtEl>
                                          <p:spTgt spid="12"/>
                                        </p:tgtEl>
                                      </p:cBhvr>
                                    </p:animEffect>
                                    <p:anim to="" calcmode="lin" valueType="num">
                                      <p:cBhvr>
                                        <p:cTn id="44"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46" fill="hold">
                            <p:stCondLst>
                              <p:cond delay="700"/>
                            </p:stCondLst>
                            <p:childTnLst>
                              <p:par>
                                <p:cTn id="47" presetID="26" presetClass="emph" presetSubtype="0" fill="hold" grpId="1" nodeType="afterEffect">
                                  <p:stCondLst>
                                    <p:cond delay="0"/>
                                  </p:stCondLst>
                                  <p:iterate type="lt">
                                    <p:tmPct val="0"/>
                                  </p:iterate>
                                  <p:childTnLst>
                                    <p:animEffect transition="out" filter="fade">
                                      <p:cBhvr>
                                        <p:cTn id="48" dur="500" tmFilter="0, 0; .2, .5; .8, .5; 1, 0"/>
                                        <p:tgtEl>
                                          <p:spTgt spid="12"/>
                                        </p:tgtEl>
                                      </p:cBhvr>
                                    </p:animEffect>
                                    <p:animScale>
                                      <p:cBhvr>
                                        <p:cTn id="49" dur="250" autoRev="1" fill="hold"/>
                                        <p:tgtEl>
                                          <p:spTgt spid="12"/>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250"/>
                                        <p:tgtEl>
                                          <p:spTgt spid="8"/>
                                        </p:tgtEl>
                                      </p:cBhvr>
                                    </p:animEffect>
                                  </p:childTnLst>
                                </p:cTn>
                              </p:par>
                              <p:par>
                                <p:cTn id="55" presetID="6" presetClass="emph" presetSubtype="0" fill="hold" grpId="2" nodeType="withEffect">
                                  <p:stCondLst>
                                    <p:cond delay="0"/>
                                  </p:stCondLst>
                                  <p:childTnLst>
                                    <p:animScale>
                                      <p:cBhvr>
                                        <p:cTn id="56" dur="2000" fill="hold"/>
                                        <p:tgtEl>
                                          <p:spTgt spid="8"/>
                                        </p:tgtEl>
                                      </p:cBhvr>
                                      <p:by x="91000" y="91000"/>
                                    </p:animScale>
                                  </p:childTnLst>
                                </p:cTn>
                              </p:par>
                              <p:par>
                                <p:cTn id="57" presetID="42" presetClass="path" presetSubtype="0" accel="50000" decel="50000" fill="hold" grpId="1" nodeType="withEffect">
                                  <p:stCondLst>
                                    <p:cond delay="0"/>
                                  </p:stCondLst>
                                  <p:childTnLst>
                                    <p:animMotion origin="layout" path="M 4.44444E-6 -3.33333E-6 L 0.04184 -0.27291 " pathEditMode="relative" rAng="0" ptsTypes="AA">
                                      <p:cBhvr>
                                        <p:cTn id="58" dur="2000" fill="hold"/>
                                        <p:tgtEl>
                                          <p:spTgt spid="8"/>
                                        </p:tgtEl>
                                        <p:attrNameLst>
                                          <p:attrName>ppt_x</p:attrName>
                                          <p:attrName>ppt_y</p:attrName>
                                        </p:attrNameLst>
                                      </p:cBhvr>
                                      <p:rCtr x="2083" y="-13657"/>
                                    </p:animMotion>
                                  </p:childTnLst>
                                </p:cTn>
                              </p:par>
                              <p:par>
                                <p:cTn id="59" presetID="10" presetClass="exit" presetSubtype="0" fill="hold" grpId="1" nodeType="withEffect">
                                  <p:stCondLst>
                                    <p:cond delay="0"/>
                                  </p:stCondLst>
                                  <p:childTnLst>
                                    <p:animEffect transition="out" filter="fade">
                                      <p:cBhvr>
                                        <p:cTn id="60" dur="1250"/>
                                        <p:tgtEl>
                                          <p:spTgt spid="3074"/>
                                        </p:tgtEl>
                                      </p:cBhvr>
                                    </p:animEffect>
                                    <p:set>
                                      <p:cBhvr>
                                        <p:cTn id="61" dur="1" fill="hold">
                                          <p:stCondLst>
                                            <p:cond delay="1249"/>
                                          </p:stCondLst>
                                        </p:cTn>
                                        <p:tgtEl>
                                          <p:spTgt spid="3074"/>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0"/>
                                        </p:tgtEl>
                                      </p:cBhvr>
                                    </p:animEffect>
                                    <p:set>
                                      <p:cBhvr>
                                        <p:cTn id="70" dur="1" fill="hold">
                                          <p:stCondLst>
                                            <p:cond delay="499"/>
                                          </p:stCondLst>
                                        </p:cTn>
                                        <p:tgtEl>
                                          <p:spTgt spid="10"/>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par>
                                <p:cTn id="74" presetID="10" presetClass="exit" presetSubtype="0" fill="hold" grpId="2" nodeType="withEffect">
                                  <p:stCondLst>
                                    <p:cond delay="0"/>
                                  </p:stCondLst>
                                  <p:iterate type="lt">
                                    <p:tmPct val="0"/>
                                  </p:iterate>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6" grpId="0"/>
      <p:bldP spid="6" grpId="1"/>
      <p:bldP spid="6" grpId="2"/>
      <p:bldP spid="3074" grpId="0"/>
      <p:bldP spid="3074" grpId="1"/>
      <p:bldP spid="4" grpId="1"/>
      <p:bldP spid="4" grpId="2"/>
      <p:bldP spid="5" grpId="1"/>
      <p:bldP spid="5" grpId="2"/>
      <p:bldP spid="8" grpId="0"/>
      <p:bldP spid="8" grpId="1"/>
      <p:bldP spid="8" grpId="2"/>
      <p:bldP spid="10" grpId="0"/>
      <p:bldP spid="10" grpId="1"/>
      <p:bldP spid="11" grpId="0"/>
      <p:bldP spid="11" grpId="1"/>
      <p:bldP spid="12" grpId="0"/>
      <p:bldP spid="12" grpId="1"/>
      <p:bldP spid="12"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F75F1C-CB9B-4BFC-AECA-80B9B3CEE1C8}"/>
              </a:ext>
            </a:extLst>
          </p:cNvPr>
          <p:cNvPicPr>
            <a:picLocks noChangeAspect="1"/>
          </p:cNvPicPr>
          <p:nvPr/>
        </p:nvPicPr>
        <p:blipFill rotWithShape="1">
          <a:blip r:embed="rId3">
            <a:extLst>
              <a:ext uri="{28A0092B-C50C-407E-A947-70E740481C1C}">
                <a14:useLocalDpi xmlns:a14="http://schemas.microsoft.com/office/drawing/2010/main" val="0"/>
              </a:ext>
            </a:extLst>
          </a:blip>
          <a:srcRect l="25161"/>
          <a:stretch/>
        </p:blipFill>
        <p:spPr>
          <a:xfrm>
            <a:off x="0" y="0"/>
            <a:ext cx="9144000" cy="6858000"/>
          </a:xfrm>
          <a:prstGeom prst="rect">
            <a:avLst/>
          </a:prstGeom>
        </p:spPr>
      </p:pic>
      <p:sp>
        <p:nvSpPr>
          <p:cNvPr id="4" name="Title 1">
            <a:extLst>
              <a:ext uri="{FF2B5EF4-FFF2-40B4-BE49-F238E27FC236}">
                <a16:creationId xmlns:a16="http://schemas.microsoft.com/office/drawing/2014/main" id="{58C07529-B9D5-47AC-BF17-EA0DA679DD94}"/>
              </a:ext>
            </a:extLst>
          </p:cNvPr>
          <p:cNvSpPr txBox="1">
            <a:spLocks/>
          </p:cNvSpPr>
          <p:nvPr/>
        </p:nvSpPr>
        <p:spPr>
          <a:xfrm>
            <a:off x="2425335" y="3884772"/>
            <a:ext cx="411357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AM WHO I AM</a:t>
            </a:r>
          </a:p>
        </p:txBody>
      </p:sp>
      <p:sp>
        <p:nvSpPr>
          <p:cNvPr id="13" name="Title 1">
            <a:extLst>
              <a:ext uri="{FF2B5EF4-FFF2-40B4-BE49-F238E27FC236}">
                <a16:creationId xmlns:a16="http://schemas.microsoft.com/office/drawing/2014/main" id="{F671D251-3E5F-4516-A9EF-2CCEA69CDF4D}"/>
              </a:ext>
            </a:extLst>
          </p:cNvPr>
          <p:cNvSpPr txBox="1">
            <a:spLocks/>
          </p:cNvSpPr>
          <p:nvPr/>
        </p:nvSpPr>
        <p:spPr>
          <a:xfrm>
            <a:off x="2931383" y="2793400"/>
            <a:ext cx="437429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What is His name?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Moses said to God, "Indeed, when I come to the children of Israel and say to them, 'The God of your fathers has sent me to you,' and they say to me, 'What is His name?' what shall I say to them?" And God said to Moses, "I AM WHO I AM." And He said, "Thus you shall say to the children of Israel, 'I AM has sent me to you.'"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Exodus 3:13-14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8" name="Rectangle 2">
            <a:extLst>
              <a:ext uri="{FF2B5EF4-FFF2-40B4-BE49-F238E27FC236}">
                <a16:creationId xmlns:a16="http://schemas.microsoft.com/office/drawing/2014/main" id="{9C17C912-47F9-4389-A17A-E741BDC8DBF1}"/>
              </a:ext>
            </a:extLst>
          </p:cNvPr>
          <p:cNvSpPr txBox="1">
            <a:spLocks noChangeArrowheads="1"/>
          </p:cNvSpPr>
          <p:nvPr/>
        </p:nvSpPr>
        <p:spPr bwMode="auto">
          <a:xfrm>
            <a:off x="4088056" y="2514448"/>
            <a:ext cx="1375611"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03A86E98-CB32-43E7-92E4-AC434705BF6E}"/>
              </a:ext>
            </a:extLst>
          </p:cNvPr>
          <p:cNvSpPr txBox="1">
            <a:spLocks noChangeArrowheads="1"/>
          </p:cNvSpPr>
          <p:nvPr/>
        </p:nvSpPr>
        <p:spPr bwMode="auto">
          <a:xfrm>
            <a:off x="4088056" y="2514448"/>
            <a:ext cx="1375611"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B46E651A-92E6-4C62-8528-B82D6FB13748}"/>
              </a:ext>
            </a:extLst>
          </p:cNvPr>
          <p:cNvSpPr txBox="1">
            <a:spLocks noChangeArrowheads="1"/>
          </p:cNvSpPr>
          <p:nvPr/>
        </p:nvSpPr>
        <p:spPr bwMode="auto">
          <a:xfrm>
            <a:off x="4088056" y="2514448"/>
            <a:ext cx="1375611"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7D271912-8C86-4492-AF13-39AFD1FE95F5}"/>
              </a:ext>
            </a:extLst>
          </p:cNvPr>
          <p:cNvSpPr txBox="1">
            <a:spLocks noChangeArrowheads="1"/>
          </p:cNvSpPr>
          <p:nvPr/>
        </p:nvSpPr>
        <p:spPr bwMode="auto">
          <a:xfrm>
            <a:off x="2624138" y="3954780"/>
            <a:ext cx="372617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 AM WHO I AM</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60A94CAA-0769-427A-B207-D7E025A8D3C5}"/>
              </a:ext>
            </a:extLst>
          </p:cNvPr>
          <p:cNvSpPr txBox="1">
            <a:spLocks noChangeArrowheads="1"/>
          </p:cNvSpPr>
          <p:nvPr/>
        </p:nvSpPr>
        <p:spPr bwMode="auto">
          <a:xfrm>
            <a:off x="2944638" y="2734984"/>
            <a:ext cx="4358656" cy="753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What is His name?</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5" name="SpotlightShape1_rendered">
            <a:extLst>
              <a:ext uri="{FF2B5EF4-FFF2-40B4-BE49-F238E27FC236}">
                <a16:creationId xmlns:a16="http://schemas.microsoft.com/office/drawing/2014/main" id="{3BED8C98-BBD2-4AF1-876A-9B9C988614C7}"/>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9" name="Rectangle 2" hidden="1">
            <a:extLst>
              <a:ext uri="{FF2B5EF4-FFF2-40B4-BE49-F238E27FC236}">
                <a16:creationId xmlns:a16="http://schemas.microsoft.com/office/drawing/2014/main" id="{ED992791-8F15-4DED-9D15-547148EE81FD}"/>
              </a:ext>
            </a:extLst>
          </p:cNvPr>
          <p:cNvSpPr txBox="1">
            <a:spLocks noChangeArrowheads="1"/>
          </p:cNvSpPr>
          <p:nvPr/>
        </p:nvSpPr>
        <p:spPr bwMode="auto">
          <a:xfrm>
            <a:off x="7039074" y="2597576"/>
            <a:ext cx="1375611"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729519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175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par>
                                <p:cTn id="9" presetID="42" presetClass="path" presetSubtype="0" accel="50000" decel="50000" fill="hold" grpId="1" nodeType="withEffect">
                                  <p:stCondLst>
                                    <p:cond delay="100"/>
                                  </p:stCondLst>
                                  <p:childTnLst>
                                    <p:animMotion origin="layout" path="M -2.22222E-6 1.85185E-6 L 0.09393 -0.32593 " pathEditMode="relative" rAng="0" ptsTypes="AA">
                                      <p:cBhvr>
                                        <p:cTn id="10" dur="1900" fill="hold"/>
                                        <p:tgtEl>
                                          <p:spTgt spid="8"/>
                                        </p:tgtEl>
                                        <p:attrNameLst>
                                          <p:attrName>ppt_x</p:attrName>
                                          <p:attrName>ppt_y</p:attrName>
                                        </p:attrNameLst>
                                      </p:cBhvr>
                                      <p:rCtr x="4688" y="-16296"/>
                                    </p:animMotion>
                                  </p:childTnLst>
                                </p:cTn>
                              </p:par>
                              <p:par>
                                <p:cTn id="11" presetID="42" presetClass="path" presetSubtype="0" accel="50000" decel="50000" fill="hold" grpId="1" nodeType="withEffect">
                                  <p:stCondLst>
                                    <p:cond delay="100"/>
                                  </p:stCondLst>
                                  <p:childTnLst>
                                    <p:animMotion origin="layout" path="M -2.22222E-6 1.85185E-6 L 0.14341 -0.14746 " pathEditMode="relative" rAng="0" ptsTypes="AA">
                                      <p:cBhvr>
                                        <p:cTn id="12" dur="1900" fill="hold"/>
                                        <p:tgtEl>
                                          <p:spTgt spid="10"/>
                                        </p:tgtEl>
                                        <p:attrNameLst>
                                          <p:attrName>ppt_x</p:attrName>
                                          <p:attrName>ppt_y</p:attrName>
                                        </p:attrNameLst>
                                      </p:cBhvr>
                                      <p:rCtr x="7170" y="-7384"/>
                                    </p:animMotion>
                                  </p:childTnLst>
                                </p:cTn>
                              </p:par>
                              <p:par>
                                <p:cTn id="13" presetID="42" presetClass="path" presetSubtype="0" accel="50000" decel="50000" fill="hold" grpId="1" nodeType="withEffect">
                                  <p:stCondLst>
                                    <p:cond delay="100"/>
                                  </p:stCondLst>
                                  <p:childTnLst>
                                    <p:animMotion origin="layout" path="M -2.22222E-6 1.85185E-6 L 0.18768 0.11921 " pathEditMode="relative" rAng="0" ptsTypes="AA">
                                      <p:cBhvr>
                                        <p:cTn id="14" dur="1900" fill="hold"/>
                                        <p:tgtEl>
                                          <p:spTgt spid="11"/>
                                        </p:tgtEl>
                                        <p:attrNameLst>
                                          <p:attrName>ppt_x</p:attrName>
                                          <p:attrName>ppt_y</p:attrName>
                                        </p:attrNameLst>
                                      </p:cBhvr>
                                      <p:rCtr x="9375" y="5949"/>
                                    </p:animMotion>
                                  </p:childTnLst>
                                </p:cTn>
                              </p:par>
                            </p:childTnLst>
                          </p:cTn>
                        </p:par>
                        <p:par>
                          <p:cTn id="15" fill="hold">
                            <p:stCondLst>
                              <p:cond delay="2250"/>
                            </p:stCondLst>
                            <p:childTnLst>
                              <p:par>
                                <p:cTn id="16" presetID="10" presetClass="exit" presetSubtype="0" fill="hold" grpId="2" nodeType="afterEffect">
                                  <p:stCondLst>
                                    <p:cond delay="0"/>
                                  </p:stCondLst>
                                  <p:childTnLst>
                                    <p:animEffect transition="out" filter="fade">
                                      <p:cBhvr>
                                        <p:cTn id="17" dur="250"/>
                                        <p:tgtEl>
                                          <p:spTgt spid="8"/>
                                        </p:tgtEl>
                                      </p:cBhvr>
                                    </p:animEffect>
                                    <p:set>
                                      <p:cBhvr>
                                        <p:cTn id="18" dur="1" fill="hold">
                                          <p:stCondLst>
                                            <p:cond delay="249"/>
                                          </p:stCondLst>
                                        </p:cTn>
                                        <p:tgtEl>
                                          <p:spTgt spid="8"/>
                                        </p:tgtEl>
                                        <p:attrNameLst>
                                          <p:attrName>style.visibility</p:attrName>
                                        </p:attrNameLst>
                                      </p:cBhvr>
                                      <p:to>
                                        <p:strVal val="hidden"/>
                                      </p:to>
                                    </p:set>
                                  </p:childTnLst>
                                </p:cTn>
                              </p:par>
                              <p:par>
                                <p:cTn id="19" presetID="10" presetClass="exit" presetSubtype="0" fill="hold" grpId="2" nodeType="withEffect">
                                  <p:stCondLst>
                                    <p:cond delay="0"/>
                                  </p:stCondLst>
                                  <p:childTnLst>
                                    <p:animEffect transition="out" filter="fade">
                                      <p:cBhvr>
                                        <p:cTn id="20" dur="250"/>
                                        <p:tgtEl>
                                          <p:spTgt spid="10"/>
                                        </p:tgtEl>
                                      </p:cBhvr>
                                    </p:animEffect>
                                    <p:set>
                                      <p:cBhvr>
                                        <p:cTn id="21" dur="1" fill="hold">
                                          <p:stCondLst>
                                            <p:cond delay="249"/>
                                          </p:stCondLst>
                                        </p:cTn>
                                        <p:tgtEl>
                                          <p:spTgt spid="10"/>
                                        </p:tgtEl>
                                        <p:attrNameLst>
                                          <p:attrName>style.visibility</p:attrName>
                                        </p:attrNameLst>
                                      </p:cBhvr>
                                      <p:to>
                                        <p:strVal val="hidden"/>
                                      </p:to>
                                    </p:set>
                                  </p:childTnLst>
                                </p:cTn>
                              </p:par>
                              <p:par>
                                <p:cTn id="22" presetID="10" presetClass="exit" presetSubtype="0" fill="hold" grpId="2" nodeType="withEffect">
                                  <p:stCondLst>
                                    <p:cond delay="0"/>
                                  </p:stCondLst>
                                  <p:childTnLst>
                                    <p:animEffect transition="out" filter="fade">
                                      <p:cBhvr>
                                        <p:cTn id="23" dur="250"/>
                                        <p:tgtEl>
                                          <p:spTgt spid="11"/>
                                        </p:tgtEl>
                                      </p:cBhvr>
                                    </p:animEffect>
                                    <p:set>
                                      <p:cBhvr>
                                        <p:cTn id="24" dur="1" fill="hold">
                                          <p:stCondLst>
                                            <p:cond delay="249"/>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50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par>
                                <p:cTn id="33" presetID="18" presetClass="emph" presetSubtype="0" fill="hold" grpId="1" nodeType="withEffect">
                                  <p:stCondLst>
                                    <p:cond delay="0"/>
                                  </p:stCondLst>
                                  <p:childTnLst>
                                    <p:set>
                                      <p:cBhvr override="childStyle">
                                        <p:cTn id="34" dur="500" fill="hold"/>
                                        <p:tgtEl>
                                          <p:spTgt spid="13"/>
                                        </p:tgtEl>
                                        <p:attrNameLst>
                                          <p:attrName>style.textDecorationUnderline</p:attrName>
                                        </p:attrNameLst>
                                      </p:cBhvr>
                                      <p:to>
                                        <p:strVal val="true"/>
                                      </p:to>
                                    </p:set>
                                  </p:childTnLst>
                                </p:cTn>
                              </p:par>
                              <p:par>
                                <p:cTn id="35" presetID="22" presetClass="entr" presetSubtype="8"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par>
                                <p:cTn id="38" presetID="3" presetClass="emph" presetSubtype="2" fill="hold" grpId="2" nodeType="withEffect">
                                  <p:stCondLst>
                                    <p:cond delay="500"/>
                                  </p:stCondLst>
                                  <p:childTnLst>
                                    <p:animClr clrSpc="rgb" dir="cw">
                                      <p:cBhvr override="childStyle">
                                        <p:cTn id="39" dur="1000" fill="hold"/>
                                        <p:tgtEl>
                                          <p:spTgt spid="14"/>
                                        </p:tgtEl>
                                        <p:attrNameLst>
                                          <p:attrName>style.color</p:attrName>
                                        </p:attrNameLst>
                                      </p:cBhvr>
                                      <p:to>
                                        <a:srgbClr val="FF9900"/>
                                      </p:to>
                                    </p:animClr>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par>
                                <p:cTn id="45" presetID="22" presetClass="entr" presetSubtype="8" fill="hold" grpId="0" nodeType="withEffect">
                                  <p:stCondLst>
                                    <p:cond delay="40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cTn>
                              </p:par>
                              <p:par>
                                <p:cTn id="48" presetID="18" presetClass="emph" presetSubtype="0" fill="hold" grpId="1" nodeType="withEffect">
                                  <p:stCondLst>
                                    <p:cond delay="400"/>
                                  </p:stCondLst>
                                  <p:childTnLst>
                                    <p:set>
                                      <p:cBhvr override="childStyle">
                                        <p:cTn id="49" dur="500" fill="hold"/>
                                        <p:tgtEl>
                                          <p:spTgt spid="4"/>
                                        </p:tgtEl>
                                        <p:attrNameLst>
                                          <p:attrName>style.textDecorationUnderline</p:attrName>
                                        </p:attrNameLst>
                                      </p:cBhvr>
                                      <p:to>
                                        <p:strVal val="true"/>
                                      </p:to>
                                    </p:set>
                                  </p:childTnLst>
                                </p:cTn>
                              </p:par>
                              <p:par>
                                <p:cTn id="50" presetID="22" presetClass="entr" presetSubtype="8" fill="hold" grpId="0" nodeType="withEffect">
                                  <p:stCondLst>
                                    <p:cond delay="40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par>
                                <p:cTn id="53" presetID="10" presetClass="exit" presetSubtype="0" fill="hold" grpId="1"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6" presetClass="exit" presetSubtype="21" fill="hold" grpId="2" nodeType="withEffect">
                                  <p:stCondLst>
                                    <p:cond delay="0"/>
                                  </p:stCondLst>
                                  <p:childTnLst>
                                    <p:animEffect transition="out" filter="barn(inVertical)">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250"/>
                                        <p:tgtEl>
                                          <p:spTgt spid="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250"/>
                                        <p:tgtEl>
                                          <p:spTgt spid="1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250"/>
                                        <p:tgtEl>
                                          <p:spTgt spid="11"/>
                                        </p:tgtEl>
                                      </p:cBhvr>
                                    </p:animEffect>
                                  </p:childTnLst>
                                </p:cTn>
                              </p:par>
                              <p:par>
                                <p:cTn id="70" presetID="6" presetClass="emph" presetSubtype="0" fill="hold" grpId="5" nodeType="withEffect">
                                  <p:stCondLst>
                                    <p:cond delay="0"/>
                                  </p:stCondLst>
                                  <p:childTnLst>
                                    <p:animScale>
                                      <p:cBhvr>
                                        <p:cTn id="71" dur="2000" fill="hold"/>
                                        <p:tgtEl>
                                          <p:spTgt spid="8"/>
                                        </p:tgtEl>
                                      </p:cBhvr>
                                      <p:by x="111000" y="111000"/>
                                    </p:animScale>
                                  </p:childTnLst>
                                </p:cTn>
                              </p:par>
                              <p:par>
                                <p:cTn id="72" presetID="6" presetClass="emph" presetSubtype="0" fill="hold" grpId="5" nodeType="withEffect">
                                  <p:stCondLst>
                                    <p:cond delay="0"/>
                                  </p:stCondLst>
                                  <p:childTnLst>
                                    <p:animScale>
                                      <p:cBhvr>
                                        <p:cTn id="73" dur="2000" fill="hold"/>
                                        <p:tgtEl>
                                          <p:spTgt spid="10"/>
                                        </p:tgtEl>
                                      </p:cBhvr>
                                      <p:by x="111000" y="111000"/>
                                    </p:animScale>
                                  </p:childTnLst>
                                </p:cTn>
                              </p:par>
                              <p:par>
                                <p:cTn id="74" presetID="6" presetClass="emph" presetSubtype="0" fill="hold" grpId="5" nodeType="withEffect">
                                  <p:stCondLst>
                                    <p:cond delay="0"/>
                                  </p:stCondLst>
                                  <p:childTnLst>
                                    <p:animScale>
                                      <p:cBhvr>
                                        <p:cTn id="75" dur="2000" fill="hold"/>
                                        <p:tgtEl>
                                          <p:spTgt spid="11"/>
                                        </p:tgtEl>
                                      </p:cBhvr>
                                      <p:by x="111000" y="111000"/>
                                    </p:animScale>
                                  </p:childTnLst>
                                </p:cTn>
                              </p:par>
                              <p:par>
                                <p:cTn id="76" presetID="42" presetClass="path" presetSubtype="0" accel="50000" decel="50000" fill="hold" grpId="4" nodeType="withEffect">
                                  <p:stCondLst>
                                    <p:cond delay="0"/>
                                  </p:stCondLst>
                                  <p:childTnLst>
                                    <p:animMotion origin="layout" path="M 0.09393 -0.32593 L 0.32257 0.01157 " pathEditMode="relative" rAng="0" ptsTypes="AA">
                                      <p:cBhvr>
                                        <p:cTn id="77" dur="2000" fill="hold"/>
                                        <p:tgtEl>
                                          <p:spTgt spid="8"/>
                                        </p:tgtEl>
                                        <p:attrNameLst>
                                          <p:attrName>ppt_x</p:attrName>
                                          <p:attrName>ppt_y</p:attrName>
                                        </p:attrNameLst>
                                      </p:cBhvr>
                                      <p:rCtr x="11424" y="16875"/>
                                    </p:animMotion>
                                  </p:childTnLst>
                                </p:cTn>
                              </p:par>
                              <p:par>
                                <p:cTn id="78" presetID="42" presetClass="path" presetSubtype="0" accel="50000" decel="50000" fill="hold" grpId="4" nodeType="withEffect">
                                  <p:stCondLst>
                                    <p:cond delay="0"/>
                                  </p:stCondLst>
                                  <p:childTnLst>
                                    <p:animMotion origin="layout" path="M 0.14341 -0.14746 L 0.32275 0.0118 " pathEditMode="relative" rAng="0" ptsTypes="AA">
                                      <p:cBhvr>
                                        <p:cTn id="79" dur="2000" fill="hold"/>
                                        <p:tgtEl>
                                          <p:spTgt spid="10"/>
                                        </p:tgtEl>
                                        <p:attrNameLst>
                                          <p:attrName>ppt_x</p:attrName>
                                          <p:attrName>ppt_y</p:attrName>
                                        </p:attrNameLst>
                                      </p:cBhvr>
                                      <p:rCtr x="8958" y="7963"/>
                                    </p:animMotion>
                                  </p:childTnLst>
                                </p:cTn>
                              </p:par>
                              <p:par>
                                <p:cTn id="80" presetID="42" presetClass="path" presetSubtype="0" accel="50000" decel="50000" fill="hold" grpId="4" nodeType="withEffect">
                                  <p:stCondLst>
                                    <p:cond delay="0"/>
                                  </p:stCondLst>
                                  <p:childTnLst>
                                    <p:animMotion origin="layout" path="M 0.18768 0.11921 L 0.3224 0.01227 " pathEditMode="relative" rAng="0" ptsTypes="AA">
                                      <p:cBhvr>
                                        <p:cTn id="81" dur="2000" fill="hold"/>
                                        <p:tgtEl>
                                          <p:spTgt spid="11"/>
                                        </p:tgtEl>
                                        <p:attrNameLst>
                                          <p:attrName>ppt_x</p:attrName>
                                          <p:attrName>ppt_y</p:attrName>
                                        </p:attrNameLst>
                                      </p:cBhvr>
                                      <p:rCtr x="6736" y="-5347"/>
                                    </p:animMotion>
                                  </p:childTnLst>
                                </p:cTn>
                              </p:par>
                              <p:par>
                                <p:cTn id="82" presetID="10" presetClass="exit" presetSubtype="0" fill="hold" grpId="1" nodeType="withEffect">
                                  <p:stCondLst>
                                    <p:cond delay="0"/>
                                  </p:stCondLst>
                                  <p:childTnLst>
                                    <p:animEffect transition="out" filter="fade">
                                      <p:cBhvr>
                                        <p:cTn id="83" dur="1250"/>
                                        <p:tgtEl>
                                          <p:spTgt spid="3074"/>
                                        </p:tgtEl>
                                      </p:cBhvr>
                                    </p:animEffect>
                                    <p:set>
                                      <p:cBhvr>
                                        <p:cTn id="84" dur="1" fill="hold">
                                          <p:stCondLst>
                                            <p:cond delay="1249"/>
                                          </p:stCondLst>
                                        </p:cTn>
                                        <p:tgtEl>
                                          <p:spTgt spid="3074"/>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4"/>
                                        </p:tgtEl>
                                      </p:cBhvr>
                                    </p:animEffect>
                                    <p:set>
                                      <p:cBhvr>
                                        <p:cTn id="87" dur="1" fill="hold">
                                          <p:stCondLst>
                                            <p:cond delay="499"/>
                                          </p:stCondLst>
                                        </p:cTn>
                                        <p:tgtEl>
                                          <p:spTgt spid="4"/>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2"/>
                                        </p:tgtEl>
                                      </p:cBhvr>
                                    </p:animEffect>
                                    <p:set>
                                      <p:cBhvr>
                                        <p:cTn id="90" dur="1" fill="hold">
                                          <p:stCondLst>
                                            <p:cond delay="499"/>
                                          </p:stCondLst>
                                        </p:cTn>
                                        <p:tgtEl>
                                          <p:spTgt spid="12"/>
                                        </p:tgtEl>
                                        <p:attrNameLst>
                                          <p:attrName>style.visibility</p:attrName>
                                        </p:attrNameLst>
                                      </p:cBhvr>
                                      <p:to>
                                        <p:strVal val="hidden"/>
                                      </p:to>
                                    </p:set>
                                  </p:childTnLst>
                                </p:cTn>
                              </p:par>
                            </p:childTnLst>
                          </p:cTn>
                        </p:par>
                        <p:par>
                          <p:cTn id="91" fill="hold">
                            <p:stCondLst>
                              <p:cond delay="2000"/>
                            </p:stCondLst>
                            <p:childTnLst>
                              <p:par>
                                <p:cTn id="92" presetID="10" presetClass="exit" presetSubtype="0" fill="hold" grpId="3" nodeType="afterEffect">
                                  <p:stCondLst>
                                    <p:cond delay="0"/>
                                  </p:stCondLst>
                                  <p:childTnLst>
                                    <p:animEffect transition="out" filter="fade">
                                      <p:cBhvr>
                                        <p:cTn id="93" dur="500"/>
                                        <p:tgtEl>
                                          <p:spTgt spid="8"/>
                                        </p:tgtEl>
                                      </p:cBhvr>
                                    </p:animEffect>
                                    <p:set>
                                      <p:cBhvr>
                                        <p:cTn id="94" dur="1" fill="hold">
                                          <p:stCondLst>
                                            <p:cond delay="499"/>
                                          </p:stCondLst>
                                        </p:cTn>
                                        <p:tgtEl>
                                          <p:spTgt spid="8"/>
                                        </p:tgtEl>
                                        <p:attrNameLst>
                                          <p:attrName>style.visibility</p:attrName>
                                        </p:attrNameLst>
                                      </p:cBhvr>
                                      <p:to>
                                        <p:strVal val="hidden"/>
                                      </p:to>
                                    </p:set>
                                  </p:childTnLst>
                                </p:cTn>
                              </p:par>
                              <p:par>
                                <p:cTn id="95" presetID="10" presetClass="exit" presetSubtype="0" fill="hold" grpId="3" nodeType="withEffect">
                                  <p:stCondLst>
                                    <p:cond delay="0"/>
                                  </p:stCondLst>
                                  <p:childTnLst>
                                    <p:animEffect transition="out" filter="fade">
                                      <p:cBhvr>
                                        <p:cTn id="96" dur="500"/>
                                        <p:tgtEl>
                                          <p:spTgt spid="10"/>
                                        </p:tgtEl>
                                      </p:cBhvr>
                                    </p:animEffect>
                                    <p:set>
                                      <p:cBhvr>
                                        <p:cTn id="9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13" grpId="0"/>
      <p:bldP spid="13" grpId="1"/>
      <p:bldP spid="13" grpId="2"/>
      <p:bldP spid="3074" grpId="0"/>
      <p:bldP spid="3074" grpId="1"/>
      <p:bldP spid="8" grpId="0"/>
      <p:bldP spid="8" grpId="1"/>
      <p:bldP spid="8" grpId="2"/>
      <p:bldP spid="8" grpId="3"/>
      <p:bldP spid="8" grpId="4"/>
      <p:bldP spid="8" grpId="5"/>
      <p:bldP spid="10" grpId="0"/>
      <p:bldP spid="10" grpId="1"/>
      <p:bldP spid="10" grpId="2"/>
      <p:bldP spid="10" grpId="3"/>
      <p:bldP spid="10" grpId="4"/>
      <p:bldP spid="10" grpId="5"/>
      <p:bldP spid="11" grpId="0"/>
      <p:bldP spid="11" grpId="1"/>
      <p:bldP spid="11" grpId="2"/>
      <p:bldP spid="11" grpId="4"/>
      <p:bldP spid="11" grpId="5"/>
      <p:bldP spid="12" grpId="0"/>
      <p:bldP spid="12" grpId="1"/>
      <p:bldP spid="14" grpId="0"/>
      <p:bldP spid="14" grpId="1"/>
      <p:bldP spid="14" grpId="2"/>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B6C6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52B121-D399-488B-9958-38F668E51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Light">
            <a:extLst>
              <a:ext uri="{FF2B5EF4-FFF2-40B4-BE49-F238E27FC236}">
                <a16:creationId xmlns:a16="http://schemas.microsoft.com/office/drawing/2014/main" id="{832441C9-6FE7-446B-A727-0A431E67C0EC}"/>
              </a:ext>
            </a:extLst>
          </p:cNvPr>
          <p:cNvSpPr/>
          <p:nvPr/>
        </p:nvSpPr>
        <p:spPr>
          <a:xfrm>
            <a:off x="6532880" y="551180"/>
            <a:ext cx="2266950" cy="3905250"/>
          </a:xfrm>
          <a:custGeom>
            <a:avLst/>
            <a:gdLst>
              <a:gd name="connsiteX0" fmla="*/ 1314450 w 2279650"/>
              <a:gd name="connsiteY0" fmla="*/ 3905250 h 3905250"/>
              <a:gd name="connsiteX1" fmla="*/ 1511300 w 2279650"/>
              <a:gd name="connsiteY1" fmla="*/ 3860800 h 3905250"/>
              <a:gd name="connsiteX2" fmla="*/ 1524000 w 2279650"/>
              <a:gd name="connsiteY2" fmla="*/ 3797300 h 3905250"/>
              <a:gd name="connsiteX3" fmla="*/ 1746250 w 2279650"/>
              <a:gd name="connsiteY3" fmla="*/ 3746500 h 3905250"/>
              <a:gd name="connsiteX4" fmla="*/ 1771650 w 2279650"/>
              <a:gd name="connsiteY4" fmla="*/ 3670300 h 3905250"/>
              <a:gd name="connsiteX5" fmla="*/ 1822450 w 2279650"/>
              <a:gd name="connsiteY5" fmla="*/ 3556000 h 3905250"/>
              <a:gd name="connsiteX6" fmla="*/ 1860550 w 2279650"/>
              <a:gd name="connsiteY6" fmla="*/ 3422650 h 3905250"/>
              <a:gd name="connsiteX7" fmla="*/ 1949450 w 2279650"/>
              <a:gd name="connsiteY7" fmla="*/ 3340100 h 3905250"/>
              <a:gd name="connsiteX8" fmla="*/ 2025650 w 2279650"/>
              <a:gd name="connsiteY8" fmla="*/ 3276600 h 3905250"/>
              <a:gd name="connsiteX9" fmla="*/ 2120900 w 2279650"/>
              <a:gd name="connsiteY9" fmla="*/ 3200400 h 3905250"/>
              <a:gd name="connsiteX10" fmla="*/ 2203450 w 2279650"/>
              <a:gd name="connsiteY10" fmla="*/ 3092450 h 3905250"/>
              <a:gd name="connsiteX11" fmla="*/ 2279650 w 2279650"/>
              <a:gd name="connsiteY11" fmla="*/ 2965450 h 3905250"/>
              <a:gd name="connsiteX12" fmla="*/ 2266950 w 2279650"/>
              <a:gd name="connsiteY12" fmla="*/ 2762250 h 3905250"/>
              <a:gd name="connsiteX13" fmla="*/ 2235200 w 2279650"/>
              <a:gd name="connsiteY13" fmla="*/ 2679700 h 3905250"/>
              <a:gd name="connsiteX14" fmla="*/ 2235200 w 2279650"/>
              <a:gd name="connsiteY14" fmla="*/ 2660650 h 3905250"/>
              <a:gd name="connsiteX15" fmla="*/ 2260600 w 2279650"/>
              <a:gd name="connsiteY15" fmla="*/ 2527300 h 3905250"/>
              <a:gd name="connsiteX16" fmla="*/ 2260600 w 2279650"/>
              <a:gd name="connsiteY16" fmla="*/ 2349500 h 3905250"/>
              <a:gd name="connsiteX17" fmla="*/ 2228850 w 2279650"/>
              <a:gd name="connsiteY17" fmla="*/ 2292350 h 3905250"/>
              <a:gd name="connsiteX18" fmla="*/ 2159000 w 2279650"/>
              <a:gd name="connsiteY18" fmla="*/ 2470150 h 3905250"/>
              <a:gd name="connsiteX19" fmla="*/ 2108200 w 2279650"/>
              <a:gd name="connsiteY19" fmla="*/ 2571750 h 3905250"/>
              <a:gd name="connsiteX20" fmla="*/ 2101850 w 2279650"/>
              <a:gd name="connsiteY20" fmla="*/ 2393950 h 3905250"/>
              <a:gd name="connsiteX21" fmla="*/ 2146300 w 2279650"/>
              <a:gd name="connsiteY21" fmla="*/ 2273300 h 3905250"/>
              <a:gd name="connsiteX22" fmla="*/ 2152650 w 2279650"/>
              <a:gd name="connsiteY22" fmla="*/ 2120900 h 3905250"/>
              <a:gd name="connsiteX23" fmla="*/ 2139950 w 2279650"/>
              <a:gd name="connsiteY23" fmla="*/ 2000250 h 3905250"/>
              <a:gd name="connsiteX24" fmla="*/ 2127250 w 2279650"/>
              <a:gd name="connsiteY24" fmla="*/ 1866900 h 3905250"/>
              <a:gd name="connsiteX25" fmla="*/ 2082800 w 2279650"/>
              <a:gd name="connsiteY25" fmla="*/ 1803400 h 3905250"/>
              <a:gd name="connsiteX26" fmla="*/ 2044700 w 2279650"/>
              <a:gd name="connsiteY26" fmla="*/ 1879600 h 3905250"/>
              <a:gd name="connsiteX27" fmla="*/ 2025650 w 2279650"/>
              <a:gd name="connsiteY27" fmla="*/ 2063750 h 3905250"/>
              <a:gd name="connsiteX28" fmla="*/ 1993900 w 2279650"/>
              <a:gd name="connsiteY28" fmla="*/ 1892300 h 3905250"/>
              <a:gd name="connsiteX29" fmla="*/ 1974850 w 2279650"/>
              <a:gd name="connsiteY29" fmla="*/ 1695450 h 3905250"/>
              <a:gd name="connsiteX30" fmla="*/ 1968500 w 2279650"/>
              <a:gd name="connsiteY30" fmla="*/ 1498600 h 3905250"/>
              <a:gd name="connsiteX31" fmla="*/ 1930400 w 2279650"/>
              <a:gd name="connsiteY31" fmla="*/ 1390650 h 3905250"/>
              <a:gd name="connsiteX32" fmla="*/ 1854200 w 2279650"/>
              <a:gd name="connsiteY32" fmla="*/ 1168400 h 3905250"/>
              <a:gd name="connsiteX33" fmla="*/ 1797050 w 2279650"/>
              <a:gd name="connsiteY33" fmla="*/ 952500 h 3905250"/>
              <a:gd name="connsiteX34" fmla="*/ 1746250 w 2279650"/>
              <a:gd name="connsiteY34" fmla="*/ 831850 h 3905250"/>
              <a:gd name="connsiteX35" fmla="*/ 1752600 w 2279650"/>
              <a:gd name="connsiteY35" fmla="*/ 742950 h 3905250"/>
              <a:gd name="connsiteX36" fmla="*/ 1752600 w 2279650"/>
              <a:gd name="connsiteY36" fmla="*/ 742950 h 3905250"/>
              <a:gd name="connsiteX37" fmla="*/ 1676400 w 2279650"/>
              <a:gd name="connsiteY37" fmla="*/ 876300 h 3905250"/>
              <a:gd name="connsiteX38" fmla="*/ 1689100 w 2279650"/>
              <a:gd name="connsiteY38" fmla="*/ 1054100 h 3905250"/>
              <a:gd name="connsiteX39" fmla="*/ 1727200 w 2279650"/>
              <a:gd name="connsiteY39" fmla="*/ 1206500 h 3905250"/>
              <a:gd name="connsiteX40" fmla="*/ 1720850 w 2279650"/>
              <a:gd name="connsiteY40" fmla="*/ 1263650 h 3905250"/>
              <a:gd name="connsiteX41" fmla="*/ 1663700 w 2279650"/>
              <a:gd name="connsiteY41" fmla="*/ 1143000 h 3905250"/>
              <a:gd name="connsiteX42" fmla="*/ 1625600 w 2279650"/>
              <a:gd name="connsiteY42" fmla="*/ 920750 h 3905250"/>
              <a:gd name="connsiteX43" fmla="*/ 1612900 w 2279650"/>
              <a:gd name="connsiteY43" fmla="*/ 793750 h 3905250"/>
              <a:gd name="connsiteX44" fmla="*/ 1644650 w 2279650"/>
              <a:gd name="connsiteY44" fmla="*/ 641350 h 3905250"/>
              <a:gd name="connsiteX45" fmla="*/ 1638300 w 2279650"/>
              <a:gd name="connsiteY45" fmla="*/ 596900 h 3905250"/>
              <a:gd name="connsiteX46" fmla="*/ 1606550 w 2279650"/>
              <a:gd name="connsiteY46" fmla="*/ 527050 h 3905250"/>
              <a:gd name="connsiteX47" fmla="*/ 1562100 w 2279650"/>
              <a:gd name="connsiteY47" fmla="*/ 571500 h 3905250"/>
              <a:gd name="connsiteX48" fmla="*/ 1536700 w 2279650"/>
              <a:gd name="connsiteY48" fmla="*/ 692150 h 3905250"/>
              <a:gd name="connsiteX49" fmla="*/ 1524000 w 2279650"/>
              <a:gd name="connsiteY49" fmla="*/ 806450 h 3905250"/>
              <a:gd name="connsiteX50" fmla="*/ 1498600 w 2279650"/>
              <a:gd name="connsiteY50" fmla="*/ 704850 h 3905250"/>
              <a:gd name="connsiteX51" fmla="*/ 1511300 w 2279650"/>
              <a:gd name="connsiteY51" fmla="*/ 533400 h 3905250"/>
              <a:gd name="connsiteX52" fmla="*/ 1517650 w 2279650"/>
              <a:gd name="connsiteY52" fmla="*/ 381000 h 3905250"/>
              <a:gd name="connsiteX53" fmla="*/ 1447800 w 2279650"/>
              <a:gd name="connsiteY53" fmla="*/ 539750 h 3905250"/>
              <a:gd name="connsiteX54" fmla="*/ 1397000 w 2279650"/>
              <a:gd name="connsiteY54" fmla="*/ 711200 h 3905250"/>
              <a:gd name="connsiteX55" fmla="*/ 1397000 w 2279650"/>
              <a:gd name="connsiteY55" fmla="*/ 711200 h 3905250"/>
              <a:gd name="connsiteX56" fmla="*/ 1397000 w 2279650"/>
              <a:gd name="connsiteY56" fmla="*/ 514350 h 3905250"/>
              <a:gd name="connsiteX57" fmla="*/ 1377950 w 2279650"/>
              <a:gd name="connsiteY57" fmla="*/ 330200 h 3905250"/>
              <a:gd name="connsiteX58" fmla="*/ 1346200 w 2279650"/>
              <a:gd name="connsiteY58" fmla="*/ 120650 h 3905250"/>
              <a:gd name="connsiteX59" fmla="*/ 1327150 w 2279650"/>
              <a:gd name="connsiteY59" fmla="*/ 50800 h 3905250"/>
              <a:gd name="connsiteX60" fmla="*/ 1276350 w 2279650"/>
              <a:gd name="connsiteY60" fmla="*/ 234950 h 3905250"/>
              <a:gd name="connsiteX61" fmla="*/ 1244600 w 2279650"/>
              <a:gd name="connsiteY61" fmla="*/ 368300 h 3905250"/>
              <a:gd name="connsiteX62" fmla="*/ 1206500 w 2279650"/>
              <a:gd name="connsiteY62" fmla="*/ 412750 h 3905250"/>
              <a:gd name="connsiteX63" fmla="*/ 1155700 w 2279650"/>
              <a:gd name="connsiteY63" fmla="*/ 292100 h 3905250"/>
              <a:gd name="connsiteX64" fmla="*/ 1111250 w 2279650"/>
              <a:gd name="connsiteY64" fmla="*/ 120650 h 3905250"/>
              <a:gd name="connsiteX65" fmla="*/ 1054100 w 2279650"/>
              <a:gd name="connsiteY65" fmla="*/ 0 h 3905250"/>
              <a:gd name="connsiteX66" fmla="*/ 1054100 w 2279650"/>
              <a:gd name="connsiteY66" fmla="*/ 0 h 3905250"/>
              <a:gd name="connsiteX67" fmla="*/ 984250 w 2279650"/>
              <a:gd name="connsiteY67" fmla="*/ 228600 h 3905250"/>
              <a:gd name="connsiteX68" fmla="*/ 984250 w 2279650"/>
              <a:gd name="connsiteY68" fmla="*/ 450850 h 3905250"/>
              <a:gd name="connsiteX69" fmla="*/ 990600 w 2279650"/>
              <a:gd name="connsiteY69" fmla="*/ 609600 h 3905250"/>
              <a:gd name="connsiteX70" fmla="*/ 984250 w 2279650"/>
              <a:gd name="connsiteY70" fmla="*/ 749300 h 3905250"/>
              <a:gd name="connsiteX71" fmla="*/ 977900 w 2279650"/>
              <a:gd name="connsiteY71" fmla="*/ 857250 h 3905250"/>
              <a:gd name="connsiteX72" fmla="*/ 977900 w 2279650"/>
              <a:gd name="connsiteY72" fmla="*/ 857250 h 3905250"/>
              <a:gd name="connsiteX73" fmla="*/ 901700 w 2279650"/>
              <a:gd name="connsiteY73" fmla="*/ 781050 h 3905250"/>
              <a:gd name="connsiteX74" fmla="*/ 869950 w 2279650"/>
              <a:gd name="connsiteY74" fmla="*/ 508000 h 3905250"/>
              <a:gd name="connsiteX75" fmla="*/ 800100 w 2279650"/>
              <a:gd name="connsiteY75" fmla="*/ 469900 h 3905250"/>
              <a:gd name="connsiteX76" fmla="*/ 793750 w 2279650"/>
              <a:gd name="connsiteY76" fmla="*/ 711200 h 3905250"/>
              <a:gd name="connsiteX77" fmla="*/ 831850 w 2279650"/>
              <a:gd name="connsiteY77" fmla="*/ 857250 h 3905250"/>
              <a:gd name="connsiteX78" fmla="*/ 831850 w 2279650"/>
              <a:gd name="connsiteY78" fmla="*/ 990600 h 3905250"/>
              <a:gd name="connsiteX79" fmla="*/ 774700 w 2279650"/>
              <a:gd name="connsiteY79" fmla="*/ 825500 h 3905250"/>
              <a:gd name="connsiteX80" fmla="*/ 711200 w 2279650"/>
              <a:gd name="connsiteY80" fmla="*/ 857250 h 3905250"/>
              <a:gd name="connsiteX81" fmla="*/ 711200 w 2279650"/>
              <a:gd name="connsiteY81" fmla="*/ 1041400 h 3905250"/>
              <a:gd name="connsiteX82" fmla="*/ 692150 w 2279650"/>
              <a:gd name="connsiteY82" fmla="*/ 1212850 h 3905250"/>
              <a:gd name="connsiteX83" fmla="*/ 628650 w 2279650"/>
              <a:gd name="connsiteY83" fmla="*/ 1111250 h 3905250"/>
              <a:gd name="connsiteX84" fmla="*/ 641350 w 2279650"/>
              <a:gd name="connsiteY84" fmla="*/ 1276350 h 3905250"/>
              <a:gd name="connsiteX85" fmla="*/ 609600 w 2279650"/>
              <a:gd name="connsiteY85" fmla="*/ 1441450 h 3905250"/>
              <a:gd name="connsiteX86" fmla="*/ 584200 w 2279650"/>
              <a:gd name="connsiteY86" fmla="*/ 1301750 h 3905250"/>
              <a:gd name="connsiteX87" fmla="*/ 527050 w 2279650"/>
              <a:gd name="connsiteY87" fmla="*/ 1244600 h 3905250"/>
              <a:gd name="connsiteX88" fmla="*/ 514350 w 2279650"/>
              <a:gd name="connsiteY88" fmla="*/ 1435100 h 3905250"/>
              <a:gd name="connsiteX89" fmla="*/ 463550 w 2279650"/>
              <a:gd name="connsiteY89" fmla="*/ 1619250 h 3905250"/>
              <a:gd name="connsiteX90" fmla="*/ 476250 w 2279650"/>
              <a:gd name="connsiteY90" fmla="*/ 1778000 h 3905250"/>
              <a:gd name="connsiteX91" fmla="*/ 520700 w 2279650"/>
              <a:gd name="connsiteY91" fmla="*/ 1873250 h 3905250"/>
              <a:gd name="connsiteX92" fmla="*/ 546100 w 2279650"/>
              <a:gd name="connsiteY92" fmla="*/ 1968500 h 3905250"/>
              <a:gd name="connsiteX93" fmla="*/ 469900 w 2279650"/>
              <a:gd name="connsiteY93" fmla="*/ 1968500 h 3905250"/>
              <a:gd name="connsiteX94" fmla="*/ 412750 w 2279650"/>
              <a:gd name="connsiteY94" fmla="*/ 1771650 h 3905250"/>
              <a:gd name="connsiteX95" fmla="*/ 342900 w 2279650"/>
              <a:gd name="connsiteY95" fmla="*/ 1651000 h 3905250"/>
              <a:gd name="connsiteX96" fmla="*/ 317500 w 2279650"/>
              <a:gd name="connsiteY96" fmla="*/ 1543050 h 3905250"/>
              <a:gd name="connsiteX97" fmla="*/ 285750 w 2279650"/>
              <a:gd name="connsiteY97" fmla="*/ 1409700 h 3905250"/>
              <a:gd name="connsiteX98" fmla="*/ 254000 w 2279650"/>
              <a:gd name="connsiteY98" fmla="*/ 1365250 h 3905250"/>
              <a:gd name="connsiteX99" fmla="*/ 209550 w 2279650"/>
              <a:gd name="connsiteY99" fmla="*/ 1543050 h 3905250"/>
              <a:gd name="connsiteX100" fmla="*/ 177800 w 2279650"/>
              <a:gd name="connsiteY100" fmla="*/ 1714500 h 3905250"/>
              <a:gd name="connsiteX101" fmla="*/ 158750 w 2279650"/>
              <a:gd name="connsiteY101" fmla="*/ 1873250 h 3905250"/>
              <a:gd name="connsiteX102" fmla="*/ 158750 w 2279650"/>
              <a:gd name="connsiteY102" fmla="*/ 2095500 h 3905250"/>
              <a:gd name="connsiteX103" fmla="*/ 209550 w 2279650"/>
              <a:gd name="connsiteY103" fmla="*/ 2247900 h 3905250"/>
              <a:gd name="connsiteX104" fmla="*/ 209550 w 2279650"/>
              <a:gd name="connsiteY104" fmla="*/ 2406650 h 3905250"/>
              <a:gd name="connsiteX105" fmla="*/ 196850 w 2279650"/>
              <a:gd name="connsiteY105" fmla="*/ 2495550 h 3905250"/>
              <a:gd name="connsiteX106" fmla="*/ 152400 w 2279650"/>
              <a:gd name="connsiteY106" fmla="*/ 2387600 h 3905250"/>
              <a:gd name="connsiteX107" fmla="*/ 82550 w 2279650"/>
              <a:gd name="connsiteY107" fmla="*/ 2324100 h 3905250"/>
              <a:gd name="connsiteX108" fmla="*/ 69850 w 2279650"/>
              <a:gd name="connsiteY108" fmla="*/ 2489200 h 3905250"/>
              <a:gd name="connsiteX109" fmla="*/ 101600 w 2279650"/>
              <a:gd name="connsiteY109" fmla="*/ 2584450 h 3905250"/>
              <a:gd name="connsiteX110" fmla="*/ 120650 w 2279650"/>
              <a:gd name="connsiteY110" fmla="*/ 2635250 h 3905250"/>
              <a:gd name="connsiteX111" fmla="*/ 57150 w 2279650"/>
              <a:gd name="connsiteY111" fmla="*/ 2705100 h 3905250"/>
              <a:gd name="connsiteX112" fmla="*/ 0 w 2279650"/>
              <a:gd name="connsiteY112" fmla="*/ 2686050 h 3905250"/>
              <a:gd name="connsiteX113" fmla="*/ 12700 w 2279650"/>
              <a:gd name="connsiteY113" fmla="*/ 2762250 h 3905250"/>
              <a:gd name="connsiteX114" fmla="*/ 95250 w 2279650"/>
              <a:gd name="connsiteY114" fmla="*/ 2895600 h 3905250"/>
              <a:gd name="connsiteX115" fmla="*/ 133350 w 2279650"/>
              <a:gd name="connsiteY115" fmla="*/ 3041650 h 3905250"/>
              <a:gd name="connsiteX116" fmla="*/ 215900 w 2279650"/>
              <a:gd name="connsiteY116" fmla="*/ 3194050 h 3905250"/>
              <a:gd name="connsiteX117" fmla="*/ 381000 w 2279650"/>
              <a:gd name="connsiteY117" fmla="*/ 3270250 h 3905250"/>
              <a:gd name="connsiteX118" fmla="*/ 488950 w 2279650"/>
              <a:gd name="connsiteY118" fmla="*/ 3346450 h 3905250"/>
              <a:gd name="connsiteX119" fmla="*/ 558800 w 2279650"/>
              <a:gd name="connsiteY119" fmla="*/ 3435350 h 3905250"/>
              <a:gd name="connsiteX120" fmla="*/ 692150 w 2279650"/>
              <a:gd name="connsiteY120" fmla="*/ 3524250 h 3905250"/>
              <a:gd name="connsiteX121" fmla="*/ 850900 w 2279650"/>
              <a:gd name="connsiteY121" fmla="*/ 3606800 h 3905250"/>
              <a:gd name="connsiteX122" fmla="*/ 914400 w 2279650"/>
              <a:gd name="connsiteY122" fmla="*/ 3708400 h 3905250"/>
              <a:gd name="connsiteX123" fmla="*/ 965200 w 2279650"/>
              <a:gd name="connsiteY123" fmla="*/ 3790950 h 3905250"/>
              <a:gd name="connsiteX124" fmla="*/ 1022350 w 2279650"/>
              <a:gd name="connsiteY124" fmla="*/ 3822700 h 3905250"/>
              <a:gd name="connsiteX125" fmla="*/ 1123950 w 2279650"/>
              <a:gd name="connsiteY125" fmla="*/ 3848100 h 3905250"/>
              <a:gd name="connsiteX126" fmla="*/ 1225550 w 2279650"/>
              <a:gd name="connsiteY126" fmla="*/ 3873500 h 3905250"/>
              <a:gd name="connsiteX127" fmla="*/ 1314450 w 2279650"/>
              <a:gd name="connsiteY127" fmla="*/ 3905250 h 3905250"/>
              <a:gd name="connsiteX0" fmla="*/ 1314450 w 2279650"/>
              <a:gd name="connsiteY0" fmla="*/ 3905250 h 3905250"/>
              <a:gd name="connsiteX1" fmla="*/ 1511300 w 2279650"/>
              <a:gd name="connsiteY1" fmla="*/ 3860800 h 3905250"/>
              <a:gd name="connsiteX2" fmla="*/ 1524000 w 2279650"/>
              <a:gd name="connsiteY2" fmla="*/ 3797300 h 3905250"/>
              <a:gd name="connsiteX3" fmla="*/ 1746250 w 2279650"/>
              <a:gd name="connsiteY3" fmla="*/ 3746500 h 3905250"/>
              <a:gd name="connsiteX4" fmla="*/ 1771650 w 2279650"/>
              <a:gd name="connsiteY4" fmla="*/ 3670300 h 3905250"/>
              <a:gd name="connsiteX5" fmla="*/ 1822450 w 2279650"/>
              <a:gd name="connsiteY5" fmla="*/ 3556000 h 3905250"/>
              <a:gd name="connsiteX6" fmla="*/ 1860550 w 2279650"/>
              <a:gd name="connsiteY6" fmla="*/ 3422650 h 3905250"/>
              <a:gd name="connsiteX7" fmla="*/ 1949450 w 2279650"/>
              <a:gd name="connsiteY7" fmla="*/ 3340100 h 3905250"/>
              <a:gd name="connsiteX8" fmla="*/ 2025650 w 2279650"/>
              <a:gd name="connsiteY8" fmla="*/ 3276600 h 3905250"/>
              <a:gd name="connsiteX9" fmla="*/ 2120900 w 2279650"/>
              <a:gd name="connsiteY9" fmla="*/ 3200400 h 3905250"/>
              <a:gd name="connsiteX10" fmla="*/ 2203450 w 2279650"/>
              <a:gd name="connsiteY10" fmla="*/ 3092450 h 3905250"/>
              <a:gd name="connsiteX11" fmla="*/ 2279650 w 2279650"/>
              <a:gd name="connsiteY11" fmla="*/ 2965450 h 3905250"/>
              <a:gd name="connsiteX12" fmla="*/ 2266950 w 2279650"/>
              <a:gd name="connsiteY12" fmla="*/ 2762250 h 3905250"/>
              <a:gd name="connsiteX13" fmla="*/ 2235200 w 2279650"/>
              <a:gd name="connsiteY13" fmla="*/ 2679700 h 3905250"/>
              <a:gd name="connsiteX14" fmla="*/ 2235200 w 2279650"/>
              <a:gd name="connsiteY14" fmla="*/ 2660650 h 3905250"/>
              <a:gd name="connsiteX15" fmla="*/ 2260600 w 2279650"/>
              <a:gd name="connsiteY15" fmla="*/ 2527300 h 3905250"/>
              <a:gd name="connsiteX16" fmla="*/ 2260600 w 2279650"/>
              <a:gd name="connsiteY16" fmla="*/ 2349500 h 3905250"/>
              <a:gd name="connsiteX17" fmla="*/ 2228850 w 2279650"/>
              <a:gd name="connsiteY17" fmla="*/ 2292350 h 3905250"/>
              <a:gd name="connsiteX18" fmla="*/ 2159000 w 2279650"/>
              <a:gd name="connsiteY18" fmla="*/ 2470150 h 3905250"/>
              <a:gd name="connsiteX19" fmla="*/ 2108200 w 2279650"/>
              <a:gd name="connsiteY19" fmla="*/ 2571750 h 3905250"/>
              <a:gd name="connsiteX20" fmla="*/ 2101850 w 2279650"/>
              <a:gd name="connsiteY20" fmla="*/ 2393950 h 3905250"/>
              <a:gd name="connsiteX21" fmla="*/ 2146300 w 2279650"/>
              <a:gd name="connsiteY21" fmla="*/ 2273300 h 3905250"/>
              <a:gd name="connsiteX22" fmla="*/ 2152650 w 2279650"/>
              <a:gd name="connsiteY22" fmla="*/ 2120900 h 3905250"/>
              <a:gd name="connsiteX23" fmla="*/ 2139950 w 2279650"/>
              <a:gd name="connsiteY23" fmla="*/ 2000250 h 3905250"/>
              <a:gd name="connsiteX24" fmla="*/ 2127250 w 2279650"/>
              <a:gd name="connsiteY24" fmla="*/ 1866900 h 3905250"/>
              <a:gd name="connsiteX25" fmla="*/ 2082800 w 2279650"/>
              <a:gd name="connsiteY25" fmla="*/ 1803400 h 3905250"/>
              <a:gd name="connsiteX26" fmla="*/ 2044700 w 2279650"/>
              <a:gd name="connsiteY26" fmla="*/ 1879600 h 3905250"/>
              <a:gd name="connsiteX27" fmla="*/ 2025650 w 2279650"/>
              <a:gd name="connsiteY27" fmla="*/ 2063750 h 3905250"/>
              <a:gd name="connsiteX28" fmla="*/ 1993900 w 2279650"/>
              <a:gd name="connsiteY28" fmla="*/ 1892300 h 3905250"/>
              <a:gd name="connsiteX29" fmla="*/ 1974850 w 2279650"/>
              <a:gd name="connsiteY29" fmla="*/ 1695450 h 3905250"/>
              <a:gd name="connsiteX30" fmla="*/ 1968500 w 2279650"/>
              <a:gd name="connsiteY30" fmla="*/ 1498600 h 3905250"/>
              <a:gd name="connsiteX31" fmla="*/ 1930400 w 2279650"/>
              <a:gd name="connsiteY31" fmla="*/ 1390650 h 3905250"/>
              <a:gd name="connsiteX32" fmla="*/ 1854200 w 2279650"/>
              <a:gd name="connsiteY32" fmla="*/ 1168400 h 3905250"/>
              <a:gd name="connsiteX33" fmla="*/ 1797050 w 2279650"/>
              <a:gd name="connsiteY33" fmla="*/ 952500 h 3905250"/>
              <a:gd name="connsiteX34" fmla="*/ 1746250 w 2279650"/>
              <a:gd name="connsiteY34" fmla="*/ 831850 h 3905250"/>
              <a:gd name="connsiteX35" fmla="*/ 1752600 w 2279650"/>
              <a:gd name="connsiteY35" fmla="*/ 742950 h 3905250"/>
              <a:gd name="connsiteX36" fmla="*/ 1752600 w 2279650"/>
              <a:gd name="connsiteY36" fmla="*/ 742950 h 3905250"/>
              <a:gd name="connsiteX37" fmla="*/ 1676400 w 2279650"/>
              <a:gd name="connsiteY37" fmla="*/ 876300 h 3905250"/>
              <a:gd name="connsiteX38" fmla="*/ 1689100 w 2279650"/>
              <a:gd name="connsiteY38" fmla="*/ 1054100 h 3905250"/>
              <a:gd name="connsiteX39" fmla="*/ 1727200 w 2279650"/>
              <a:gd name="connsiteY39" fmla="*/ 1206500 h 3905250"/>
              <a:gd name="connsiteX40" fmla="*/ 1720850 w 2279650"/>
              <a:gd name="connsiteY40" fmla="*/ 1263650 h 3905250"/>
              <a:gd name="connsiteX41" fmla="*/ 1663700 w 2279650"/>
              <a:gd name="connsiteY41" fmla="*/ 1143000 h 3905250"/>
              <a:gd name="connsiteX42" fmla="*/ 1625600 w 2279650"/>
              <a:gd name="connsiteY42" fmla="*/ 920750 h 3905250"/>
              <a:gd name="connsiteX43" fmla="*/ 1612900 w 2279650"/>
              <a:gd name="connsiteY43" fmla="*/ 793750 h 3905250"/>
              <a:gd name="connsiteX44" fmla="*/ 1613694 w 2279650"/>
              <a:gd name="connsiteY44" fmla="*/ 655637 h 3905250"/>
              <a:gd name="connsiteX45" fmla="*/ 1638300 w 2279650"/>
              <a:gd name="connsiteY45" fmla="*/ 596900 h 3905250"/>
              <a:gd name="connsiteX46" fmla="*/ 1606550 w 2279650"/>
              <a:gd name="connsiteY46" fmla="*/ 527050 h 3905250"/>
              <a:gd name="connsiteX47" fmla="*/ 1562100 w 2279650"/>
              <a:gd name="connsiteY47" fmla="*/ 571500 h 3905250"/>
              <a:gd name="connsiteX48" fmla="*/ 1536700 w 2279650"/>
              <a:gd name="connsiteY48" fmla="*/ 692150 h 3905250"/>
              <a:gd name="connsiteX49" fmla="*/ 1524000 w 2279650"/>
              <a:gd name="connsiteY49" fmla="*/ 806450 h 3905250"/>
              <a:gd name="connsiteX50" fmla="*/ 1498600 w 2279650"/>
              <a:gd name="connsiteY50" fmla="*/ 704850 h 3905250"/>
              <a:gd name="connsiteX51" fmla="*/ 1511300 w 2279650"/>
              <a:gd name="connsiteY51" fmla="*/ 533400 h 3905250"/>
              <a:gd name="connsiteX52" fmla="*/ 1517650 w 2279650"/>
              <a:gd name="connsiteY52" fmla="*/ 381000 h 3905250"/>
              <a:gd name="connsiteX53" fmla="*/ 1447800 w 2279650"/>
              <a:gd name="connsiteY53" fmla="*/ 539750 h 3905250"/>
              <a:gd name="connsiteX54" fmla="*/ 1397000 w 2279650"/>
              <a:gd name="connsiteY54" fmla="*/ 711200 h 3905250"/>
              <a:gd name="connsiteX55" fmla="*/ 1397000 w 2279650"/>
              <a:gd name="connsiteY55" fmla="*/ 711200 h 3905250"/>
              <a:gd name="connsiteX56" fmla="*/ 1397000 w 2279650"/>
              <a:gd name="connsiteY56" fmla="*/ 514350 h 3905250"/>
              <a:gd name="connsiteX57" fmla="*/ 1377950 w 2279650"/>
              <a:gd name="connsiteY57" fmla="*/ 330200 h 3905250"/>
              <a:gd name="connsiteX58" fmla="*/ 1346200 w 2279650"/>
              <a:gd name="connsiteY58" fmla="*/ 120650 h 3905250"/>
              <a:gd name="connsiteX59" fmla="*/ 1327150 w 2279650"/>
              <a:gd name="connsiteY59" fmla="*/ 50800 h 3905250"/>
              <a:gd name="connsiteX60" fmla="*/ 1276350 w 2279650"/>
              <a:gd name="connsiteY60" fmla="*/ 234950 h 3905250"/>
              <a:gd name="connsiteX61" fmla="*/ 1244600 w 2279650"/>
              <a:gd name="connsiteY61" fmla="*/ 368300 h 3905250"/>
              <a:gd name="connsiteX62" fmla="*/ 1206500 w 2279650"/>
              <a:gd name="connsiteY62" fmla="*/ 412750 h 3905250"/>
              <a:gd name="connsiteX63" fmla="*/ 1155700 w 2279650"/>
              <a:gd name="connsiteY63" fmla="*/ 292100 h 3905250"/>
              <a:gd name="connsiteX64" fmla="*/ 1111250 w 2279650"/>
              <a:gd name="connsiteY64" fmla="*/ 120650 h 3905250"/>
              <a:gd name="connsiteX65" fmla="*/ 1054100 w 2279650"/>
              <a:gd name="connsiteY65" fmla="*/ 0 h 3905250"/>
              <a:gd name="connsiteX66" fmla="*/ 1054100 w 2279650"/>
              <a:gd name="connsiteY66" fmla="*/ 0 h 3905250"/>
              <a:gd name="connsiteX67" fmla="*/ 984250 w 2279650"/>
              <a:gd name="connsiteY67" fmla="*/ 228600 h 3905250"/>
              <a:gd name="connsiteX68" fmla="*/ 984250 w 2279650"/>
              <a:gd name="connsiteY68" fmla="*/ 450850 h 3905250"/>
              <a:gd name="connsiteX69" fmla="*/ 990600 w 2279650"/>
              <a:gd name="connsiteY69" fmla="*/ 609600 h 3905250"/>
              <a:gd name="connsiteX70" fmla="*/ 984250 w 2279650"/>
              <a:gd name="connsiteY70" fmla="*/ 749300 h 3905250"/>
              <a:gd name="connsiteX71" fmla="*/ 977900 w 2279650"/>
              <a:gd name="connsiteY71" fmla="*/ 857250 h 3905250"/>
              <a:gd name="connsiteX72" fmla="*/ 977900 w 2279650"/>
              <a:gd name="connsiteY72" fmla="*/ 857250 h 3905250"/>
              <a:gd name="connsiteX73" fmla="*/ 901700 w 2279650"/>
              <a:gd name="connsiteY73" fmla="*/ 781050 h 3905250"/>
              <a:gd name="connsiteX74" fmla="*/ 869950 w 2279650"/>
              <a:gd name="connsiteY74" fmla="*/ 508000 h 3905250"/>
              <a:gd name="connsiteX75" fmla="*/ 800100 w 2279650"/>
              <a:gd name="connsiteY75" fmla="*/ 469900 h 3905250"/>
              <a:gd name="connsiteX76" fmla="*/ 793750 w 2279650"/>
              <a:gd name="connsiteY76" fmla="*/ 711200 h 3905250"/>
              <a:gd name="connsiteX77" fmla="*/ 831850 w 2279650"/>
              <a:gd name="connsiteY77" fmla="*/ 857250 h 3905250"/>
              <a:gd name="connsiteX78" fmla="*/ 831850 w 2279650"/>
              <a:gd name="connsiteY78" fmla="*/ 990600 h 3905250"/>
              <a:gd name="connsiteX79" fmla="*/ 774700 w 2279650"/>
              <a:gd name="connsiteY79" fmla="*/ 825500 h 3905250"/>
              <a:gd name="connsiteX80" fmla="*/ 711200 w 2279650"/>
              <a:gd name="connsiteY80" fmla="*/ 857250 h 3905250"/>
              <a:gd name="connsiteX81" fmla="*/ 711200 w 2279650"/>
              <a:gd name="connsiteY81" fmla="*/ 1041400 h 3905250"/>
              <a:gd name="connsiteX82" fmla="*/ 692150 w 2279650"/>
              <a:gd name="connsiteY82" fmla="*/ 1212850 h 3905250"/>
              <a:gd name="connsiteX83" fmla="*/ 628650 w 2279650"/>
              <a:gd name="connsiteY83" fmla="*/ 1111250 h 3905250"/>
              <a:gd name="connsiteX84" fmla="*/ 641350 w 2279650"/>
              <a:gd name="connsiteY84" fmla="*/ 1276350 h 3905250"/>
              <a:gd name="connsiteX85" fmla="*/ 609600 w 2279650"/>
              <a:gd name="connsiteY85" fmla="*/ 1441450 h 3905250"/>
              <a:gd name="connsiteX86" fmla="*/ 584200 w 2279650"/>
              <a:gd name="connsiteY86" fmla="*/ 1301750 h 3905250"/>
              <a:gd name="connsiteX87" fmla="*/ 527050 w 2279650"/>
              <a:gd name="connsiteY87" fmla="*/ 1244600 h 3905250"/>
              <a:gd name="connsiteX88" fmla="*/ 514350 w 2279650"/>
              <a:gd name="connsiteY88" fmla="*/ 1435100 h 3905250"/>
              <a:gd name="connsiteX89" fmla="*/ 463550 w 2279650"/>
              <a:gd name="connsiteY89" fmla="*/ 1619250 h 3905250"/>
              <a:gd name="connsiteX90" fmla="*/ 476250 w 2279650"/>
              <a:gd name="connsiteY90" fmla="*/ 1778000 h 3905250"/>
              <a:gd name="connsiteX91" fmla="*/ 520700 w 2279650"/>
              <a:gd name="connsiteY91" fmla="*/ 1873250 h 3905250"/>
              <a:gd name="connsiteX92" fmla="*/ 546100 w 2279650"/>
              <a:gd name="connsiteY92" fmla="*/ 1968500 h 3905250"/>
              <a:gd name="connsiteX93" fmla="*/ 469900 w 2279650"/>
              <a:gd name="connsiteY93" fmla="*/ 1968500 h 3905250"/>
              <a:gd name="connsiteX94" fmla="*/ 412750 w 2279650"/>
              <a:gd name="connsiteY94" fmla="*/ 1771650 h 3905250"/>
              <a:gd name="connsiteX95" fmla="*/ 342900 w 2279650"/>
              <a:gd name="connsiteY95" fmla="*/ 1651000 h 3905250"/>
              <a:gd name="connsiteX96" fmla="*/ 317500 w 2279650"/>
              <a:gd name="connsiteY96" fmla="*/ 1543050 h 3905250"/>
              <a:gd name="connsiteX97" fmla="*/ 285750 w 2279650"/>
              <a:gd name="connsiteY97" fmla="*/ 1409700 h 3905250"/>
              <a:gd name="connsiteX98" fmla="*/ 254000 w 2279650"/>
              <a:gd name="connsiteY98" fmla="*/ 1365250 h 3905250"/>
              <a:gd name="connsiteX99" fmla="*/ 209550 w 2279650"/>
              <a:gd name="connsiteY99" fmla="*/ 1543050 h 3905250"/>
              <a:gd name="connsiteX100" fmla="*/ 177800 w 2279650"/>
              <a:gd name="connsiteY100" fmla="*/ 1714500 h 3905250"/>
              <a:gd name="connsiteX101" fmla="*/ 158750 w 2279650"/>
              <a:gd name="connsiteY101" fmla="*/ 1873250 h 3905250"/>
              <a:gd name="connsiteX102" fmla="*/ 158750 w 2279650"/>
              <a:gd name="connsiteY102" fmla="*/ 2095500 h 3905250"/>
              <a:gd name="connsiteX103" fmla="*/ 209550 w 2279650"/>
              <a:gd name="connsiteY103" fmla="*/ 2247900 h 3905250"/>
              <a:gd name="connsiteX104" fmla="*/ 209550 w 2279650"/>
              <a:gd name="connsiteY104" fmla="*/ 2406650 h 3905250"/>
              <a:gd name="connsiteX105" fmla="*/ 196850 w 2279650"/>
              <a:gd name="connsiteY105" fmla="*/ 2495550 h 3905250"/>
              <a:gd name="connsiteX106" fmla="*/ 152400 w 2279650"/>
              <a:gd name="connsiteY106" fmla="*/ 2387600 h 3905250"/>
              <a:gd name="connsiteX107" fmla="*/ 82550 w 2279650"/>
              <a:gd name="connsiteY107" fmla="*/ 2324100 h 3905250"/>
              <a:gd name="connsiteX108" fmla="*/ 69850 w 2279650"/>
              <a:gd name="connsiteY108" fmla="*/ 2489200 h 3905250"/>
              <a:gd name="connsiteX109" fmla="*/ 101600 w 2279650"/>
              <a:gd name="connsiteY109" fmla="*/ 2584450 h 3905250"/>
              <a:gd name="connsiteX110" fmla="*/ 120650 w 2279650"/>
              <a:gd name="connsiteY110" fmla="*/ 2635250 h 3905250"/>
              <a:gd name="connsiteX111" fmla="*/ 57150 w 2279650"/>
              <a:gd name="connsiteY111" fmla="*/ 2705100 h 3905250"/>
              <a:gd name="connsiteX112" fmla="*/ 0 w 2279650"/>
              <a:gd name="connsiteY112" fmla="*/ 2686050 h 3905250"/>
              <a:gd name="connsiteX113" fmla="*/ 12700 w 2279650"/>
              <a:gd name="connsiteY113" fmla="*/ 2762250 h 3905250"/>
              <a:gd name="connsiteX114" fmla="*/ 95250 w 2279650"/>
              <a:gd name="connsiteY114" fmla="*/ 2895600 h 3905250"/>
              <a:gd name="connsiteX115" fmla="*/ 133350 w 2279650"/>
              <a:gd name="connsiteY115" fmla="*/ 3041650 h 3905250"/>
              <a:gd name="connsiteX116" fmla="*/ 215900 w 2279650"/>
              <a:gd name="connsiteY116" fmla="*/ 3194050 h 3905250"/>
              <a:gd name="connsiteX117" fmla="*/ 381000 w 2279650"/>
              <a:gd name="connsiteY117" fmla="*/ 3270250 h 3905250"/>
              <a:gd name="connsiteX118" fmla="*/ 488950 w 2279650"/>
              <a:gd name="connsiteY118" fmla="*/ 3346450 h 3905250"/>
              <a:gd name="connsiteX119" fmla="*/ 558800 w 2279650"/>
              <a:gd name="connsiteY119" fmla="*/ 3435350 h 3905250"/>
              <a:gd name="connsiteX120" fmla="*/ 692150 w 2279650"/>
              <a:gd name="connsiteY120" fmla="*/ 3524250 h 3905250"/>
              <a:gd name="connsiteX121" fmla="*/ 850900 w 2279650"/>
              <a:gd name="connsiteY121" fmla="*/ 3606800 h 3905250"/>
              <a:gd name="connsiteX122" fmla="*/ 914400 w 2279650"/>
              <a:gd name="connsiteY122" fmla="*/ 3708400 h 3905250"/>
              <a:gd name="connsiteX123" fmla="*/ 965200 w 2279650"/>
              <a:gd name="connsiteY123" fmla="*/ 3790950 h 3905250"/>
              <a:gd name="connsiteX124" fmla="*/ 1022350 w 2279650"/>
              <a:gd name="connsiteY124" fmla="*/ 3822700 h 3905250"/>
              <a:gd name="connsiteX125" fmla="*/ 1123950 w 2279650"/>
              <a:gd name="connsiteY125" fmla="*/ 3848100 h 3905250"/>
              <a:gd name="connsiteX126" fmla="*/ 1225550 w 2279650"/>
              <a:gd name="connsiteY126" fmla="*/ 3873500 h 3905250"/>
              <a:gd name="connsiteX127" fmla="*/ 1314450 w 2279650"/>
              <a:gd name="connsiteY127" fmla="*/ 3905250 h 3905250"/>
              <a:gd name="connsiteX0" fmla="*/ 1314450 w 2279650"/>
              <a:gd name="connsiteY0" fmla="*/ 3905250 h 3905250"/>
              <a:gd name="connsiteX1" fmla="*/ 1511300 w 2279650"/>
              <a:gd name="connsiteY1" fmla="*/ 3860800 h 3905250"/>
              <a:gd name="connsiteX2" fmla="*/ 1524000 w 2279650"/>
              <a:gd name="connsiteY2" fmla="*/ 3797300 h 3905250"/>
              <a:gd name="connsiteX3" fmla="*/ 1746250 w 2279650"/>
              <a:gd name="connsiteY3" fmla="*/ 3746500 h 3905250"/>
              <a:gd name="connsiteX4" fmla="*/ 1771650 w 2279650"/>
              <a:gd name="connsiteY4" fmla="*/ 3670300 h 3905250"/>
              <a:gd name="connsiteX5" fmla="*/ 1822450 w 2279650"/>
              <a:gd name="connsiteY5" fmla="*/ 3556000 h 3905250"/>
              <a:gd name="connsiteX6" fmla="*/ 1860550 w 2279650"/>
              <a:gd name="connsiteY6" fmla="*/ 3422650 h 3905250"/>
              <a:gd name="connsiteX7" fmla="*/ 1949450 w 2279650"/>
              <a:gd name="connsiteY7" fmla="*/ 3340100 h 3905250"/>
              <a:gd name="connsiteX8" fmla="*/ 2025650 w 2279650"/>
              <a:gd name="connsiteY8" fmla="*/ 3276600 h 3905250"/>
              <a:gd name="connsiteX9" fmla="*/ 2120900 w 2279650"/>
              <a:gd name="connsiteY9" fmla="*/ 3200400 h 3905250"/>
              <a:gd name="connsiteX10" fmla="*/ 2203450 w 2279650"/>
              <a:gd name="connsiteY10" fmla="*/ 3092450 h 3905250"/>
              <a:gd name="connsiteX11" fmla="*/ 2279650 w 2279650"/>
              <a:gd name="connsiteY11" fmla="*/ 2965450 h 3905250"/>
              <a:gd name="connsiteX12" fmla="*/ 2266950 w 2279650"/>
              <a:gd name="connsiteY12" fmla="*/ 2762250 h 3905250"/>
              <a:gd name="connsiteX13" fmla="*/ 2235200 w 2279650"/>
              <a:gd name="connsiteY13" fmla="*/ 2679700 h 3905250"/>
              <a:gd name="connsiteX14" fmla="*/ 2235200 w 2279650"/>
              <a:gd name="connsiteY14" fmla="*/ 2660650 h 3905250"/>
              <a:gd name="connsiteX15" fmla="*/ 2260600 w 2279650"/>
              <a:gd name="connsiteY15" fmla="*/ 2527300 h 3905250"/>
              <a:gd name="connsiteX16" fmla="*/ 2260600 w 2279650"/>
              <a:gd name="connsiteY16" fmla="*/ 2349500 h 3905250"/>
              <a:gd name="connsiteX17" fmla="*/ 2228850 w 2279650"/>
              <a:gd name="connsiteY17" fmla="*/ 2292350 h 3905250"/>
              <a:gd name="connsiteX18" fmla="*/ 2159000 w 2279650"/>
              <a:gd name="connsiteY18" fmla="*/ 2470150 h 3905250"/>
              <a:gd name="connsiteX19" fmla="*/ 2108200 w 2279650"/>
              <a:gd name="connsiteY19" fmla="*/ 2571750 h 3905250"/>
              <a:gd name="connsiteX20" fmla="*/ 2101850 w 2279650"/>
              <a:gd name="connsiteY20" fmla="*/ 2393950 h 3905250"/>
              <a:gd name="connsiteX21" fmla="*/ 2146300 w 2279650"/>
              <a:gd name="connsiteY21" fmla="*/ 2273300 h 3905250"/>
              <a:gd name="connsiteX22" fmla="*/ 2152650 w 2279650"/>
              <a:gd name="connsiteY22" fmla="*/ 2120900 h 3905250"/>
              <a:gd name="connsiteX23" fmla="*/ 2139950 w 2279650"/>
              <a:gd name="connsiteY23" fmla="*/ 2000250 h 3905250"/>
              <a:gd name="connsiteX24" fmla="*/ 2127250 w 2279650"/>
              <a:gd name="connsiteY24" fmla="*/ 1866900 h 3905250"/>
              <a:gd name="connsiteX25" fmla="*/ 2082800 w 2279650"/>
              <a:gd name="connsiteY25" fmla="*/ 1803400 h 3905250"/>
              <a:gd name="connsiteX26" fmla="*/ 2044700 w 2279650"/>
              <a:gd name="connsiteY26" fmla="*/ 1879600 h 3905250"/>
              <a:gd name="connsiteX27" fmla="*/ 2025650 w 2279650"/>
              <a:gd name="connsiteY27" fmla="*/ 2063750 h 3905250"/>
              <a:gd name="connsiteX28" fmla="*/ 1993900 w 2279650"/>
              <a:gd name="connsiteY28" fmla="*/ 1892300 h 3905250"/>
              <a:gd name="connsiteX29" fmla="*/ 1974850 w 2279650"/>
              <a:gd name="connsiteY29" fmla="*/ 1695450 h 3905250"/>
              <a:gd name="connsiteX30" fmla="*/ 1968500 w 2279650"/>
              <a:gd name="connsiteY30" fmla="*/ 1498600 h 3905250"/>
              <a:gd name="connsiteX31" fmla="*/ 1930400 w 2279650"/>
              <a:gd name="connsiteY31" fmla="*/ 1390650 h 3905250"/>
              <a:gd name="connsiteX32" fmla="*/ 1854200 w 2279650"/>
              <a:gd name="connsiteY32" fmla="*/ 1168400 h 3905250"/>
              <a:gd name="connsiteX33" fmla="*/ 1797050 w 2279650"/>
              <a:gd name="connsiteY33" fmla="*/ 952500 h 3905250"/>
              <a:gd name="connsiteX34" fmla="*/ 1746250 w 2279650"/>
              <a:gd name="connsiteY34" fmla="*/ 831850 h 3905250"/>
              <a:gd name="connsiteX35" fmla="*/ 1752600 w 2279650"/>
              <a:gd name="connsiteY35" fmla="*/ 742950 h 3905250"/>
              <a:gd name="connsiteX36" fmla="*/ 1752600 w 2279650"/>
              <a:gd name="connsiteY36" fmla="*/ 742950 h 3905250"/>
              <a:gd name="connsiteX37" fmla="*/ 1676400 w 2279650"/>
              <a:gd name="connsiteY37" fmla="*/ 876300 h 3905250"/>
              <a:gd name="connsiteX38" fmla="*/ 1689100 w 2279650"/>
              <a:gd name="connsiteY38" fmla="*/ 1054100 h 3905250"/>
              <a:gd name="connsiteX39" fmla="*/ 1727200 w 2279650"/>
              <a:gd name="connsiteY39" fmla="*/ 1206500 h 3905250"/>
              <a:gd name="connsiteX40" fmla="*/ 1720850 w 2279650"/>
              <a:gd name="connsiteY40" fmla="*/ 1263650 h 3905250"/>
              <a:gd name="connsiteX41" fmla="*/ 1663700 w 2279650"/>
              <a:gd name="connsiteY41" fmla="*/ 1143000 h 3905250"/>
              <a:gd name="connsiteX42" fmla="*/ 1625600 w 2279650"/>
              <a:gd name="connsiteY42" fmla="*/ 920750 h 3905250"/>
              <a:gd name="connsiteX43" fmla="*/ 1612900 w 2279650"/>
              <a:gd name="connsiteY43" fmla="*/ 793750 h 3905250"/>
              <a:gd name="connsiteX44" fmla="*/ 1613694 w 2279650"/>
              <a:gd name="connsiteY44" fmla="*/ 655637 h 3905250"/>
              <a:gd name="connsiteX45" fmla="*/ 1612106 w 2279650"/>
              <a:gd name="connsiteY45" fmla="*/ 608807 h 3905250"/>
              <a:gd name="connsiteX46" fmla="*/ 1606550 w 2279650"/>
              <a:gd name="connsiteY46" fmla="*/ 527050 h 3905250"/>
              <a:gd name="connsiteX47" fmla="*/ 1562100 w 2279650"/>
              <a:gd name="connsiteY47" fmla="*/ 571500 h 3905250"/>
              <a:gd name="connsiteX48" fmla="*/ 1536700 w 2279650"/>
              <a:gd name="connsiteY48" fmla="*/ 692150 h 3905250"/>
              <a:gd name="connsiteX49" fmla="*/ 1524000 w 2279650"/>
              <a:gd name="connsiteY49" fmla="*/ 806450 h 3905250"/>
              <a:gd name="connsiteX50" fmla="*/ 1498600 w 2279650"/>
              <a:gd name="connsiteY50" fmla="*/ 704850 h 3905250"/>
              <a:gd name="connsiteX51" fmla="*/ 1511300 w 2279650"/>
              <a:gd name="connsiteY51" fmla="*/ 533400 h 3905250"/>
              <a:gd name="connsiteX52" fmla="*/ 1517650 w 2279650"/>
              <a:gd name="connsiteY52" fmla="*/ 381000 h 3905250"/>
              <a:gd name="connsiteX53" fmla="*/ 1447800 w 2279650"/>
              <a:gd name="connsiteY53" fmla="*/ 539750 h 3905250"/>
              <a:gd name="connsiteX54" fmla="*/ 1397000 w 2279650"/>
              <a:gd name="connsiteY54" fmla="*/ 711200 h 3905250"/>
              <a:gd name="connsiteX55" fmla="*/ 1397000 w 2279650"/>
              <a:gd name="connsiteY55" fmla="*/ 711200 h 3905250"/>
              <a:gd name="connsiteX56" fmla="*/ 1397000 w 2279650"/>
              <a:gd name="connsiteY56" fmla="*/ 514350 h 3905250"/>
              <a:gd name="connsiteX57" fmla="*/ 1377950 w 2279650"/>
              <a:gd name="connsiteY57" fmla="*/ 330200 h 3905250"/>
              <a:gd name="connsiteX58" fmla="*/ 1346200 w 2279650"/>
              <a:gd name="connsiteY58" fmla="*/ 120650 h 3905250"/>
              <a:gd name="connsiteX59" fmla="*/ 1327150 w 2279650"/>
              <a:gd name="connsiteY59" fmla="*/ 50800 h 3905250"/>
              <a:gd name="connsiteX60" fmla="*/ 1276350 w 2279650"/>
              <a:gd name="connsiteY60" fmla="*/ 234950 h 3905250"/>
              <a:gd name="connsiteX61" fmla="*/ 1244600 w 2279650"/>
              <a:gd name="connsiteY61" fmla="*/ 368300 h 3905250"/>
              <a:gd name="connsiteX62" fmla="*/ 1206500 w 2279650"/>
              <a:gd name="connsiteY62" fmla="*/ 412750 h 3905250"/>
              <a:gd name="connsiteX63" fmla="*/ 1155700 w 2279650"/>
              <a:gd name="connsiteY63" fmla="*/ 292100 h 3905250"/>
              <a:gd name="connsiteX64" fmla="*/ 1111250 w 2279650"/>
              <a:gd name="connsiteY64" fmla="*/ 120650 h 3905250"/>
              <a:gd name="connsiteX65" fmla="*/ 1054100 w 2279650"/>
              <a:gd name="connsiteY65" fmla="*/ 0 h 3905250"/>
              <a:gd name="connsiteX66" fmla="*/ 1054100 w 2279650"/>
              <a:gd name="connsiteY66" fmla="*/ 0 h 3905250"/>
              <a:gd name="connsiteX67" fmla="*/ 984250 w 2279650"/>
              <a:gd name="connsiteY67" fmla="*/ 228600 h 3905250"/>
              <a:gd name="connsiteX68" fmla="*/ 984250 w 2279650"/>
              <a:gd name="connsiteY68" fmla="*/ 450850 h 3905250"/>
              <a:gd name="connsiteX69" fmla="*/ 990600 w 2279650"/>
              <a:gd name="connsiteY69" fmla="*/ 609600 h 3905250"/>
              <a:gd name="connsiteX70" fmla="*/ 984250 w 2279650"/>
              <a:gd name="connsiteY70" fmla="*/ 749300 h 3905250"/>
              <a:gd name="connsiteX71" fmla="*/ 977900 w 2279650"/>
              <a:gd name="connsiteY71" fmla="*/ 857250 h 3905250"/>
              <a:gd name="connsiteX72" fmla="*/ 977900 w 2279650"/>
              <a:gd name="connsiteY72" fmla="*/ 857250 h 3905250"/>
              <a:gd name="connsiteX73" fmla="*/ 901700 w 2279650"/>
              <a:gd name="connsiteY73" fmla="*/ 781050 h 3905250"/>
              <a:gd name="connsiteX74" fmla="*/ 869950 w 2279650"/>
              <a:gd name="connsiteY74" fmla="*/ 508000 h 3905250"/>
              <a:gd name="connsiteX75" fmla="*/ 800100 w 2279650"/>
              <a:gd name="connsiteY75" fmla="*/ 469900 h 3905250"/>
              <a:gd name="connsiteX76" fmla="*/ 793750 w 2279650"/>
              <a:gd name="connsiteY76" fmla="*/ 711200 h 3905250"/>
              <a:gd name="connsiteX77" fmla="*/ 831850 w 2279650"/>
              <a:gd name="connsiteY77" fmla="*/ 857250 h 3905250"/>
              <a:gd name="connsiteX78" fmla="*/ 831850 w 2279650"/>
              <a:gd name="connsiteY78" fmla="*/ 990600 h 3905250"/>
              <a:gd name="connsiteX79" fmla="*/ 774700 w 2279650"/>
              <a:gd name="connsiteY79" fmla="*/ 825500 h 3905250"/>
              <a:gd name="connsiteX80" fmla="*/ 711200 w 2279650"/>
              <a:gd name="connsiteY80" fmla="*/ 857250 h 3905250"/>
              <a:gd name="connsiteX81" fmla="*/ 711200 w 2279650"/>
              <a:gd name="connsiteY81" fmla="*/ 1041400 h 3905250"/>
              <a:gd name="connsiteX82" fmla="*/ 692150 w 2279650"/>
              <a:gd name="connsiteY82" fmla="*/ 1212850 h 3905250"/>
              <a:gd name="connsiteX83" fmla="*/ 628650 w 2279650"/>
              <a:gd name="connsiteY83" fmla="*/ 1111250 h 3905250"/>
              <a:gd name="connsiteX84" fmla="*/ 641350 w 2279650"/>
              <a:gd name="connsiteY84" fmla="*/ 1276350 h 3905250"/>
              <a:gd name="connsiteX85" fmla="*/ 609600 w 2279650"/>
              <a:gd name="connsiteY85" fmla="*/ 1441450 h 3905250"/>
              <a:gd name="connsiteX86" fmla="*/ 584200 w 2279650"/>
              <a:gd name="connsiteY86" fmla="*/ 1301750 h 3905250"/>
              <a:gd name="connsiteX87" fmla="*/ 527050 w 2279650"/>
              <a:gd name="connsiteY87" fmla="*/ 1244600 h 3905250"/>
              <a:gd name="connsiteX88" fmla="*/ 514350 w 2279650"/>
              <a:gd name="connsiteY88" fmla="*/ 1435100 h 3905250"/>
              <a:gd name="connsiteX89" fmla="*/ 463550 w 2279650"/>
              <a:gd name="connsiteY89" fmla="*/ 1619250 h 3905250"/>
              <a:gd name="connsiteX90" fmla="*/ 476250 w 2279650"/>
              <a:gd name="connsiteY90" fmla="*/ 1778000 h 3905250"/>
              <a:gd name="connsiteX91" fmla="*/ 520700 w 2279650"/>
              <a:gd name="connsiteY91" fmla="*/ 1873250 h 3905250"/>
              <a:gd name="connsiteX92" fmla="*/ 546100 w 2279650"/>
              <a:gd name="connsiteY92" fmla="*/ 1968500 h 3905250"/>
              <a:gd name="connsiteX93" fmla="*/ 469900 w 2279650"/>
              <a:gd name="connsiteY93" fmla="*/ 1968500 h 3905250"/>
              <a:gd name="connsiteX94" fmla="*/ 412750 w 2279650"/>
              <a:gd name="connsiteY94" fmla="*/ 1771650 h 3905250"/>
              <a:gd name="connsiteX95" fmla="*/ 342900 w 2279650"/>
              <a:gd name="connsiteY95" fmla="*/ 1651000 h 3905250"/>
              <a:gd name="connsiteX96" fmla="*/ 317500 w 2279650"/>
              <a:gd name="connsiteY96" fmla="*/ 1543050 h 3905250"/>
              <a:gd name="connsiteX97" fmla="*/ 285750 w 2279650"/>
              <a:gd name="connsiteY97" fmla="*/ 1409700 h 3905250"/>
              <a:gd name="connsiteX98" fmla="*/ 254000 w 2279650"/>
              <a:gd name="connsiteY98" fmla="*/ 1365250 h 3905250"/>
              <a:gd name="connsiteX99" fmla="*/ 209550 w 2279650"/>
              <a:gd name="connsiteY99" fmla="*/ 1543050 h 3905250"/>
              <a:gd name="connsiteX100" fmla="*/ 177800 w 2279650"/>
              <a:gd name="connsiteY100" fmla="*/ 1714500 h 3905250"/>
              <a:gd name="connsiteX101" fmla="*/ 158750 w 2279650"/>
              <a:gd name="connsiteY101" fmla="*/ 1873250 h 3905250"/>
              <a:gd name="connsiteX102" fmla="*/ 158750 w 2279650"/>
              <a:gd name="connsiteY102" fmla="*/ 2095500 h 3905250"/>
              <a:gd name="connsiteX103" fmla="*/ 209550 w 2279650"/>
              <a:gd name="connsiteY103" fmla="*/ 2247900 h 3905250"/>
              <a:gd name="connsiteX104" fmla="*/ 209550 w 2279650"/>
              <a:gd name="connsiteY104" fmla="*/ 2406650 h 3905250"/>
              <a:gd name="connsiteX105" fmla="*/ 196850 w 2279650"/>
              <a:gd name="connsiteY105" fmla="*/ 2495550 h 3905250"/>
              <a:gd name="connsiteX106" fmla="*/ 152400 w 2279650"/>
              <a:gd name="connsiteY106" fmla="*/ 2387600 h 3905250"/>
              <a:gd name="connsiteX107" fmla="*/ 82550 w 2279650"/>
              <a:gd name="connsiteY107" fmla="*/ 2324100 h 3905250"/>
              <a:gd name="connsiteX108" fmla="*/ 69850 w 2279650"/>
              <a:gd name="connsiteY108" fmla="*/ 2489200 h 3905250"/>
              <a:gd name="connsiteX109" fmla="*/ 101600 w 2279650"/>
              <a:gd name="connsiteY109" fmla="*/ 2584450 h 3905250"/>
              <a:gd name="connsiteX110" fmla="*/ 120650 w 2279650"/>
              <a:gd name="connsiteY110" fmla="*/ 2635250 h 3905250"/>
              <a:gd name="connsiteX111" fmla="*/ 57150 w 2279650"/>
              <a:gd name="connsiteY111" fmla="*/ 2705100 h 3905250"/>
              <a:gd name="connsiteX112" fmla="*/ 0 w 2279650"/>
              <a:gd name="connsiteY112" fmla="*/ 2686050 h 3905250"/>
              <a:gd name="connsiteX113" fmla="*/ 12700 w 2279650"/>
              <a:gd name="connsiteY113" fmla="*/ 2762250 h 3905250"/>
              <a:gd name="connsiteX114" fmla="*/ 95250 w 2279650"/>
              <a:gd name="connsiteY114" fmla="*/ 2895600 h 3905250"/>
              <a:gd name="connsiteX115" fmla="*/ 133350 w 2279650"/>
              <a:gd name="connsiteY115" fmla="*/ 3041650 h 3905250"/>
              <a:gd name="connsiteX116" fmla="*/ 215900 w 2279650"/>
              <a:gd name="connsiteY116" fmla="*/ 3194050 h 3905250"/>
              <a:gd name="connsiteX117" fmla="*/ 381000 w 2279650"/>
              <a:gd name="connsiteY117" fmla="*/ 3270250 h 3905250"/>
              <a:gd name="connsiteX118" fmla="*/ 488950 w 2279650"/>
              <a:gd name="connsiteY118" fmla="*/ 3346450 h 3905250"/>
              <a:gd name="connsiteX119" fmla="*/ 558800 w 2279650"/>
              <a:gd name="connsiteY119" fmla="*/ 3435350 h 3905250"/>
              <a:gd name="connsiteX120" fmla="*/ 692150 w 2279650"/>
              <a:gd name="connsiteY120" fmla="*/ 3524250 h 3905250"/>
              <a:gd name="connsiteX121" fmla="*/ 850900 w 2279650"/>
              <a:gd name="connsiteY121" fmla="*/ 3606800 h 3905250"/>
              <a:gd name="connsiteX122" fmla="*/ 914400 w 2279650"/>
              <a:gd name="connsiteY122" fmla="*/ 3708400 h 3905250"/>
              <a:gd name="connsiteX123" fmla="*/ 965200 w 2279650"/>
              <a:gd name="connsiteY123" fmla="*/ 3790950 h 3905250"/>
              <a:gd name="connsiteX124" fmla="*/ 1022350 w 2279650"/>
              <a:gd name="connsiteY124" fmla="*/ 3822700 h 3905250"/>
              <a:gd name="connsiteX125" fmla="*/ 1123950 w 2279650"/>
              <a:gd name="connsiteY125" fmla="*/ 3848100 h 3905250"/>
              <a:gd name="connsiteX126" fmla="*/ 1225550 w 2279650"/>
              <a:gd name="connsiteY126" fmla="*/ 3873500 h 3905250"/>
              <a:gd name="connsiteX127" fmla="*/ 1314450 w 2279650"/>
              <a:gd name="connsiteY127" fmla="*/ 3905250 h 3905250"/>
              <a:gd name="connsiteX0" fmla="*/ 1314450 w 2279650"/>
              <a:gd name="connsiteY0" fmla="*/ 3905250 h 3905250"/>
              <a:gd name="connsiteX1" fmla="*/ 1511300 w 2279650"/>
              <a:gd name="connsiteY1" fmla="*/ 3860800 h 3905250"/>
              <a:gd name="connsiteX2" fmla="*/ 1524000 w 2279650"/>
              <a:gd name="connsiteY2" fmla="*/ 3797300 h 3905250"/>
              <a:gd name="connsiteX3" fmla="*/ 1746250 w 2279650"/>
              <a:gd name="connsiteY3" fmla="*/ 3746500 h 3905250"/>
              <a:gd name="connsiteX4" fmla="*/ 1771650 w 2279650"/>
              <a:gd name="connsiteY4" fmla="*/ 3670300 h 3905250"/>
              <a:gd name="connsiteX5" fmla="*/ 1822450 w 2279650"/>
              <a:gd name="connsiteY5" fmla="*/ 3556000 h 3905250"/>
              <a:gd name="connsiteX6" fmla="*/ 1860550 w 2279650"/>
              <a:gd name="connsiteY6" fmla="*/ 3422650 h 3905250"/>
              <a:gd name="connsiteX7" fmla="*/ 1949450 w 2279650"/>
              <a:gd name="connsiteY7" fmla="*/ 3340100 h 3905250"/>
              <a:gd name="connsiteX8" fmla="*/ 2025650 w 2279650"/>
              <a:gd name="connsiteY8" fmla="*/ 3276600 h 3905250"/>
              <a:gd name="connsiteX9" fmla="*/ 2120900 w 2279650"/>
              <a:gd name="connsiteY9" fmla="*/ 3200400 h 3905250"/>
              <a:gd name="connsiteX10" fmla="*/ 2203450 w 2279650"/>
              <a:gd name="connsiteY10" fmla="*/ 3092450 h 3905250"/>
              <a:gd name="connsiteX11" fmla="*/ 2279650 w 2279650"/>
              <a:gd name="connsiteY11" fmla="*/ 2965450 h 3905250"/>
              <a:gd name="connsiteX12" fmla="*/ 2266950 w 2279650"/>
              <a:gd name="connsiteY12" fmla="*/ 2762250 h 3905250"/>
              <a:gd name="connsiteX13" fmla="*/ 2235200 w 2279650"/>
              <a:gd name="connsiteY13" fmla="*/ 2679700 h 3905250"/>
              <a:gd name="connsiteX14" fmla="*/ 2235200 w 2279650"/>
              <a:gd name="connsiteY14" fmla="*/ 2660650 h 3905250"/>
              <a:gd name="connsiteX15" fmla="*/ 2260600 w 2279650"/>
              <a:gd name="connsiteY15" fmla="*/ 2527300 h 3905250"/>
              <a:gd name="connsiteX16" fmla="*/ 2260600 w 2279650"/>
              <a:gd name="connsiteY16" fmla="*/ 2349500 h 3905250"/>
              <a:gd name="connsiteX17" fmla="*/ 2228850 w 2279650"/>
              <a:gd name="connsiteY17" fmla="*/ 2292350 h 3905250"/>
              <a:gd name="connsiteX18" fmla="*/ 2159000 w 2279650"/>
              <a:gd name="connsiteY18" fmla="*/ 2470150 h 3905250"/>
              <a:gd name="connsiteX19" fmla="*/ 2108200 w 2279650"/>
              <a:gd name="connsiteY19" fmla="*/ 2571750 h 3905250"/>
              <a:gd name="connsiteX20" fmla="*/ 2101850 w 2279650"/>
              <a:gd name="connsiteY20" fmla="*/ 2393950 h 3905250"/>
              <a:gd name="connsiteX21" fmla="*/ 2146300 w 2279650"/>
              <a:gd name="connsiteY21" fmla="*/ 2273300 h 3905250"/>
              <a:gd name="connsiteX22" fmla="*/ 2152650 w 2279650"/>
              <a:gd name="connsiteY22" fmla="*/ 2120900 h 3905250"/>
              <a:gd name="connsiteX23" fmla="*/ 2139950 w 2279650"/>
              <a:gd name="connsiteY23" fmla="*/ 2000250 h 3905250"/>
              <a:gd name="connsiteX24" fmla="*/ 2127250 w 2279650"/>
              <a:gd name="connsiteY24" fmla="*/ 1866900 h 3905250"/>
              <a:gd name="connsiteX25" fmla="*/ 2082800 w 2279650"/>
              <a:gd name="connsiteY25" fmla="*/ 1803400 h 3905250"/>
              <a:gd name="connsiteX26" fmla="*/ 2044700 w 2279650"/>
              <a:gd name="connsiteY26" fmla="*/ 1879600 h 3905250"/>
              <a:gd name="connsiteX27" fmla="*/ 2025650 w 2279650"/>
              <a:gd name="connsiteY27" fmla="*/ 2063750 h 3905250"/>
              <a:gd name="connsiteX28" fmla="*/ 1993900 w 2279650"/>
              <a:gd name="connsiteY28" fmla="*/ 1892300 h 3905250"/>
              <a:gd name="connsiteX29" fmla="*/ 1974850 w 2279650"/>
              <a:gd name="connsiteY29" fmla="*/ 1695450 h 3905250"/>
              <a:gd name="connsiteX30" fmla="*/ 1968500 w 2279650"/>
              <a:gd name="connsiteY30" fmla="*/ 1498600 h 3905250"/>
              <a:gd name="connsiteX31" fmla="*/ 1930400 w 2279650"/>
              <a:gd name="connsiteY31" fmla="*/ 1390650 h 3905250"/>
              <a:gd name="connsiteX32" fmla="*/ 1854200 w 2279650"/>
              <a:gd name="connsiteY32" fmla="*/ 1168400 h 3905250"/>
              <a:gd name="connsiteX33" fmla="*/ 1797050 w 2279650"/>
              <a:gd name="connsiteY33" fmla="*/ 952500 h 3905250"/>
              <a:gd name="connsiteX34" fmla="*/ 1746250 w 2279650"/>
              <a:gd name="connsiteY34" fmla="*/ 831850 h 3905250"/>
              <a:gd name="connsiteX35" fmla="*/ 1752600 w 2279650"/>
              <a:gd name="connsiteY35" fmla="*/ 742950 h 3905250"/>
              <a:gd name="connsiteX36" fmla="*/ 1752600 w 2279650"/>
              <a:gd name="connsiteY36" fmla="*/ 742950 h 3905250"/>
              <a:gd name="connsiteX37" fmla="*/ 1676400 w 2279650"/>
              <a:gd name="connsiteY37" fmla="*/ 876300 h 3905250"/>
              <a:gd name="connsiteX38" fmla="*/ 1689100 w 2279650"/>
              <a:gd name="connsiteY38" fmla="*/ 1054100 h 3905250"/>
              <a:gd name="connsiteX39" fmla="*/ 1727200 w 2279650"/>
              <a:gd name="connsiteY39" fmla="*/ 1206500 h 3905250"/>
              <a:gd name="connsiteX40" fmla="*/ 1720850 w 2279650"/>
              <a:gd name="connsiteY40" fmla="*/ 1263650 h 3905250"/>
              <a:gd name="connsiteX41" fmla="*/ 1663700 w 2279650"/>
              <a:gd name="connsiteY41" fmla="*/ 1143000 h 3905250"/>
              <a:gd name="connsiteX42" fmla="*/ 1625600 w 2279650"/>
              <a:gd name="connsiteY42" fmla="*/ 920750 h 3905250"/>
              <a:gd name="connsiteX43" fmla="*/ 1612900 w 2279650"/>
              <a:gd name="connsiteY43" fmla="*/ 793750 h 3905250"/>
              <a:gd name="connsiteX44" fmla="*/ 1613694 w 2279650"/>
              <a:gd name="connsiteY44" fmla="*/ 655637 h 3905250"/>
              <a:gd name="connsiteX45" fmla="*/ 1612106 w 2279650"/>
              <a:gd name="connsiteY45" fmla="*/ 608807 h 3905250"/>
              <a:gd name="connsiteX46" fmla="*/ 1606550 w 2279650"/>
              <a:gd name="connsiteY46" fmla="*/ 527050 h 3905250"/>
              <a:gd name="connsiteX47" fmla="*/ 1562100 w 2279650"/>
              <a:gd name="connsiteY47" fmla="*/ 571500 h 3905250"/>
              <a:gd name="connsiteX48" fmla="*/ 1536700 w 2279650"/>
              <a:gd name="connsiteY48" fmla="*/ 692150 h 3905250"/>
              <a:gd name="connsiteX49" fmla="*/ 1524000 w 2279650"/>
              <a:gd name="connsiteY49" fmla="*/ 806450 h 3905250"/>
              <a:gd name="connsiteX50" fmla="*/ 1498600 w 2279650"/>
              <a:gd name="connsiteY50" fmla="*/ 704850 h 3905250"/>
              <a:gd name="connsiteX51" fmla="*/ 1511300 w 2279650"/>
              <a:gd name="connsiteY51" fmla="*/ 533400 h 3905250"/>
              <a:gd name="connsiteX52" fmla="*/ 1517650 w 2279650"/>
              <a:gd name="connsiteY52" fmla="*/ 381000 h 3905250"/>
              <a:gd name="connsiteX53" fmla="*/ 1447800 w 2279650"/>
              <a:gd name="connsiteY53" fmla="*/ 539750 h 3905250"/>
              <a:gd name="connsiteX54" fmla="*/ 1397000 w 2279650"/>
              <a:gd name="connsiteY54" fmla="*/ 711200 h 3905250"/>
              <a:gd name="connsiteX55" fmla="*/ 1397000 w 2279650"/>
              <a:gd name="connsiteY55" fmla="*/ 711200 h 3905250"/>
              <a:gd name="connsiteX56" fmla="*/ 1397000 w 2279650"/>
              <a:gd name="connsiteY56" fmla="*/ 514350 h 3905250"/>
              <a:gd name="connsiteX57" fmla="*/ 1377950 w 2279650"/>
              <a:gd name="connsiteY57" fmla="*/ 330200 h 3905250"/>
              <a:gd name="connsiteX58" fmla="*/ 1346200 w 2279650"/>
              <a:gd name="connsiteY58" fmla="*/ 120650 h 3905250"/>
              <a:gd name="connsiteX59" fmla="*/ 1327150 w 2279650"/>
              <a:gd name="connsiteY59" fmla="*/ 50800 h 3905250"/>
              <a:gd name="connsiteX60" fmla="*/ 1276350 w 2279650"/>
              <a:gd name="connsiteY60" fmla="*/ 234950 h 3905250"/>
              <a:gd name="connsiteX61" fmla="*/ 1244600 w 2279650"/>
              <a:gd name="connsiteY61" fmla="*/ 368300 h 3905250"/>
              <a:gd name="connsiteX62" fmla="*/ 1206500 w 2279650"/>
              <a:gd name="connsiteY62" fmla="*/ 412750 h 3905250"/>
              <a:gd name="connsiteX63" fmla="*/ 1155700 w 2279650"/>
              <a:gd name="connsiteY63" fmla="*/ 292100 h 3905250"/>
              <a:gd name="connsiteX64" fmla="*/ 1111250 w 2279650"/>
              <a:gd name="connsiteY64" fmla="*/ 120650 h 3905250"/>
              <a:gd name="connsiteX65" fmla="*/ 1054100 w 2279650"/>
              <a:gd name="connsiteY65" fmla="*/ 0 h 3905250"/>
              <a:gd name="connsiteX66" fmla="*/ 1054100 w 2279650"/>
              <a:gd name="connsiteY66" fmla="*/ 0 h 3905250"/>
              <a:gd name="connsiteX67" fmla="*/ 984250 w 2279650"/>
              <a:gd name="connsiteY67" fmla="*/ 228600 h 3905250"/>
              <a:gd name="connsiteX68" fmla="*/ 984250 w 2279650"/>
              <a:gd name="connsiteY68" fmla="*/ 450850 h 3905250"/>
              <a:gd name="connsiteX69" fmla="*/ 990600 w 2279650"/>
              <a:gd name="connsiteY69" fmla="*/ 609600 h 3905250"/>
              <a:gd name="connsiteX70" fmla="*/ 984250 w 2279650"/>
              <a:gd name="connsiteY70" fmla="*/ 749300 h 3905250"/>
              <a:gd name="connsiteX71" fmla="*/ 977900 w 2279650"/>
              <a:gd name="connsiteY71" fmla="*/ 857250 h 3905250"/>
              <a:gd name="connsiteX72" fmla="*/ 977900 w 2279650"/>
              <a:gd name="connsiteY72" fmla="*/ 857250 h 3905250"/>
              <a:gd name="connsiteX73" fmla="*/ 901700 w 2279650"/>
              <a:gd name="connsiteY73" fmla="*/ 781050 h 3905250"/>
              <a:gd name="connsiteX74" fmla="*/ 886619 w 2279650"/>
              <a:gd name="connsiteY74" fmla="*/ 624682 h 3905250"/>
              <a:gd name="connsiteX75" fmla="*/ 800100 w 2279650"/>
              <a:gd name="connsiteY75" fmla="*/ 469900 h 3905250"/>
              <a:gd name="connsiteX76" fmla="*/ 793750 w 2279650"/>
              <a:gd name="connsiteY76" fmla="*/ 711200 h 3905250"/>
              <a:gd name="connsiteX77" fmla="*/ 831850 w 2279650"/>
              <a:gd name="connsiteY77" fmla="*/ 857250 h 3905250"/>
              <a:gd name="connsiteX78" fmla="*/ 831850 w 2279650"/>
              <a:gd name="connsiteY78" fmla="*/ 990600 h 3905250"/>
              <a:gd name="connsiteX79" fmla="*/ 774700 w 2279650"/>
              <a:gd name="connsiteY79" fmla="*/ 825500 h 3905250"/>
              <a:gd name="connsiteX80" fmla="*/ 711200 w 2279650"/>
              <a:gd name="connsiteY80" fmla="*/ 857250 h 3905250"/>
              <a:gd name="connsiteX81" fmla="*/ 711200 w 2279650"/>
              <a:gd name="connsiteY81" fmla="*/ 1041400 h 3905250"/>
              <a:gd name="connsiteX82" fmla="*/ 692150 w 2279650"/>
              <a:gd name="connsiteY82" fmla="*/ 1212850 h 3905250"/>
              <a:gd name="connsiteX83" fmla="*/ 628650 w 2279650"/>
              <a:gd name="connsiteY83" fmla="*/ 1111250 h 3905250"/>
              <a:gd name="connsiteX84" fmla="*/ 641350 w 2279650"/>
              <a:gd name="connsiteY84" fmla="*/ 1276350 h 3905250"/>
              <a:gd name="connsiteX85" fmla="*/ 609600 w 2279650"/>
              <a:gd name="connsiteY85" fmla="*/ 1441450 h 3905250"/>
              <a:gd name="connsiteX86" fmla="*/ 584200 w 2279650"/>
              <a:gd name="connsiteY86" fmla="*/ 1301750 h 3905250"/>
              <a:gd name="connsiteX87" fmla="*/ 527050 w 2279650"/>
              <a:gd name="connsiteY87" fmla="*/ 1244600 h 3905250"/>
              <a:gd name="connsiteX88" fmla="*/ 514350 w 2279650"/>
              <a:gd name="connsiteY88" fmla="*/ 1435100 h 3905250"/>
              <a:gd name="connsiteX89" fmla="*/ 463550 w 2279650"/>
              <a:gd name="connsiteY89" fmla="*/ 1619250 h 3905250"/>
              <a:gd name="connsiteX90" fmla="*/ 476250 w 2279650"/>
              <a:gd name="connsiteY90" fmla="*/ 1778000 h 3905250"/>
              <a:gd name="connsiteX91" fmla="*/ 520700 w 2279650"/>
              <a:gd name="connsiteY91" fmla="*/ 1873250 h 3905250"/>
              <a:gd name="connsiteX92" fmla="*/ 546100 w 2279650"/>
              <a:gd name="connsiteY92" fmla="*/ 1968500 h 3905250"/>
              <a:gd name="connsiteX93" fmla="*/ 469900 w 2279650"/>
              <a:gd name="connsiteY93" fmla="*/ 1968500 h 3905250"/>
              <a:gd name="connsiteX94" fmla="*/ 412750 w 2279650"/>
              <a:gd name="connsiteY94" fmla="*/ 1771650 h 3905250"/>
              <a:gd name="connsiteX95" fmla="*/ 342900 w 2279650"/>
              <a:gd name="connsiteY95" fmla="*/ 1651000 h 3905250"/>
              <a:gd name="connsiteX96" fmla="*/ 317500 w 2279650"/>
              <a:gd name="connsiteY96" fmla="*/ 1543050 h 3905250"/>
              <a:gd name="connsiteX97" fmla="*/ 285750 w 2279650"/>
              <a:gd name="connsiteY97" fmla="*/ 1409700 h 3905250"/>
              <a:gd name="connsiteX98" fmla="*/ 254000 w 2279650"/>
              <a:gd name="connsiteY98" fmla="*/ 1365250 h 3905250"/>
              <a:gd name="connsiteX99" fmla="*/ 209550 w 2279650"/>
              <a:gd name="connsiteY99" fmla="*/ 1543050 h 3905250"/>
              <a:gd name="connsiteX100" fmla="*/ 177800 w 2279650"/>
              <a:gd name="connsiteY100" fmla="*/ 1714500 h 3905250"/>
              <a:gd name="connsiteX101" fmla="*/ 158750 w 2279650"/>
              <a:gd name="connsiteY101" fmla="*/ 1873250 h 3905250"/>
              <a:gd name="connsiteX102" fmla="*/ 158750 w 2279650"/>
              <a:gd name="connsiteY102" fmla="*/ 2095500 h 3905250"/>
              <a:gd name="connsiteX103" fmla="*/ 209550 w 2279650"/>
              <a:gd name="connsiteY103" fmla="*/ 2247900 h 3905250"/>
              <a:gd name="connsiteX104" fmla="*/ 209550 w 2279650"/>
              <a:gd name="connsiteY104" fmla="*/ 2406650 h 3905250"/>
              <a:gd name="connsiteX105" fmla="*/ 196850 w 2279650"/>
              <a:gd name="connsiteY105" fmla="*/ 2495550 h 3905250"/>
              <a:gd name="connsiteX106" fmla="*/ 152400 w 2279650"/>
              <a:gd name="connsiteY106" fmla="*/ 2387600 h 3905250"/>
              <a:gd name="connsiteX107" fmla="*/ 82550 w 2279650"/>
              <a:gd name="connsiteY107" fmla="*/ 2324100 h 3905250"/>
              <a:gd name="connsiteX108" fmla="*/ 69850 w 2279650"/>
              <a:gd name="connsiteY108" fmla="*/ 2489200 h 3905250"/>
              <a:gd name="connsiteX109" fmla="*/ 101600 w 2279650"/>
              <a:gd name="connsiteY109" fmla="*/ 2584450 h 3905250"/>
              <a:gd name="connsiteX110" fmla="*/ 120650 w 2279650"/>
              <a:gd name="connsiteY110" fmla="*/ 2635250 h 3905250"/>
              <a:gd name="connsiteX111" fmla="*/ 57150 w 2279650"/>
              <a:gd name="connsiteY111" fmla="*/ 2705100 h 3905250"/>
              <a:gd name="connsiteX112" fmla="*/ 0 w 2279650"/>
              <a:gd name="connsiteY112" fmla="*/ 2686050 h 3905250"/>
              <a:gd name="connsiteX113" fmla="*/ 12700 w 2279650"/>
              <a:gd name="connsiteY113" fmla="*/ 2762250 h 3905250"/>
              <a:gd name="connsiteX114" fmla="*/ 95250 w 2279650"/>
              <a:gd name="connsiteY114" fmla="*/ 2895600 h 3905250"/>
              <a:gd name="connsiteX115" fmla="*/ 133350 w 2279650"/>
              <a:gd name="connsiteY115" fmla="*/ 3041650 h 3905250"/>
              <a:gd name="connsiteX116" fmla="*/ 215900 w 2279650"/>
              <a:gd name="connsiteY116" fmla="*/ 3194050 h 3905250"/>
              <a:gd name="connsiteX117" fmla="*/ 381000 w 2279650"/>
              <a:gd name="connsiteY117" fmla="*/ 3270250 h 3905250"/>
              <a:gd name="connsiteX118" fmla="*/ 488950 w 2279650"/>
              <a:gd name="connsiteY118" fmla="*/ 3346450 h 3905250"/>
              <a:gd name="connsiteX119" fmla="*/ 558800 w 2279650"/>
              <a:gd name="connsiteY119" fmla="*/ 3435350 h 3905250"/>
              <a:gd name="connsiteX120" fmla="*/ 692150 w 2279650"/>
              <a:gd name="connsiteY120" fmla="*/ 3524250 h 3905250"/>
              <a:gd name="connsiteX121" fmla="*/ 850900 w 2279650"/>
              <a:gd name="connsiteY121" fmla="*/ 3606800 h 3905250"/>
              <a:gd name="connsiteX122" fmla="*/ 914400 w 2279650"/>
              <a:gd name="connsiteY122" fmla="*/ 3708400 h 3905250"/>
              <a:gd name="connsiteX123" fmla="*/ 965200 w 2279650"/>
              <a:gd name="connsiteY123" fmla="*/ 3790950 h 3905250"/>
              <a:gd name="connsiteX124" fmla="*/ 1022350 w 2279650"/>
              <a:gd name="connsiteY124" fmla="*/ 3822700 h 3905250"/>
              <a:gd name="connsiteX125" fmla="*/ 1123950 w 2279650"/>
              <a:gd name="connsiteY125" fmla="*/ 3848100 h 3905250"/>
              <a:gd name="connsiteX126" fmla="*/ 1225550 w 2279650"/>
              <a:gd name="connsiteY126" fmla="*/ 3873500 h 3905250"/>
              <a:gd name="connsiteX127" fmla="*/ 1314450 w 2279650"/>
              <a:gd name="connsiteY127" fmla="*/ 3905250 h 3905250"/>
              <a:gd name="connsiteX0" fmla="*/ 1314450 w 2279650"/>
              <a:gd name="connsiteY0" fmla="*/ 3905250 h 3905250"/>
              <a:gd name="connsiteX1" fmla="*/ 1511300 w 2279650"/>
              <a:gd name="connsiteY1" fmla="*/ 3860800 h 3905250"/>
              <a:gd name="connsiteX2" fmla="*/ 1524000 w 2279650"/>
              <a:gd name="connsiteY2" fmla="*/ 3797300 h 3905250"/>
              <a:gd name="connsiteX3" fmla="*/ 1746250 w 2279650"/>
              <a:gd name="connsiteY3" fmla="*/ 3746500 h 3905250"/>
              <a:gd name="connsiteX4" fmla="*/ 1771650 w 2279650"/>
              <a:gd name="connsiteY4" fmla="*/ 3670300 h 3905250"/>
              <a:gd name="connsiteX5" fmla="*/ 1822450 w 2279650"/>
              <a:gd name="connsiteY5" fmla="*/ 3556000 h 3905250"/>
              <a:gd name="connsiteX6" fmla="*/ 1860550 w 2279650"/>
              <a:gd name="connsiteY6" fmla="*/ 3422650 h 3905250"/>
              <a:gd name="connsiteX7" fmla="*/ 1949450 w 2279650"/>
              <a:gd name="connsiteY7" fmla="*/ 3340100 h 3905250"/>
              <a:gd name="connsiteX8" fmla="*/ 2025650 w 2279650"/>
              <a:gd name="connsiteY8" fmla="*/ 3276600 h 3905250"/>
              <a:gd name="connsiteX9" fmla="*/ 2120900 w 2279650"/>
              <a:gd name="connsiteY9" fmla="*/ 3200400 h 3905250"/>
              <a:gd name="connsiteX10" fmla="*/ 2203450 w 2279650"/>
              <a:gd name="connsiteY10" fmla="*/ 3092450 h 3905250"/>
              <a:gd name="connsiteX11" fmla="*/ 2279650 w 2279650"/>
              <a:gd name="connsiteY11" fmla="*/ 2965450 h 3905250"/>
              <a:gd name="connsiteX12" fmla="*/ 2266950 w 2279650"/>
              <a:gd name="connsiteY12" fmla="*/ 2762250 h 3905250"/>
              <a:gd name="connsiteX13" fmla="*/ 2235200 w 2279650"/>
              <a:gd name="connsiteY13" fmla="*/ 2679700 h 3905250"/>
              <a:gd name="connsiteX14" fmla="*/ 2235200 w 2279650"/>
              <a:gd name="connsiteY14" fmla="*/ 2660650 h 3905250"/>
              <a:gd name="connsiteX15" fmla="*/ 2260600 w 2279650"/>
              <a:gd name="connsiteY15" fmla="*/ 2527300 h 3905250"/>
              <a:gd name="connsiteX16" fmla="*/ 2260600 w 2279650"/>
              <a:gd name="connsiteY16" fmla="*/ 2349500 h 3905250"/>
              <a:gd name="connsiteX17" fmla="*/ 2228850 w 2279650"/>
              <a:gd name="connsiteY17" fmla="*/ 2292350 h 3905250"/>
              <a:gd name="connsiteX18" fmla="*/ 2159000 w 2279650"/>
              <a:gd name="connsiteY18" fmla="*/ 2470150 h 3905250"/>
              <a:gd name="connsiteX19" fmla="*/ 2108200 w 2279650"/>
              <a:gd name="connsiteY19" fmla="*/ 2571750 h 3905250"/>
              <a:gd name="connsiteX20" fmla="*/ 2101850 w 2279650"/>
              <a:gd name="connsiteY20" fmla="*/ 2393950 h 3905250"/>
              <a:gd name="connsiteX21" fmla="*/ 2146300 w 2279650"/>
              <a:gd name="connsiteY21" fmla="*/ 2273300 h 3905250"/>
              <a:gd name="connsiteX22" fmla="*/ 2152650 w 2279650"/>
              <a:gd name="connsiteY22" fmla="*/ 2120900 h 3905250"/>
              <a:gd name="connsiteX23" fmla="*/ 2139950 w 2279650"/>
              <a:gd name="connsiteY23" fmla="*/ 2000250 h 3905250"/>
              <a:gd name="connsiteX24" fmla="*/ 2127250 w 2279650"/>
              <a:gd name="connsiteY24" fmla="*/ 1866900 h 3905250"/>
              <a:gd name="connsiteX25" fmla="*/ 2082800 w 2279650"/>
              <a:gd name="connsiteY25" fmla="*/ 1803400 h 3905250"/>
              <a:gd name="connsiteX26" fmla="*/ 2044700 w 2279650"/>
              <a:gd name="connsiteY26" fmla="*/ 1879600 h 3905250"/>
              <a:gd name="connsiteX27" fmla="*/ 2025650 w 2279650"/>
              <a:gd name="connsiteY27" fmla="*/ 2063750 h 3905250"/>
              <a:gd name="connsiteX28" fmla="*/ 1993900 w 2279650"/>
              <a:gd name="connsiteY28" fmla="*/ 1892300 h 3905250"/>
              <a:gd name="connsiteX29" fmla="*/ 1974850 w 2279650"/>
              <a:gd name="connsiteY29" fmla="*/ 1695450 h 3905250"/>
              <a:gd name="connsiteX30" fmla="*/ 1968500 w 2279650"/>
              <a:gd name="connsiteY30" fmla="*/ 1498600 h 3905250"/>
              <a:gd name="connsiteX31" fmla="*/ 1930400 w 2279650"/>
              <a:gd name="connsiteY31" fmla="*/ 1390650 h 3905250"/>
              <a:gd name="connsiteX32" fmla="*/ 1854200 w 2279650"/>
              <a:gd name="connsiteY32" fmla="*/ 1168400 h 3905250"/>
              <a:gd name="connsiteX33" fmla="*/ 1797050 w 2279650"/>
              <a:gd name="connsiteY33" fmla="*/ 952500 h 3905250"/>
              <a:gd name="connsiteX34" fmla="*/ 1746250 w 2279650"/>
              <a:gd name="connsiteY34" fmla="*/ 831850 h 3905250"/>
              <a:gd name="connsiteX35" fmla="*/ 1752600 w 2279650"/>
              <a:gd name="connsiteY35" fmla="*/ 742950 h 3905250"/>
              <a:gd name="connsiteX36" fmla="*/ 1752600 w 2279650"/>
              <a:gd name="connsiteY36" fmla="*/ 742950 h 3905250"/>
              <a:gd name="connsiteX37" fmla="*/ 1676400 w 2279650"/>
              <a:gd name="connsiteY37" fmla="*/ 876300 h 3905250"/>
              <a:gd name="connsiteX38" fmla="*/ 1689100 w 2279650"/>
              <a:gd name="connsiteY38" fmla="*/ 1054100 h 3905250"/>
              <a:gd name="connsiteX39" fmla="*/ 1727200 w 2279650"/>
              <a:gd name="connsiteY39" fmla="*/ 1206500 h 3905250"/>
              <a:gd name="connsiteX40" fmla="*/ 1720850 w 2279650"/>
              <a:gd name="connsiteY40" fmla="*/ 1263650 h 3905250"/>
              <a:gd name="connsiteX41" fmla="*/ 1663700 w 2279650"/>
              <a:gd name="connsiteY41" fmla="*/ 1143000 h 3905250"/>
              <a:gd name="connsiteX42" fmla="*/ 1625600 w 2279650"/>
              <a:gd name="connsiteY42" fmla="*/ 920750 h 3905250"/>
              <a:gd name="connsiteX43" fmla="*/ 1612900 w 2279650"/>
              <a:gd name="connsiteY43" fmla="*/ 793750 h 3905250"/>
              <a:gd name="connsiteX44" fmla="*/ 1613694 w 2279650"/>
              <a:gd name="connsiteY44" fmla="*/ 655637 h 3905250"/>
              <a:gd name="connsiteX45" fmla="*/ 1612106 w 2279650"/>
              <a:gd name="connsiteY45" fmla="*/ 608807 h 3905250"/>
              <a:gd name="connsiteX46" fmla="*/ 1606550 w 2279650"/>
              <a:gd name="connsiteY46" fmla="*/ 527050 h 3905250"/>
              <a:gd name="connsiteX47" fmla="*/ 1562100 w 2279650"/>
              <a:gd name="connsiteY47" fmla="*/ 571500 h 3905250"/>
              <a:gd name="connsiteX48" fmla="*/ 1536700 w 2279650"/>
              <a:gd name="connsiteY48" fmla="*/ 692150 h 3905250"/>
              <a:gd name="connsiteX49" fmla="*/ 1524000 w 2279650"/>
              <a:gd name="connsiteY49" fmla="*/ 806450 h 3905250"/>
              <a:gd name="connsiteX50" fmla="*/ 1498600 w 2279650"/>
              <a:gd name="connsiteY50" fmla="*/ 704850 h 3905250"/>
              <a:gd name="connsiteX51" fmla="*/ 1511300 w 2279650"/>
              <a:gd name="connsiteY51" fmla="*/ 533400 h 3905250"/>
              <a:gd name="connsiteX52" fmla="*/ 1517650 w 2279650"/>
              <a:gd name="connsiteY52" fmla="*/ 381000 h 3905250"/>
              <a:gd name="connsiteX53" fmla="*/ 1447800 w 2279650"/>
              <a:gd name="connsiteY53" fmla="*/ 539750 h 3905250"/>
              <a:gd name="connsiteX54" fmla="*/ 1397000 w 2279650"/>
              <a:gd name="connsiteY54" fmla="*/ 711200 h 3905250"/>
              <a:gd name="connsiteX55" fmla="*/ 1397000 w 2279650"/>
              <a:gd name="connsiteY55" fmla="*/ 711200 h 3905250"/>
              <a:gd name="connsiteX56" fmla="*/ 1397000 w 2279650"/>
              <a:gd name="connsiteY56" fmla="*/ 514350 h 3905250"/>
              <a:gd name="connsiteX57" fmla="*/ 1377950 w 2279650"/>
              <a:gd name="connsiteY57" fmla="*/ 330200 h 3905250"/>
              <a:gd name="connsiteX58" fmla="*/ 1346200 w 2279650"/>
              <a:gd name="connsiteY58" fmla="*/ 120650 h 3905250"/>
              <a:gd name="connsiteX59" fmla="*/ 1327150 w 2279650"/>
              <a:gd name="connsiteY59" fmla="*/ 50800 h 3905250"/>
              <a:gd name="connsiteX60" fmla="*/ 1276350 w 2279650"/>
              <a:gd name="connsiteY60" fmla="*/ 234950 h 3905250"/>
              <a:gd name="connsiteX61" fmla="*/ 1244600 w 2279650"/>
              <a:gd name="connsiteY61" fmla="*/ 368300 h 3905250"/>
              <a:gd name="connsiteX62" fmla="*/ 1206500 w 2279650"/>
              <a:gd name="connsiteY62" fmla="*/ 412750 h 3905250"/>
              <a:gd name="connsiteX63" fmla="*/ 1155700 w 2279650"/>
              <a:gd name="connsiteY63" fmla="*/ 292100 h 3905250"/>
              <a:gd name="connsiteX64" fmla="*/ 1111250 w 2279650"/>
              <a:gd name="connsiteY64" fmla="*/ 120650 h 3905250"/>
              <a:gd name="connsiteX65" fmla="*/ 1054100 w 2279650"/>
              <a:gd name="connsiteY65" fmla="*/ 0 h 3905250"/>
              <a:gd name="connsiteX66" fmla="*/ 1054100 w 2279650"/>
              <a:gd name="connsiteY66" fmla="*/ 0 h 3905250"/>
              <a:gd name="connsiteX67" fmla="*/ 984250 w 2279650"/>
              <a:gd name="connsiteY67" fmla="*/ 228600 h 3905250"/>
              <a:gd name="connsiteX68" fmla="*/ 984250 w 2279650"/>
              <a:gd name="connsiteY68" fmla="*/ 450850 h 3905250"/>
              <a:gd name="connsiteX69" fmla="*/ 990600 w 2279650"/>
              <a:gd name="connsiteY69" fmla="*/ 609600 h 3905250"/>
              <a:gd name="connsiteX70" fmla="*/ 984250 w 2279650"/>
              <a:gd name="connsiteY70" fmla="*/ 749300 h 3905250"/>
              <a:gd name="connsiteX71" fmla="*/ 977900 w 2279650"/>
              <a:gd name="connsiteY71" fmla="*/ 857250 h 3905250"/>
              <a:gd name="connsiteX72" fmla="*/ 977900 w 2279650"/>
              <a:gd name="connsiteY72" fmla="*/ 857250 h 3905250"/>
              <a:gd name="connsiteX73" fmla="*/ 901700 w 2279650"/>
              <a:gd name="connsiteY73" fmla="*/ 781050 h 3905250"/>
              <a:gd name="connsiteX74" fmla="*/ 886619 w 2279650"/>
              <a:gd name="connsiteY74" fmla="*/ 624682 h 3905250"/>
              <a:gd name="connsiteX75" fmla="*/ 819150 w 2279650"/>
              <a:gd name="connsiteY75" fmla="*/ 541338 h 3905250"/>
              <a:gd name="connsiteX76" fmla="*/ 793750 w 2279650"/>
              <a:gd name="connsiteY76" fmla="*/ 711200 h 3905250"/>
              <a:gd name="connsiteX77" fmla="*/ 831850 w 2279650"/>
              <a:gd name="connsiteY77" fmla="*/ 857250 h 3905250"/>
              <a:gd name="connsiteX78" fmla="*/ 831850 w 2279650"/>
              <a:gd name="connsiteY78" fmla="*/ 990600 h 3905250"/>
              <a:gd name="connsiteX79" fmla="*/ 774700 w 2279650"/>
              <a:gd name="connsiteY79" fmla="*/ 825500 h 3905250"/>
              <a:gd name="connsiteX80" fmla="*/ 711200 w 2279650"/>
              <a:gd name="connsiteY80" fmla="*/ 857250 h 3905250"/>
              <a:gd name="connsiteX81" fmla="*/ 711200 w 2279650"/>
              <a:gd name="connsiteY81" fmla="*/ 1041400 h 3905250"/>
              <a:gd name="connsiteX82" fmla="*/ 692150 w 2279650"/>
              <a:gd name="connsiteY82" fmla="*/ 1212850 h 3905250"/>
              <a:gd name="connsiteX83" fmla="*/ 628650 w 2279650"/>
              <a:gd name="connsiteY83" fmla="*/ 1111250 h 3905250"/>
              <a:gd name="connsiteX84" fmla="*/ 641350 w 2279650"/>
              <a:gd name="connsiteY84" fmla="*/ 1276350 h 3905250"/>
              <a:gd name="connsiteX85" fmla="*/ 609600 w 2279650"/>
              <a:gd name="connsiteY85" fmla="*/ 1441450 h 3905250"/>
              <a:gd name="connsiteX86" fmla="*/ 584200 w 2279650"/>
              <a:gd name="connsiteY86" fmla="*/ 1301750 h 3905250"/>
              <a:gd name="connsiteX87" fmla="*/ 527050 w 2279650"/>
              <a:gd name="connsiteY87" fmla="*/ 1244600 h 3905250"/>
              <a:gd name="connsiteX88" fmla="*/ 514350 w 2279650"/>
              <a:gd name="connsiteY88" fmla="*/ 1435100 h 3905250"/>
              <a:gd name="connsiteX89" fmla="*/ 463550 w 2279650"/>
              <a:gd name="connsiteY89" fmla="*/ 1619250 h 3905250"/>
              <a:gd name="connsiteX90" fmla="*/ 476250 w 2279650"/>
              <a:gd name="connsiteY90" fmla="*/ 1778000 h 3905250"/>
              <a:gd name="connsiteX91" fmla="*/ 520700 w 2279650"/>
              <a:gd name="connsiteY91" fmla="*/ 1873250 h 3905250"/>
              <a:gd name="connsiteX92" fmla="*/ 546100 w 2279650"/>
              <a:gd name="connsiteY92" fmla="*/ 1968500 h 3905250"/>
              <a:gd name="connsiteX93" fmla="*/ 469900 w 2279650"/>
              <a:gd name="connsiteY93" fmla="*/ 1968500 h 3905250"/>
              <a:gd name="connsiteX94" fmla="*/ 412750 w 2279650"/>
              <a:gd name="connsiteY94" fmla="*/ 1771650 h 3905250"/>
              <a:gd name="connsiteX95" fmla="*/ 342900 w 2279650"/>
              <a:gd name="connsiteY95" fmla="*/ 1651000 h 3905250"/>
              <a:gd name="connsiteX96" fmla="*/ 317500 w 2279650"/>
              <a:gd name="connsiteY96" fmla="*/ 1543050 h 3905250"/>
              <a:gd name="connsiteX97" fmla="*/ 285750 w 2279650"/>
              <a:gd name="connsiteY97" fmla="*/ 1409700 h 3905250"/>
              <a:gd name="connsiteX98" fmla="*/ 254000 w 2279650"/>
              <a:gd name="connsiteY98" fmla="*/ 1365250 h 3905250"/>
              <a:gd name="connsiteX99" fmla="*/ 209550 w 2279650"/>
              <a:gd name="connsiteY99" fmla="*/ 1543050 h 3905250"/>
              <a:gd name="connsiteX100" fmla="*/ 177800 w 2279650"/>
              <a:gd name="connsiteY100" fmla="*/ 1714500 h 3905250"/>
              <a:gd name="connsiteX101" fmla="*/ 158750 w 2279650"/>
              <a:gd name="connsiteY101" fmla="*/ 1873250 h 3905250"/>
              <a:gd name="connsiteX102" fmla="*/ 158750 w 2279650"/>
              <a:gd name="connsiteY102" fmla="*/ 2095500 h 3905250"/>
              <a:gd name="connsiteX103" fmla="*/ 209550 w 2279650"/>
              <a:gd name="connsiteY103" fmla="*/ 2247900 h 3905250"/>
              <a:gd name="connsiteX104" fmla="*/ 209550 w 2279650"/>
              <a:gd name="connsiteY104" fmla="*/ 2406650 h 3905250"/>
              <a:gd name="connsiteX105" fmla="*/ 196850 w 2279650"/>
              <a:gd name="connsiteY105" fmla="*/ 2495550 h 3905250"/>
              <a:gd name="connsiteX106" fmla="*/ 152400 w 2279650"/>
              <a:gd name="connsiteY106" fmla="*/ 2387600 h 3905250"/>
              <a:gd name="connsiteX107" fmla="*/ 82550 w 2279650"/>
              <a:gd name="connsiteY107" fmla="*/ 2324100 h 3905250"/>
              <a:gd name="connsiteX108" fmla="*/ 69850 w 2279650"/>
              <a:gd name="connsiteY108" fmla="*/ 2489200 h 3905250"/>
              <a:gd name="connsiteX109" fmla="*/ 101600 w 2279650"/>
              <a:gd name="connsiteY109" fmla="*/ 2584450 h 3905250"/>
              <a:gd name="connsiteX110" fmla="*/ 120650 w 2279650"/>
              <a:gd name="connsiteY110" fmla="*/ 2635250 h 3905250"/>
              <a:gd name="connsiteX111" fmla="*/ 57150 w 2279650"/>
              <a:gd name="connsiteY111" fmla="*/ 2705100 h 3905250"/>
              <a:gd name="connsiteX112" fmla="*/ 0 w 2279650"/>
              <a:gd name="connsiteY112" fmla="*/ 2686050 h 3905250"/>
              <a:gd name="connsiteX113" fmla="*/ 12700 w 2279650"/>
              <a:gd name="connsiteY113" fmla="*/ 2762250 h 3905250"/>
              <a:gd name="connsiteX114" fmla="*/ 95250 w 2279650"/>
              <a:gd name="connsiteY114" fmla="*/ 2895600 h 3905250"/>
              <a:gd name="connsiteX115" fmla="*/ 133350 w 2279650"/>
              <a:gd name="connsiteY115" fmla="*/ 3041650 h 3905250"/>
              <a:gd name="connsiteX116" fmla="*/ 215900 w 2279650"/>
              <a:gd name="connsiteY116" fmla="*/ 3194050 h 3905250"/>
              <a:gd name="connsiteX117" fmla="*/ 381000 w 2279650"/>
              <a:gd name="connsiteY117" fmla="*/ 3270250 h 3905250"/>
              <a:gd name="connsiteX118" fmla="*/ 488950 w 2279650"/>
              <a:gd name="connsiteY118" fmla="*/ 3346450 h 3905250"/>
              <a:gd name="connsiteX119" fmla="*/ 558800 w 2279650"/>
              <a:gd name="connsiteY119" fmla="*/ 3435350 h 3905250"/>
              <a:gd name="connsiteX120" fmla="*/ 692150 w 2279650"/>
              <a:gd name="connsiteY120" fmla="*/ 3524250 h 3905250"/>
              <a:gd name="connsiteX121" fmla="*/ 850900 w 2279650"/>
              <a:gd name="connsiteY121" fmla="*/ 3606800 h 3905250"/>
              <a:gd name="connsiteX122" fmla="*/ 914400 w 2279650"/>
              <a:gd name="connsiteY122" fmla="*/ 3708400 h 3905250"/>
              <a:gd name="connsiteX123" fmla="*/ 965200 w 2279650"/>
              <a:gd name="connsiteY123" fmla="*/ 3790950 h 3905250"/>
              <a:gd name="connsiteX124" fmla="*/ 1022350 w 2279650"/>
              <a:gd name="connsiteY124" fmla="*/ 3822700 h 3905250"/>
              <a:gd name="connsiteX125" fmla="*/ 1123950 w 2279650"/>
              <a:gd name="connsiteY125" fmla="*/ 3848100 h 3905250"/>
              <a:gd name="connsiteX126" fmla="*/ 1225550 w 2279650"/>
              <a:gd name="connsiteY126" fmla="*/ 3873500 h 3905250"/>
              <a:gd name="connsiteX127" fmla="*/ 1314450 w 2279650"/>
              <a:gd name="connsiteY127" fmla="*/ 3905250 h 3905250"/>
              <a:gd name="connsiteX0" fmla="*/ 1314450 w 2279650"/>
              <a:gd name="connsiteY0" fmla="*/ 3905250 h 3905250"/>
              <a:gd name="connsiteX1" fmla="*/ 1511300 w 2279650"/>
              <a:gd name="connsiteY1" fmla="*/ 3860800 h 3905250"/>
              <a:gd name="connsiteX2" fmla="*/ 1524000 w 2279650"/>
              <a:gd name="connsiteY2" fmla="*/ 3797300 h 3905250"/>
              <a:gd name="connsiteX3" fmla="*/ 1746250 w 2279650"/>
              <a:gd name="connsiteY3" fmla="*/ 3746500 h 3905250"/>
              <a:gd name="connsiteX4" fmla="*/ 1771650 w 2279650"/>
              <a:gd name="connsiteY4" fmla="*/ 3670300 h 3905250"/>
              <a:gd name="connsiteX5" fmla="*/ 1822450 w 2279650"/>
              <a:gd name="connsiteY5" fmla="*/ 3556000 h 3905250"/>
              <a:gd name="connsiteX6" fmla="*/ 1860550 w 2279650"/>
              <a:gd name="connsiteY6" fmla="*/ 3422650 h 3905250"/>
              <a:gd name="connsiteX7" fmla="*/ 1949450 w 2279650"/>
              <a:gd name="connsiteY7" fmla="*/ 3340100 h 3905250"/>
              <a:gd name="connsiteX8" fmla="*/ 2025650 w 2279650"/>
              <a:gd name="connsiteY8" fmla="*/ 3276600 h 3905250"/>
              <a:gd name="connsiteX9" fmla="*/ 2120900 w 2279650"/>
              <a:gd name="connsiteY9" fmla="*/ 3200400 h 3905250"/>
              <a:gd name="connsiteX10" fmla="*/ 2203450 w 2279650"/>
              <a:gd name="connsiteY10" fmla="*/ 3092450 h 3905250"/>
              <a:gd name="connsiteX11" fmla="*/ 2279650 w 2279650"/>
              <a:gd name="connsiteY11" fmla="*/ 2965450 h 3905250"/>
              <a:gd name="connsiteX12" fmla="*/ 2266950 w 2279650"/>
              <a:gd name="connsiteY12" fmla="*/ 2762250 h 3905250"/>
              <a:gd name="connsiteX13" fmla="*/ 2235200 w 2279650"/>
              <a:gd name="connsiteY13" fmla="*/ 2679700 h 3905250"/>
              <a:gd name="connsiteX14" fmla="*/ 2235200 w 2279650"/>
              <a:gd name="connsiteY14" fmla="*/ 2660650 h 3905250"/>
              <a:gd name="connsiteX15" fmla="*/ 2260600 w 2279650"/>
              <a:gd name="connsiteY15" fmla="*/ 2527300 h 3905250"/>
              <a:gd name="connsiteX16" fmla="*/ 2260600 w 2279650"/>
              <a:gd name="connsiteY16" fmla="*/ 2349500 h 3905250"/>
              <a:gd name="connsiteX17" fmla="*/ 2228850 w 2279650"/>
              <a:gd name="connsiteY17" fmla="*/ 2292350 h 3905250"/>
              <a:gd name="connsiteX18" fmla="*/ 2159000 w 2279650"/>
              <a:gd name="connsiteY18" fmla="*/ 2470150 h 3905250"/>
              <a:gd name="connsiteX19" fmla="*/ 2108200 w 2279650"/>
              <a:gd name="connsiteY19" fmla="*/ 2571750 h 3905250"/>
              <a:gd name="connsiteX20" fmla="*/ 2101850 w 2279650"/>
              <a:gd name="connsiteY20" fmla="*/ 2393950 h 3905250"/>
              <a:gd name="connsiteX21" fmla="*/ 2146300 w 2279650"/>
              <a:gd name="connsiteY21" fmla="*/ 2273300 h 3905250"/>
              <a:gd name="connsiteX22" fmla="*/ 2152650 w 2279650"/>
              <a:gd name="connsiteY22" fmla="*/ 2120900 h 3905250"/>
              <a:gd name="connsiteX23" fmla="*/ 2139950 w 2279650"/>
              <a:gd name="connsiteY23" fmla="*/ 2000250 h 3905250"/>
              <a:gd name="connsiteX24" fmla="*/ 2127250 w 2279650"/>
              <a:gd name="connsiteY24" fmla="*/ 1866900 h 3905250"/>
              <a:gd name="connsiteX25" fmla="*/ 2082800 w 2279650"/>
              <a:gd name="connsiteY25" fmla="*/ 1803400 h 3905250"/>
              <a:gd name="connsiteX26" fmla="*/ 2044700 w 2279650"/>
              <a:gd name="connsiteY26" fmla="*/ 1879600 h 3905250"/>
              <a:gd name="connsiteX27" fmla="*/ 2025650 w 2279650"/>
              <a:gd name="connsiteY27" fmla="*/ 2063750 h 3905250"/>
              <a:gd name="connsiteX28" fmla="*/ 1993900 w 2279650"/>
              <a:gd name="connsiteY28" fmla="*/ 1892300 h 3905250"/>
              <a:gd name="connsiteX29" fmla="*/ 1974850 w 2279650"/>
              <a:gd name="connsiteY29" fmla="*/ 1695450 h 3905250"/>
              <a:gd name="connsiteX30" fmla="*/ 1968500 w 2279650"/>
              <a:gd name="connsiteY30" fmla="*/ 1498600 h 3905250"/>
              <a:gd name="connsiteX31" fmla="*/ 1930400 w 2279650"/>
              <a:gd name="connsiteY31" fmla="*/ 1390650 h 3905250"/>
              <a:gd name="connsiteX32" fmla="*/ 1854200 w 2279650"/>
              <a:gd name="connsiteY32" fmla="*/ 1168400 h 3905250"/>
              <a:gd name="connsiteX33" fmla="*/ 1797050 w 2279650"/>
              <a:gd name="connsiteY33" fmla="*/ 952500 h 3905250"/>
              <a:gd name="connsiteX34" fmla="*/ 1746250 w 2279650"/>
              <a:gd name="connsiteY34" fmla="*/ 831850 h 3905250"/>
              <a:gd name="connsiteX35" fmla="*/ 1752600 w 2279650"/>
              <a:gd name="connsiteY35" fmla="*/ 742950 h 3905250"/>
              <a:gd name="connsiteX36" fmla="*/ 1752600 w 2279650"/>
              <a:gd name="connsiteY36" fmla="*/ 742950 h 3905250"/>
              <a:gd name="connsiteX37" fmla="*/ 1676400 w 2279650"/>
              <a:gd name="connsiteY37" fmla="*/ 876300 h 3905250"/>
              <a:gd name="connsiteX38" fmla="*/ 1689100 w 2279650"/>
              <a:gd name="connsiteY38" fmla="*/ 1054100 h 3905250"/>
              <a:gd name="connsiteX39" fmla="*/ 1727200 w 2279650"/>
              <a:gd name="connsiteY39" fmla="*/ 1206500 h 3905250"/>
              <a:gd name="connsiteX40" fmla="*/ 1720850 w 2279650"/>
              <a:gd name="connsiteY40" fmla="*/ 1263650 h 3905250"/>
              <a:gd name="connsiteX41" fmla="*/ 1663700 w 2279650"/>
              <a:gd name="connsiteY41" fmla="*/ 1143000 h 3905250"/>
              <a:gd name="connsiteX42" fmla="*/ 1625600 w 2279650"/>
              <a:gd name="connsiteY42" fmla="*/ 920750 h 3905250"/>
              <a:gd name="connsiteX43" fmla="*/ 1612900 w 2279650"/>
              <a:gd name="connsiteY43" fmla="*/ 793750 h 3905250"/>
              <a:gd name="connsiteX44" fmla="*/ 1613694 w 2279650"/>
              <a:gd name="connsiteY44" fmla="*/ 655637 h 3905250"/>
              <a:gd name="connsiteX45" fmla="*/ 1612106 w 2279650"/>
              <a:gd name="connsiteY45" fmla="*/ 608807 h 3905250"/>
              <a:gd name="connsiteX46" fmla="*/ 1606550 w 2279650"/>
              <a:gd name="connsiteY46" fmla="*/ 527050 h 3905250"/>
              <a:gd name="connsiteX47" fmla="*/ 1562100 w 2279650"/>
              <a:gd name="connsiteY47" fmla="*/ 571500 h 3905250"/>
              <a:gd name="connsiteX48" fmla="*/ 1536700 w 2279650"/>
              <a:gd name="connsiteY48" fmla="*/ 692150 h 3905250"/>
              <a:gd name="connsiteX49" fmla="*/ 1524000 w 2279650"/>
              <a:gd name="connsiteY49" fmla="*/ 806450 h 3905250"/>
              <a:gd name="connsiteX50" fmla="*/ 1498600 w 2279650"/>
              <a:gd name="connsiteY50" fmla="*/ 704850 h 3905250"/>
              <a:gd name="connsiteX51" fmla="*/ 1511300 w 2279650"/>
              <a:gd name="connsiteY51" fmla="*/ 533400 h 3905250"/>
              <a:gd name="connsiteX52" fmla="*/ 1517650 w 2279650"/>
              <a:gd name="connsiteY52" fmla="*/ 381000 h 3905250"/>
              <a:gd name="connsiteX53" fmla="*/ 1447800 w 2279650"/>
              <a:gd name="connsiteY53" fmla="*/ 539750 h 3905250"/>
              <a:gd name="connsiteX54" fmla="*/ 1397000 w 2279650"/>
              <a:gd name="connsiteY54" fmla="*/ 711200 h 3905250"/>
              <a:gd name="connsiteX55" fmla="*/ 1397000 w 2279650"/>
              <a:gd name="connsiteY55" fmla="*/ 711200 h 3905250"/>
              <a:gd name="connsiteX56" fmla="*/ 1397000 w 2279650"/>
              <a:gd name="connsiteY56" fmla="*/ 514350 h 3905250"/>
              <a:gd name="connsiteX57" fmla="*/ 1377950 w 2279650"/>
              <a:gd name="connsiteY57" fmla="*/ 330200 h 3905250"/>
              <a:gd name="connsiteX58" fmla="*/ 1346200 w 2279650"/>
              <a:gd name="connsiteY58" fmla="*/ 120650 h 3905250"/>
              <a:gd name="connsiteX59" fmla="*/ 1327150 w 2279650"/>
              <a:gd name="connsiteY59" fmla="*/ 50800 h 3905250"/>
              <a:gd name="connsiteX60" fmla="*/ 1276350 w 2279650"/>
              <a:gd name="connsiteY60" fmla="*/ 234950 h 3905250"/>
              <a:gd name="connsiteX61" fmla="*/ 1244600 w 2279650"/>
              <a:gd name="connsiteY61" fmla="*/ 368300 h 3905250"/>
              <a:gd name="connsiteX62" fmla="*/ 1206500 w 2279650"/>
              <a:gd name="connsiteY62" fmla="*/ 412750 h 3905250"/>
              <a:gd name="connsiteX63" fmla="*/ 1155700 w 2279650"/>
              <a:gd name="connsiteY63" fmla="*/ 292100 h 3905250"/>
              <a:gd name="connsiteX64" fmla="*/ 1111250 w 2279650"/>
              <a:gd name="connsiteY64" fmla="*/ 120650 h 3905250"/>
              <a:gd name="connsiteX65" fmla="*/ 1054100 w 2279650"/>
              <a:gd name="connsiteY65" fmla="*/ 0 h 3905250"/>
              <a:gd name="connsiteX66" fmla="*/ 1054100 w 2279650"/>
              <a:gd name="connsiteY66" fmla="*/ 0 h 3905250"/>
              <a:gd name="connsiteX67" fmla="*/ 984250 w 2279650"/>
              <a:gd name="connsiteY67" fmla="*/ 228600 h 3905250"/>
              <a:gd name="connsiteX68" fmla="*/ 984250 w 2279650"/>
              <a:gd name="connsiteY68" fmla="*/ 450850 h 3905250"/>
              <a:gd name="connsiteX69" fmla="*/ 990600 w 2279650"/>
              <a:gd name="connsiteY69" fmla="*/ 609600 h 3905250"/>
              <a:gd name="connsiteX70" fmla="*/ 984250 w 2279650"/>
              <a:gd name="connsiteY70" fmla="*/ 749300 h 3905250"/>
              <a:gd name="connsiteX71" fmla="*/ 977900 w 2279650"/>
              <a:gd name="connsiteY71" fmla="*/ 857250 h 3905250"/>
              <a:gd name="connsiteX72" fmla="*/ 977900 w 2279650"/>
              <a:gd name="connsiteY72" fmla="*/ 857250 h 3905250"/>
              <a:gd name="connsiteX73" fmla="*/ 901700 w 2279650"/>
              <a:gd name="connsiteY73" fmla="*/ 781050 h 3905250"/>
              <a:gd name="connsiteX74" fmla="*/ 886619 w 2279650"/>
              <a:gd name="connsiteY74" fmla="*/ 624682 h 3905250"/>
              <a:gd name="connsiteX75" fmla="*/ 819150 w 2279650"/>
              <a:gd name="connsiteY75" fmla="*/ 541338 h 3905250"/>
              <a:gd name="connsiteX76" fmla="*/ 793750 w 2279650"/>
              <a:gd name="connsiteY76" fmla="*/ 711200 h 3905250"/>
              <a:gd name="connsiteX77" fmla="*/ 831850 w 2279650"/>
              <a:gd name="connsiteY77" fmla="*/ 857250 h 3905250"/>
              <a:gd name="connsiteX78" fmla="*/ 812800 w 2279650"/>
              <a:gd name="connsiteY78" fmla="*/ 1121569 h 3905250"/>
              <a:gd name="connsiteX79" fmla="*/ 774700 w 2279650"/>
              <a:gd name="connsiteY79" fmla="*/ 825500 h 3905250"/>
              <a:gd name="connsiteX80" fmla="*/ 711200 w 2279650"/>
              <a:gd name="connsiteY80" fmla="*/ 857250 h 3905250"/>
              <a:gd name="connsiteX81" fmla="*/ 711200 w 2279650"/>
              <a:gd name="connsiteY81" fmla="*/ 1041400 h 3905250"/>
              <a:gd name="connsiteX82" fmla="*/ 692150 w 2279650"/>
              <a:gd name="connsiteY82" fmla="*/ 1212850 h 3905250"/>
              <a:gd name="connsiteX83" fmla="*/ 628650 w 2279650"/>
              <a:gd name="connsiteY83" fmla="*/ 1111250 h 3905250"/>
              <a:gd name="connsiteX84" fmla="*/ 641350 w 2279650"/>
              <a:gd name="connsiteY84" fmla="*/ 1276350 h 3905250"/>
              <a:gd name="connsiteX85" fmla="*/ 609600 w 2279650"/>
              <a:gd name="connsiteY85" fmla="*/ 1441450 h 3905250"/>
              <a:gd name="connsiteX86" fmla="*/ 584200 w 2279650"/>
              <a:gd name="connsiteY86" fmla="*/ 1301750 h 3905250"/>
              <a:gd name="connsiteX87" fmla="*/ 527050 w 2279650"/>
              <a:gd name="connsiteY87" fmla="*/ 1244600 h 3905250"/>
              <a:gd name="connsiteX88" fmla="*/ 514350 w 2279650"/>
              <a:gd name="connsiteY88" fmla="*/ 1435100 h 3905250"/>
              <a:gd name="connsiteX89" fmla="*/ 463550 w 2279650"/>
              <a:gd name="connsiteY89" fmla="*/ 1619250 h 3905250"/>
              <a:gd name="connsiteX90" fmla="*/ 476250 w 2279650"/>
              <a:gd name="connsiteY90" fmla="*/ 1778000 h 3905250"/>
              <a:gd name="connsiteX91" fmla="*/ 520700 w 2279650"/>
              <a:gd name="connsiteY91" fmla="*/ 1873250 h 3905250"/>
              <a:gd name="connsiteX92" fmla="*/ 546100 w 2279650"/>
              <a:gd name="connsiteY92" fmla="*/ 1968500 h 3905250"/>
              <a:gd name="connsiteX93" fmla="*/ 469900 w 2279650"/>
              <a:gd name="connsiteY93" fmla="*/ 1968500 h 3905250"/>
              <a:gd name="connsiteX94" fmla="*/ 412750 w 2279650"/>
              <a:gd name="connsiteY94" fmla="*/ 1771650 h 3905250"/>
              <a:gd name="connsiteX95" fmla="*/ 342900 w 2279650"/>
              <a:gd name="connsiteY95" fmla="*/ 1651000 h 3905250"/>
              <a:gd name="connsiteX96" fmla="*/ 317500 w 2279650"/>
              <a:gd name="connsiteY96" fmla="*/ 1543050 h 3905250"/>
              <a:gd name="connsiteX97" fmla="*/ 285750 w 2279650"/>
              <a:gd name="connsiteY97" fmla="*/ 1409700 h 3905250"/>
              <a:gd name="connsiteX98" fmla="*/ 254000 w 2279650"/>
              <a:gd name="connsiteY98" fmla="*/ 1365250 h 3905250"/>
              <a:gd name="connsiteX99" fmla="*/ 209550 w 2279650"/>
              <a:gd name="connsiteY99" fmla="*/ 1543050 h 3905250"/>
              <a:gd name="connsiteX100" fmla="*/ 177800 w 2279650"/>
              <a:gd name="connsiteY100" fmla="*/ 1714500 h 3905250"/>
              <a:gd name="connsiteX101" fmla="*/ 158750 w 2279650"/>
              <a:gd name="connsiteY101" fmla="*/ 1873250 h 3905250"/>
              <a:gd name="connsiteX102" fmla="*/ 158750 w 2279650"/>
              <a:gd name="connsiteY102" fmla="*/ 2095500 h 3905250"/>
              <a:gd name="connsiteX103" fmla="*/ 209550 w 2279650"/>
              <a:gd name="connsiteY103" fmla="*/ 2247900 h 3905250"/>
              <a:gd name="connsiteX104" fmla="*/ 209550 w 2279650"/>
              <a:gd name="connsiteY104" fmla="*/ 2406650 h 3905250"/>
              <a:gd name="connsiteX105" fmla="*/ 196850 w 2279650"/>
              <a:gd name="connsiteY105" fmla="*/ 2495550 h 3905250"/>
              <a:gd name="connsiteX106" fmla="*/ 152400 w 2279650"/>
              <a:gd name="connsiteY106" fmla="*/ 2387600 h 3905250"/>
              <a:gd name="connsiteX107" fmla="*/ 82550 w 2279650"/>
              <a:gd name="connsiteY107" fmla="*/ 2324100 h 3905250"/>
              <a:gd name="connsiteX108" fmla="*/ 69850 w 2279650"/>
              <a:gd name="connsiteY108" fmla="*/ 2489200 h 3905250"/>
              <a:gd name="connsiteX109" fmla="*/ 101600 w 2279650"/>
              <a:gd name="connsiteY109" fmla="*/ 2584450 h 3905250"/>
              <a:gd name="connsiteX110" fmla="*/ 120650 w 2279650"/>
              <a:gd name="connsiteY110" fmla="*/ 2635250 h 3905250"/>
              <a:gd name="connsiteX111" fmla="*/ 57150 w 2279650"/>
              <a:gd name="connsiteY111" fmla="*/ 2705100 h 3905250"/>
              <a:gd name="connsiteX112" fmla="*/ 0 w 2279650"/>
              <a:gd name="connsiteY112" fmla="*/ 2686050 h 3905250"/>
              <a:gd name="connsiteX113" fmla="*/ 12700 w 2279650"/>
              <a:gd name="connsiteY113" fmla="*/ 2762250 h 3905250"/>
              <a:gd name="connsiteX114" fmla="*/ 95250 w 2279650"/>
              <a:gd name="connsiteY114" fmla="*/ 2895600 h 3905250"/>
              <a:gd name="connsiteX115" fmla="*/ 133350 w 2279650"/>
              <a:gd name="connsiteY115" fmla="*/ 3041650 h 3905250"/>
              <a:gd name="connsiteX116" fmla="*/ 215900 w 2279650"/>
              <a:gd name="connsiteY116" fmla="*/ 3194050 h 3905250"/>
              <a:gd name="connsiteX117" fmla="*/ 381000 w 2279650"/>
              <a:gd name="connsiteY117" fmla="*/ 3270250 h 3905250"/>
              <a:gd name="connsiteX118" fmla="*/ 488950 w 2279650"/>
              <a:gd name="connsiteY118" fmla="*/ 3346450 h 3905250"/>
              <a:gd name="connsiteX119" fmla="*/ 558800 w 2279650"/>
              <a:gd name="connsiteY119" fmla="*/ 3435350 h 3905250"/>
              <a:gd name="connsiteX120" fmla="*/ 692150 w 2279650"/>
              <a:gd name="connsiteY120" fmla="*/ 3524250 h 3905250"/>
              <a:gd name="connsiteX121" fmla="*/ 850900 w 2279650"/>
              <a:gd name="connsiteY121" fmla="*/ 3606800 h 3905250"/>
              <a:gd name="connsiteX122" fmla="*/ 914400 w 2279650"/>
              <a:gd name="connsiteY122" fmla="*/ 3708400 h 3905250"/>
              <a:gd name="connsiteX123" fmla="*/ 965200 w 2279650"/>
              <a:gd name="connsiteY123" fmla="*/ 3790950 h 3905250"/>
              <a:gd name="connsiteX124" fmla="*/ 1022350 w 2279650"/>
              <a:gd name="connsiteY124" fmla="*/ 3822700 h 3905250"/>
              <a:gd name="connsiteX125" fmla="*/ 1123950 w 2279650"/>
              <a:gd name="connsiteY125" fmla="*/ 3848100 h 3905250"/>
              <a:gd name="connsiteX126" fmla="*/ 1225550 w 2279650"/>
              <a:gd name="connsiteY126" fmla="*/ 3873500 h 3905250"/>
              <a:gd name="connsiteX127" fmla="*/ 1314450 w 2279650"/>
              <a:gd name="connsiteY127" fmla="*/ 3905250 h 3905250"/>
              <a:gd name="connsiteX0" fmla="*/ 1314450 w 2279650"/>
              <a:gd name="connsiteY0" fmla="*/ 3905250 h 3905250"/>
              <a:gd name="connsiteX1" fmla="*/ 1511300 w 2279650"/>
              <a:gd name="connsiteY1" fmla="*/ 3860800 h 3905250"/>
              <a:gd name="connsiteX2" fmla="*/ 1524000 w 2279650"/>
              <a:gd name="connsiteY2" fmla="*/ 3797300 h 3905250"/>
              <a:gd name="connsiteX3" fmla="*/ 1746250 w 2279650"/>
              <a:gd name="connsiteY3" fmla="*/ 3746500 h 3905250"/>
              <a:gd name="connsiteX4" fmla="*/ 1771650 w 2279650"/>
              <a:gd name="connsiteY4" fmla="*/ 3670300 h 3905250"/>
              <a:gd name="connsiteX5" fmla="*/ 1822450 w 2279650"/>
              <a:gd name="connsiteY5" fmla="*/ 3556000 h 3905250"/>
              <a:gd name="connsiteX6" fmla="*/ 1860550 w 2279650"/>
              <a:gd name="connsiteY6" fmla="*/ 3422650 h 3905250"/>
              <a:gd name="connsiteX7" fmla="*/ 1949450 w 2279650"/>
              <a:gd name="connsiteY7" fmla="*/ 3340100 h 3905250"/>
              <a:gd name="connsiteX8" fmla="*/ 2025650 w 2279650"/>
              <a:gd name="connsiteY8" fmla="*/ 3276600 h 3905250"/>
              <a:gd name="connsiteX9" fmla="*/ 2120900 w 2279650"/>
              <a:gd name="connsiteY9" fmla="*/ 3200400 h 3905250"/>
              <a:gd name="connsiteX10" fmla="*/ 2203450 w 2279650"/>
              <a:gd name="connsiteY10" fmla="*/ 3092450 h 3905250"/>
              <a:gd name="connsiteX11" fmla="*/ 2279650 w 2279650"/>
              <a:gd name="connsiteY11" fmla="*/ 2965450 h 3905250"/>
              <a:gd name="connsiteX12" fmla="*/ 2266950 w 2279650"/>
              <a:gd name="connsiteY12" fmla="*/ 2762250 h 3905250"/>
              <a:gd name="connsiteX13" fmla="*/ 2235200 w 2279650"/>
              <a:gd name="connsiteY13" fmla="*/ 2679700 h 3905250"/>
              <a:gd name="connsiteX14" fmla="*/ 2235200 w 2279650"/>
              <a:gd name="connsiteY14" fmla="*/ 2660650 h 3905250"/>
              <a:gd name="connsiteX15" fmla="*/ 2260600 w 2279650"/>
              <a:gd name="connsiteY15" fmla="*/ 2527300 h 3905250"/>
              <a:gd name="connsiteX16" fmla="*/ 2260600 w 2279650"/>
              <a:gd name="connsiteY16" fmla="*/ 2349500 h 3905250"/>
              <a:gd name="connsiteX17" fmla="*/ 2228850 w 2279650"/>
              <a:gd name="connsiteY17" fmla="*/ 2292350 h 3905250"/>
              <a:gd name="connsiteX18" fmla="*/ 2159000 w 2279650"/>
              <a:gd name="connsiteY18" fmla="*/ 2470150 h 3905250"/>
              <a:gd name="connsiteX19" fmla="*/ 2108200 w 2279650"/>
              <a:gd name="connsiteY19" fmla="*/ 2571750 h 3905250"/>
              <a:gd name="connsiteX20" fmla="*/ 2101850 w 2279650"/>
              <a:gd name="connsiteY20" fmla="*/ 2393950 h 3905250"/>
              <a:gd name="connsiteX21" fmla="*/ 2146300 w 2279650"/>
              <a:gd name="connsiteY21" fmla="*/ 2273300 h 3905250"/>
              <a:gd name="connsiteX22" fmla="*/ 2152650 w 2279650"/>
              <a:gd name="connsiteY22" fmla="*/ 2120900 h 3905250"/>
              <a:gd name="connsiteX23" fmla="*/ 2139950 w 2279650"/>
              <a:gd name="connsiteY23" fmla="*/ 2000250 h 3905250"/>
              <a:gd name="connsiteX24" fmla="*/ 2127250 w 2279650"/>
              <a:gd name="connsiteY24" fmla="*/ 1866900 h 3905250"/>
              <a:gd name="connsiteX25" fmla="*/ 2082800 w 2279650"/>
              <a:gd name="connsiteY25" fmla="*/ 1803400 h 3905250"/>
              <a:gd name="connsiteX26" fmla="*/ 2044700 w 2279650"/>
              <a:gd name="connsiteY26" fmla="*/ 1879600 h 3905250"/>
              <a:gd name="connsiteX27" fmla="*/ 2025650 w 2279650"/>
              <a:gd name="connsiteY27" fmla="*/ 2063750 h 3905250"/>
              <a:gd name="connsiteX28" fmla="*/ 1993900 w 2279650"/>
              <a:gd name="connsiteY28" fmla="*/ 1892300 h 3905250"/>
              <a:gd name="connsiteX29" fmla="*/ 1974850 w 2279650"/>
              <a:gd name="connsiteY29" fmla="*/ 1695450 h 3905250"/>
              <a:gd name="connsiteX30" fmla="*/ 1968500 w 2279650"/>
              <a:gd name="connsiteY30" fmla="*/ 1498600 h 3905250"/>
              <a:gd name="connsiteX31" fmla="*/ 1930400 w 2279650"/>
              <a:gd name="connsiteY31" fmla="*/ 1390650 h 3905250"/>
              <a:gd name="connsiteX32" fmla="*/ 1854200 w 2279650"/>
              <a:gd name="connsiteY32" fmla="*/ 1168400 h 3905250"/>
              <a:gd name="connsiteX33" fmla="*/ 1797050 w 2279650"/>
              <a:gd name="connsiteY33" fmla="*/ 952500 h 3905250"/>
              <a:gd name="connsiteX34" fmla="*/ 1746250 w 2279650"/>
              <a:gd name="connsiteY34" fmla="*/ 831850 h 3905250"/>
              <a:gd name="connsiteX35" fmla="*/ 1752600 w 2279650"/>
              <a:gd name="connsiteY35" fmla="*/ 742950 h 3905250"/>
              <a:gd name="connsiteX36" fmla="*/ 1752600 w 2279650"/>
              <a:gd name="connsiteY36" fmla="*/ 742950 h 3905250"/>
              <a:gd name="connsiteX37" fmla="*/ 1676400 w 2279650"/>
              <a:gd name="connsiteY37" fmla="*/ 876300 h 3905250"/>
              <a:gd name="connsiteX38" fmla="*/ 1689100 w 2279650"/>
              <a:gd name="connsiteY38" fmla="*/ 1054100 h 3905250"/>
              <a:gd name="connsiteX39" fmla="*/ 1727200 w 2279650"/>
              <a:gd name="connsiteY39" fmla="*/ 1206500 h 3905250"/>
              <a:gd name="connsiteX40" fmla="*/ 1720850 w 2279650"/>
              <a:gd name="connsiteY40" fmla="*/ 1263650 h 3905250"/>
              <a:gd name="connsiteX41" fmla="*/ 1663700 w 2279650"/>
              <a:gd name="connsiteY41" fmla="*/ 1143000 h 3905250"/>
              <a:gd name="connsiteX42" fmla="*/ 1625600 w 2279650"/>
              <a:gd name="connsiteY42" fmla="*/ 920750 h 3905250"/>
              <a:gd name="connsiteX43" fmla="*/ 1612900 w 2279650"/>
              <a:gd name="connsiteY43" fmla="*/ 793750 h 3905250"/>
              <a:gd name="connsiteX44" fmla="*/ 1613694 w 2279650"/>
              <a:gd name="connsiteY44" fmla="*/ 655637 h 3905250"/>
              <a:gd name="connsiteX45" fmla="*/ 1612106 w 2279650"/>
              <a:gd name="connsiteY45" fmla="*/ 608807 h 3905250"/>
              <a:gd name="connsiteX46" fmla="*/ 1606550 w 2279650"/>
              <a:gd name="connsiteY46" fmla="*/ 527050 h 3905250"/>
              <a:gd name="connsiteX47" fmla="*/ 1562100 w 2279650"/>
              <a:gd name="connsiteY47" fmla="*/ 571500 h 3905250"/>
              <a:gd name="connsiteX48" fmla="*/ 1536700 w 2279650"/>
              <a:gd name="connsiteY48" fmla="*/ 692150 h 3905250"/>
              <a:gd name="connsiteX49" fmla="*/ 1524000 w 2279650"/>
              <a:gd name="connsiteY49" fmla="*/ 806450 h 3905250"/>
              <a:gd name="connsiteX50" fmla="*/ 1498600 w 2279650"/>
              <a:gd name="connsiteY50" fmla="*/ 704850 h 3905250"/>
              <a:gd name="connsiteX51" fmla="*/ 1511300 w 2279650"/>
              <a:gd name="connsiteY51" fmla="*/ 533400 h 3905250"/>
              <a:gd name="connsiteX52" fmla="*/ 1517650 w 2279650"/>
              <a:gd name="connsiteY52" fmla="*/ 381000 h 3905250"/>
              <a:gd name="connsiteX53" fmla="*/ 1447800 w 2279650"/>
              <a:gd name="connsiteY53" fmla="*/ 539750 h 3905250"/>
              <a:gd name="connsiteX54" fmla="*/ 1397000 w 2279650"/>
              <a:gd name="connsiteY54" fmla="*/ 711200 h 3905250"/>
              <a:gd name="connsiteX55" fmla="*/ 1397000 w 2279650"/>
              <a:gd name="connsiteY55" fmla="*/ 711200 h 3905250"/>
              <a:gd name="connsiteX56" fmla="*/ 1397000 w 2279650"/>
              <a:gd name="connsiteY56" fmla="*/ 514350 h 3905250"/>
              <a:gd name="connsiteX57" fmla="*/ 1377950 w 2279650"/>
              <a:gd name="connsiteY57" fmla="*/ 330200 h 3905250"/>
              <a:gd name="connsiteX58" fmla="*/ 1346200 w 2279650"/>
              <a:gd name="connsiteY58" fmla="*/ 120650 h 3905250"/>
              <a:gd name="connsiteX59" fmla="*/ 1327150 w 2279650"/>
              <a:gd name="connsiteY59" fmla="*/ 50800 h 3905250"/>
              <a:gd name="connsiteX60" fmla="*/ 1276350 w 2279650"/>
              <a:gd name="connsiteY60" fmla="*/ 234950 h 3905250"/>
              <a:gd name="connsiteX61" fmla="*/ 1244600 w 2279650"/>
              <a:gd name="connsiteY61" fmla="*/ 368300 h 3905250"/>
              <a:gd name="connsiteX62" fmla="*/ 1206500 w 2279650"/>
              <a:gd name="connsiteY62" fmla="*/ 412750 h 3905250"/>
              <a:gd name="connsiteX63" fmla="*/ 1155700 w 2279650"/>
              <a:gd name="connsiteY63" fmla="*/ 292100 h 3905250"/>
              <a:gd name="connsiteX64" fmla="*/ 1111250 w 2279650"/>
              <a:gd name="connsiteY64" fmla="*/ 120650 h 3905250"/>
              <a:gd name="connsiteX65" fmla="*/ 1054100 w 2279650"/>
              <a:gd name="connsiteY65" fmla="*/ 0 h 3905250"/>
              <a:gd name="connsiteX66" fmla="*/ 1054100 w 2279650"/>
              <a:gd name="connsiteY66" fmla="*/ 0 h 3905250"/>
              <a:gd name="connsiteX67" fmla="*/ 984250 w 2279650"/>
              <a:gd name="connsiteY67" fmla="*/ 228600 h 3905250"/>
              <a:gd name="connsiteX68" fmla="*/ 984250 w 2279650"/>
              <a:gd name="connsiteY68" fmla="*/ 450850 h 3905250"/>
              <a:gd name="connsiteX69" fmla="*/ 990600 w 2279650"/>
              <a:gd name="connsiteY69" fmla="*/ 609600 h 3905250"/>
              <a:gd name="connsiteX70" fmla="*/ 984250 w 2279650"/>
              <a:gd name="connsiteY70" fmla="*/ 749300 h 3905250"/>
              <a:gd name="connsiteX71" fmla="*/ 977900 w 2279650"/>
              <a:gd name="connsiteY71" fmla="*/ 857250 h 3905250"/>
              <a:gd name="connsiteX72" fmla="*/ 977900 w 2279650"/>
              <a:gd name="connsiteY72" fmla="*/ 857250 h 3905250"/>
              <a:gd name="connsiteX73" fmla="*/ 901700 w 2279650"/>
              <a:gd name="connsiteY73" fmla="*/ 781050 h 3905250"/>
              <a:gd name="connsiteX74" fmla="*/ 886619 w 2279650"/>
              <a:gd name="connsiteY74" fmla="*/ 624682 h 3905250"/>
              <a:gd name="connsiteX75" fmla="*/ 819150 w 2279650"/>
              <a:gd name="connsiteY75" fmla="*/ 541338 h 3905250"/>
              <a:gd name="connsiteX76" fmla="*/ 793750 w 2279650"/>
              <a:gd name="connsiteY76" fmla="*/ 711200 h 3905250"/>
              <a:gd name="connsiteX77" fmla="*/ 831850 w 2279650"/>
              <a:gd name="connsiteY77" fmla="*/ 857250 h 3905250"/>
              <a:gd name="connsiteX78" fmla="*/ 812800 w 2279650"/>
              <a:gd name="connsiteY78" fmla="*/ 1121569 h 3905250"/>
              <a:gd name="connsiteX79" fmla="*/ 774700 w 2279650"/>
              <a:gd name="connsiteY79" fmla="*/ 825500 h 3905250"/>
              <a:gd name="connsiteX80" fmla="*/ 711200 w 2279650"/>
              <a:gd name="connsiteY80" fmla="*/ 857250 h 3905250"/>
              <a:gd name="connsiteX81" fmla="*/ 711200 w 2279650"/>
              <a:gd name="connsiteY81" fmla="*/ 1041400 h 3905250"/>
              <a:gd name="connsiteX82" fmla="*/ 692150 w 2279650"/>
              <a:gd name="connsiteY82" fmla="*/ 1212850 h 3905250"/>
              <a:gd name="connsiteX83" fmla="*/ 628650 w 2279650"/>
              <a:gd name="connsiteY83" fmla="*/ 1111250 h 3905250"/>
              <a:gd name="connsiteX84" fmla="*/ 641350 w 2279650"/>
              <a:gd name="connsiteY84" fmla="*/ 1276350 h 3905250"/>
              <a:gd name="connsiteX85" fmla="*/ 609600 w 2279650"/>
              <a:gd name="connsiteY85" fmla="*/ 1441450 h 3905250"/>
              <a:gd name="connsiteX86" fmla="*/ 584200 w 2279650"/>
              <a:gd name="connsiteY86" fmla="*/ 1301750 h 3905250"/>
              <a:gd name="connsiteX87" fmla="*/ 527050 w 2279650"/>
              <a:gd name="connsiteY87" fmla="*/ 1244600 h 3905250"/>
              <a:gd name="connsiteX88" fmla="*/ 540544 w 2279650"/>
              <a:gd name="connsiteY88" fmla="*/ 1449388 h 3905250"/>
              <a:gd name="connsiteX89" fmla="*/ 463550 w 2279650"/>
              <a:gd name="connsiteY89" fmla="*/ 1619250 h 3905250"/>
              <a:gd name="connsiteX90" fmla="*/ 476250 w 2279650"/>
              <a:gd name="connsiteY90" fmla="*/ 1778000 h 3905250"/>
              <a:gd name="connsiteX91" fmla="*/ 520700 w 2279650"/>
              <a:gd name="connsiteY91" fmla="*/ 1873250 h 3905250"/>
              <a:gd name="connsiteX92" fmla="*/ 546100 w 2279650"/>
              <a:gd name="connsiteY92" fmla="*/ 1968500 h 3905250"/>
              <a:gd name="connsiteX93" fmla="*/ 469900 w 2279650"/>
              <a:gd name="connsiteY93" fmla="*/ 1968500 h 3905250"/>
              <a:gd name="connsiteX94" fmla="*/ 412750 w 2279650"/>
              <a:gd name="connsiteY94" fmla="*/ 1771650 h 3905250"/>
              <a:gd name="connsiteX95" fmla="*/ 342900 w 2279650"/>
              <a:gd name="connsiteY95" fmla="*/ 1651000 h 3905250"/>
              <a:gd name="connsiteX96" fmla="*/ 317500 w 2279650"/>
              <a:gd name="connsiteY96" fmla="*/ 1543050 h 3905250"/>
              <a:gd name="connsiteX97" fmla="*/ 285750 w 2279650"/>
              <a:gd name="connsiteY97" fmla="*/ 1409700 h 3905250"/>
              <a:gd name="connsiteX98" fmla="*/ 254000 w 2279650"/>
              <a:gd name="connsiteY98" fmla="*/ 1365250 h 3905250"/>
              <a:gd name="connsiteX99" fmla="*/ 209550 w 2279650"/>
              <a:gd name="connsiteY99" fmla="*/ 1543050 h 3905250"/>
              <a:gd name="connsiteX100" fmla="*/ 177800 w 2279650"/>
              <a:gd name="connsiteY100" fmla="*/ 1714500 h 3905250"/>
              <a:gd name="connsiteX101" fmla="*/ 158750 w 2279650"/>
              <a:gd name="connsiteY101" fmla="*/ 1873250 h 3905250"/>
              <a:gd name="connsiteX102" fmla="*/ 158750 w 2279650"/>
              <a:gd name="connsiteY102" fmla="*/ 2095500 h 3905250"/>
              <a:gd name="connsiteX103" fmla="*/ 209550 w 2279650"/>
              <a:gd name="connsiteY103" fmla="*/ 2247900 h 3905250"/>
              <a:gd name="connsiteX104" fmla="*/ 209550 w 2279650"/>
              <a:gd name="connsiteY104" fmla="*/ 2406650 h 3905250"/>
              <a:gd name="connsiteX105" fmla="*/ 196850 w 2279650"/>
              <a:gd name="connsiteY105" fmla="*/ 2495550 h 3905250"/>
              <a:gd name="connsiteX106" fmla="*/ 152400 w 2279650"/>
              <a:gd name="connsiteY106" fmla="*/ 2387600 h 3905250"/>
              <a:gd name="connsiteX107" fmla="*/ 82550 w 2279650"/>
              <a:gd name="connsiteY107" fmla="*/ 2324100 h 3905250"/>
              <a:gd name="connsiteX108" fmla="*/ 69850 w 2279650"/>
              <a:gd name="connsiteY108" fmla="*/ 2489200 h 3905250"/>
              <a:gd name="connsiteX109" fmla="*/ 101600 w 2279650"/>
              <a:gd name="connsiteY109" fmla="*/ 2584450 h 3905250"/>
              <a:gd name="connsiteX110" fmla="*/ 120650 w 2279650"/>
              <a:gd name="connsiteY110" fmla="*/ 2635250 h 3905250"/>
              <a:gd name="connsiteX111" fmla="*/ 57150 w 2279650"/>
              <a:gd name="connsiteY111" fmla="*/ 2705100 h 3905250"/>
              <a:gd name="connsiteX112" fmla="*/ 0 w 2279650"/>
              <a:gd name="connsiteY112" fmla="*/ 2686050 h 3905250"/>
              <a:gd name="connsiteX113" fmla="*/ 12700 w 2279650"/>
              <a:gd name="connsiteY113" fmla="*/ 2762250 h 3905250"/>
              <a:gd name="connsiteX114" fmla="*/ 95250 w 2279650"/>
              <a:gd name="connsiteY114" fmla="*/ 2895600 h 3905250"/>
              <a:gd name="connsiteX115" fmla="*/ 133350 w 2279650"/>
              <a:gd name="connsiteY115" fmla="*/ 3041650 h 3905250"/>
              <a:gd name="connsiteX116" fmla="*/ 215900 w 2279650"/>
              <a:gd name="connsiteY116" fmla="*/ 3194050 h 3905250"/>
              <a:gd name="connsiteX117" fmla="*/ 381000 w 2279650"/>
              <a:gd name="connsiteY117" fmla="*/ 3270250 h 3905250"/>
              <a:gd name="connsiteX118" fmla="*/ 488950 w 2279650"/>
              <a:gd name="connsiteY118" fmla="*/ 3346450 h 3905250"/>
              <a:gd name="connsiteX119" fmla="*/ 558800 w 2279650"/>
              <a:gd name="connsiteY119" fmla="*/ 3435350 h 3905250"/>
              <a:gd name="connsiteX120" fmla="*/ 692150 w 2279650"/>
              <a:gd name="connsiteY120" fmla="*/ 3524250 h 3905250"/>
              <a:gd name="connsiteX121" fmla="*/ 850900 w 2279650"/>
              <a:gd name="connsiteY121" fmla="*/ 3606800 h 3905250"/>
              <a:gd name="connsiteX122" fmla="*/ 914400 w 2279650"/>
              <a:gd name="connsiteY122" fmla="*/ 3708400 h 3905250"/>
              <a:gd name="connsiteX123" fmla="*/ 965200 w 2279650"/>
              <a:gd name="connsiteY123" fmla="*/ 3790950 h 3905250"/>
              <a:gd name="connsiteX124" fmla="*/ 1022350 w 2279650"/>
              <a:gd name="connsiteY124" fmla="*/ 3822700 h 3905250"/>
              <a:gd name="connsiteX125" fmla="*/ 1123950 w 2279650"/>
              <a:gd name="connsiteY125" fmla="*/ 3848100 h 3905250"/>
              <a:gd name="connsiteX126" fmla="*/ 1225550 w 2279650"/>
              <a:gd name="connsiteY126" fmla="*/ 3873500 h 3905250"/>
              <a:gd name="connsiteX127" fmla="*/ 1314450 w 2279650"/>
              <a:gd name="connsiteY127" fmla="*/ 3905250 h 3905250"/>
              <a:gd name="connsiteX0" fmla="*/ 1314450 w 2279650"/>
              <a:gd name="connsiteY0" fmla="*/ 3905250 h 3905250"/>
              <a:gd name="connsiteX1" fmla="*/ 1511300 w 2279650"/>
              <a:gd name="connsiteY1" fmla="*/ 3860800 h 3905250"/>
              <a:gd name="connsiteX2" fmla="*/ 1524000 w 2279650"/>
              <a:gd name="connsiteY2" fmla="*/ 3797300 h 3905250"/>
              <a:gd name="connsiteX3" fmla="*/ 1746250 w 2279650"/>
              <a:gd name="connsiteY3" fmla="*/ 3746500 h 3905250"/>
              <a:gd name="connsiteX4" fmla="*/ 1771650 w 2279650"/>
              <a:gd name="connsiteY4" fmla="*/ 3670300 h 3905250"/>
              <a:gd name="connsiteX5" fmla="*/ 1822450 w 2279650"/>
              <a:gd name="connsiteY5" fmla="*/ 3556000 h 3905250"/>
              <a:gd name="connsiteX6" fmla="*/ 1860550 w 2279650"/>
              <a:gd name="connsiteY6" fmla="*/ 3422650 h 3905250"/>
              <a:gd name="connsiteX7" fmla="*/ 1949450 w 2279650"/>
              <a:gd name="connsiteY7" fmla="*/ 3340100 h 3905250"/>
              <a:gd name="connsiteX8" fmla="*/ 2025650 w 2279650"/>
              <a:gd name="connsiteY8" fmla="*/ 3276600 h 3905250"/>
              <a:gd name="connsiteX9" fmla="*/ 2120900 w 2279650"/>
              <a:gd name="connsiteY9" fmla="*/ 3200400 h 3905250"/>
              <a:gd name="connsiteX10" fmla="*/ 2203450 w 2279650"/>
              <a:gd name="connsiteY10" fmla="*/ 3092450 h 3905250"/>
              <a:gd name="connsiteX11" fmla="*/ 2279650 w 2279650"/>
              <a:gd name="connsiteY11" fmla="*/ 2965450 h 3905250"/>
              <a:gd name="connsiteX12" fmla="*/ 2266950 w 2279650"/>
              <a:gd name="connsiteY12" fmla="*/ 2762250 h 3905250"/>
              <a:gd name="connsiteX13" fmla="*/ 2235200 w 2279650"/>
              <a:gd name="connsiteY13" fmla="*/ 2679700 h 3905250"/>
              <a:gd name="connsiteX14" fmla="*/ 2235200 w 2279650"/>
              <a:gd name="connsiteY14" fmla="*/ 2660650 h 3905250"/>
              <a:gd name="connsiteX15" fmla="*/ 2260600 w 2279650"/>
              <a:gd name="connsiteY15" fmla="*/ 2527300 h 3905250"/>
              <a:gd name="connsiteX16" fmla="*/ 2260600 w 2279650"/>
              <a:gd name="connsiteY16" fmla="*/ 2349500 h 3905250"/>
              <a:gd name="connsiteX17" fmla="*/ 2228850 w 2279650"/>
              <a:gd name="connsiteY17" fmla="*/ 2292350 h 3905250"/>
              <a:gd name="connsiteX18" fmla="*/ 2159000 w 2279650"/>
              <a:gd name="connsiteY18" fmla="*/ 2470150 h 3905250"/>
              <a:gd name="connsiteX19" fmla="*/ 2108200 w 2279650"/>
              <a:gd name="connsiteY19" fmla="*/ 2571750 h 3905250"/>
              <a:gd name="connsiteX20" fmla="*/ 2101850 w 2279650"/>
              <a:gd name="connsiteY20" fmla="*/ 2393950 h 3905250"/>
              <a:gd name="connsiteX21" fmla="*/ 2146300 w 2279650"/>
              <a:gd name="connsiteY21" fmla="*/ 2273300 h 3905250"/>
              <a:gd name="connsiteX22" fmla="*/ 2152650 w 2279650"/>
              <a:gd name="connsiteY22" fmla="*/ 2120900 h 3905250"/>
              <a:gd name="connsiteX23" fmla="*/ 2139950 w 2279650"/>
              <a:gd name="connsiteY23" fmla="*/ 2000250 h 3905250"/>
              <a:gd name="connsiteX24" fmla="*/ 2127250 w 2279650"/>
              <a:gd name="connsiteY24" fmla="*/ 1866900 h 3905250"/>
              <a:gd name="connsiteX25" fmla="*/ 2082800 w 2279650"/>
              <a:gd name="connsiteY25" fmla="*/ 1803400 h 3905250"/>
              <a:gd name="connsiteX26" fmla="*/ 2044700 w 2279650"/>
              <a:gd name="connsiteY26" fmla="*/ 1879600 h 3905250"/>
              <a:gd name="connsiteX27" fmla="*/ 2025650 w 2279650"/>
              <a:gd name="connsiteY27" fmla="*/ 2063750 h 3905250"/>
              <a:gd name="connsiteX28" fmla="*/ 1993900 w 2279650"/>
              <a:gd name="connsiteY28" fmla="*/ 1892300 h 3905250"/>
              <a:gd name="connsiteX29" fmla="*/ 1974850 w 2279650"/>
              <a:gd name="connsiteY29" fmla="*/ 1695450 h 3905250"/>
              <a:gd name="connsiteX30" fmla="*/ 1968500 w 2279650"/>
              <a:gd name="connsiteY30" fmla="*/ 1498600 h 3905250"/>
              <a:gd name="connsiteX31" fmla="*/ 1930400 w 2279650"/>
              <a:gd name="connsiteY31" fmla="*/ 1390650 h 3905250"/>
              <a:gd name="connsiteX32" fmla="*/ 1854200 w 2279650"/>
              <a:gd name="connsiteY32" fmla="*/ 1168400 h 3905250"/>
              <a:gd name="connsiteX33" fmla="*/ 1797050 w 2279650"/>
              <a:gd name="connsiteY33" fmla="*/ 952500 h 3905250"/>
              <a:gd name="connsiteX34" fmla="*/ 1746250 w 2279650"/>
              <a:gd name="connsiteY34" fmla="*/ 831850 h 3905250"/>
              <a:gd name="connsiteX35" fmla="*/ 1752600 w 2279650"/>
              <a:gd name="connsiteY35" fmla="*/ 742950 h 3905250"/>
              <a:gd name="connsiteX36" fmla="*/ 1752600 w 2279650"/>
              <a:gd name="connsiteY36" fmla="*/ 742950 h 3905250"/>
              <a:gd name="connsiteX37" fmla="*/ 1676400 w 2279650"/>
              <a:gd name="connsiteY37" fmla="*/ 876300 h 3905250"/>
              <a:gd name="connsiteX38" fmla="*/ 1689100 w 2279650"/>
              <a:gd name="connsiteY38" fmla="*/ 1054100 h 3905250"/>
              <a:gd name="connsiteX39" fmla="*/ 1727200 w 2279650"/>
              <a:gd name="connsiteY39" fmla="*/ 1206500 h 3905250"/>
              <a:gd name="connsiteX40" fmla="*/ 1720850 w 2279650"/>
              <a:gd name="connsiteY40" fmla="*/ 1263650 h 3905250"/>
              <a:gd name="connsiteX41" fmla="*/ 1663700 w 2279650"/>
              <a:gd name="connsiteY41" fmla="*/ 1143000 h 3905250"/>
              <a:gd name="connsiteX42" fmla="*/ 1625600 w 2279650"/>
              <a:gd name="connsiteY42" fmla="*/ 920750 h 3905250"/>
              <a:gd name="connsiteX43" fmla="*/ 1612900 w 2279650"/>
              <a:gd name="connsiteY43" fmla="*/ 793750 h 3905250"/>
              <a:gd name="connsiteX44" fmla="*/ 1613694 w 2279650"/>
              <a:gd name="connsiteY44" fmla="*/ 655637 h 3905250"/>
              <a:gd name="connsiteX45" fmla="*/ 1612106 w 2279650"/>
              <a:gd name="connsiteY45" fmla="*/ 608807 h 3905250"/>
              <a:gd name="connsiteX46" fmla="*/ 1606550 w 2279650"/>
              <a:gd name="connsiteY46" fmla="*/ 527050 h 3905250"/>
              <a:gd name="connsiteX47" fmla="*/ 1562100 w 2279650"/>
              <a:gd name="connsiteY47" fmla="*/ 571500 h 3905250"/>
              <a:gd name="connsiteX48" fmla="*/ 1536700 w 2279650"/>
              <a:gd name="connsiteY48" fmla="*/ 692150 h 3905250"/>
              <a:gd name="connsiteX49" fmla="*/ 1524000 w 2279650"/>
              <a:gd name="connsiteY49" fmla="*/ 806450 h 3905250"/>
              <a:gd name="connsiteX50" fmla="*/ 1498600 w 2279650"/>
              <a:gd name="connsiteY50" fmla="*/ 704850 h 3905250"/>
              <a:gd name="connsiteX51" fmla="*/ 1511300 w 2279650"/>
              <a:gd name="connsiteY51" fmla="*/ 533400 h 3905250"/>
              <a:gd name="connsiteX52" fmla="*/ 1517650 w 2279650"/>
              <a:gd name="connsiteY52" fmla="*/ 381000 h 3905250"/>
              <a:gd name="connsiteX53" fmla="*/ 1447800 w 2279650"/>
              <a:gd name="connsiteY53" fmla="*/ 539750 h 3905250"/>
              <a:gd name="connsiteX54" fmla="*/ 1397000 w 2279650"/>
              <a:gd name="connsiteY54" fmla="*/ 711200 h 3905250"/>
              <a:gd name="connsiteX55" fmla="*/ 1397000 w 2279650"/>
              <a:gd name="connsiteY55" fmla="*/ 711200 h 3905250"/>
              <a:gd name="connsiteX56" fmla="*/ 1397000 w 2279650"/>
              <a:gd name="connsiteY56" fmla="*/ 514350 h 3905250"/>
              <a:gd name="connsiteX57" fmla="*/ 1377950 w 2279650"/>
              <a:gd name="connsiteY57" fmla="*/ 330200 h 3905250"/>
              <a:gd name="connsiteX58" fmla="*/ 1346200 w 2279650"/>
              <a:gd name="connsiteY58" fmla="*/ 120650 h 3905250"/>
              <a:gd name="connsiteX59" fmla="*/ 1327150 w 2279650"/>
              <a:gd name="connsiteY59" fmla="*/ 50800 h 3905250"/>
              <a:gd name="connsiteX60" fmla="*/ 1276350 w 2279650"/>
              <a:gd name="connsiteY60" fmla="*/ 234950 h 3905250"/>
              <a:gd name="connsiteX61" fmla="*/ 1244600 w 2279650"/>
              <a:gd name="connsiteY61" fmla="*/ 368300 h 3905250"/>
              <a:gd name="connsiteX62" fmla="*/ 1206500 w 2279650"/>
              <a:gd name="connsiteY62" fmla="*/ 412750 h 3905250"/>
              <a:gd name="connsiteX63" fmla="*/ 1155700 w 2279650"/>
              <a:gd name="connsiteY63" fmla="*/ 292100 h 3905250"/>
              <a:gd name="connsiteX64" fmla="*/ 1111250 w 2279650"/>
              <a:gd name="connsiteY64" fmla="*/ 120650 h 3905250"/>
              <a:gd name="connsiteX65" fmla="*/ 1054100 w 2279650"/>
              <a:gd name="connsiteY65" fmla="*/ 0 h 3905250"/>
              <a:gd name="connsiteX66" fmla="*/ 1054100 w 2279650"/>
              <a:gd name="connsiteY66" fmla="*/ 0 h 3905250"/>
              <a:gd name="connsiteX67" fmla="*/ 984250 w 2279650"/>
              <a:gd name="connsiteY67" fmla="*/ 228600 h 3905250"/>
              <a:gd name="connsiteX68" fmla="*/ 984250 w 2279650"/>
              <a:gd name="connsiteY68" fmla="*/ 450850 h 3905250"/>
              <a:gd name="connsiteX69" fmla="*/ 990600 w 2279650"/>
              <a:gd name="connsiteY69" fmla="*/ 609600 h 3905250"/>
              <a:gd name="connsiteX70" fmla="*/ 984250 w 2279650"/>
              <a:gd name="connsiteY70" fmla="*/ 749300 h 3905250"/>
              <a:gd name="connsiteX71" fmla="*/ 977900 w 2279650"/>
              <a:gd name="connsiteY71" fmla="*/ 857250 h 3905250"/>
              <a:gd name="connsiteX72" fmla="*/ 977900 w 2279650"/>
              <a:gd name="connsiteY72" fmla="*/ 857250 h 3905250"/>
              <a:gd name="connsiteX73" fmla="*/ 901700 w 2279650"/>
              <a:gd name="connsiteY73" fmla="*/ 781050 h 3905250"/>
              <a:gd name="connsiteX74" fmla="*/ 886619 w 2279650"/>
              <a:gd name="connsiteY74" fmla="*/ 624682 h 3905250"/>
              <a:gd name="connsiteX75" fmla="*/ 819150 w 2279650"/>
              <a:gd name="connsiteY75" fmla="*/ 541338 h 3905250"/>
              <a:gd name="connsiteX76" fmla="*/ 793750 w 2279650"/>
              <a:gd name="connsiteY76" fmla="*/ 711200 h 3905250"/>
              <a:gd name="connsiteX77" fmla="*/ 831850 w 2279650"/>
              <a:gd name="connsiteY77" fmla="*/ 857250 h 3905250"/>
              <a:gd name="connsiteX78" fmla="*/ 812800 w 2279650"/>
              <a:gd name="connsiteY78" fmla="*/ 1121569 h 3905250"/>
              <a:gd name="connsiteX79" fmla="*/ 774700 w 2279650"/>
              <a:gd name="connsiteY79" fmla="*/ 825500 h 3905250"/>
              <a:gd name="connsiteX80" fmla="*/ 711200 w 2279650"/>
              <a:gd name="connsiteY80" fmla="*/ 857250 h 3905250"/>
              <a:gd name="connsiteX81" fmla="*/ 711200 w 2279650"/>
              <a:gd name="connsiteY81" fmla="*/ 1041400 h 3905250"/>
              <a:gd name="connsiteX82" fmla="*/ 692150 w 2279650"/>
              <a:gd name="connsiteY82" fmla="*/ 1212850 h 3905250"/>
              <a:gd name="connsiteX83" fmla="*/ 628650 w 2279650"/>
              <a:gd name="connsiteY83" fmla="*/ 1111250 h 3905250"/>
              <a:gd name="connsiteX84" fmla="*/ 641350 w 2279650"/>
              <a:gd name="connsiteY84" fmla="*/ 1276350 h 3905250"/>
              <a:gd name="connsiteX85" fmla="*/ 609600 w 2279650"/>
              <a:gd name="connsiteY85" fmla="*/ 1441450 h 3905250"/>
              <a:gd name="connsiteX86" fmla="*/ 584200 w 2279650"/>
              <a:gd name="connsiteY86" fmla="*/ 1301750 h 3905250"/>
              <a:gd name="connsiteX87" fmla="*/ 527050 w 2279650"/>
              <a:gd name="connsiteY87" fmla="*/ 1244600 h 3905250"/>
              <a:gd name="connsiteX88" fmla="*/ 540544 w 2279650"/>
              <a:gd name="connsiteY88" fmla="*/ 1449388 h 3905250"/>
              <a:gd name="connsiteX89" fmla="*/ 494506 w 2279650"/>
              <a:gd name="connsiteY89" fmla="*/ 1638300 h 3905250"/>
              <a:gd name="connsiteX90" fmla="*/ 476250 w 2279650"/>
              <a:gd name="connsiteY90" fmla="*/ 1778000 h 3905250"/>
              <a:gd name="connsiteX91" fmla="*/ 520700 w 2279650"/>
              <a:gd name="connsiteY91" fmla="*/ 1873250 h 3905250"/>
              <a:gd name="connsiteX92" fmla="*/ 546100 w 2279650"/>
              <a:gd name="connsiteY92" fmla="*/ 1968500 h 3905250"/>
              <a:gd name="connsiteX93" fmla="*/ 469900 w 2279650"/>
              <a:gd name="connsiteY93" fmla="*/ 1968500 h 3905250"/>
              <a:gd name="connsiteX94" fmla="*/ 412750 w 2279650"/>
              <a:gd name="connsiteY94" fmla="*/ 1771650 h 3905250"/>
              <a:gd name="connsiteX95" fmla="*/ 342900 w 2279650"/>
              <a:gd name="connsiteY95" fmla="*/ 1651000 h 3905250"/>
              <a:gd name="connsiteX96" fmla="*/ 317500 w 2279650"/>
              <a:gd name="connsiteY96" fmla="*/ 1543050 h 3905250"/>
              <a:gd name="connsiteX97" fmla="*/ 285750 w 2279650"/>
              <a:gd name="connsiteY97" fmla="*/ 1409700 h 3905250"/>
              <a:gd name="connsiteX98" fmla="*/ 254000 w 2279650"/>
              <a:gd name="connsiteY98" fmla="*/ 1365250 h 3905250"/>
              <a:gd name="connsiteX99" fmla="*/ 209550 w 2279650"/>
              <a:gd name="connsiteY99" fmla="*/ 1543050 h 3905250"/>
              <a:gd name="connsiteX100" fmla="*/ 177800 w 2279650"/>
              <a:gd name="connsiteY100" fmla="*/ 1714500 h 3905250"/>
              <a:gd name="connsiteX101" fmla="*/ 158750 w 2279650"/>
              <a:gd name="connsiteY101" fmla="*/ 1873250 h 3905250"/>
              <a:gd name="connsiteX102" fmla="*/ 158750 w 2279650"/>
              <a:gd name="connsiteY102" fmla="*/ 2095500 h 3905250"/>
              <a:gd name="connsiteX103" fmla="*/ 209550 w 2279650"/>
              <a:gd name="connsiteY103" fmla="*/ 2247900 h 3905250"/>
              <a:gd name="connsiteX104" fmla="*/ 209550 w 2279650"/>
              <a:gd name="connsiteY104" fmla="*/ 2406650 h 3905250"/>
              <a:gd name="connsiteX105" fmla="*/ 196850 w 2279650"/>
              <a:gd name="connsiteY105" fmla="*/ 2495550 h 3905250"/>
              <a:gd name="connsiteX106" fmla="*/ 152400 w 2279650"/>
              <a:gd name="connsiteY106" fmla="*/ 2387600 h 3905250"/>
              <a:gd name="connsiteX107" fmla="*/ 82550 w 2279650"/>
              <a:gd name="connsiteY107" fmla="*/ 2324100 h 3905250"/>
              <a:gd name="connsiteX108" fmla="*/ 69850 w 2279650"/>
              <a:gd name="connsiteY108" fmla="*/ 2489200 h 3905250"/>
              <a:gd name="connsiteX109" fmla="*/ 101600 w 2279650"/>
              <a:gd name="connsiteY109" fmla="*/ 2584450 h 3905250"/>
              <a:gd name="connsiteX110" fmla="*/ 120650 w 2279650"/>
              <a:gd name="connsiteY110" fmla="*/ 2635250 h 3905250"/>
              <a:gd name="connsiteX111" fmla="*/ 57150 w 2279650"/>
              <a:gd name="connsiteY111" fmla="*/ 2705100 h 3905250"/>
              <a:gd name="connsiteX112" fmla="*/ 0 w 2279650"/>
              <a:gd name="connsiteY112" fmla="*/ 2686050 h 3905250"/>
              <a:gd name="connsiteX113" fmla="*/ 12700 w 2279650"/>
              <a:gd name="connsiteY113" fmla="*/ 2762250 h 3905250"/>
              <a:gd name="connsiteX114" fmla="*/ 95250 w 2279650"/>
              <a:gd name="connsiteY114" fmla="*/ 2895600 h 3905250"/>
              <a:gd name="connsiteX115" fmla="*/ 133350 w 2279650"/>
              <a:gd name="connsiteY115" fmla="*/ 3041650 h 3905250"/>
              <a:gd name="connsiteX116" fmla="*/ 215900 w 2279650"/>
              <a:gd name="connsiteY116" fmla="*/ 3194050 h 3905250"/>
              <a:gd name="connsiteX117" fmla="*/ 381000 w 2279650"/>
              <a:gd name="connsiteY117" fmla="*/ 3270250 h 3905250"/>
              <a:gd name="connsiteX118" fmla="*/ 488950 w 2279650"/>
              <a:gd name="connsiteY118" fmla="*/ 3346450 h 3905250"/>
              <a:gd name="connsiteX119" fmla="*/ 558800 w 2279650"/>
              <a:gd name="connsiteY119" fmla="*/ 3435350 h 3905250"/>
              <a:gd name="connsiteX120" fmla="*/ 692150 w 2279650"/>
              <a:gd name="connsiteY120" fmla="*/ 3524250 h 3905250"/>
              <a:gd name="connsiteX121" fmla="*/ 850900 w 2279650"/>
              <a:gd name="connsiteY121" fmla="*/ 3606800 h 3905250"/>
              <a:gd name="connsiteX122" fmla="*/ 914400 w 2279650"/>
              <a:gd name="connsiteY122" fmla="*/ 3708400 h 3905250"/>
              <a:gd name="connsiteX123" fmla="*/ 965200 w 2279650"/>
              <a:gd name="connsiteY123" fmla="*/ 3790950 h 3905250"/>
              <a:gd name="connsiteX124" fmla="*/ 1022350 w 2279650"/>
              <a:gd name="connsiteY124" fmla="*/ 3822700 h 3905250"/>
              <a:gd name="connsiteX125" fmla="*/ 1123950 w 2279650"/>
              <a:gd name="connsiteY125" fmla="*/ 3848100 h 3905250"/>
              <a:gd name="connsiteX126" fmla="*/ 1225550 w 2279650"/>
              <a:gd name="connsiteY126" fmla="*/ 3873500 h 3905250"/>
              <a:gd name="connsiteX127" fmla="*/ 1314450 w 2279650"/>
              <a:gd name="connsiteY127" fmla="*/ 3905250 h 3905250"/>
              <a:gd name="connsiteX0" fmla="*/ 1314450 w 2279650"/>
              <a:gd name="connsiteY0" fmla="*/ 3905250 h 3905250"/>
              <a:gd name="connsiteX1" fmla="*/ 1511300 w 2279650"/>
              <a:gd name="connsiteY1" fmla="*/ 3860800 h 3905250"/>
              <a:gd name="connsiteX2" fmla="*/ 1524000 w 2279650"/>
              <a:gd name="connsiteY2" fmla="*/ 3797300 h 3905250"/>
              <a:gd name="connsiteX3" fmla="*/ 1746250 w 2279650"/>
              <a:gd name="connsiteY3" fmla="*/ 3746500 h 3905250"/>
              <a:gd name="connsiteX4" fmla="*/ 1771650 w 2279650"/>
              <a:gd name="connsiteY4" fmla="*/ 3670300 h 3905250"/>
              <a:gd name="connsiteX5" fmla="*/ 1822450 w 2279650"/>
              <a:gd name="connsiteY5" fmla="*/ 3556000 h 3905250"/>
              <a:gd name="connsiteX6" fmla="*/ 1860550 w 2279650"/>
              <a:gd name="connsiteY6" fmla="*/ 3422650 h 3905250"/>
              <a:gd name="connsiteX7" fmla="*/ 1949450 w 2279650"/>
              <a:gd name="connsiteY7" fmla="*/ 3340100 h 3905250"/>
              <a:gd name="connsiteX8" fmla="*/ 2025650 w 2279650"/>
              <a:gd name="connsiteY8" fmla="*/ 3276600 h 3905250"/>
              <a:gd name="connsiteX9" fmla="*/ 2120900 w 2279650"/>
              <a:gd name="connsiteY9" fmla="*/ 3200400 h 3905250"/>
              <a:gd name="connsiteX10" fmla="*/ 2203450 w 2279650"/>
              <a:gd name="connsiteY10" fmla="*/ 3092450 h 3905250"/>
              <a:gd name="connsiteX11" fmla="*/ 2279650 w 2279650"/>
              <a:gd name="connsiteY11" fmla="*/ 2965450 h 3905250"/>
              <a:gd name="connsiteX12" fmla="*/ 2266950 w 2279650"/>
              <a:gd name="connsiteY12" fmla="*/ 2762250 h 3905250"/>
              <a:gd name="connsiteX13" fmla="*/ 2235200 w 2279650"/>
              <a:gd name="connsiteY13" fmla="*/ 2679700 h 3905250"/>
              <a:gd name="connsiteX14" fmla="*/ 2235200 w 2279650"/>
              <a:gd name="connsiteY14" fmla="*/ 2660650 h 3905250"/>
              <a:gd name="connsiteX15" fmla="*/ 2260600 w 2279650"/>
              <a:gd name="connsiteY15" fmla="*/ 2527300 h 3905250"/>
              <a:gd name="connsiteX16" fmla="*/ 2260600 w 2279650"/>
              <a:gd name="connsiteY16" fmla="*/ 2349500 h 3905250"/>
              <a:gd name="connsiteX17" fmla="*/ 2228850 w 2279650"/>
              <a:gd name="connsiteY17" fmla="*/ 2292350 h 3905250"/>
              <a:gd name="connsiteX18" fmla="*/ 2159000 w 2279650"/>
              <a:gd name="connsiteY18" fmla="*/ 2470150 h 3905250"/>
              <a:gd name="connsiteX19" fmla="*/ 2108200 w 2279650"/>
              <a:gd name="connsiteY19" fmla="*/ 2571750 h 3905250"/>
              <a:gd name="connsiteX20" fmla="*/ 2101850 w 2279650"/>
              <a:gd name="connsiteY20" fmla="*/ 2393950 h 3905250"/>
              <a:gd name="connsiteX21" fmla="*/ 2146300 w 2279650"/>
              <a:gd name="connsiteY21" fmla="*/ 2273300 h 3905250"/>
              <a:gd name="connsiteX22" fmla="*/ 2152650 w 2279650"/>
              <a:gd name="connsiteY22" fmla="*/ 2120900 h 3905250"/>
              <a:gd name="connsiteX23" fmla="*/ 2139950 w 2279650"/>
              <a:gd name="connsiteY23" fmla="*/ 2000250 h 3905250"/>
              <a:gd name="connsiteX24" fmla="*/ 2127250 w 2279650"/>
              <a:gd name="connsiteY24" fmla="*/ 1866900 h 3905250"/>
              <a:gd name="connsiteX25" fmla="*/ 2082800 w 2279650"/>
              <a:gd name="connsiteY25" fmla="*/ 1803400 h 3905250"/>
              <a:gd name="connsiteX26" fmla="*/ 2044700 w 2279650"/>
              <a:gd name="connsiteY26" fmla="*/ 1879600 h 3905250"/>
              <a:gd name="connsiteX27" fmla="*/ 2025650 w 2279650"/>
              <a:gd name="connsiteY27" fmla="*/ 2063750 h 3905250"/>
              <a:gd name="connsiteX28" fmla="*/ 1993900 w 2279650"/>
              <a:gd name="connsiteY28" fmla="*/ 1892300 h 3905250"/>
              <a:gd name="connsiteX29" fmla="*/ 1974850 w 2279650"/>
              <a:gd name="connsiteY29" fmla="*/ 1695450 h 3905250"/>
              <a:gd name="connsiteX30" fmla="*/ 1968500 w 2279650"/>
              <a:gd name="connsiteY30" fmla="*/ 1498600 h 3905250"/>
              <a:gd name="connsiteX31" fmla="*/ 1930400 w 2279650"/>
              <a:gd name="connsiteY31" fmla="*/ 1390650 h 3905250"/>
              <a:gd name="connsiteX32" fmla="*/ 1854200 w 2279650"/>
              <a:gd name="connsiteY32" fmla="*/ 1168400 h 3905250"/>
              <a:gd name="connsiteX33" fmla="*/ 1797050 w 2279650"/>
              <a:gd name="connsiteY33" fmla="*/ 952500 h 3905250"/>
              <a:gd name="connsiteX34" fmla="*/ 1746250 w 2279650"/>
              <a:gd name="connsiteY34" fmla="*/ 831850 h 3905250"/>
              <a:gd name="connsiteX35" fmla="*/ 1752600 w 2279650"/>
              <a:gd name="connsiteY35" fmla="*/ 742950 h 3905250"/>
              <a:gd name="connsiteX36" fmla="*/ 1752600 w 2279650"/>
              <a:gd name="connsiteY36" fmla="*/ 742950 h 3905250"/>
              <a:gd name="connsiteX37" fmla="*/ 1676400 w 2279650"/>
              <a:gd name="connsiteY37" fmla="*/ 876300 h 3905250"/>
              <a:gd name="connsiteX38" fmla="*/ 1689100 w 2279650"/>
              <a:gd name="connsiteY38" fmla="*/ 1054100 h 3905250"/>
              <a:gd name="connsiteX39" fmla="*/ 1727200 w 2279650"/>
              <a:gd name="connsiteY39" fmla="*/ 1206500 h 3905250"/>
              <a:gd name="connsiteX40" fmla="*/ 1720850 w 2279650"/>
              <a:gd name="connsiteY40" fmla="*/ 1263650 h 3905250"/>
              <a:gd name="connsiteX41" fmla="*/ 1663700 w 2279650"/>
              <a:gd name="connsiteY41" fmla="*/ 1143000 h 3905250"/>
              <a:gd name="connsiteX42" fmla="*/ 1625600 w 2279650"/>
              <a:gd name="connsiteY42" fmla="*/ 920750 h 3905250"/>
              <a:gd name="connsiteX43" fmla="*/ 1612900 w 2279650"/>
              <a:gd name="connsiteY43" fmla="*/ 793750 h 3905250"/>
              <a:gd name="connsiteX44" fmla="*/ 1613694 w 2279650"/>
              <a:gd name="connsiteY44" fmla="*/ 655637 h 3905250"/>
              <a:gd name="connsiteX45" fmla="*/ 1612106 w 2279650"/>
              <a:gd name="connsiteY45" fmla="*/ 608807 h 3905250"/>
              <a:gd name="connsiteX46" fmla="*/ 1606550 w 2279650"/>
              <a:gd name="connsiteY46" fmla="*/ 527050 h 3905250"/>
              <a:gd name="connsiteX47" fmla="*/ 1562100 w 2279650"/>
              <a:gd name="connsiteY47" fmla="*/ 571500 h 3905250"/>
              <a:gd name="connsiteX48" fmla="*/ 1536700 w 2279650"/>
              <a:gd name="connsiteY48" fmla="*/ 692150 h 3905250"/>
              <a:gd name="connsiteX49" fmla="*/ 1524000 w 2279650"/>
              <a:gd name="connsiteY49" fmla="*/ 806450 h 3905250"/>
              <a:gd name="connsiteX50" fmla="*/ 1498600 w 2279650"/>
              <a:gd name="connsiteY50" fmla="*/ 704850 h 3905250"/>
              <a:gd name="connsiteX51" fmla="*/ 1511300 w 2279650"/>
              <a:gd name="connsiteY51" fmla="*/ 533400 h 3905250"/>
              <a:gd name="connsiteX52" fmla="*/ 1517650 w 2279650"/>
              <a:gd name="connsiteY52" fmla="*/ 381000 h 3905250"/>
              <a:gd name="connsiteX53" fmla="*/ 1447800 w 2279650"/>
              <a:gd name="connsiteY53" fmla="*/ 539750 h 3905250"/>
              <a:gd name="connsiteX54" fmla="*/ 1397000 w 2279650"/>
              <a:gd name="connsiteY54" fmla="*/ 711200 h 3905250"/>
              <a:gd name="connsiteX55" fmla="*/ 1397000 w 2279650"/>
              <a:gd name="connsiteY55" fmla="*/ 711200 h 3905250"/>
              <a:gd name="connsiteX56" fmla="*/ 1397000 w 2279650"/>
              <a:gd name="connsiteY56" fmla="*/ 514350 h 3905250"/>
              <a:gd name="connsiteX57" fmla="*/ 1377950 w 2279650"/>
              <a:gd name="connsiteY57" fmla="*/ 330200 h 3905250"/>
              <a:gd name="connsiteX58" fmla="*/ 1346200 w 2279650"/>
              <a:gd name="connsiteY58" fmla="*/ 120650 h 3905250"/>
              <a:gd name="connsiteX59" fmla="*/ 1327150 w 2279650"/>
              <a:gd name="connsiteY59" fmla="*/ 50800 h 3905250"/>
              <a:gd name="connsiteX60" fmla="*/ 1276350 w 2279650"/>
              <a:gd name="connsiteY60" fmla="*/ 234950 h 3905250"/>
              <a:gd name="connsiteX61" fmla="*/ 1244600 w 2279650"/>
              <a:gd name="connsiteY61" fmla="*/ 368300 h 3905250"/>
              <a:gd name="connsiteX62" fmla="*/ 1206500 w 2279650"/>
              <a:gd name="connsiteY62" fmla="*/ 412750 h 3905250"/>
              <a:gd name="connsiteX63" fmla="*/ 1155700 w 2279650"/>
              <a:gd name="connsiteY63" fmla="*/ 292100 h 3905250"/>
              <a:gd name="connsiteX64" fmla="*/ 1111250 w 2279650"/>
              <a:gd name="connsiteY64" fmla="*/ 120650 h 3905250"/>
              <a:gd name="connsiteX65" fmla="*/ 1054100 w 2279650"/>
              <a:gd name="connsiteY65" fmla="*/ 0 h 3905250"/>
              <a:gd name="connsiteX66" fmla="*/ 1054100 w 2279650"/>
              <a:gd name="connsiteY66" fmla="*/ 0 h 3905250"/>
              <a:gd name="connsiteX67" fmla="*/ 984250 w 2279650"/>
              <a:gd name="connsiteY67" fmla="*/ 228600 h 3905250"/>
              <a:gd name="connsiteX68" fmla="*/ 984250 w 2279650"/>
              <a:gd name="connsiteY68" fmla="*/ 450850 h 3905250"/>
              <a:gd name="connsiteX69" fmla="*/ 990600 w 2279650"/>
              <a:gd name="connsiteY69" fmla="*/ 609600 h 3905250"/>
              <a:gd name="connsiteX70" fmla="*/ 984250 w 2279650"/>
              <a:gd name="connsiteY70" fmla="*/ 749300 h 3905250"/>
              <a:gd name="connsiteX71" fmla="*/ 977900 w 2279650"/>
              <a:gd name="connsiteY71" fmla="*/ 857250 h 3905250"/>
              <a:gd name="connsiteX72" fmla="*/ 977900 w 2279650"/>
              <a:gd name="connsiteY72" fmla="*/ 857250 h 3905250"/>
              <a:gd name="connsiteX73" fmla="*/ 901700 w 2279650"/>
              <a:gd name="connsiteY73" fmla="*/ 781050 h 3905250"/>
              <a:gd name="connsiteX74" fmla="*/ 886619 w 2279650"/>
              <a:gd name="connsiteY74" fmla="*/ 624682 h 3905250"/>
              <a:gd name="connsiteX75" fmla="*/ 819150 w 2279650"/>
              <a:gd name="connsiteY75" fmla="*/ 541338 h 3905250"/>
              <a:gd name="connsiteX76" fmla="*/ 793750 w 2279650"/>
              <a:gd name="connsiteY76" fmla="*/ 711200 h 3905250"/>
              <a:gd name="connsiteX77" fmla="*/ 831850 w 2279650"/>
              <a:gd name="connsiteY77" fmla="*/ 857250 h 3905250"/>
              <a:gd name="connsiteX78" fmla="*/ 812800 w 2279650"/>
              <a:gd name="connsiteY78" fmla="*/ 1121569 h 3905250"/>
              <a:gd name="connsiteX79" fmla="*/ 774700 w 2279650"/>
              <a:gd name="connsiteY79" fmla="*/ 825500 h 3905250"/>
              <a:gd name="connsiteX80" fmla="*/ 711200 w 2279650"/>
              <a:gd name="connsiteY80" fmla="*/ 857250 h 3905250"/>
              <a:gd name="connsiteX81" fmla="*/ 711200 w 2279650"/>
              <a:gd name="connsiteY81" fmla="*/ 1041400 h 3905250"/>
              <a:gd name="connsiteX82" fmla="*/ 692150 w 2279650"/>
              <a:gd name="connsiteY82" fmla="*/ 1212850 h 3905250"/>
              <a:gd name="connsiteX83" fmla="*/ 628650 w 2279650"/>
              <a:gd name="connsiteY83" fmla="*/ 1111250 h 3905250"/>
              <a:gd name="connsiteX84" fmla="*/ 641350 w 2279650"/>
              <a:gd name="connsiteY84" fmla="*/ 1276350 h 3905250"/>
              <a:gd name="connsiteX85" fmla="*/ 609600 w 2279650"/>
              <a:gd name="connsiteY85" fmla="*/ 1441450 h 3905250"/>
              <a:gd name="connsiteX86" fmla="*/ 584200 w 2279650"/>
              <a:gd name="connsiteY86" fmla="*/ 1301750 h 3905250"/>
              <a:gd name="connsiteX87" fmla="*/ 527050 w 2279650"/>
              <a:gd name="connsiteY87" fmla="*/ 1244600 h 3905250"/>
              <a:gd name="connsiteX88" fmla="*/ 540544 w 2279650"/>
              <a:gd name="connsiteY88" fmla="*/ 1449388 h 3905250"/>
              <a:gd name="connsiteX89" fmla="*/ 494506 w 2279650"/>
              <a:gd name="connsiteY89" fmla="*/ 1638300 h 3905250"/>
              <a:gd name="connsiteX90" fmla="*/ 497682 w 2279650"/>
              <a:gd name="connsiteY90" fmla="*/ 1770856 h 3905250"/>
              <a:gd name="connsiteX91" fmla="*/ 520700 w 2279650"/>
              <a:gd name="connsiteY91" fmla="*/ 1873250 h 3905250"/>
              <a:gd name="connsiteX92" fmla="*/ 546100 w 2279650"/>
              <a:gd name="connsiteY92" fmla="*/ 1968500 h 3905250"/>
              <a:gd name="connsiteX93" fmla="*/ 469900 w 2279650"/>
              <a:gd name="connsiteY93" fmla="*/ 1968500 h 3905250"/>
              <a:gd name="connsiteX94" fmla="*/ 412750 w 2279650"/>
              <a:gd name="connsiteY94" fmla="*/ 1771650 h 3905250"/>
              <a:gd name="connsiteX95" fmla="*/ 342900 w 2279650"/>
              <a:gd name="connsiteY95" fmla="*/ 1651000 h 3905250"/>
              <a:gd name="connsiteX96" fmla="*/ 317500 w 2279650"/>
              <a:gd name="connsiteY96" fmla="*/ 1543050 h 3905250"/>
              <a:gd name="connsiteX97" fmla="*/ 285750 w 2279650"/>
              <a:gd name="connsiteY97" fmla="*/ 1409700 h 3905250"/>
              <a:gd name="connsiteX98" fmla="*/ 254000 w 2279650"/>
              <a:gd name="connsiteY98" fmla="*/ 1365250 h 3905250"/>
              <a:gd name="connsiteX99" fmla="*/ 209550 w 2279650"/>
              <a:gd name="connsiteY99" fmla="*/ 1543050 h 3905250"/>
              <a:gd name="connsiteX100" fmla="*/ 177800 w 2279650"/>
              <a:gd name="connsiteY100" fmla="*/ 1714500 h 3905250"/>
              <a:gd name="connsiteX101" fmla="*/ 158750 w 2279650"/>
              <a:gd name="connsiteY101" fmla="*/ 1873250 h 3905250"/>
              <a:gd name="connsiteX102" fmla="*/ 158750 w 2279650"/>
              <a:gd name="connsiteY102" fmla="*/ 2095500 h 3905250"/>
              <a:gd name="connsiteX103" fmla="*/ 209550 w 2279650"/>
              <a:gd name="connsiteY103" fmla="*/ 2247900 h 3905250"/>
              <a:gd name="connsiteX104" fmla="*/ 209550 w 2279650"/>
              <a:gd name="connsiteY104" fmla="*/ 2406650 h 3905250"/>
              <a:gd name="connsiteX105" fmla="*/ 196850 w 2279650"/>
              <a:gd name="connsiteY105" fmla="*/ 2495550 h 3905250"/>
              <a:gd name="connsiteX106" fmla="*/ 152400 w 2279650"/>
              <a:gd name="connsiteY106" fmla="*/ 2387600 h 3905250"/>
              <a:gd name="connsiteX107" fmla="*/ 82550 w 2279650"/>
              <a:gd name="connsiteY107" fmla="*/ 2324100 h 3905250"/>
              <a:gd name="connsiteX108" fmla="*/ 69850 w 2279650"/>
              <a:gd name="connsiteY108" fmla="*/ 2489200 h 3905250"/>
              <a:gd name="connsiteX109" fmla="*/ 101600 w 2279650"/>
              <a:gd name="connsiteY109" fmla="*/ 2584450 h 3905250"/>
              <a:gd name="connsiteX110" fmla="*/ 120650 w 2279650"/>
              <a:gd name="connsiteY110" fmla="*/ 2635250 h 3905250"/>
              <a:gd name="connsiteX111" fmla="*/ 57150 w 2279650"/>
              <a:gd name="connsiteY111" fmla="*/ 2705100 h 3905250"/>
              <a:gd name="connsiteX112" fmla="*/ 0 w 2279650"/>
              <a:gd name="connsiteY112" fmla="*/ 2686050 h 3905250"/>
              <a:gd name="connsiteX113" fmla="*/ 12700 w 2279650"/>
              <a:gd name="connsiteY113" fmla="*/ 2762250 h 3905250"/>
              <a:gd name="connsiteX114" fmla="*/ 95250 w 2279650"/>
              <a:gd name="connsiteY114" fmla="*/ 2895600 h 3905250"/>
              <a:gd name="connsiteX115" fmla="*/ 133350 w 2279650"/>
              <a:gd name="connsiteY115" fmla="*/ 3041650 h 3905250"/>
              <a:gd name="connsiteX116" fmla="*/ 215900 w 2279650"/>
              <a:gd name="connsiteY116" fmla="*/ 3194050 h 3905250"/>
              <a:gd name="connsiteX117" fmla="*/ 381000 w 2279650"/>
              <a:gd name="connsiteY117" fmla="*/ 3270250 h 3905250"/>
              <a:gd name="connsiteX118" fmla="*/ 488950 w 2279650"/>
              <a:gd name="connsiteY118" fmla="*/ 3346450 h 3905250"/>
              <a:gd name="connsiteX119" fmla="*/ 558800 w 2279650"/>
              <a:gd name="connsiteY119" fmla="*/ 3435350 h 3905250"/>
              <a:gd name="connsiteX120" fmla="*/ 692150 w 2279650"/>
              <a:gd name="connsiteY120" fmla="*/ 3524250 h 3905250"/>
              <a:gd name="connsiteX121" fmla="*/ 850900 w 2279650"/>
              <a:gd name="connsiteY121" fmla="*/ 3606800 h 3905250"/>
              <a:gd name="connsiteX122" fmla="*/ 914400 w 2279650"/>
              <a:gd name="connsiteY122" fmla="*/ 3708400 h 3905250"/>
              <a:gd name="connsiteX123" fmla="*/ 965200 w 2279650"/>
              <a:gd name="connsiteY123" fmla="*/ 3790950 h 3905250"/>
              <a:gd name="connsiteX124" fmla="*/ 1022350 w 2279650"/>
              <a:gd name="connsiteY124" fmla="*/ 3822700 h 3905250"/>
              <a:gd name="connsiteX125" fmla="*/ 1123950 w 2279650"/>
              <a:gd name="connsiteY125" fmla="*/ 3848100 h 3905250"/>
              <a:gd name="connsiteX126" fmla="*/ 1225550 w 2279650"/>
              <a:gd name="connsiteY126" fmla="*/ 3873500 h 3905250"/>
              <a:gd name="connsiteX127" fmla="*/ 1314450 w 2279650"/>
              <a:gd name="connsiteY127" fmla="*/ 3905250 h 3905250"/>
              <a:gd name="connsiteX0" fmla="*/ 1314450 w 2279650"/>
              <a:gd name="connsiteY0" fmla="*/ 3905250 h 3905250"/>
              <a:gd name="connsiteX1" fmla="*/ 1511300 w 2279650"/>
              <a:gd name="connsiteY1" fmla="*/ 3860800 h 3905250"/>
              <a:gd name="connsiteX2" fmla="*/ 1524000 w 2279650"/>
              <a:gd name="connsiteY2" fmla="*/ 3797300 h 3905250"/>
              <a:gd name="connsiteX3" fmla="*/ 1746250 w 2279650"/>
              <a:gd name="connsiteY3" fmla="*/ 3746500 h 3905250"/>
              <a:gd name="connsiteX4" fmla="*/ 1771650 w 2279650"/>
              <a:gd name="connsiteY4" fmla="*/ 3670300 h 3905250"/>
              <a:gd name="connsiteX5" fmla="*/ 1822450 w 2279650"/>
              <a:gd name="connsiteY5" fmla="*/ 3556000 h 3905250"/>
              <a:gd name="connsiteX6" fmla="*/ 1860550 w 2279650"/>
              <a:gd name="connsiteY6" fmla="*/ 3422650 h 3905250"/>
              <a:gd name="connsiteX7" fmla="*/ 1949450 w 2279650"/>
              <a:gd name="connsiteY7" fmla="*/ 3340100 h 3905250"/>
              <a:gd name="connsiteX8" fmla="*/ 2025650 w 2279650"/>
              <a:gd name="connsiteY8" fmla="*/ 3276600 h 3905250"/>
              <a:gd name="connsiteX9" fmla="*/ 2120900 w 2279650"/>
              <a:gd name="connsiteY9" fmla="*/ 3200400 h 3905250"/>
              <a:gd name="connsiteX10" fmla="*/ 2203450 w 2279650"/>
              <a:gd name="connsiteY10" fmla="*/ 3092450 h 3905250"/>
              <a:gd name="connsiteX11" fmla="*/ 2279650 w 2279650"/>
              <a:gd name="connsiteY11" fmla="*/ 2965450 h 3905250"/>
              <a:gd name="connsiteX12" fmla="*/ 2266950 w 2279650"/>
              <a:gd name="connsiteY12" fmla="*/ 2762250 h 3905250"/>
              <a:gd name="connsiteX13" fmla="*/ 2235200 w 2279650"/>
              <a:gd name="connsiteY13" fmla="*/ 2679700 h 3905250"/>
              <a:gd name="connsiteX14" fmla="*/ 2235200 w 2279650"/>
              <a:gd name="connsiteY14" fmla="*/ 2660650 h 3905250"/>
              <a:gd name="connsiteX15" fmla="*/ 2260600 w 2279650"/>
              <a:gd name="connsiteY15" fmla="*/ 2527300 h 3905250"/>
              <a:gd name="connsiteX16" fmla="*/ 2260600 w 2279650"/>
              <a:gd name="connsiteY16" fmla="*/ 2349500 h 3905250"/>
              <a:gd name="connsiteX17" fmla="*/ 2228850 w 2279650"/>
              <a:gd name="connsiteY17" fmla="*/ 2292350 h 3905250"/>
              <a:gd name="connsiteX18" fmla="*/ 2159000 w 2279650"/>
              <a:gd name="connsiteY18" fmla="*/ 2470150 h 3905250"/>
              <a:gd name="connsiteX19" fmla="*/ 2108200 w 2279650"/>
              <a:gd name="connsiteY19" fmla="*/ 2571750 h 3905250"/>
              <a:gd name="connsiteX20" fmla="*/ 2101850 w 2279650"/>
              <a:gd name="connsiteY20" fmla="*/ 2393950 h 3905250"/>
              <a:gd name="connsiteX21" fmla="*/ 2146300 w 2279650"/>
              <a:gd name="connsiteY21" fmla="*/ 2273300 h 3905250"/>
              <a:gd name="connsiteX22" fmla="*/ 2152650 w 2279650"/>
              <a:gd name="connsiteY22" fmla="*/ 2120900 h 3905250"/>
              <a:gd name="connsiteX23" fmla="*/ 2139950 w 2279650"/>
              <a:gd name="connsiteY23" fmla="*/ 2000250 h 3905250"/>
              <a:gd name="connsiteX24" fmla="*/ 2127250 w 2279650"/>
              <a:gd name="connsiteY24" fmla="*/ 1866900 h 3905250"/>
              <a:gd name="connsiteX25" fmla="*/ 2082800 w 2279650"/>
              <a:gd name="connsiteY25" fmla="*/ 1803400 h 3905250"/>
              <a:gd name="connsiteX26" fmla="*/ 2044700 w 2279650"/>
              <a:gd name="connsiteY26" fmla="*/ 1879600 h 3905250"/>
              <a:gd name="connsiteX27" fmla="*/ 2025650 w 2279650"/>
              <a:gd name="connsiteY27" fmla="*/ 2063750 h 3905250"/>
              <a:gd name="connsiteX28" fmla="*/ 1993900 w 2279650"/>
              <a:gd name="connsiteY28" fmla="*/ 1892300 h 3905250"/>
              <a:gd name="connsiteX29" fmla="*/ 1974850 w 2279650"/>
              <a:gd name="connsiteY29" fmla="*/ 1695450 h 3905250"/>
              <a:gd name="connsiteX30" fmla="*/ 1968500 w 2279650"/>
              <a:gd name="connsiteY30" fmla="*/ 1498600 h 3905250"/>
              <a:gd name="connsiteX31" fmla="*/ 1930400 w 2279650"/>
              <a:gd name="connsiteY31" fmla="*/ 1390650 h 3905250"/>
              <a:gd name="connsiteX32" fmla="*/ 1854200 w 2279650"/>
              <a:gd name="connsiteY32" fmla="*/ 1168400 h 3905250"/>
              <a:gd name="connsiteX33" fmla="*/ 1797050 w 2279650"/>
              <a:gd name="connsiteY33" fmla="*/ 952500 h 3905250"/>
              <a:gd name="connsiteX34" fmla="*/ 1746250 w 2279650"/>
              <a:gd name="connsiteY34" fmla="*/ 831850 h 3905250"/>
              <a:gd name="connsiteX35" fmla="*/ 1752600 w 2279650"/>
              <a:gd name="connsiteY35" fmla="*/ 742950 h 3905250"/>
              <a:gd name="connsiteX36" fmla="*/ 1752600 w 2279650"/>
              <a:gd name="connsiteY36" fmla="*/ 742950 h 3905250"/>
              <a:gd name="connsiteX37" fmla="*/ 1676400 w 2279650"/>
              <a:gd name="connsiteY37" fmla="*/ 876300 h 3905250"/>
              <a:gd name="connsiteX38" fmla="*/ 1689100 w 2279650"/>
              <a:gd name="connsiteY38" fmla="*/ 1054100 h 3905250"/>
              <a:gd name="connsiteX39" fmla="*/ 1727200 w 2279650"/>
              <a:gd name="connsiteY39" fmla="*/ 1206500 h 3905250"/>
              <a:gd name="connsiteX40" fmla="*/ 1720850 w 2279650"/>
              <a:gd name="connsiteY40" fmla="*/ 1263650 h 3905250"/>
              <a:gd name="connsiteX41" fmla="*/ 1663700 w 2279650"/>
              <a:gd name="connsiteY41" fmla="*/ 1143000 h 3905250"/>
              <a:gd name="connsiteX42" fmla="*/ 1625600 w 2279650"/>
              <a:gd name="connsiteY42" fmla="*/ 920750 h 3905250"/>
              <a:gd name="connsiteX43" fmla="*/ 1612900 w 2279650"/>
              <a:gd name="connsiteY43" fmla="*/ 793750 h 3905250"/>
              <a:gd name="connsiteX44" fmla="*/ 1613694 w 2279650"/>
              <a:gd name="connsiteY44" fmla="*/ 655637 h 3905250"/>
              <a:gd name="connsiteX45" fmla="*/ 1612106 w 2279650"/>
              <a:gd name="connsiteY45" fmla="*/ 608807 h 3905250"/>
              <a:gd name="connsiteX46" fmla="*/ 1606550 w 2279650"/>
              <a:gd name="connsiteY46" fmla="*/ 527050 h 3905250"/>
              <a:gd name="connsiteX47" fmla="*/ 1562100 w 2279650"/>
              <a:gd name="connsiteY47" fmla="*/ 571500 h 3905250"/>
              <a:gd name="connsiteX48" fmla="*/ 1536700 w 2279650"/>
              <a:gd name="connsiteY48" fmla="*/ 692150 h 3905250"/>
              <a:gd name="connsiteX49" fmla="*/ 1524000 w 2279650"/>
              <a:gd name="connsiteY49" fmla="*/ 806450 h 3905250"/>
              <a:gd name="connsiteX50" fmla="*/ 1498600 w 2279650"/>
              <a:gd name="connsiteY50" fmla="*/ 704850 h 3905250"/>
              <a:gd name="connsiteX51" fmla="*/ 1511300 w 2279650"/>
              <a:gd name="connsiteY51" fmla="*/ 533400 h 3905250"/>
              <a:gd name="connsiteX52" fmla="*/ 1517650 w 2279650"/>
              <a:gd name="connsiteY52" fmla="*/ 381000 h 3905250"/>
              <a:gd name="connsiteX53" fmla="*/ 1447800 w 2279650"/>
              <a:gd name="connsiteY53" fmla="*/ 539750 h 3905250"/>
              <a:gd name="connsiteX54" fmla="*/ 1397000 w 2279650"/>
              <a:gd name="connsiteY54" fmla="*/ 711200 h 3905250"/>
              <a:gd name="connsiteX55" fmla="*/ 1397000 w 2279650"/>
              <a:gd name="connsiteY55" fmla="*/ 711200 h 3905250"/>
              <a:gd name="connsiteX56" fmla="*/ 1397000 w 2279650"/>
              <a:gd name="connsiteY56" fmla="*/ 514350 h 3905250"/>
              <a:gd name="connsiteX57" fmla="*/ 1377950 w 2279650"/>
              <a:gd name="connsiteY57" fmla="*/ 330200 h 3905250"/>
              <a:gd name="connsiteX58" fmla="*/ 1346200 w 2279650"/>
              <a:gd name="connsiteY58" fmla="*/ 120650 h 3905250"/>
              <a:gd name="connsiteX59" fmla="*/ 1327150 w 2279650"/>
              <a:gd name="connsiteY59" fmla="*/ 50800 h 3905250"/>
              <a:gd name="connsiteX60" fmla="*/ 1276350 w 2279650"/>
              <a:gd name="connsiteY60" fmla="*/ 234950 h 3905250"/>
              <a:gd name="connsiteX61" fmla="*/ 1244600 w 2279650"/>
              <a:gd name="connsiteY61" fmla="*/ 368300 h 3905250"/>
              <a:gd name="connsiteX62" fmla="*/ 1206500 w 2279650"/>
              <a:gd name="connsiteY62" fmla="*/ 412750 h 3905250"/>
              <a:gd name="connsiteX63" fmla="*/ 1155700 w 2279650"/>
              <a:gd name="connsiteY63" fmla="*/ 292100 h 3905250"/>
              <a:gd name="connsiteX64" fmla="*/ 1111250 w 2279650"/>
              <a:gd name="connsiteY64" fmla="*/ 120650 h 3905250"/>
              <a:gd name="connsiteX65" fmla="*/ 1054100 w 2279650"/>
              <a:gd name="connsiteY65" fmla="*/ 0 h 3905250"/>
              <a:gd name="connsiteX66" fmla="*/ 1054100 w 2279650"/>
              <a:gd name="connsiteY66" fmla="*/ 0 h 3905250"/>
              <a:gd name="connsiteX67" fmla="*/ 984250 w 2279650"/>
              <a:gd name="connsiteY67" fmla="*/ 228600 h 3905250"/>
              <a:gd name="connsiteX68" fmla="*/ 984250 w 2279650"/>
              <a:gd name="connsiteY68" fmla="*/ 450850 h 3905250"/>
              <a:gd name="connsiteX69" fmla="*/ 990600 w 2279650"/>
              <a:gd name="connsiteY69" fmla="*/ 609600 h 3905250"/>
              <a:gd name="connsiteX70" fmla="*/ 984250 w 2279650"/>
              <a:gd name="connsiteY70" fmla="*/ 749300 h 3905250"/>
              <a:gd name="connsiteX71" fmla="*/ 977900 w 2279650"/>
              <a:gd name="connsiteY71" fmla="*/ 857250 h 3905250"/>
              <a:gd name="connsiteX72" fmla="*/ 977900 w 2279650"/>
              <a:gd name="connsiteY72" fmla="*/ 857250 h 3905250"/>
              <a:gd name="connsiteX73" fmla="*/ 901700 w 2279650"/>
              <a:gd name="connsiteY73" fmla="*/ 781050 h 3905250"/>
              <a:gd name="connsiteX74" fmla="*/ 886619 w 2279650"/>
              <a:gd name="connsiteY74" fmla="*/ 624682 h 3905250"/>
              <a:gd name="connsiteX75" fmla="*/ 819150 w 2279650"/>
              <a:gd name="connsiteY75" fmla="*/ 541338 h 3905250"/>
              <a:gd name="connsiteX76" fmla="*/ 793750 w 2279650"/>
              <a:gd name="connsiteY76" fmla="*/ 711200 h 3905250"/>
              <a:gd name="connsiteX77" fmla="*/ 831850 w 2279650"/>
              <a:gd name="connsiteY77" fmla="*/ 857250 h 3905250"/>
              <a:gd name="connsiteX78" fmla="*/ 812800 w 2279650"/>
              <a:gd name="connsiteY78" fmla="*/ 1121569 h 3905250"/>
              <a:gd name="connsiteX79" fmla="*/ 774700 w 2279650"/>
              <a:gd name="connsiteY79" fmla="*/ 825500 h 3905250"/>
              <a:gd name="connsiteX80" fmla="*/ 711200 w 2279650"/>
              <a:gd name="connsiteY80" fmla="*/ 857250 h 3905250"/>
              <a:gd name="connsiteX81" fmla="*/ 711200 w 2279650"/>
              <a:gd name="connsiteY81" fmla="*/ 1041400 h 3905250"/>
              <a:gd name="connsiteX82" fmla="*/ 692150 w 2279650"/>
              <a:gd name="connsiteY82" fmla="*/ 1212850 h 3905250"/>
              <a:gd name="connsiteX83" fmla="*/ 628650 w 2279650"/>
              <a:gd name="connsiteY83" fmla="*/ 1111250 h 3905250"/>
              <a:gd name="connsiteX84" fmla="*/ 641350 w 2279650"/>
              <a:gd name="connsiteY84" fmla="*/ 1276350 h 3905250"/>
              <a:gd name="connsiteX85" fmla="*/ 609600 w 2279650"/>
              <a:gd name="connsiteY85" fmla="*/ 1441450 h 3905250"/>
              <a:gd name="connsiteX86" fmla="*/ 584200 w 2279650"/>
              <a:gd name="connsiteY86" fmla="*/ 1301750 h 3905250"/>
              <a:gd name="connsiteX87" fmla="*/ 527050 w 2279650"/>
              <a:gd name="connsiteY87" fmla="*/ 1244600 h 3905250"/>
              <a:gd name="connsiteX88" fmla="*/ 540544 w 2279650"/>
              <a:gd name="connsiteY88" fmla="*/ 1449388 h 3905250"/>
              <a:gd name="connsiteX89" fmla="*/ 494506 w 2279650"/>
              <a:gd name="connsiteY89" fmla="*/ 1638300 h 3905250"/>
              <a:gd name="connsiteX90" fmla="*/ 497682 w 2279650"/>
              <a:gd name="connsiteY90" fmla="*/ 1770856 h 3905250"/>
              <a:gd name="connsiteX91" fmla="*/ 520700 w 2279650"/>
              <a:gd name="connsiteY91" fmla="*/ 1873250 h 3905250"/>
              <a:gd name="connsiteX92" fmla="*/ 577057 w 2279650"/>
              <a:gd name="connsiteY92" fmla="*/ 2111375 h 3905250"/>
              <a:gd name="connsiteX93" fmla="*/ 469900 w 2279650"/>
              <a:gd name="connsiteY93" fmla="*/ 1968500 h 3905250"/>
              <a:gd name="connsiteX94" fmla="*/ 412750 w 2279650"/>
              <a:gd name="connsiteY94" fmla="*/ 1771650 h 3905250"/>
              <a:gd name="connsiteX95" fmla="*/ 342900 w 2279650"/>
              <a:gd name="connsiteY95" fmla="*/ 1651000 h 3905250"/>
              <a:gd name="connsiteX96" fmla="*/ 317500 w 2279650"/>
              <a:gd name="connsiteY96" fmla="*/ 1543050 h 3905250"/>
              <a:gd name="connsiteX97" fmla="*/ 285750 w 2279650"/>
              <a:gd name="connsiteY97" fmla="*/ 1409700 h 3905250"/>
              <a:gd name="connsiteX98" fmla="*/ 254000 w 2279650"/>
              <a:gd name="connsiteY98" fmla="*/ 1365250 h 3905250"/>
              <a:gd name="connsiteX99" fmla="*/ 209550 w 2279650"/>
              <a:gd name="connsiteY99" fmla="*/ 1543050 h 3905250"/>
              <a:gd name="connsiteX100" fmla="*/ 177800 w 2279650"/>
              <a:gd name="connsiteY100" fmla="*/ 1714500 h 3905250"/>
              <a:gd name="connsiteX101" fmla="*/ 158750 w 2279650"/>
              <a:gd name="connsiteY101" fmla="*/ 1873250 h 3905250"/>
              <a:gd name="connsiteX102" fmla="*/ 158750 w 2279650"/>
              <a:gd name="connsiteY102" fmla="*/ 2095500 h 3905250"/>
              <a:gd name="connsiteX103" fmla="*/ 209550 w 2279650"/>
              <a:gd name="connsiteY103" fmla="*/ 2247900 h 3905250"/>
              <a:gd name="connsiteX104" fmla="*/ 209550 w 2279650"/>
              <a:gd name="connsiteY104" fmla="*/ 2406650 h 3905250"/>
              <a:gd name="connsiteX105" fmla="*/ 196850 w 2279650"/>
              <a:gd name="connsiteY105" fmla="*/ 2495550 h 3905250"/>
              <a:gd name="connsiteX106" fmla="*/ 152400 w 2279650"/>
              <a:gd name="connsiteY106" fmla="*/ 2387600 h 3905250"/>
              <a:gd name="connsiteX107" fmla="*/ 82550 w 2279650"/>
              <a:gd name="connsiteY107" fmla="*/ 2324100 h 3905250"/>
              <a:gd name="connsiteX108" fmla="*/ 69850 w 2279650"/>
              <a:gd name="connsiteY108" fmla="*/ 2489200 h 3905250"/>
              <a:gd name="connsiteX109" fmla="*/ 101600 w 2279650"/>
              <a:gd name="connsiteY109" fmla="*/ 2584450 h 3905250"/>
              <a:gd name="connsiteX110" fmla="*/ 120650 w 2279650"/>
              <a:gd name="connsiteY110" fmla="*/ 2635250 h 3905250"/>
              <a:gd name="connsiteX111" fmla="*/ 57150 w 2279650"/>
              <a:gd name="connsiteY111" fmla="*/ 2705100 h 3905250"/>
              <a:gd name="connsiteX112" fmla="*/ 0 w 2279650"/>
              <a:gd name="connsiteY112" fmla="*/ 2686050 h 3905250"/>
              <a:gd name="connsiteX113" fmla="*/ 12700 w 2279650"/>
              <a:gd name="connsiteY113" fmla="*/ 2762250 h 3905250"/>
              <a:gd name="connsiteX114" fmla="*/ 95250 w 2279650"/>
              <a:gd name="connsiteY114" fmla="*/ 2895600 h 3905250"/>
              <a:gd name="connsiteX115" fmla="*/ 133350 w 2279650"/>
              <a:gd name="connsiteY115" fmla="*/ 3041650 h 3905250"/>
              <a:gd name="connsiteX116" fmla="*/ 215900 w 2279650"/>
              <a:gd name="connsiteY116" fmla="*/ 3194050 h 3905250"/>
              <a:gd name="connsiteX117" fmla="*/ 381000 w 2279650"/>
              <a:gd name="connsiteY117" fmla="*/ 3270250 h 3905250"/>
              <a:gd name="connsiteX118" fmla="*/ 488950 w 2279650"/>
              <a:gd name="connsiteY118" fmla="*/ 3346450 h 3905250"/>
              <a:gd name="connsiteX119" fmla="*/ 558800 w 2279650"/>
              <a:gd name="connsiteY119" fmla="*/ 3435350 h 3905250"/>
              <a:gd name="connsiteX120" fmla="*/ 692150 w 2279650"/>
              <a:gd name="connsiteY120" fmla="*/ 3524250 h 3905250"/>
              <a:gd name="connsiteX121" fmla="*/ 850900 w 2279650"/>
              <a:gd name="connsiteY121" fmla="*/ 3606800 h 3905250"/>
              <a:gd name="connsiteX122" fmla="*/ 914400 w 2279650"/>
              <a:gd name="connsiteY122" fmla="*/ 3708400 h 3905250"/>
              <a:gd name="connsiteX123" fmla="*/ 965200 w 2279650"/>
              <a:gd name="connsiteY123" fmla="*/ 3790950 h 3905250"/>
              <a:gd name="connsiteX124" fmla="*/ 1022350 w 2279650"/>
              <a:gd name="connsiteY124" fmla="*/ 3822700 h 3905250"/>
              <a:gd name="connsiteX125" fmla="*/ 1123950 w 2279650"/>
              <a:gd name="connsiteY125" fmla="*/ 3848100 h 3905250"/>
              <a:gd name="connsiteX126" fmla="*/ 1225550 w 2279650"/>
              <a:gd name="connsiteY126" fmla="*/ 3873500 h 3905250"/>
              <a:gd name="connsiteX127" fmla="*/ 1314450 w 2279650"/>
              <a:gd name="connsiteY127" fmla="*/ 3905250 h 3905250"/>
              <a:gd name="connsiteX0" fmla="*/ 1314450 w 2279650"/>
              <a:gd name="connsiteY0" fmla="*/ 3905250 h 3905250"/>
              <a:gd name="connsiteX1" fmla="*/ 1511300 w 2279650"/>
              <a:gd name="connsiteY1" fmla="*/ 3860800 h 3905250"/>
              <a:gd name="connsiteX2" fmla="*/ 1524000 w 2279650"/>
              <a:gd name="connsiteY2" fmla="*/ 3797300 h 3905250"/>
              <a:gd name="connsiteX3" fmla="*/ 1746250 w 2279650"/>
              <a:gd name="connsiteY3" fmla="*/ 3746500 h 3905250"/>
              <a:gd name="connsiteX4" fmla="*/ 1771650 w 2279650"/>
              <a:gd name="connsiteY4" fmla="*/ 3670300 h 3905250"/>
              <a:gd name="connsiteX5" fmla="*/ 1822450 w 2279650"/>
              <a:gd name="connsiteY5" fmla="*/ 3556000 h 3905250"/>
              <a:gd name="connsiteX6" fmla="*/ 1860550 w 2279650"/>
              <a:gd name="connsiteY6" fmla="*/ 3422650 h 3905250"/>
              <a:gd name="connsiteX7" fmla="*/ 1949450 w 2279650"/>
              <a:gd name="connsiteY7" fmla="*/ 3340100 h 3905250"/>
              <a:gd name="connsiteX8" fmla="*/ 2025650 w 2279650"/>
              <a:gd name="connsiteY8" fmla="*/ 3276600 h 3905250"/>
              <a:gd name="connsiteX9" fmla="*/ 2120900 w 2279650"/>
              <a:gd name="connsiteY9" fmla="*/ 3200400 h 3905250"/>
              <a:gd name="connsiteX10" fmla="*/ 2203450 w 2279650"/>
              <a:gd name="connsiteY10" fmla="*/ 3092450 h 3905250"/>
              <a:gd name="connsiteX11" fmla="*/ 2279650 w 2279650"/>
              <a:gd name="connsiteY11" fmla="*/ 2965450 h 3905250"/>
              <a:gd name="connsiteX12" fmla="*/ 2266950 w 2279650"/>
              <a:gd name="connsiteY12" fmla="*/ 2762250 h 3905250"/>
              <a:gd name="connsiteX13" fmla="*/ 2235200 w 2279650"/>
              <a:gd name="connsiteY13" fmla="*/ 2679700 h 3905250"/>
              <a:gd name="connsiteX14" fmla="*/ 2235200 w 2279650"/>
              <a:gd name="connsiteY14" fmla="*/ 2660650 h 3905250"/>
              <a:gd name="connsiteX15" fmla="*/ 2260600 w 2279650"/>
              <a:gd name="connsiteY15" fmla="*/ 2527300 h 3905250"/>
              <a:gd name="connsiteX16" fmla="*/ 2260600 w 2279650"/>
              <a:gd name="connsiteY16" fmla="*/ 2349500 h 3905250"/>
              <a:gd name="connsiteX17" fmla="*/ 2228850 w 2279650"/>
              <a:gd name="connsiteY17" fmla="*/ 2292350 h 3905250"/>
              <a:gd name="connsiteX18" fmla="*/ 2159000 w 2279650"/>
              <a:gd name="connsiteY18" fmla="*/ 2470150 h 3905250"/>
              <a:gd name="connsiteX19" fmla="*/ 2108200 w 2279650"/>
              <a:gd name="connsiteY19" fmla="*/ 2571750 h 3905250"/>
              <a:gd name="connsiteX20" fmla="*/ 2101850 w 2279650"/>
              <a:gd name="connsiteY20" fmla="*/ 2393950 h 3905250"/>
              <a:gd name="connsiteX21" fmla="*/ 2146300 w 2279650"/>
              <a:gd name="connsiteY21" fmla="*/ 2273300 h 3905250"/>
              <a:gd name="connsiteX22" fmla="*/ 2152650 w 2279650"/>
              <a:gd name="connsiteY22" fmla="*/ 2120900 h 3905250"/>
              <a:gd name="connsiteX23" fmla="*/ 2139950 w 2279650"/>
              <a:gd name="connsiteY23" fmla="*/ 2000250 h 3905250"/>
              <a:gd name="connsiteX24" fmla="*/ 2127250 w 2279650"/>
              <a:gd name="connsiteY24" fmla="*/ 1866900 h 3905250"/>
              <a:gd name="connsiteX25" fmla="*/ 2082800 w 2279650"/>
              <a:gd name="connsiteY25" fmla="*/ 1803400 h 3905250"/>
              <a:gd name="connsiteX26" fmla="*/ 2044700 w 2279650"/>
              <a:gd name="connsiteY26" fmla="*/ 1879600 h 3905250"/>
              <a:gd name="connsiteX27" fmla="*/ 2025650 w 2279650"/>
              <a:gd name="connsiteY27" fmla="*/ 2063750 h 3905250"/>
              <a:gd name="connsiteX28" fmla="*/ 1993900 w 2279650"/>
              <a:gd name="connsiteY28" fmla="*/ 1892300 h 3905250"/>
              <a:gd name="connsiteX29" fmla="*/ 1974850 w 2279650"/>
              <a:gd name="connsiteY29" fmla="*/ 1695450 h 3905250"/>
              <a:gd name="connsiteX30" fmla="*/ 1968500 w 2279650"/>
              <a:gd name="connsiteY30" fmla="*/ 1498600 h 3905250"/>
              <a:gd name="connsiteX31" fmla="*/ 1930400 w 2279650"/>
              <a:gd name="connsiteY31" fmla="*/ 1390650 h 3905250"/>
              <a:gd name="connsiteX32" fmla="*/ 1854200 w 2279650"/>
              <a:gd name="connsiteY32" fmla="*/ 1168400 h 3905250"/>
              <a:gd name="connsiteX33" fmla="*/ 1797050 w 2279650"/>
              <a:gd name="connsiteY33" fmla="*/ 952500 h 3905250"/>
              <a:gd name="connsiteX34" fmla="*/ 1746250 w 2279650"/>
              <a:gd name="connsiteY34" fmla="*/ 831850 h 3905250"/>
              <a:gd name="connsiteX35" fmla="*/ 1752600 w 2279650"/>
              <a:gd name="connsiteY35" fmla="*/ 742950 h 3905250"/>
              <a:gd name="connsiteX36" fmla="*/ 1752600 w 2279650"/>
              <a:gd name="connsiteY36" fmla="*/ 742950 h 3905250"/>
              <a:gd name="connsiteX37" fmla="*/ 1676400 w 2279650"/>
              <a:gd name="connsiteY37" fmla="*/ 876300 h 3905250"/>
              <a:gd name="connsiteX38" fmla="*/ 1689100 w 2279650"/>
              <a:gd name="connsiteY38" fmla="*/ 1054100 h 3905250"/>
              <a:gd name="connsiteX39" fmla="*/ 1727200 w 2279650"/>
              <a:gd name="connsiteY39" fmla="*/ 1206500 h 3905250"/>
              <a:gd name="connsiteX40" fmla="*/ 1720850 w 2279650"/>
              <a:gd name="connsiteY40" fmla="*/ 1263650 h 3905250"/>
              <a:gd name="connsiteX41" fmla="*/ 1663700 w 2279650"/>
              <a:gd name="connsiteY41" fmla="*/ 1143000 h 3905250"/>
              <a:gd name="connsiteX42" fmla="*/ 1625600 w 2279650"/>
              <a:gd name="connsiteY42" fmla="*/ 920750 h 3905250"/>
              <a:gd name="connsiteX43" fmla="*/ 1612900 w 2279650"/>
              <a:gd name="connsiteY43" fmla="*/ 793750 h 3905250"/>
              <a:gd name="connsiteX44" fmla="*/ 1613694 w 2279650"/>
              <a:gd name="connsiteY44" fmla="*/ 655637 h 3905250"/>
              <a:gd name="connsiteX45" fmla="*/ 1612106 w 2279650"/>
              <a:gd name="connsiteY45" fmla="*/ 608807 h 3905250"/>
              <a:gd name="connsiteX46" fmla="*/ 1606550 w 2279650"/>
              <a:gd name="connsiteY46" fmla="*/ 527050 h 3905250"/>
              <a:gd name="connsiteX47" fmla="*/ 1562100 w 2279650"/>
              <a:gd name="connsiteY47" fmla="*/ 571500 h 3905250"/>
              <a:gd name="connsiteX48" fmla="*/ 1536700 w 2279650"/>
              <a:gd name="connsiteY48" fmla="*/ 692150 h 3905250"/>
              <a:gd name="connsiteX49" fmla="*/ 1524000 w 2279650"/>
              <a:gd name="connsiteY49" fmla="*/ 806450 h 3905250"/>
              <a:gd name="connsiteX50" fmla="*/ 1498600 w 2279650"/>
              <a:gd name="connsiteY50" fmla="*/ 704850 h 3905250"/>
              <a:gd name="connsiteX51" fmla="*/ 1511300 w 2279650"/>
              <a:gd name="connsiteY51" fmla="*/ 533400 h 3905250"/>
              <a:gd name="connsiteX52" fmla="*/ 1517650 w 2279650"/>
              <a:gd name="connsiteY52" fmla="*/ 381000 h 3905250"/>
              <a:gd name="connsiteX53" fmla="*/ 1447800 w 2279650"/>
              <a:gd name="connsiteY53" fmla="*/ 539750 h 3905250"/>
              <a:gd name="connsiteX54" fmla="*/ 1397000 w 2279650"/>
              <a:gd name="connsiteY54" fmla="*/ 711200 h 3905250"/>
              <a:gd name="connsiteX55" fmla="*/ 1397000 w 2279650"/>
              <a:gd name="connsiteY55" fmla="*/ 711200 h 3905250"/>
              <a:gd name="connsiteX56" fmla="*/ 1397000 w 2279650"/>
              <a:gd name="connsiteY56" fmla="*/ 514350 h 3905250"/>
              <a:gd name="connsiteX57" fmla="*/ 1377950 w 2279650"/>
              <a:gd name="connsiteY57" fmla="*/ 330200 h 3905250"/>
              <a:gd name="connsiteX58" fmla="*/ 1346200 w 2279650"/>
              <a:gd name="connsiteY58" fmla="*/ 120650 h 3905250"/>
              <a:gd name="connsiteX59" fmla="*/ 1327150 w 2279650"/>
              <a:gd name="connsiteY59" fmla="*/ 50800 h 3905250"/>
              <a:gd name="connsiteX60" fmla="*/ 1276350 w 2279650"/>
              <a:gd name="connsiteY60" fmla="*/ 234950 h 3905250"/>
              <a:gd name="connsiteX61" fmla="*/ 1244600 w 2279650"/>
              <a:gd name="connsiteY61" fmla="*/ 368300 h 3905250"/>
              <a:gd name="connsiteX62" fmla="*/ 1206500 w 2279650"/>
              <a:gd name="connsiteY62" fmla="*/ 412750 h 3905250"/>
              <a:gd name="connsiteX63" fmla="*/ 1155700 w 2279650"/>
              <a:gd name="connsiteY63" fmla="*/ 292100 h 3905250"/>
              <a:gd name="connsiteX64" fmla="*/ 1111250 w 2279650"/>
              <a:gd name="connsiteY64" fmla="*/ 120650 h 3905250"/>
              <a:gd name="connsiteX65" fmla="*/ 1054100 w 2279650"/>
              <a:gd name="connsiteY65" fmla="*/ 0 h 3905250"/>
              <a:gd name="connsiteX66" fmla="*/ 1054100 w 2279650"/>
              <a:gd name="connsiteY66" fmla="*/ 0 h 3905250"/>
              <a:gd name="connsiteX67" fmla="*/ 984250 w 2279650"/>
              <a:gd name="connsiteY67" fmla="*/ 228600 h 3905250"/>
              <a:gd name="connsiteX68" fmla="*/ 984250 w 2279650"/>
              <a:gd name="connsiteY68" fmla="*/ 450850 h 3905250"/>
              <a:gd name="connsiteX69" fmla="*/ 990600 w 2279650"/>
              <a:gd name="connsiteY69" fmla="*/ 609600 h 3905250"/>
              <a:gd name="connsiteX70" fmla="*/ 984250 w 2279650"/>
              <a:gd name="connsiteY70" fmla="*/ 749300 h 3905250"/>
              <a:gd name="connsiteX71" fmla="*/ 977900 w 2279650"/>
              <a:gd name="connsiteY71" fmla="*/ 857250 h 3905250"/>
              <a:gd name="connsiteX72" fmla="*/ 977900 w 2279650"/>
              <a:gd name="connsiteY72" fmla="*/ 857250 h 3905250"/>
              <a:gd name="connsiteX73" fmla="*/ 901700 w 2279650"/>
              <a:gd name="connsiteY73" fmla="*/ 781050 h 3905250"/>
              <a:gd name="connsiteX74" fmla="*/ 886619 w 2279650"/>
              <a:gd name="connsiteY74" fmla="*/ 624682 h 3905250"/>
              <a:gd name="connsiteX75" fmla="*/ 819150 w 2279650"/>
              <a:gd name="connsiteY75" fmla="*/ 541338 h 3905250"/>
              <a:gd name="connsiteX76" fmla="*/ 793750 w 2279650"/>
              <a:gd name="connsiteY76" fmla="*/ 711200 h 3905250"/>
              <a:gd name="connsiteX77" fmla="*/ 831850 w 2279650"/>
              <a:gd name="connsiteY77" fmla="*/ 857250 h 3905250"/>
              <a:gd name="connsiteX78" fmla="*/ 812800 w 2279650"/>
              <a:gd name="connsiteY78" fmla="*/ 1121569 h 3905250"/>
              <a:gd name="connsiteX79" fmla="*/ 774700 w 2279650"/>
              <a:gd name="connsiteY79" fmla="*/ 825500 h 3905250"/>
              <a:gd name="connsiteX80" fmla="*/ 711200 w 2279650"/>
              <a:gd name="connsiteY80" fmla="*/ 857250 h 3905250"/>
              <a:gd name="connsiteX81" fmla="*/ 711200 w 2279650"/>
              <a:gd name="connsiteY81" fmla="*/ 1041400 h 3905250"/>
              <a:gd name="connsiteX82" fmla="*/ 692150 w 2279650"/>
              <a:gd name="connsiteY82" fmla="*/ 1212850 h 3905250"/>
              <a:gd name="connsiteX83" fmla="*/ 628650 w 2279650"/>
              <a:gd name="connsiteY83" fmla="*/ 1111250 h 3905250"/>
              <a:gd name="connsiteX84" fmla="*/ 641350 w 2279650"/>
              <a:gd name="connsiteY84" fmla="*/ 1276350 h 3905250"/>
              <a:gd name="connsiteX85" fmla="*/ 609600 w 2279650"/>
              <a:gd name="connsiteY85" fmla="*/ 1441450 h 3905250"/>
              <a:gd name="connsiteX86" fmla="*/ 584200 w 2279650"/>
              <a:gd name="connsiteY86" fmla="*/ 1301750 h 3905250"/>
              <a:gd name="connsiteX87" fmla="*/ 527050 w 2279650"/>
              <a:gd name="connsiteY87" fmla="*/ 1244600 h 3905250"/>
              <a:gd name="connsiteX88" fmla="*/ 540544 w 2279650"/>
              <a:gd name="connsiteY88" fmla="*/ 1449388 h 3905250"/>
              <a:gd name="connsiteX89" fmla="*/ 494506 w 2279650"/>
              <a:gd name="connsiteY89" fmla="*/ 1638300 h 3905250"/>
              <a:gd name="connsiteX90" fmla="*/ 497682 w 2279650"/>
              <a:gd name="connsiteY90" fmla="*/ 1770856 h 3905250"/>
              <a:gd name="connsiteX91" fmla="*/ 520700 w 2279650"/>
              <a:gd name="connsiteY91" fmla="*/ 1873250 h 3905250"/>
              <a:gd name="connsiteX92" fmla="*/ 577057 w 2279650"/>
              <a:gd name="connsiteY92" fmla="*/ 2111375 h 3905250"/>
              <a:gd name="connsiteX93" fmla="*/ 469900 w 2279650"/>
              <a:gd name="connsiteY93" fmla="*/ 1968500 h 3905250"/>
              <a:gd name="connsiteX94" fmla="*/ 412750 w 2279650"/>
              <a:gd name="connsiteY94" fmla="*/ 1771650 h 3905250"/>
              <a:gd name="connsiteX95" fmla="*/ 346075 w 2279650"/>
              <a:gd name="connsiteY95" fmla="*/ 1929606 h 3905250"/>
              <a:gd name="connsiteX96" fmla="*/ 342900 w 2279650"/>
              <a:gd name="connsiteY96" fmla="*/ 1651000 h 3905250"/>
              <a:gd name="connsiteX97" fmla="*/ 317500 w 2279650"/>
              <a:gd name="connsiteY97" fmla="*/ 1543050 h 3905250"/>
              <a:gd name="connsiteX98" fmla="*/ 285750 w 2279650"/>
              <a:gd name="connsiteY98" fmla="*/ 1409700 h 3905250"/>
              <a:gd name="connsiteX99" fmla="*/ 254000 w 2279650"/>
              <a:gd name="connsiteY99" fmla="*/ 1365250 h 3905250"/>
              <a:gd name="connsiteX100" fmla="*/ 209550 w 2279650"/>
              <a:gd name="connsiteY100" fmla="*/ 1543050 h 3905250"/>
              <a:gd name="connsiteX101" fmla="*/ 177800 w 2279650"/>
              <a:gd name="connsiteY101" fmla="*/ 1714500 h 3905250"/>
              <a:gd name="connsiteX102" fmla="*/ 158750 w 2279650"/>
              <a:gd name="connsiteY102" fmla="*/ 1873250 h 3905250"/>
              <a:gd name="connsiteX103" fmla="*/ 158750 w 2279650"/>
              <a:gd name="connsiteY103" fmla="*/ 2095500 h 3905250"/>
              <a:gd name="connsiteX104" fmla="*/ 209550 w 2279650"/>
              <a:gd name="connsiteY104" fmla="*/ 2247900 h 3905250"/>
              <a:gd name="connsiteX105" fmla="*/ 209550 w 2279650"/>
              <a:gd name="connsiteY105" fmla="*/ 2406650 h 3905250"/>
              <a:gd name="connsiteX106" fmla="*/ 196850 w 2279650"/>
              <a:gd name="connsiteY106" fmla="*/ 2495550 h 3905250"/>
              <a:gd name="connsiteX107" fmla="*/ 152400 w 2279650"/>
              <a:gd name="connsiteY107" fmla="*/ 2387600 h 3905250"/>
              <a:gd name="connsiteX108" fmla="*/ 82550 w 2279650"/>
              <a:gd name="connsiteY108" fmla="*/ 2324100 h 3905250"/>
              <a:gd name="connsiteX109" fmla="*/ 69850 w 2279650"/>
              <a:gd name="connsiteY109" fmla="*/ 2489200 h 3905250"/>
              <a:gd name="connsiteX110" fmla="*/ 101600 w 2279650"/>
              <a:gd name="connsiteY110" fmla="*/ 2584450 h 3905250"/>
              <a:gd name="connsiteX111" fmla="*/ 120650 w 2279650"/>
              <a:gd name="connsiteY111" fmla="*/ 2635250 h 3905250"/>
              <a:gd name="connsiteX112" fmla="*/ 57150 w 2279650"/>
              <a:gd name="connsiteY112" fmla="*/ 2705100 h 3905250"/>
              <a:gd name="connsiteX113" fmla="*/ 0 w 2279650"/>
              <a:gd name="connsiteY113" fmla="*/ 2686050 h 3905250"/>
              <a:gd name="connsiteX114" fmla="*/ 12700 w 2279650"/>
              <a:gd name="connsiteY114" fmla="*/ 2762250 h 3905250"/>
              <a:gd name="connsiteX115" fmla="*/ 95250 w 2279650"/>
              <a:gd name="connsiteY115" fmla="*/ 2895600 h 3905250"/>
              <a:gd name="connsiteX116" fmla="*/ 133350 w 2279650"/>
              <a:gd name="connsiteY116" fmla="*/ 3041650 h 3905250"/>
              <a:gd name="connsiteX117" fmla="*/ 215900 w 2279650"/>
              <a:gd name="connsiteY117" fmla="*/ 3194050 h 3905250"/>
              <a:gd name="connsiteX118" fmla="*/ 381000 w 2279650"/>
              <a:gd name="connsiteY118" fmla="*/ 3270250 h 3905250"/>
              <a:gd name="connsiteX119" fmla="*/ 488950 w 2279650"/>
              <a:gd name="connsiteY119" fmla="*/ 3346450 h 3905250"/>
              <a:gd name="connsiteX120" fmla="*/ 558800 w 2279650"/>
              <a:gd name="connsiteY120" fmla="*/ 3435350 h 3905250"/>
              <a:gd name="connsiteX121" fmla="*/ 692150 w 2279650"/>
              <a:gd name="connsiteY121" fmla="*/ 3524250 h 3905250"/>
              <a:gd name="connsiteX122" fmla="*/ 850900 w 2279650"/>
              <a:gd name="connsiteY122" fmla="*/ 3606800 h 3905250"/>
              <a:gd name="connsiteX123" fmla="*/ 914400 w 2279650"/>
              <a:gd name="connsiteY123" fmla="*/ 3708400 h 3905250"/>
              <a:gd name="connsiteX124" fmla="*/ 965200 w 2279650"/>
              <a:gd name="connsiteY124" fmla="*/ 3790950 h 3905250"/>
              <a:gd name="connsiteX125" fmla="*/ 1022350 w 2279650"/>
              <a:gd name="connsiteY125" fmla="*/ 3822700 h 3905250"/>
              <a:gd name="connsiteX126" fmla="*/ 1123950 w 2279650"/>
              <a:gd name="connsiteY126" fmla="*/ 3848100 h 3905250"/>
              <a:gd name="connsiteX127" fmla="*/ 1225550 w 2279650"/>
              <a:gd name="connsiteY127" fmla="*/ 3873500 h 3905250"/>
              <a:gd name="connsiteX128" fmla="*/ 1314450 w 2279650"/>
              <a:gd name="connsiteY128" fmla="*/ 3905250 h 3905250"/>
              <a:gd name="connsiteX0" fmla="*/ 1314450 w 2279650"/>
              <a:gd name="connsiteY0" fmla="*/ 3905250 h 3905250"/>
              <a:gd name="connsiteX1" fmla="*/ 1511300 w 2279650"/>
              <a:gd name="connsiteY1" fmla="*/ 3860800 h 3905250"/>
              <a:gd name="connsiteX2" fmla="*/ 1524000 w 2279650"/>
              <a:gd name="connsiteY2" fmla="*/ 3797300 h 3905250"/>
              <a:gd name="connsiteX3" fmla="*/ 1746250 w 2279650"/>
              <a:gd name="connsiteY3" fmla="*/ 3746500 h 3905250"/>
              <a:gd name="connsiteX4" fmla="*/ 1771650 w 2279650"/>
              <a:gd name="connsiteY4" fmla="*/ 3670300 h 3905250"/>
              <a:gd name="connsiteX5" fmla="*/ 1822450 w 2279650"/>
              <a:gd name="connsiteY5" fmla="*/ 3556000 h 3905250"/>
              <a:gd name="connsiteX6" fmla="*/ 1860550 w 2279650"/>
              <a:gd name="connsiteY6" fmla="*/ 3422650 h 3905250"/>
              <a:gd name="connsiteX7" fmla="*/ 1949450 w 2279650"/>
              <a:gd name="connsiteY7" fmla="*/ 3340100 h 3905250"/>
              <a:gd name="connsiteX8" fmla="*/ 2025650 w 2279650"/>
              <a:gd name="connsiteY8" fmla="*/ 3276600 h 3905250"/>
              <a:gd name="connsiteX9" fmla="*/ 2120900 w 2279650"/>
              <a:gd name="connsiteY9" fmla="*/ 3200400 h 3905250"/>
              <a:gd name="connsiteX10" fmla="*/ 2203450 w 2279650"/>
              <a:gd name="connsiteY10" fmla="*/ 3092450 h 3905250"/>
              <a:gd name="connsiteX11" fmla="*/ 2279650 w 2279650"/>
              <a:gd name="connsiteY11" fmla="*/ 2965450 h 3905250"/>
              <a:gd name="connsiteX12" fmla="*/ 2266950 w 2279650"/>
              <a:gd name="connsiteY12" fmla="*/ 2762250 h 3905250"/>
              <a:gd name="connsiteX13" fmla="*/ 2235200 w 2279650"/>
              <a:gd name="connsiteY13" fmla="*/ 2679700 h 3905250"/>
              <a:gd name="connsiteX14" fmla="*/ 2235200 w 2279650"/>
              <a:gd name="connsiteY14" fmla="*/ 2660650 h 3905250"/>
              <a:gd name="connsiteX15" fmla="*/ 2260600 w 2279650"/>
              <a:gd name="connsiteY15" fmla="*/ 2527300 h 3905250"/>
              <a:gd name="connsiteX16" fmla="*/ 2260600 w 2279650"/>
              <a:gd name="connsiteY16" fmla="*/ 2349500 h 3905250"/>
              <a:gd name="connsiteX17" fmla="*/ 2228850 w 2279650"/>
              <a:gd name="connsiteY17" fmla="*/ 2292350 h 3905250"/>
              <a:gd name="connsiteX18" fmla="*/ 2159000 w 2279650"/>
              <a:gd name="connsiteY18" fmla="*/ 2470150 h 3905250"/>
              <a:gd name="connsiteX19" fmla="*/ 2108200 w 2279650"/>
              <a:gd name="connsiteY19" fmla="*/ 2571750 h 3905250"/>
              <a:gd name="connsiteX20" fmla="*/ 2101850 w 2279650"/>
              <a:gd name="connsiteY20" fmla="*/ 2393950 h 3905250"/>
              <a:gd name="connsiteX21" fmla="*/ 2146300 w 2279650"/>
              <a:gd name="connsiteY21" fmla="*/ 2273300 h 3905250"/>
              <a:gd name="connsiteX22" fmla="*/ 2152650 w 2279650"/>
              <a:gd name="connsiteY22" fmla="*/ 2120900 h 3905250"/>
              <a:gd name="connsiteX23" fmla="*/ 2139950 w 2279650"/>
              <a:gd name="connsiteY23" fmla="*/ 2000250 h 3905250"/>
              <a:gd name="connsiteX24" fmla="*/ 2127250 w 2279650"/>
              <a:gd name="connsiteY24" fmla="*/ 1866900 h 3905250"/>
              <a:gd name="connsiteX25" fmla="*/ 2082800 w 2279650"/>
              <a:gd name="connsiteY25" fmla="*/ 1803400 h 3905250"/>
              <a:gd name="connsiteX26" fmla="*/ 2044700 w 2279650"/>
              <a:gd name="connsiteY26" fmla="*/ 1879600 h 3905250"/>
              <a:gd name="connsiteX27" fmla="*/ 2025650 w 2279650"/>
              <a:gd name="connsiteY27" fmla="*/ 2063750 h 3905250"/>
              <a:gd name="connsiteX28" fmla="*/ 1993900 w 2279650"/>
              <a:gd name="connsiteY28" fmla="*/ 1892300 h 3905250"/>
              <a:gd name="connsiteX29" fmla="*/ 1974850 w 2279650"/>
              <a:gd name="connsiteY29" fmla="*/ 1695450 h 3905250"/>
              <a:gd name="connsiteX30" fmla="*/ 1968500 w 2279650"/>
              <a:gd name="connsiteY30" fmla="*/ 1498600 h 3905250"/>
              <a:gd name="connsiteX31" fmla="*/ 1930400 w 2279650"/>
              <a:gd name="connsiteY31" fmla="*/ 1390650 h 3905250"/>
              <a:gd name="connsiteX32" fmla="*/ 1854200 w 2279650"/>
              <a:gd name="connsiteY32" fmla="*/ 1168400 h 3905250"/>
              <a:gd name="connsiteX33" fmla="*/ 1797050 w 2279650"/>
              <a:gd name="connsiteY33" fmla="*/ 952500 h 3905250"/>
              <a:gd name="connsiteX34" fmla="*/ 1746250 w 2279650"/>
              <a:gd name="connsiteY34" fmla="*/ 831850 h 3905250"/>
              <a:gd name="connsiteX35" fmla="*/ 1752600 w 2279650"/>
              <a:gd name="connsiteY35" fmla="*/ 742950 h 3905250"/>
              <a:gd name="connsiteX36" fmla="*/ 1752600 w 2279650"/>
              <a:gd name="connsiteY36" fmla="*/ 742950 h 3905250"/>
              <a:gd name="connsiteX37" fmla="*/ 1676400 w 2279650"/>
              <a:gd name="connsiteY37" fmla="*/ 876300 h 3905250"/>
              <a:gd name="connsiteX38" fmla="*/ 1689100 w 2279650"/>
              <a:gd name="connsiteY38" fmla="*/ 1054100 h 3905250"/>
              <a:gd name="connsiteX39" fmla="*/ 1727200 w 2279650"/>
              <a:gd name="connsiteY39" fmla="*/ 1206500 h 3905250"/>
              <a:gd name="connsiteX40" fmla="*/ 1720850 w 2279650"/>
              <a:gd name="connsiteY40" fmla="*/ 1263650 h 3905250"/>
              <a:gd name="connsiteX41" fmla="*/ 1663700 w 2279650"/>
              <a:gd name="connsiteY41" fmla="*/ 1143000 h 3905250"/>
              <a:gd name="connsiteX42" fmla="*/ 1625600 w 2279650"/>
              <a:gd name="connsiteY42" fmla="*/ 920750 h 3905250"/>
              <a:gd name="connsiteX43" fmla="*/ 1612900 w 2279650"/>
              <a:gd name="connsiteY43" fmla="*/ 793750 h 3905250"/>
              <a:gd name="connsiteX44" fmla="*/ 1613694 w 2279650"/>
              <a:gd name="connsiteY44" fmla="*/ 655637 h 3905250"/>
              <a:gd name="connsiteX45" fmla="*/ 1612106 w 2279650"/>
              <a:gd name="connsiteY45" fmla="*/ 608807 h 3905250"/>
              <a:gd name="connsiteX46" fmla="*/ 1606550 w 2279650"/>
              <a:gd name="connsiteY46" fmla="*/ 527050 h 3905250"/>
              <a:gd name="connsiteX47" fmla="*/ 1562100 w 2279650"/>
              <a:gd name="connsiteY47" fmla="*/ 571500 h 3905250"/>
              <a:gd name="connsiteX48" fmla="*/ 1536700 w 2279650"/>
              <a:gd name="connsiteY48" fmla="*/ 692150 h 3905250"/>
              <a:gd name="connsiteX49" fmla="*/ 1524000 w 2279650"/>
              <a:gd name="connsiteY49" fmla="*/ 806450 h 3905250"/>
              <a:gd name="connsiteX50" fmla="*/ 1498600 w 2279650"/>
              <a:gd name="connsiteY50" fmla="*/ 704850 h 3905250"/>
              <a:gd name="connsiteX51" fmla="*/ 1511300 w 2279650"/>
              <a:gd name="connsiteY51" fmla="*/ 533400 h 3905250"/>
              <a:gd name="connsiteX52" fmla="*/ 1517650 w 2279650"/>
              <a:gd name="connsiteY52" fmla="*/ 381000 h 3905250"/>
              <a:gd name="connsiteX53" fmla="*/ 1447800 w 2279650"/>
              <a:gd name="connsiteY53" fmla="*/ 539750 h 3905250"/>
              <a:gd name="connsiteX54" fmla="*/ 1397000 w 2279650"/>
              <a:gd name="connsiteY54" fmla="*/ 711200 h 3905250"/>
              <a:gd name="connsiteX55" fmla="*/ 1397000 w 2279650"/>
              <a:gd name="connsiteY55" fmla="*/ 711200 h 3905250"/>
              <a:gd name="connsiteX56" fmla="*/ 1397000 w 2279650"/>
              <a:gd name="connsiteY56" fmla="*/ 514350 h 3905250"/>
              <a:gd name="connsiteX57" fmla="*/ 1377950 w 2279650"/>
              <a:gd name="connsiteY57" fmla="*/ 330200 h 3905250"/>
              <a:gd name="connsiteX58" fmla="*/ 1346200 w 2279650"/>
              <a:gd name="connsiteY58" fmla="*/ 120650 h 3905250"/>
              <a:gd name="connsiteX59" fmla="*/ 1327150 w 2279650"/>
              <a:gd name="connsiteY59" fmla="*/ 50800 h 3905250"/>
              <a:gd name="connsiteX60" fmla="*/ 1276350 w 2279650"/>
              <a:gd name="connsiteY60" fmla="*/ 234950 h 3905250"/>
              <a:gd name="connsiteX61" fmla="*/ 1244600 w 2279650"/>
              <a:gd name="connsiteY61" fmla="*/ 368300 h 3905250"/>
              <a:gd name="connsiteX62" fmla="*/ 1206500 w 2279650"/>
              <a:gd name="connsiteY62" fmla="*/ 412750 h 3905250"/>
              <a:gd name="connsiteX63" fmla="*/ 1155700 w 2279650"/>
              <a:gd name="connsiteY63" fmla="*/ 292100 h 3905250"/>
              <a:gd name="connsiteX64" fmla="*/ 1111250 w 2279650"/>
              <a:gd name="connsiteY64" fmla="*/ 120650 h 3905250"/>
              <a:gd name="connsiteX65" fmla="*/ 1054100 w 2279650"/>
              <a:gd name="connsiteY65" fmla="*/ 0 h 3905250"/>
              <a:gd name="connsiteX66" fmla="*/ 1054100 w 2279650"/>
              <a:gd name="connsiteY66" fmla="*/ 0 h 3905250"/>
              <a:gd name="connsiteX67" fmla="*/ 984250 w 2279650"/>
              <a:gd name="connsiteY67" fmla="*/ 228600 h 3905250"/>
              <a:gd name="connsiteX68" fmla="*/ 984250 w 2279650"/>
              <a:gd name="connsiteY68" fmla="*/ 450850 h 3905250"/>
              <a:gd name="connsiteX69" fmla="*/ 990600 w 2279650"/>
              <a:gd name="connsiteY69" fmla="*/ 609600 h 3905250"/>
              <a:gd name="connsiteX70" fmla="*/ 984250 w 2279650"/>
              <a:gd name="connsiteY70" fmla="*/ 749300 h 3905250"/>
              <a:gd name="connsiteX71" fmla="*/ 977900 w 2279650"/>
              <a:gd name="connsiteY71" fmla="*/ 857250 h 3905250"/>
              <a:gd name="connsiteX72" fmla="*/ 977900 w 2279650"/>
              <a:gd name="connsiteY72" fmla="*/ 857250 h 3905250"/>
              <a:gd name="connsiteX73" fmla="*/ 901700 w 2279650"/>
              <a:gd name="connsiteY73" fmla="*/ 781050 h 3905250"/>
              <a:gd name="connsiteX74" fmla="*/ 886619 w 2279650"/>
              <a:gd name="connsiteY74" fmla="*/ 624682 h 3905250"/>
              <a:gd name="connsiteX75" fmla="*/ 819150 w 2279650"/>
              <a:gd name="connsiteY75" fmla="*/ 541338 h 3905250"/>
              <a:gd name="connsiteX76" fmla="*/ 793750 w 2279650"/>
              <a:gd name="connsiteY76" fmla="*/ 711200 h 3905250"/>
              <a:gd name="connsiteX77" fmla="*/ 831850 w 2279650"/>
              <a:gd name="connsiteY77" fmla="*/ 857250 h 3905250"/>
              <a:gd name="connsiteX78" fmla="*/ 812800 w 2279650"/>
              <a:gd name="connsiteY78" fmla="*/ 1121569 h 3905250"/>
              <a:gd name="connsiteX79" fmla="*/ 774700 w 2279650"/>
              <a:gd name="connsiteY79" fmla="*/ 825500 h 3905250"/>
              <a:gd name="connsiteX80" fmla="*/ 711200 w 2279650"/>
              <a:gd name="connsiteY80" fmla="*/ 857250 h 3905250"/>
              <a:gd name="connsiteX81" fmla="*/ 711200 w 2279650"/>
              <a:gd name="connsiteY81" fmla="*/ 1041400 h 3905250"/>
              <a:gd name="connsiteX82" fmla="*/ 692150 w 2279650"/>
              <a:gd name="connsiteY82" fmla="*/ 1212850 h 3905250"/>
              <a:gd name="connsiteX83" fmla="*/ 628650 w 2279650"/>
              <a:gd name="connsiteY83" fmla="*/ 1111250 h 3905250"/>
              <a:gd name="connsiteX84" fmla="*/ 641350 w 2279650"/>
              <a:gd name="connsiteY84" fmla="*/ 1276350 h 3905250"/>
              <a:gd name="connsiteX85" fmla="*/ 609600 w 2279650"/>
              <a:gd name="connsiteY85" fmla="*/ 1441450 h 3905250"/>
              <a:gd name="connsiteX86" fmla="*/ 584200 w 2279650"/>
              <a:gd name="connsiteY86" fmla="*/ 1301750 h 3905250"/>
              <a:gd name="connsiteX87" fmla="*/ 527050 w 2279650"/>
              <a:gd name="connsiteY87" fmla="*/ 1244600 h 3905250"/>
              <a:gd name="connsiteX88" fmla="*/ 540544 w 2279650"/>
              <a:gd name="connsiteY88" fmla="*/ 1449388 h 3905250"/>
              <a:gd name="connsiteX89" fmla="*/ 494506 w 2279650"/>
              <a:gd name="connsiteY89" fmla="*/ 1638300 h 3905250"/>
              <a:gd name="connsiteX90" fmla="*/ 497682 w 2279650"/>
              <a:gd name="connsiteY90" fmla="*/ 1770856 h 3905250"/>
              <a:gd name="connsiteX91" fmla="*/ 520700 w 2279650"/>
              <a:gd name="connsiteY91" fmla="*/ 1873250 h 3905250"/>
              <a:gd name="connsiteX92" fmla="*/ 577057 w 2279650"/>
              <a:gd name="connsiteY92" fmla="*/ 2111375 h 3905250"/>
              <a:gd name="connsiteX93" fmla="*/ 469900 w 2279650"/>
              <a:gd name="connsiteY93" fmla="*/ 1968500 h 3905250"/>
              <a:gd name="connsiteX94" fmla="*/ 412750 w 2279650"/>
              <a:gd name="connsiteY94" fmla="*/ 1771650 h 3905250"/>
              <a:gd name="connsiteX95" fmla="*/ 346075 w 2279650"/>
              <a:gd name="connsiteY95" fmla="*/ 1929606 h 3905250"/>
              <a:gd name="connsiteX96" fmla="*/ 319881 w 2279650"/>
              <a:gd name="connsiteY96" fmla="*/ 1791494 h 3905250"/>
              <a:gd name="connsiteX97" fmla="*/ 342900 w 2279650"/>
              <a:gd name="connsiteY97" fmla="*/ 1651000 h 3905250"/>
              <a:gd name="connsiteX98" fmla="*/ 317500 w 2279650"/>
              <a:gd name="connsiteY98" fmla="*/ 1543050 h 3905250"/>
              <a:gd name="connsiteX99" fmla="*/ 285750 w 2279650"/>
              <a:gd name="connsiteY99" fmla="*/ 1409700 h 3905250"/>
              <a:gd name="connsiteX100" fmla="*/ 254000 w 2279650"/>
              <a:gd name="connsiteY100" fmla="*/ 1365250 h 3905250"/>
              <a:gd name="connsiteX101" fmla="*/ 209550 w 2279650"/>
              <a:gd name="connsiteY101" fmla="*/ 1543050 h 3905250"/>
              <a:gd name="connsiteX102" fmla="*/ 177800 w 2279650"/>
              <a:gd name="connsiteY102" fmla="*/ 1714500 h 3905250"/>
              <a:gd name="connsiteX103" fmla="*/ 158750 w 2279650"/>
              <a:gd name="connsiteY103" fmla="*/ 1873250 h 3905250"/>
              <a:gd name="connsiteX104" fmla="*/ 158750 w 2279650"/>
              <a:gd name="connsiteY104" fmla="*/ 2095500 h 3905250"/>
              <a:gd name="connsiteX105" fmla="*/ 209550 w 2279650"/>
              <a:gd name="connsiteY105" fmla="*/ 2247900 h 3905250"/>
              <a:gd name="connsiteX106" fmla="*/ 209550 w 2279650"/>
              <a:gd name="connsiteY106" fmla="*/ 2406650 h 3905250"/>
              <a:gd name="connsiteX107" fmla="*/ 196850 w 2279650"/>
              <a:gd name="connsiteY107" fmla="*/ 2495550 h 3905250"/>
              <a:gd name="connsiteX108" fmla="*/ 152400 w 2279650"/>
              <a:gd name="connsiteY108" fmla="*/ 2387600 h 3905250"/>
              <a:gd name="connsiteX109" fmla="*/ 82550 w 2279650"/>
              <a:gd name="connsiteY109" fmla="*/ 2324100 h 3905250"/>
              <a:gd name="connsiteX110" fmla="*/ 69850 w 2279650"/>
              <a:gd name="connsiteY110" fmla="*/ 2489200 h 3905250"/>
              <a:gd name="connsiteX111" fmla="*/ 101600 w 2279650"/>
              <a:gd name="connsiteY111" fmla="*/ 2584450 h 3905250"/>
              <a:gd name="connsiteX112" fmla="*/ 120650 w 2279650"/>
              <a:gd name="connsiteY112" fmla="*/ 2635250 h 3905250"/>
              <a:gd name="connsiteX113" fmla="*/ 57150 w 2279650"/>
              <a:gd name="connsiteY113" fmla="*/ 2705100 h 3905250"/>
              <a:gd name="connsiteX114" fmla="*/ 0 w 2279650"/>
              <a:gd name="connsiteY114" fmla="*/ 2686050 h 3905250"/>
              <a:gd name="connsiteX115" fmla="*/ 12700 w 2279650"/>
              <a:gd name="connsiteY115" fmla="*/ 2762250 h 3905250"/>
              <a:gd name="connsiteX116" fmla="*/ 95250 w 2279650"/>
              <a:gd name="connsiteY116" fmla="*/ 2895600 h 3905250"/>
              <a:gd name="connsiteX117" fmla="*/ 133350 w 2279650"/>
              <a:gd name="connsiteY117" fmla="*/ 3041650 h 3905250"/>
              <a:gd name="connsiteX118" fmla="*/ 215900 w 2279650"/>
              <a:gd name="connsiteY118" fmla="*/ 3194050 h 3905250"/>
              <a:gd name="connsiteX119" fmla="*/ 381000 w 2279650"/>
              <a:gd name="connsiteY119" fmla="*/ 3270250 h 3905250"/>
              <a:gd name="connsiteX120" fmla="*/ 488950 w 2279650"/>
              <a:gd name="connsiteY120" fmla="*/ 3346450 h 3905250"/>
              <a:gd name="connsiteX121" fmla="*/ 558800 w 2279650"/>
              <a:gd name="connsiteY121" fmla="*/ 3435350 h 3905250"/>
              <a:gd name="connsiteX122" fmla="*/ 692150 w 2279650"/>
              <a:gd name="connsiteY122" fmla="*/ 3524250 h 3905250"/>
              <a:gd name="connsiteX123" fmla="*/ 850900 w 2279650"/>
              <a:gd name="connsiteY123" fmla="*/ 3606800 h 3905250"/>
              <a:gd name="connsiteX124" fmla="*/ 914400 w 2279650"/>
              <a:gd name="connsiteY124" fmla="*/ 3708400 h 3905250"/>
              <a:gd name="connsiteX125" fmla="*/ 965200 w 2279650"/>
              <a:gd name="connsiteY125" fmla="*/ 3790950 h 3905250"/>
              <a:gd name="connsiteX126" fmla="*/ 1022350 w 2279650"/>
              <a:gd name="connsiteY126" fmla="*/ 3822700 h 3905250"/>
              <a:gd name="connsiteX127" fmla="*/ 1123950 w 2279650"/>
              <a:gd name="connsiteY127" fmla="*/ 3848100 h 3905250"/>
              <a:gd name="connsiteX128" fmla="*/ 1225550 w 2279650"/>
              <a:gd name="connsiteY128" fmla="*/ 3873500 h 3905250"/>
              <a:gd name="connsiteX129" fmla="*/ 1314450 w 2279650"/>
              <a:gd name="connsiteY129" fmla="*/ 3905250 h 3905250"/>
              <a:gd name="connsiteX0" fmla="*/ 1314450 w 2279650"/>
              <a:gd name="connsiteY0" fmla="*/ 3905250 h 3905250"/>
              <a:gd name="connsiteX1" fmla="*/ 1511300 w 2279650"/>
              <a:gd name="connsiteY1" fmla="*/ 3860800 h 3905250"/>
              <a:gd name="connsiteX2" fmla="*/ 1524000 w 2279650"/>
              <a:gd name="connsiteY2" fmla="*/ 3797300 h 3905250"/>
              <a:gd name="connsiteX3" fmla="*/ 1746250 w 2279650"/>
              <a:gd name="connsiteY3" fmla="*/ 3746500 h 3905250"/>
              <a:gd name="connsiteX4" fmla="*/ 1771650 w 2279650"/>
              <a:gd name="connsiteY4" fmla="*/ 3670300 h 3905250"/>
              <a:gd name="connsiteX5" fmla="*/ 1822450 w 2279650"/>
              <a:gd name="connsiteY5" fmla="*/ 3556000 h 3905250"/>
              <a:gd name="connsiteX6" fmla="*/ 1860550 w 2279650"/>
              <a:gd name="connsiteY6" fmla="*/ 3422650 h 3905250"/>
              <a:gd name="connsiteX7" fmla="*/ 1949450 w 2279650"/>
              <a:gd name="connsiteY7" fmla="*/ 3340100 h 3905250"/>
              <a:gd name="connsiteX8" fmla="*/ 2025650 w 2279650"/>
              <a:gd name="connsiteY8" fmla="*/ 3276600 h 3905250"/>
              <a:gd name="connsiteX9" fmla="*/ 2120900 w 2279650"/>
              <a:gd name="connsiteY9" fmla="*/ 3200400 h 3905250"/>
              <a:gd name="connsiteX10" fmla="*/ 2203450 w 2279650"/>
              <a:gd name="connsiteY10" fmla="*/ 3092450 h 3905250"/>
              <a:gd name="connsiteX11" fmla="*/ 2279650 w 2279650"/>
              <a:gd name="connsiteY11" fmla="*/ 2965450 h 3905250"/>
              <a:gd name="connsiteX12" fmla="*/ 2266950 w 2279650"/>
              <a:gd name="connsiteY12" fmla="*/ 2762250 h 3905250"/>
              <a:gd name="connsiteX13" fmla="*/ 2235200 w 2279650"/>
              <a:gd name="connsiteY13" fmla="*/ 2679700 h 3905250"/>
              <a:gd name="connsiteX14" fmla="*/ 2235200 w 2279650"/>
              <a:gd name="connsiteY14" fmla="*/ 2660650 h 3905250"/>
              <a:gd name="connsiteX15" fmla="*/ 2260600 w 2279650"/>
              <a:gd name="connsiteY15" fmla="*/ 2527300 h 3905250"/>
              <a:gd name="connsiteX16" fmla="*/ 2260600 w 2279650"/>
              <a:gd name="connsiteY16" fmla="*/ 2349500 h 3905250"/>
              <a:gd name="connsiteX17" fmla="*/ 2228850 w 2279650"/>
              <a:gd name="connsiteY17" fmla="*/ 2292350 h 3905250"/>
              <a:gd name="connsiteX18" fmla="*/ 2159000 w 2279650"/>
              <a:gd name="connsiteY18" fmla="*/ 2470150 h 3905250"/>
              <a:gd name="connsiteX19" fmla="*/ 2108200 w 2279650"/>
              <a:gd name="connsiteY19" fmla="*/ 2571750 h 3905250"/>
              <a:gd name="connsiteX20" fmla="*/ 2101850 w 2279650"/>
              <a:gd name="connsiteY20" fmla="*/ 2393950 h 3905250"/>
              <a:gd name="connsiteX21" fmla="*/ 2146300 w 2279650"/>
              <a:gd name="connsiteY21" fmla="*/ 2273300 h 3905250"/>
              <a:gd name="connsiteX22" fmla="*/ 2152650 w 2279650"/>
              <a:gd name="connsiteY22" fmla="*/ 2120900 h 3905250"/>
              <a:gd name="connsiteX23" fmla="*/ 2139950 w 2279650"/>
              <a:gd name="connsiteY23" fmla="*/ 2000250 h 3905250"/>
              <a:gd name="connsiteX24" fmla="*/ 2127250 w 2279650"/>
              <a:gd name="connsiteY24" fmla="*/ 1866900 h 3905250"/>
              <a:gd name="connsiteX25" fmla="*/ 2082800 w 2279650"/>
              <a:gd name="connsiteY25" fmla="*/ 1803400 h 3905250"/>
              <a:gd name="connsiteX26" fmla="*/ 2044700 w 2279650"/>
              <a:gd name="connsiteY26" fmla="*/ 1879600 h 3905250"/>
              <a:gd name="connsiteX27" fmla="*/ 2025650 w 2279650"/>
              <a:gd name="connsiteY27" fmla="*/ 2063750 h 3905250"/>
              <a:gd name="connsiteX28" fmla="*/ 1993900 w 2279650"/>
              <a:gd name="connsiteY28" fmla="*/ 1892300 h 3905250"/>
              <a:gd name="connsiteX29" fmla="*/ 1974850 w 2279650"/>
              <a:gd name="connsiteY29" fmla="*/ 1695450 h 3905250"/>
              <a:gd name="connsiteX30" fmla="*/ 1968500 w 2279650"/>
              <a:gd name="connsiteY30" fmla="*/ 1498600 h 3905250"/>
              <a:gd name="connsiteX31" fmla="*/ 1930400 w 2279650"/>
              <a:gd name="connsiteY31" fmla="*/ 1390650 h 3905250"/>
              <a:gd name="connsiteX32" fmla="*/ 1854200 w 2279650"/>
              <a:gd name="connsiteY32" fmla="*/ 1168400 h 3905250"/>
              <a:gd name="connsiteX33" fmla="*/ 1797050 w 2279650"/>
              <a:gd name="connsiteY33" fmla="*/ 952500 h 3905250"/>
              <a:gd name="connsiteX34" fmla="*/ 1746250 w 2279650"/>
              <a:gd name="connsiteY34" fmla="*/ 831850 h 3905250"/>
              <a:gd name="connsiteX35" fmla="*/ 1752600 w 2279650"/>
              <a:gd name="connsiteY35" fmla="*/ 742950 h 3905250"/>
              <a:gd name="connsiteX36" fmla="*/ 1752600 w 2279650"/>
              <a:gd name="connsiteY36" fmla="*/ 742950 h 3905250"/>
              <a:gd name="connsiteX37" fmla="*/ 1676400 w 2279650"/>
              <a:gd name="connsiteY37" fmla="*/ 876300 h 3905250"/>
              <a:gd name="connsiteX38" fmla="*/ 1689100 w 2279650"/>
              <a:gd name="connsiteY38" fmla="*/ 1054100 h 3905250"/>
              <a:gd name="connsiteX39" fmla="*/ 1727200 w 2279650"/>
              <a:gd name="connsiteY39" fmla="*/ 1206500 h 3905250"/>
              <a:gd name="connsiteX40" fmla="*/ 1720850 w 2279650"/>
              <a:gd name="connsiteY40" fmla="*/ 1263650 h 3905250"/>
              <a:gd name="connsiteX41" fmla="*/ 1663700 w 2279650"/>
              <a:gd name="connsiteY41" fmla="*/ 1143000 h 3905250"/>
              <a:gd name="connsiteX42" fmla="*/ 1625600 w 2279650"/>
              <a:gd name="connsiteY42" fmla="*/ 920750 h 3905250"/>
              <a:gd name="connsiteX43" fmla="*/ 1612900 w 2279650"/>
              <a:gd name="connsiteY43" fmla="*/ 793750 h 3905250"/>
              <a:gd name="connsiteX44" fmla="*/ 1613694 w 2279650"/>
              <a:gd name="connsiteY44" fmla="*/ 655637 h 3905250"/>
              <a:gd name="connsiteX45" fmla="*/ 1612106 w 2279650"/>
              <a:gd name="connsiteY45" fmla="*/ 608807 h 3905250"/>
              <a:gd name="connsiteX46" fmla="*/ 1606550 w 2279650"/>
              <a:gd name="connsiteY46" fmla="*/ 527050 h 3905250"/>
              <a:gd name="connsiteX47" fmla="*/ 1562100 w 2279650"/>
              <a:gd name="connsiteY47" fmla="*/ 571500 h 3905250"/>
              <a:gd name="connsiteX48" fmla="*/ 1536700 w 2279650"/>
              <a:gd name="connsiteY48" fmla="*/ 692150 h 3905250"/>
              <a:gd name="connsiteX49" fmla="*/ 1524000 w 2279650"/>
              <a:gd name="connsiteY49" fmla="*/ 806450 h 3905250"/>
              <a:gd name="connsiteX50" fmla="*/ 1498600 w 2279650"/>
              <a:gd name="connsiteY50" fmla="*/ 704850 h 3905250"/>
              <a:gd name="connsiteX51" fmla="*/ 1511300 w 2279650"/>
              <a:gd name="connsiteY51" fmla="*/ 533400 h 3905250"/>
              <a:gd name="connsiteX52" fmla="*/ 1517650 w 2279650"/>
              <a:gd name="connsiteY52" fmla="*/ 381000 h 3905250"/>
              <a:gd name="connsiteX53" fmla="*/ 1447800 w 2279650"/>
              <a:gd name="connsiteY53" fmla="*/ 539750 h 3905250"/>
              <a:gd name="connsiteX54" fmla="*/ 1397000 w 2279650"/>
              <a:gd name="connsiteY54" fmla="*/ 711200 h 3905250"/>
              <a:gd name="connsiteX55" fmla="*/ 1397000 w 2279650"/>
              <a:gd name="connsiteY55" fmla="*/ 711200 h 3905250"/>
              <a:gd name="connsiteX56" fmla="*/ 1397000 w 2279650"/>
              <a:gd name="connsiteY56" fmla="*/ 514350 h 3905250"/>
              <a:gd name="connsiteX57" fmla="*/ 1377950 w 2279650"/>
              <a:gd name="connsiteY57" fmla="*/ 330200 h 3905250"/>
              <a:gd name="connsiteX58" fmla="*/ 1346200 w 2279650"/>
              <a:gd name="connsiteY58" fmla="*/ 120650 h 3905250"/>
              <a:gd name="connsiteX59" fmla="*/ 1327150 w 2279650"/>
              <a:gd name="connsiteY59" fmla="*/ 50800 h 3905250"/>
              <a:gd name="connsiteX60" fmla="*/ 1276350 w 2279650"/>
              <a:gd name="connsiteY60" fmla="*/ 234950 h 3905250"/>
              <a:gd name="connsiteX61" fmla="*/ 1244600 w 2279650"/>
              <a:gd name="connsiteY61" fmla="*/ 368300 h 3905250"/>
              <a:gd name="connsiteX62" fmla="*/ 1206500 w 2279650"/>
              <a:gd name="connsiteY62" fmla="*/ 412750 h 3905250"/>
              <a:gd name="connsiteX63" fmla="*/ 1155700 w 2279650"/>
              <a:gd name="connsiteY63" fmla="*/ 292100 h 3905250"/>
              <a:gd name="connsiteX64" fmla="*/ 1111250 w 2279650"/>
              <a:gd name="connsiteY64" fmla="*/ 120650 h 3905250"/>
              <a:gd name="connsiteX65" fmla="*/ 1054100 w 2279650"/>
              <a:gd name="connsiteY65" fmla="*/ 0 h 3905250"/>
              <a:gd name="connsiteX66" fmla="*/ 1054100 w 2279650"/>
              <a:gd name="connsiteY66" fmla="*/ 0 h 3905250"/>
              <a:gd name="connsiteX67" fmla="*/ 984250 w 2279650"/>
              <a:gd name="connsiteY67" fmla="*/ 228600 h 3905250"/>
              <a:gd name="connsiteX68" fmla="*/ 984250 w 2279650"/>
              <a:gd name="connsiteY68" fmla="*/ 450850 h 3905250"/>
              <a:gd name="connsiteX69" fmla="*/ 990600 w 2279650"/>
              <a:gd name="connsiteY69" fmla="*/ 609600 h 3905250"/>
              <a:gd name="connsiteX70" fmla="*/ 984250 w 2279650"/>
              <a:gd name="connsiteY70" fmla="*/ 749300 h 3905250"/>
              <a:gd name="connsiteX71" fmla="*/ 977900 w 2279650"/>
              <a:gd name="connsiteY71" fmla="*/ 857250 h 3905250"/>
              <a:gd name="connsiteX72" fmla="*/ 977900 w 2279650"/>
              <a:gd name="connsiteY72" fmla="*/ 857250 h 3905250"/>
              <a:gd name="connsiteX73" fmla="*/ 901700 w 2279650"/>
              <a:gd name="connsiteY73" fmla="*/ 781050 h 3905250"/>
              <a:gd name="connsiteX74" fmla="*/ 886619 w 2279650"/>
              <a:gd name="connsiteY74" fmla="*/ 624682 h 3905250"/>
              <a:gd name="connsiteX75" fmla="*/ 819150 w 2279650"/>
              <a:gd name="connsiteY75" fmla="*/ 541338 h 3905250"/>
              <a:gd name="connsiteX76" fmla="*/ 793750 w 2279650"/>
              <a:gd name="connsiteY76" fmla="*/ 711200 h 3905250"/>
              <a:gd name="connsiteX77" fmla="*/ 831850 w 2279650"/>
              <a:gd name="connsiteY77" fmla="*/ 857250 h 3905250"/>
              <a:gd name="connsiteX78" fmla="*/ 812800 w 2279650"/>
              <a:gd name="connsiteY78" fmla="*/ 1121569 h 3905250"/>
              <a:gd name="connsiteX79" fmla="*/ 774700 w 2279650"/>
              <a:gd name="connsiteY79" fmla="*/ 825500 h 3905250"/>
              <a:gd name="connsiteX80" fmla="*/ 711200 w 2279650"/>
              <a:gd name="connsiteY80" fmla="*/ 857250 h 3905250"/>
              <a:gd name="connsiteX81" fmla="*/ 711200 w 2279650"/>
              <a:gd name="connsiteY81" fmla="*/ 1041400 h 3905250"/>
              <a:gd name="connsiteX82" fmla="*/ 692150 w 2279650"/>
              <a:gd name="connsiteY82" fmla="*/ 1212850 h 3905250"/>
              <a:gd name="connsiteX83" fmla="*/ 628650 w 2279650"/>
              <a:gd name="connsiteY83" fmla="*/ 1111250 h 3905250"/>
              <a:gd name="connsiteX84" fmla="*/ 641350 w 2279650"/>
              <a:gd name="connsiteY84" fmla="*/ 1276350 h 3905250"/>
              <a:gd name="connsiteX85" fmla="*/ 609600 w 2279650"/>
              <a:gd name="connsiteY85" fmla="*/ 1441450 h 3905250"/>
              <a:gd name="connsiteX86" fmla="*/ 584200 w 2279650"/>
              <a:gd name="connsiteY86" fmla="*/ 1301750 h 3905250"/>
              <a:gd name="connsiteX87" fmla="*/ 527050 w 2279650"/>
              <a:gd name="connsiteY87" fmla="*/ 1244600 h 3905250"/>
              <a:gd name="connsiteX88" fmla="*/ 540544 w 2279650"/>
              <a:gd name="connsiteY88" fmla="*/ 1449388 h 3905250"/>
              <a:gd name="connsiteX89" fmla="*/ 494506 w 2279650"/>
              <a:gd name="connsiteY89" fmla="*/ 1638300 h 3905250"/>
              <a:gd name="connsiteX90" fmla="*/ 497682 w 2279650"/>
              <a:gd name="connsiteY90" fmla="*/ 1770856 h 3905250"/>
              <a:gd name="connsiteX91" fmla="*/ 520700 w 2279650"/>
              <a:gd name="connsiteY91" fmla="*/ 1873250 h 3905250"/>
              <a:gd name="connsiteX92" fmla="*/ 577057 w 2279650"/>
              <a:gd name="connsiteY92" fmla="*/ 2111375 h 3905250"/>
              <a:gd name="connsiteX93" fmla="*/ 469900 w 2279650"/>
              <a:gd name="connsiteY93" fmla="*/ 1968500 h 3905250"/>
              <a:gd name="connsiteX94" fmla="*/ 412750 w 2279650"/>
              <a:gd name="connsiteY94" fmla="*/ 1771650 h 3905250"/>
              <a:gd name="connsiteX95" fmla="*/ 346075 w 2279650"/>
              <a:gd name="connsiteY95" fmla="*/ 1929606 h 3905250"/>
              <a:gd name="connsiteX96" fmla="*/ 319881 w 2279650"/>
              <a:gd name="connsiteY96" fmla="*/ 1791494 h 3905250"/>
              <a:gd name="connsiteX97" fmla="*/ 326231 w 2279650"/>
              <a:gd name="connsiteY97" fmla="*/ 1646237 h 3905250"/>
              <a:gd name="connsiteX98" fmla="*/ 317500 w 2279650"/>
              <a:gd name="connsiteY98" fmla="*/ 1543050 h 3905250"/>
              <a:gd name="connsiteX99" fmla="*/ 285750 w 2279650"/>
              <a:gd name="connsiteY99" fmla="*/ 1409700 h 3905250"/>
              <a:gd name="connsiteX100" fmla="*/ 254000 w 2279650"/>
              <a:gd name="connsiteY100" fmla="*/ 1365250 h 3905250"/>
              <a:gd name="connsiteX101" fmla="*/ 209550 w 2279650"/>
              <a:gd name="connsiteY101" fmla="*/ 1543050 h 3905250"/>
              <a:gd name="connsiteX102" fmla="*/ 177800 w 2279650"/>
              <a:gd name="connsiteY102" fmla="*/ 1714500 h 3905250"/>
              <a:gd name="connsiteX103" fmla="*/ 158750 w 2279650"/>
              <a:gd name="connsiteY103" fmla="*/ 1873250 h 3905250"/>
              <a:gd name="connsiteX104" fmla="*/ 158750 w 2279650"/>
              <a:gd name="connsiteY104" fmla="*/ 2095500 h 3905250"/>
              <a:gd name="connsiteX105" fmla="*/ 209550 w 2279650"/>
              <a:gd name="connsiteY105" fmla="*/ 2247900 h 3905250"/>
              <a:gd name="connsiteX106" fmla="*/ 209550 w 2279650"/>
              <a:gd name="connsiteY106" fmla="*/ 2406650 h 3905250"/>
              <a:gd name="connsiteX107" fmla="*/ 196850 w 2279650"/>
              <a:gd name="connsiteY107" fmla="*/ 2495550 h 3905250"/>
              <a:gd name="connsiteX108" fmla="*/ 152400 w 2279650"/>
              <a:gd name="connsiteY108" fmla="*/ 2387600 h 3905250"/>
              <a:gd name="connsiteX109" fmla="*/ 82550 w 2279650"/>
              <a:gd name="connsiteY109" fmla="*/ 2324100 h 3905250"/>
              <a:gd name="connsiteX110" fmla="*/ 69850 w 2279650"/>
              <a:gd name="connsiteY110" fmla="*/ 2489200 h 3905250"/>
              <a:gd name="connsiteX111" fmla="*/ 101600 w 2279650"/>
              <a:gd name="connsiteY111" fmla="*/ 2584450 h 3905250"/>
              <a:gd name="connsiteX112" fmla="*/ 120650 w 2279650"/>
              <a:gd name="connsiteY112" fmla="*/ 2635250 h 3905250"/>
              <a:gd name="connsiteX113" fmla="*/ 57150 w 2279650"/>
              <a:gd name="connsiteY113" fmla="*/ 2705100 h 3905250"/>
              <a:gd name="connsiteX114" fmla="*/ 0 w 2279650"/>
              <a:gd name="connsiteY114" fmla="*/ 2686050 h 3905250"/>
              <a:gd name="connsiteX115" fmla="*/ 12700 w 2279650"/>
              <a:gd name="connsiteY115" fmla="*/ 2762250 h 3905250"/>
              <a:gd name="connsiteX116" fmla="*/ 95250 w 2279650"/>
              <a:gd name="connsiteY116" fmla="*/ 2895600 h 3905250"/>
              <a:gd name="connsiteX117" fmla="*/ 133350 w 2279650"/>
              <a:gd name="connsiteY117" fmla="*/ 3041650 h 3905250"/>
              <a:gd name="connsiteX118" fmla="*/ 215900 w 2279650"/>
              <a:gd name="connsiteY118" fmla="*/ 3194050 h 3905250"/>
              <a:gd name="connsiteX119" fmla="*/ 381000 w 2279650"/>
              <a:gd name="connsiteY119" fmla="*/ 3270250 h 3905250"/>
              <a:gd name="connsiteX120" fmla="*/ 488950 w 2279650"/>
              <a:gd name="connsiteY120" fmla="*/ 3346450 h 3905250"/>
              <a:gd name="connsiteX121" fmla="*/ 558800 w 2279650"/>
              <a:gd name="connsiteY121" fmla="*/ 3435350 h 3905250"/>
              <a:gd name="connsiteX122" fmla="*/ 692150 w 2279650"/>
              <a:gd name="connsiteY122" fmla="*/ 3524250 h 3905250"/>
              <a:gd name="connsiteX123" fmla="*/ 850900 w 2279650"/>
              <a:gd name="connsiteY123" fmla="*/ 3606800 h 3905250"/>
              <a:gd name="connsiteX124" fmla="*/ 914400 w 2279650"/>
              <a:gd name="connsiteY124" fmla="*/ 3708400 h 3905250"/>
              <a:gd name="connsiteX125" fmla="*/ 965200 w 2279650"/>
              <a:gd name="connsiteY125" fmla="*/ 3790950 h 3905250"/>
              <a:gd name="connsiteX126" fmla="*/ 1022350 w 2279650"/>
              <a:gd name="connsiteY126" fmla="*/ 3822700 h 3905250"/>
              <a:gd name="connsiteX127" fmla="*/ 1123950 w 2279650"/>
              <a:gd name="connsiteY127" fmla="*/ 3848100 h 3905250"/>
              <a:gd name="connsiteX128" fmla="*/ 1225550 w 2279650"/>
              <a:gd name="connsiteY128" fmla="*/ 3873500 h 3905250"/>
              <a:gd name="connsiteX129" fmla="*/ 1314450 w 2279650"/>
              <a:gd name="connsiteY129" fmla="*/ 3905250 h 3905250"/>
              <a:gd name="connsiteX0" fmla="*/ 1314450 w 2279650"/>
              <a:gd name="connsiteY0" fmla="*/ 3905250 h 3905250"/>
              <a:gd name="connsiteX1" fmla="*/ 1511300 w 2279650"/>
              <a:gd name="connsiteY1" fmla="*/ 3860800 h 3905250"/>
              <a:gd name="connsiteX2" fmla="*/ 1524000 w 2279650"/>
              <a:gd name="connsiteY2" fmla="*/ 3797300 h 3905250"/>
              <a:gd name="connsiteX3" fmla="*/ 1746250 w 2279650"/>
              <a:gd name="connsiteY3" fmla="*/ 3746500 h 3905250"/>
              <a:gd name="connsiteX4" fmla="*/ 1771650 w 2279650"/>
              <a:gd name="connsiteY4" fmla="*/ 3670300 h 3905250"/>
              <a:gd name="connsiteX5" fmla="*/ 1822450 w 2279650"/>
              <a:gd name="connsiteY5" fmla="*/ 3556000 h 3905250"/>
              <a:gd name="connsiteX6" fmla="*/ 1860550 w 2279650"/>
              <a:gd name="connsiteY6" fmla="*/ 3422650 h 3905250"/>
              <a:gd name="connsiteX7" fmla="*/ 1949450 w 2279650"/>
              <a:gd name="connsiteY7" fmla="*/ 3340100 h 3905250"/>
              <a:gd name="connsiteX8" fmla="*/ 2025650 w 2279650"/>
              <a:gd name="connsiteY8" fmla="*/ 3276600 h 3905250"/>
              <a:gd name="connsiteX9" fmla="*/ 2120900 w 2279650"/>
              <a:gd name="connsiteY9" fmla="*/ 3200400 h 3905250"/>
              <a:gd name="connsiteX10" fmla="*/ 2203450 w 2279650"/>
              <a:gd name="connsiteY10" fmla="*/ 3092450 h 3905250"/>
              <a:gd name="connsiteX11" fmla="*/ 2279650 w 2279650"/>
              <a:gd name="connsiteY11" fmla="*/ 2965450 h 3905250"/>
              <a:gd name="connsiteX12" fmla="*/ 2266950 w 2279650"/>
              <a:gd name="connsiteY12" fmla="*/ 2762250 h 3905250"/>
              <a:gd name="connsiteX13" fmla="*/ 2235200 w 2279650"/>
              <a:gd name="connsiteY13" fmla="*/ 2679700 h 3905250"/>
              <a:gd name="connsiteX14" fmla="*/ 2235200 w 2279650"/>
              <a:gd name="connsiteY14" fmla="*/ 2660650 h 3905250"/>
              <a:gd name="connsiteX15" fmla="*/ 2260600 w 2279650"/>
              <a:gd name="connsiteY15" fmla="*/ 2527300 h 3905250"/>
              <a:gd name="connsiteX16" fmla="*/ 2260600 w 2279650"/>
              <a:gd name="connsiteY16" fmla="*/ 2349500 h 3905250"/>
              <a:gd name="connsiteX17" fmla="*/ 2228850 w 2279650"/>
              <a:gd name="connsiteY17" fmla="*/ 2292350 h 3905250"/>
              <a:gd name="connsiteX18" fmla="*/ 2159000 w 2279650"/>
              <a:gd name="connsiteY18" fmla="*/ 2470150 h 3905250"/>
              <a:gd name="connsiteX19" fmla="*/ 2108200 w 2279650"/>
              <a:gd name="connsiteY19" fmla="*/ 2571750 h 3905250"/>
              <a:gd name="connsiteX20" fmla="*/ 2101850 w 2279650"/>
              <a:gd name="connsiteY20" fmla="*/ 2393950 h 3905250"/>
              <a:gd name="connsiteX21" fmla="*/ 2146300 w 2279650"/>
              <a:gd name="connsiteY21" fmla="*/ 2273300 h 3905250"/>
              <a:gd name="connsiteX22" fmla="*/ 2152650 w 2279650"/>
              <a:gd name="connsiteY22" fmla="*/ 2120900 h 3905250"/>
              <a:gd name="connsiteX23" fmla="*/ 2139950 w 2279650"/>
              <a:gd name="connsiteY23" fmla="*/ 2000250 h 3905250"/>
              <a:gd name="connsiteX24" fmla="*/ 2127250 w 2279650"/>
              <a:gd name="connsiteY24" fmla="*/ 1866900 h 3905250"/>
              <a:gd name="connsiteX25" fmla="*/ 2082800 w 2279650"/>
              <a:gd name="connsiteY25" fmla="*/ 1803400 h 3905250"/>
              <a:gd name="connsiteX26" fmla="*/ 2044700 w 2279650"/>
              <a:gd name="connsiteY26" fmla="*/ 1879600 h 3905250"/>
              <a:gd name="connsiteX27" fmla="*/ 2025650 w 2279650"/>
              <a:gd name="connsiteY27" fmla="*/ 2063750 h 3905250"/>
              <a:gd name="connsiteX28" fmla="*/ 1993900 w 2279650"/>
              <a:gd name="connsiteY28" fmla="*/ 1892300 h 3905250"/>
              <a:gd name="connsiteX29" fmla="*/ 1974850 w 2279650"/>
              <a:gd name="connsiteY29" fmla="*/ 1695450 h 3905250"/>
              <a:gd name="connsiteX30" fmla="*/ 1968500 w 2279650"/>
              <a:gd name="connsiteY30" fmla="*/ 1498600 h 3905250"/>
              <a:gd name="connsiteX31" fmla="*/ 1930400 w 2279650"/>
              <a:gd name="connsiteY31" fmla="*/ 1390650 h 3905250"/>
              <a:gd name="connsiteX32" fmla="*/ 1854200 w 2279650"/>
              <a:gd name="connsiteY32" fmla="*/ 1168400 h 3905250"/>
              <a:gd name="connsiteX33" fmla="*/ 1797050 w 2279650"/>
              <a:gd name="connsiteY33" fmla="*/ 952500 h 3905250"/>
              <a:gd name="connsiteX34" fmla="*/ 1746250 w 2279650"/>
              <a:gd name="connsiteY34" fmla="*/ 831850 h 3905250"/>
              <a:gd name="connsiteX35" fmla="*/ 1752600 w 2279650"/>
              <a:gd name="connsiteY35" fmla="*/ 742950 h 3905250"/>
              <a:gd name="connsiteX36" fmla="*/ 1752600 w 2279650"/>
              <a:gd name="connsiteY36" fmla="*/ 742950 h 3905250"/>
              <a:gd name="connsiteX37" fmla="*/ 1676400 w 2279650"/>
              <a:gd name="connsiteY37" fmla="*/ 876300 h 3905250"/>
              <a:gd name="connsiteX38" fmla="*/ 1689100 w 2279650"/>
              <a:gd name="connsiteY38" fmla="*/ 1054100 h 3905250"/>
              <a:gd name="connsiteX39" fmla="*/ 1727200 w 2279650"/>
              <a:gd name="connsiteY39" fmla="*/ 1206500 h 3905250"/>
              <a:gd name="connsiteX40" fmla="*/ 1720850 w 2279650"/>
              <a:gd name="connsiteY40" fmla="*/ 1263650 h 3905250"/>
              <a:gd name="connsiteX41" fmla="*/ 1663700 w 2279650"/>
              <a:gd name="connsiteY41" fmla="*/ 1143000 h 3905250"/>
              <a:gd name="connsiteX42" fmla="*/ 1625600 w 2279650"/>
              <a:gd name="connsiteY42" fmla="*/ 920750 h 3905250"/>
              <a:gd name="connsiteX43" fmla="*/ 1612900 w 2279650"/>
              <a:gd name="connsiteY43" fmla="*/ 793750 h 3905250"/>
              <a:gd name="connsiteX44" fmla="*/ 1613694 w 2279650"/>
              <a:gd name="connsiteY44" fmla="*/ 655637 h 3905250"/>
              <a:gd name="connsiteX45" fmla="*/ 1612106 w 2279650"/>
              <a:gd name="connsiteY45" fmla="*/ 608807 h 3905250"/>
              <a:gd name="connsiteX46" fmla="*/ 1606550 w 2279650"/>
              <a:gd name="connsiteY46" fmla="*/ 527050 h 3905250"/>
              <a:gd name="connsiteX47" fmla="*/ 1562100 w 2279650"/>
              <a:gd name="connsiteY47" fmla="*/ 571500 h 3905250"/>
              <a:gd name="connsiteX48" fmla="*/ 1536700 w 2279650"/>
              <a:gd name="connsiteY48" fmla="*/ 692150 h 3905250"/>
              <a:gd name="connsiteX49" fmla="*/ 1524000 w 2279650"/>
              <a:gd name="connsiteY49" fmla="*/ 806450 h 3905250"/>
              <a:gd name="connsiteX50" fmla="*/ 1498600 w 2279650"/>
              <a:gd name="connsiteY50" fmla="*/ 704850 h 3905250"/>
              <a:gd name="connsiteX51" fmla="*/ 1511300 w 2279650"/>
              <a:gd name="connsiteY51" fmla="*/ 533400 h 3905250"/>
              <a:gd name="connsiteX52" fmla="*/ 1517650 w 2279650"/>
              <a:gd name="connsiteY52" fmla="*/ 381000 h 3905250"/>
              <a:gd name="connsiteX53" fmla="*/ 1447800 w 2279650"/>
              <a:gd name="connsiteY53" fmla="*/ 539750 h 3905250"/>
              <a:gd name="connsiteX54" fmla="*/ 1397000 w 2279650"/>
              <a:gd name="connsiteY54" fmla="*/ 711200 h 3905250"/>
              <a:gd name="connsiteX55" fmla="*/ 1397000 w 2279650"/>
              <a:gd name="connsiteY55" fmla="*/ 711200 h 3905250"/>
              <a:gd name="connsiteX56" fmla="*/ 1397000 w 2279650"/>
              <a:gd name="connsiteY56" fmla="*/ 514350 h 3905250"/>
              <a:gd name="connsiteX57" fmla="*/ 1377950 w 2279650"/>
              <a:gd name="connsiteY57" fmla="*/ 330200 h 3905250"/>
              <a:gd name="connsiteX58" fmla="*/ 1346200 w 2279650"/>
              <a:gd name="connsiteY58" fmla="*/ 120650 h 3905250"/>
              <a:gd name="connsiteX59" fmla="*/ 1327150 w 2279650"/>
              <a:gd name="connsiteY59" fmla="*/ 50800 h 3905250"/>
              <a:gd name="connsiteX60" fmla="*/ 1276350 w 2279650"/>
              <a:gd name="connsiteY60" fmla="*/ 234950 h 3905250"/>
              <a:gd name="connsiteX61" fmla="*/ 1244600 w 2279650"/>
              <a:gd name="connsiteY61" fmla="*/ 368300 h 3905250"/>
              <a:gd name="connsiteX62" fmla="*/ 1206500 w 2279650"/>
              <a:gd name="connsiteY62" fmla="*/ 412750 h 3905250"/>
              <a:gd name="connsiteX63" fmla="*/ 1155700 w 2279650"/>
              <a:gd name="connsiteY63" fmla="*/ 292100 h 3905250"/>
              <a:gd name="connsiteX64" fmla="*/ 1111250 w 2279650"/>
              <a:gd name="connsiteY64" fmla="*/ 120650 h 3905250"/>
              <a:gd name="connsiteX65" fmla="*/ 1054100 w 2279650"/>
              <a:gd name="connsiteY65" fmla="*/ 0 h 3905250"/>
              <a:gd name="connsiteX66" fmla="*/ 1054100 w 2279650"/>
              <a:gd name="connsiteY66" fmla="*/ 0 h 3905250"/>
              <a:gd name="connsiteX67" fmla="*/ 984250 w 2279650"/>
              <a:gd name="connsiteY67" fmla="*/ 228600 h 3905250"/>
              <a:gd name="connsiteX68" fmla="*/ 984250 w 2279650"/>
              <a:gd name="connsiteY68" fmla="*/ 450850 h 3905250"/>
              <a:gd name="connsiteX69" fmla="*/ 990600 w 2279650"/>
              <a:gd name="connsiteY69" fmla="*/ 609600 h 3905250"/>
              <a:gd name="connsiteX70" fmla="*/ 984250 w 2279650"/>
              <a:gd name="connsiteY70" fmla="*/ 749300 h 3905250"/>
              <a:gd name="connsiteX71" fmla="*/ 977900 w 2279650"/>
              <a:gd name="connsiteY71" fmla="*/ 857250 h 3905250"/>
              <a:gd name="connsiteX72" fmla="*/ 977900 w 2279650"/>
              <a:gd name="connsiteY72" fmla="*/ 857250 h 3905250"/>
              <a:gd name="connsiteX73" fmla="*/ 901700 w 2279650"/>
              <a:gd name="connsiteY73" fmla="*/ 781050 h 3905250"/>
              <a:gd name="connsiteX74" fmla="*/ 886619 w 2279650"/>
              <a:gd name="connsiteY74" fmla="*/ 624682 h 3905250"/>
              <a:gd name="connsiteX75" fmla="*/ 819150 w 2279650"/>
              <a:gd name="connsiteY75" fmla="*/ 541338 h 3905250"/>
              <a:gd name="connsiteX76" fmla="*/ 793750 w 2279650"/>
              <a:gd name="connsiteY76" fmla="*/ 711200 h 3905250"/>
              <a:gd name="connsiteX77" fmla="*/ 831850 w 2279650"/>
              <a:gd name="connsiteY77" fmla="*/ 857250 h 3905250"/>
              <a:gd name="connsiteX78" fmla="*/ 812800 w 2279650"/>
              <a:gd name="connsiteY78" fmla="*/ 1121569 h 3905250"/>
              <a:gd name="connsiteX79" fmla="*/ 774700 w 2279650"/>
              <a:gd name="connsiteY79" fmla="*/ 825500 h 3905250"/>
              <a:gd name="connsiteX80" fmla="*/ 711200 w 2279650"/>
              <a:gd name="connsiteY80" fmla="*/ 857250 h 3905250"/>
              <a:gd name="connsiteX81" fmla="*/ 711200 w 2279650"/>
              <a:gd name="connsiteY81" fmla="*/ 1041400 h 3905250"/>
              <a:gd name="connsiteX82" fmla="*/ 692150 w 2279650"/>
              <a:gd name="connsiteY82" fmla="*/ 1212850 h 3905250"/>
              <a:gd name="connsiteX83" fmla="*/ 628650 w 2279650"/>
              <a:gd name="connsiteY83" fmla="*/ 1111250 h 3905250"/>
              <a:gd name="connsiteX84" fmla="*/ 641350 w 2279650"/>
              <a:gd name="connsiteY84" fmla="*/ 1276350 h 3905250"/>
              <a:gd name="connsiteX85" fmla="*/ 609600 w 2279650"/>
              <a:gd name="connsiteY85" fmla="*/ 1441450 h 3905250"/>
              <a:gd name="connsiteX86" fmla="*/ 584200 w 2279650"/>
              <a:gd name="connsiteY86" fmla="*/ 1301750 h 3905250"/>
              <a:gd name="connsiteX87" fmla="*/ 527050 w 2279650"/>
              <a:gd name="connsiteY87" fmla="*/ 1244600 h 3905250"/>
              <a:gd name="connsiteX88" fmla="*/ 540544 w 2279650"/>
              <a:gd name="connsiteY88" fmla="*/ 1449388 h 3905250"/>
              <a:gd name="connsiteX89" fmla="*/ 494506 w 2279650"/>
              <a:gd name="connsiteY89" fmla="*/ 1638300 h 3905250"/>
              <a:gd name="connsiteX90" fmla="*/ 497682 w 2279650"/>
              <a:gd name="connsiteY90" fmla="*/ 1770856 h 3905250"/>
              <a:gd name="connsiteX91" fmla="*/ 520700 w 2279650"/>
              <a:gd name="connsiteY91" fmla="*/ 1873250 h 3905250"/>
              <a:gd name="connsiteX92" fmla="*/ 577057 w 2279650"/>
              <a:gd name="connsiteY92" fmla="*/ 2111375 h 3905250"/>
              <a:gd name="connsiteX93" fmla="*/ 469900 w 2279650"/>
              <a:gd name="connsiteY93" fmla="*/ 1968500 h 3905250"/>
              <a:gd name="connsiteX94" fmla="*/ 412750 w 2279650"/>
              <a:gd name="connsiteY94" fmla="*/ 1771650 h 3905250"/>
              <a:gd name="connsiteX95" fmla="*/ 346075 w 2279650"/>
              <a:gd name="connsiteY95" fmla="*/ 1929606 h 3905250"/>
              <a:gd name="connsiteX96" fmla="*/ 319881 w 2279650"/>
              <a:gd name="connsiteY96" fmla="*/ 1791494 h 3905250"/>
              <a:gd name="connsiteX97" fmla="*/ 326231 w 2279650"/>
              <a:gd name="connsiteY97" fmla="*/ 1646237 h 3905250"/>
              <a:gd name="connsiteX98" fmla="*/ 317500 w 2279650"/>
              <a:gd name="connsiteY98" fmla="*/ 1543050 h 3905250"/>
              <a:gd name="connsiteX99" fmla="*/ 285750 w 2279650"/>
              <a:gd name="connsiteY99" fmla="*/ 1409700 h 3905250"/>
              <a:gd name="connsiteX100" fmla="*/ 254000 w 2279650"/>
              <a:gd name="connsiteY100" fmla="*/ 1365250 h 3905250"/>
              <a:gd name="connsiteX101" fmla="*/ 209550 w 2279650"/>
              <a:gd name="connsiteY101" fmla="*/ 1543050 h 3905250"/>
              <a:gd name="connsiteX102" fmla="*/ 177800 w 2279650"/>
              <a:gd name="connsiteY102" fmla="*/ 1714500 h 3905250"/>
              <a:gd name="connsiteX103" fmla="*/ 158750 w 2279650"/>
              <a:gd name="connsiteY103" fmla="*/ 1873250 h 3905250"/>
              <a:gd name="connsiteX104" fmla="*/ 158750 w 2279650"/>
              <a:gd name="connsiteY104" fmla="*/ 2095500 h 3905250"/>
              <a:gd name="connsiteX105" fmla="*/ 209550 w 2279650"/>
              <a:gd name="connsiteY105" fmla="*/ 2247900 h 3905250"/>
              <a:gd name="connsiteX106" fmla="*/ 209550 w 2279650"/>
              <a:gd name="connsiteY106" fmla="*/ 2406650 h 3905250"/>
              <a:gd name="connsiteX107" fmla="*/ 196850 w 2279650"/>
              <a:gd name="connsiteY107" fmla="*/ 2495550 h 3905250"/>
              <a:gd name="connsiteX108" fmla="*/ 152400 w 2279650"/>
              <a:gd name="connsiteY108" fmla="*/ 2387600 h 3905250"/>
              <a:gd name="connsiteX109" fmla="*/ 82550 w 2279650"/>
              <a:gd name="connsiteY109" fmla="*/ 2324100 h 3905250"/>
              <a:gd name="connsiteX110" fmla="*/ 69850 w 2279650"/>
              <a:gd name="connsiteY110" fmla="*/ 2489200 h 3905250"/>
              <a:gd name="connsiteX111" fmla="*/ 101600 w 2279650"/>
              <a:gd name="connsiteY111" fmla="*/ 2584450 h 3905250"/>
              <a:gd name="connsiteX112" fmla="*/ 120650 w 2279650"/>
              <a:gd name="connsiteY112" fmla="*/ 2635250 h 3905250"/>
              <a:gd name="connsiteX113" fmla="*/ 57150 w 2279650"/>
              <a:gd name="connsiteY113" fmla="*/ 2705100 h 3905250"/>
              <a:gd name="connsiteX114" fmla="*/ 0 w 2279650"/>
              <a:gd name="connsiteY114" fmla="*/ 2686050 h 3905250"/>
              <a:gd name="connsiteX115" fmla="*/ 12700 w 2279650"/>
              <a:gd name="connsiteY115" fmla="*/ 2762250 h 3905250"/>
              <a:gd name="connsiteX116" fmla="*/ 95250 w 2279650"/>
              <a:gd name="connsiteY116" fmla="*/ 2895600 h 3905250"/>
              <a:gd name="connsiteX117" fmla="*/ 169068 w 2279650"/>
              <a:gd name="connsiteY117" fmla="*/ 2994025 h 3905250"/>
              <a:gd name="connsiteX118" fmla="*/ 215900 w 2279650"/>
              <a:gd name="connsiteY118" fmla="*/ 3194050 h 3905250"/>
              <a:gd name="connsiteX119" fmla="*/ 381000 w 2279650"/>
              <a:gd name="connsiteY119" fmla="*/ 3270250 h 3905250"/>
              <a:gd name="connsiteX120" fmla="*/ 488950 w 2279650"/>
              <a:gd name="connsiteY120" fmla="*/ 3346450 h 3905250"/>
              <a:gd name="connsiteX121" fmla="*/ 558800 w 2279650"/>
              <a:gd name="connsiteY121" fmla="*/ 3435350 h 3905250"/>
              <a:gd name="connsiteX122" fmla="*/ 692150 w 2279650"/>
              <a:gd name="connsiteY122" fmla="*/ 3524250 h 3905250"/>
              <a:gd name="connsiteX123" fmla="*/ 850900 w 2279650"/>
              <a:gd name="connsiteY123" fmla="*/ 3606800 h 3905250"/>
              <a:gd name="connsiteX124" fmla="*/ 914400 w 2279650"/>
              <a:gd name="connsiteY124" fmla="*/ 3708400 h 3905250"/>
              <a:gd name="connsiteX125" fmla="*/ 965200 w 2279650"/>
              <a:gd name="connsiteY125" fmla="*/ 3790950 h 3905250"/>
              <a:gd name="connsiteX126" fmla="*/ 1022350 w 2279650"/>
              <a:gd name="connsiteY126" fmla="*/ 3822700 h 3905250"/>
              <a:gd name="connsiteX127" fmla="*/ 1123950 w 2279650"/>
              <a:gd name="connsiteY127" fmla="*/ 3848100 h 3905250"/>
              <a:gd name="connsiteX128" fmla="*/ 1225550 w 2279650"/>
              <a:gd name="connsiteY128" fmla="*/ 3873500 h 3905250"/>
              <a:gd name="connsiteX129" fmla="*/ 1314450 w 2279650"/>
              <a:gd name="connsiteY129" fmla="*/ 3905250 h 3905250"/>
              <a:gd name="connsiteX0" fmla="*/ 1314450 w 2279650"/>
              <a:gd name="connsiteY0" fmla="*/ 3905250 h 3905250"/>
              <a:gd name="connsiteX1" fmla="*/ 1511300 w 2279650"/>
              <a:gd name="connsiteY1" fmla="*/ 3860800 h 3905250"/>
              <a:gd name="connsiteX2" fmla="*/ 1524000 w 2279650"/>
              <a:gd name="connsiteY2" fmla="*/ 3797300 h 3905250"/>
              <a:gd name="connsiteX3" fmla="*/ 1746250 w 2279650"/>
              <a:gd name="connsiteY3" fmla="*/ 3746500 h 3905250"/>
              <a:gd name="connsiteX4" fmla="*/ 1771650 w 2279650"/>
              <a:gd name="connsiteY4" fmla="*/ 3670300 h 3905250"/>
              <a:gd name="connsiteX5" fmla="*/ 1822450 w 2279650"/>
              <a:gd name="connsiteY5" fmla="*/ 3556000 h 3905250"/>
              <a:gd name="connsiteX6" fmla="*/ 1860550 w 2279650"/>
              <a:gd name="connsiteY6" fmla="*/ 3422650 h 3905250"/>
              <a:gd name="connsiteX7" fmla="*/ 1949450 w 2279650"/>
              <a:gd name="connsiteY7" fmla="*/ 3340100 h 3905250"/>
              <a:gd name="connsiteX8" fmla="*/ 2025650 w 2279650"/>
              <a:gd name="connsiteY8" fmla="*/ 3276600 h 3905250"/>
              <a:gd name="connsiteX9" fmla="*/ 2120900 w 2279650"/>
              <a:gd name="connsiteY9" fmla="*/ 3200400 h 3905250"/>
              <a:gd name="connsiteX10" fmla="*/ 2203450 w 2279650"/>
              <a:gd name="connsiteY10" fmla="*/ 3092450 h 3905250"/>
              <a:gd name="connsiteX11" fmla="*/ 2279650 w 2279650"/>
              <a:gd name="connsiteY11" fmla="*/ 2965450 h 3905250"/>
              <a:gd name="connsiteX12" fmla="*/ 2266950 w 2279650"/>
              <a:gd name="connsiteY12" fmla="*/ 2762250 h 3905250"/>
              <a:gd name="connsiteX13" fmla="*/ 2235200 w 2279650"/>
              <a:gd name="connsiteY13" fmla="*/ 2679700 h 3905250"/>
              <a:gd name="connsiteX14" fmla="*/ 2235200 w 2279650"/>
              <a:gd name="connsiteY14" fmla="*/ 2660650 h 3905250"/>
              <a:gd name="connsiteX15" fmla="*/ 2260600 w 2279650"/>
              <a:gd name="connsiteY15" fmla="*/ 2527300 h 3905250"/>
              <a:gd name="connsiteX16" fmla="*/ 2260600 w 2279650"/>
              <a:gd name="connsiteY16" fmla="*/ 2349500 h 3905250"/>
              <a:gd name="connsiteX17" fmla="*/ 2228850 w 2279650"/>
              <a:gd name="connsiteY17" fmla="*/ 2292350 h 3905250"/>
              <a:gd name="connsiteX18" fmla="*/ 2159000 w 2279650"/>
              <a:gd name="connsiteY18" fmla="*/ 2470150 h 3905250"/>
              <a:gd name="connsiteX19" fmla="*/ 2108200 w 2279650"/>
              <a:gd name="connsiteY19" fmla="*/ 2571750 h 3905250"/>
              <a:gd name="connsiteX20" fmla="*/ 2101850 w 2279650"/>
              <a:gd name="connsiteY20" fmla="*/ 2393950 h 3905250"/>
              <a:gd name="connsiteX21" fmla="*/ 2146300 w 2279650"/>
              <a:gd name="connsiteY21" fmla="*/ 2273300 h 3905250"/>
              <a:gd name="connsiteX22" fmla="*/ 2152650 w 2279650"/>
              <a:gd name="connsiteY22" fmla="*/ 2120900 h 3905250"/>
              <a:gd name="connsiteX23" fmla="*/ 2139950 w 2279650"/>
              <a:gd name="connsiteY23" fmla="*/ 2000250 h 3905250"/>
              <a:gd name="connsiteX24" fmla="*/ 2127250 w 2279650"/>
              <a:gd name="connsiteY24" fmla="*/ 1866900 h 3905250"/>
              <a:gd name="connsiteX25" fmla="*/ 2082800 w 2279650"/>
              <a:gd name="connsiteY25" fmla="*/ 1803400 h 3905250"/>
              <a:gd name="connsiteX26" fmla="*/ 2044700 w 2279650"/>
              <a:gd name="connsiteY26" fmla="*/ 1879600 h 3905250"/>
              <a:gd name="connsiteX27" fmla="*/ 2025650 w 2279650"/>
              <a:gd name="connsiteY27" fmla="*/ 2063750 h 3905250"/>
              <a:gd name="connsiteX28" fmla="*/ 1993900 w 2279650"/>
              <a:gd name="connsiteY28" fmla="*/ 1892300 h 3905250"/>
              <a:gd name="connsiteX29" fmla="*/ 1974850 w 2279650"/>
              <a:gd name="connsiteY29" fmla="*/ 1695450 h 3905250"/>
              <a:gd name="connsiteX30" fmla="*/ 1968500 w 2279650"/>
              <a:gd name="connsiteY30" fmla="*/ 1498600 h 3905250"/>
              <a:gd name="connsiteX31" fmla="*/ 1930400 w 2279650"/>
              <a:gd name="connsiteY31" fmla="*/ 1390650 h 3905250"/>
              <a:gd name="connsiteX32" fmla="*/ 1854200 w 2279650"/>
              <a:gd name="connsiteY32" fmla="*/ 1168400 h 3905250"/>
              <a:gd name="connsiteX33" fmla="*/ 1797050 w 2279650"/>
              <a:gd name="connsiteY33" fmla="*/ 952500 h 3905250"/>
              <a:gd name="connsiteX34" fmla="*/ 1746250 w 2279650"/>
              <a:gd name="connsiteY34" fmla="*/ 831850 h 3905250"/>
              <a:gd name="connsiteX35" fmla="*/ 1752600 w 2279650"/>
              <a:gd name="connsiteY35" fmla="*/ 742950 h 3905250"/>
              <a:gd name="connsiteX36" fmla="*/ 1752600 w 2279650"/>
              <a:gd name="connsiteY36" fmla="*/ 742950 h 3905250"/>
              <a:gd name="connsiteX37" fmla="*/ 1676400 w 2279650"/>
              <a:gd name="connsiteY37" fmla="*/ 876300 h 3905250"/>
              <a:gd name="connsiteX38" fmla="*/ 1689100 w 2279650"/>
              <a:gd name="connsiteY38" fmla="*/ 1054100 h 3905250"/>
              <a:gd name="connsiteX39" fmla="*/ 1727200 w 2279650"/>
              <a:gd name="connsiteY39" fmla="*/ 1206500 h 3905250"/>
              <a:gd name="connsiteX40" fmla="*/ 1720850 w 2279650"/>
              <a:gd name="connsiteY40" fmla="*/ 1263650 h 3905250"/>
              <a:gd name="connsiteX41" fmla="*/ 1663700 w 2279650"/>
              <a:gd name="connsiteY41" fmla="*/ 1143000 h 3905250"/>
              <a:gd name="connsiteX42" fmla="*/ 1625600 w 2279650"/>
              <a:gd name="connsiteY42" fmla="*/ 920750 h 3905250"/>
              <a:gd name="connsiteX43" fmla="*/ 1612900 w 2279650"/>
              <a:gd name="connsiteY43" fmla="*/ 793750 h 3905250"/>
              <a:gd name="connsiteX44" fmla="*/ 1613694 w 2279650"/>
              <a:gd name="connsiteY44" fmla="*/ 655637 h 3905250"/>
              <a:gd name="connsiteX45" fmla="*/ 1612106 w 2279650"/>
              <a:gd name="connsiteY45" fmla="*/ 608807 h 3905250"/>
              <a:gd name="connsiteX46" fmla="*/ 1606550 w 2279650"/>
              <a:gd name="connsiteY46" fmla="*/ 527050 h 3905250"/>
              <a:gd name="connsiteX47" fmla="*/ 1562100 w 2279650"/>
              <a:gd name="connsiteY47" fmla="*/ 571500 h 3905250"/>
              <a:gd name="connsiteX48" fmla="*/ 1536700 w 2279650"/>
              <a:gd name="connsiteY48" fmla="*/ 692150 h 3905250"/>
              <a:gd name="connsiteX49" fmla="*/ 1524000 w 2279650"/>
              <a:gd name="connsiteY49" fmla="*/ 806450 h 3905250"/>
              <a:gd name="connsiteX50" fmla="*/ 1498600 w 2279650"/>
              <a:gd name="connsiteY50" fmla="*/ 704850 h 3905250"/>
              <a:gd name="connsiteX51" fmla="*/ 1511300 w 2279650"/>
              <a:gd name="connsiteY51" fmla="*/ 533400 h 3905250"/>
              <a:gd name="connsiteX52" fmla="*/ 1517650 w 2279650"/>
              <a:gd name="connsiteY52" fmla="*/ 381000 h 3905250"/>
              <a:gd name="connsiteX53" fmla="*/ 1447800 w 2279650"/>
              <a:gd name="connsiteY53" fmla="*/ 539750 h 3905250"/>
              <a:gd name="connsiteX54" fmla="*/ 1397000 w 2279650"/>
              <a:gd name="connsiteY54" fmla="*/ 711200 h 3905250"/>
              <a:gd name="connsiteX55" fmla="*/ 1397000 w 2279650"/>
              <a:gd name="connsiteY55" fmla="*/ 711200 h 3905250"/>
              <a:gd name="connsiteX56" fmla="*/ 1397000 w 2279650"/>
              <a:gd name="connsiteY56" fmla="*/ 514350 h 3905250"/>
              <a:gd name="connsiteX57" fmla="*/ 1377950 w 2279650"/>
              <a:gd name="connsiteY57" fmla="*/ 330200 h 3905250"/>
              <a:gd name="connsiteX58" fmla="*/ 1346200 w 2279650"/>
              <a:gd name="connsiteY58" fmla="*/ 120650 h 3905250"/>
              <a:gd name="connsiteX59" fmla="*/ 1327150 w 2279650"/>
              <a:gd name="connsiteY59" fmla="*/ 50800 h 3905250"/>
              <a:gd name="connsiteX60" fmla="*/ 1276350 w 2279650"/>
              <a:gd name="connsiteY60" fmla="*/ 234950 h 3905250"/>
              <a:gd name="connsiteX61" fmla="*/ 1244600 w 2279650"/>
              <a:gd name="connsiteY61" fmla="*/ 368300 h 3905250"/>
              <a:gd name="connsiteX62" fmla="*/ 1206500 w 2279650"/>
              <a:gd name="connsiteY62" fmla="*/ 412750 h 3905250"/>
              <a:gd name="connsiteX63" fmla="*/ 1155700 w 2279650"/>
              <a:gd name="connsiteY63" fmla="*/ 292100 h 3905250"/>
              <a:gd name="connsiteX64" fmla="*/ 1111250 w 2279650"/>
              <a:gd name="connsiteY64" fmla="*/ 120650 h 3905250"/>
              <a:gd name="connsiteX65" fmla="*/ 1054100 w 2279650"/>
              <a:gd name="connsiteY65" fmla="*/ 0 h 3905250"/>
              <a:gd name="connsiteX66" fmla="*/ 1054100 w 2279650"/>
              <a:gd name="connsiteY66" fmla="*/ 0 h 3905250"/>
              <a:gd name="connsiteX67" fmla="*/ 984250 w 2279650"/>
              <a:gd name="connsiteY67" fmla="*/ 228600 h 3905250"/>
              <a:gd name="connsiteX68" fmla="*/ 984250 w 2279650"/>
              <a:gd name="connsiteY68" fmla="*/ 450850 h 3905250"/>
              <a:gd name="connsiteX69" fmla="*/ 990600 w 2279650"/>
              <a:gd name="connsiteY69" fmla="*/ 609600 h 3905250"/>
              <a:gd name="connsiteX70" fmla="*/ 984250 w 2279650"/>
              <a:gd name="connsiteY70" fmla="*/ 749300 h 3905250"/>
              <a:gd name="connsiteX71" fmla="*/ 977900 w 2279650"/>
              <a:gd name="connsiteY71" fmla="*/ 857250 h 3905250"/>
              <a:gd name="connsiteX72" fmla="*/ 977900 w 2279650"/>
              <a:gd name="connsiteY72" fmla="*/ 857250 h 3905250"/>
              <a:gd name="connsiteX73" fmla="*/ 901700 w 2279650"/>
              <a:gd name="connsiteY73" fmla="*/ 781050 h 3905250"/>
              <a:gd name="connsiteX74" fmla="*/ 886619 w 2279650"/>
              <a:gd name="connsiteY74" fmla="*/ 624682 h 3905250"/>
              <a:gd name="connsiteX75" fmla="*/ 819150 w 2279650"/>
              <a:gd name="connsiteY75" fmla="*/ 541338 h 3905250"/>
              <a:gd name="connsiteX76" fmla="*/ 793750 w 2279650"/>
              <a:gd name="connsiteY76" fmla="*/ 711200 h 3905250"/>
              <a:gd name="connsiteX77" fmla="*/ 831850 w 2279650"/>
              <a:gd name="connsiteY77" fmla="*/ 857250 h 3905250"/>
              <a:gd name="connsiteX78" fmla="*/ 812800 w 2279650"/>
              <a:gd name="connsiteY78" fmla="*/ 1121569 h 3905250"/>
              <a:gd name="connsiteX79" fmla="*/ 774700 w 2279650"/>
              <a:gd name="connsiteY79" fmla="*/ 825500 h 3905250"/>
              <a:gd name="connsiteX80" fmla="*/ 711200 w 2279650"/>
              <a:gd name="connsiteY80" fmla="*/ 857250 h 3905250"/>
              <a:gd name="connsiteX81" fmla="*/ 711200 w 2279650"/>
              <a:gd name="connsiteY81" fmla="*/ 1041400 h 3905250"/>
              <a:gd name="connsiteX82" fmla="*/ 692150 w 2279650"/>
              <a:gd name="connsiteY82" fmla="*/ 1212850 h 3905250"/>
              <a:gd name="connsiteX83" fmla="*/ 628650 w 2279650"/>
              <a:gd name="connsiteY83" fmla="*/ 1111250 h 3905250"/>
              <a:gd name="connsiteX84" fmla="*/ 641350 w 2279650"/>
              <a:gd name="connsiteY84" fmla="*/ 1276350 h 3905250"/>
              <a:gd name="connsiteX85" fmla="*/ 609600 w 2279650"/>
              <a:gd name="connsiteY85" fmla="*/ 1441450 h 3905250"/>
              <a:gd name="connsiteX86" fmla="*/ 584200 w 2279650"/>
              <a:gd name="connsiteY86" fmla="*/ 1301750 h 3905250"/>
              <a:gd name="connsiteX87" fmla="*/ 527050 w 2279650"/>
              <a:gd name="connsiteY87" fmla="*/ 1244600 h 3905250"/>
              <a:gd name="connsiteX88" fmla="*/ 540544 w 2279650"/>
              <a:gd name="connsiteY88" fmla="*/ 1449388 h 3905250"/>
              <a:gd name="connsiteX89" fmla="*/ 494506 w 2279650"/>
              <a:gd name="connsiteY89" fmla="*/ 1638300 h 3905250"/>
              <a:gd name="connsiteX90" fmla="*/ 497682 w 2279650"/>
              <a:gd name="connsiteY90" fmla="*/ 1770856 h 3905250"/>
              <a:gd name="connsiteX91" fmla="*/ 520700 w 2279650"/>
              <a:gd name="connsiteY91" fmla="*/ 1873250 h 3905250"/>
              <a:gd name="connsiteX92" fmla="*/ 577057 w 2279650"/>
              <a:gd name="connsiteY92" fmla="*/ 2111375 h 3905250"/>
              <a:gd name="connsiteX93" fmla="*/ 469900 w 2279650"/>
              <a:gd name="connsiteY93" fmla="*/ 1968500 h 3905250"/>
              <a:gd name="connsiteX94" fmla="*/ 412750 w 2279650"/>
              <a:gd name="connsiteY94" fmla="*/ 1771650 h 3905250"/>
              <a:gd name="connsiteX95" fmla="*/ 346075 w 2279650"/>
              <a:gd name="connsiteY95" fmla="*/ 1929606 h 3905250"/>
              <a:gd name="connsiteX96" fmla="*/ 319881 w 2279650"/>
              <a:gd name="connsiteY96" fmla="*/ 1791494 h 3905250"/>
              <a:gd name="connsiteX97" fmla="*/ 326231 w 2279650"/>
              <a:gd name="connsiteY97" fmla="*/ 1646237 h 3905250"/>
              <a:gd name="connsiteX98" fmla="*/ 317500 w 2279650"/>
              <a:gd name="connsiteY98" fmla="*/ 1543050 h 3905250"/>
              <a:gd name="connsiteX99" fmla="*/ 285750 w 2279650"/>
              <a:gd name="connsiteY99" fmla="*/ 1409700 h 3905250"/>
              <a:gd name="connsiteX100" fmla="*/ 254000 w 2279650"/>
              <a:gd name="connsiteY100" fmla="*/ 1365250 h 3905250"/>
              <a:gd name="connsiteX101" fmla="*/ 209550 w 2279650"/>
              <a:gd name="connsiteY101" fmla="*/ 1543050 h 3905250"/>
              <a:gd name="connsiteX102" fmla="*/ 177800 w 2279650"/>
              <a:gd name="connsiteY102" fmla="*/ 1714500 h 3905250"/>
              <a:gd name="connsiteX103" fmla="*/ 158750 w 2279650"/>
              <a:gd name="connsiteY103" fmla="*/ 1873250 h 3905250"/>
              <a:gd name="connsiteX104" fmla="*/ 158750 w 2279650"/>
              <a:gd name="connsiteY104" fmla="*/ 2095500 h 3905250"/>
              <a:gd name="connsiteX105" fmla="*/ 209550 w 2279650"/>
              <a:gd name="connsiteY105" fmla="*/ 2247900 h 3905250"/>
              <a:gd name="connsiteX106" fmla="*/ 209550 w 2279650"/>
              <a:gd name="connsiteY106" fmla="*/ 2406650 h 3905250"/>
              <a:gd name="connsiteX107" fmla="*/ 196850 w 2279650"/>
              <a:gd name="connsiteY107" fmla="*/ 2495550 h 3905250"/>
              <a:gd name="connsiteX108" fmla="*/ 152400 w 2279650"/>
              <a:gd name="connsiteY108" fmla="*/ 2387600 h 3905250"/>
              <a:gd name="connsiteX109" fmla="*/ 82550 w 2279650"/>
              <a:gd name="connsiteY109" fmla="*/ 2324100 h 3905250"/>
              <a:gd name="connsiteX110" fmla="*/ 69850 w 2279650"/>
              <a:gd name="connsiteY110" fmla="*/ 2489200 h 3905250"/>
              <a:gd name="connsiteX111" fmla="*/ 101600 w 2279650"/>
              <a:gd name="connsiteY111" fmla="*/ 2584450 h 3905250"/>
              <a:gd name="connsiteX112" fmla="*/ 120650 w 2279650"/>
              <a:gd name="connsiteY112" fmla="*/ 2635250 h 3905250"/>
              <a:gd name="connsiteX113" fmla="*/ 57150 w 2279650"/>
              <a:gd name="connsiteY113" fmla="*/ 2705100 h 3905250"/>
              <a:gd name="connsiteX114" fmla="*/ 0 w 2279650"/>
              <a:gd name="connsiteY114" fmla="*/ 2686050 h 3905250"/>
              <a:gd name="connsiteX115" fmla="*/ 12700 w 2279650"/>
              <a:gd name="connsiteY115" fmla="*/ 2762250 h 3905250"/>
              <a:gd name="connsiteX116" fmla="*/ 95250 w 2279650"/>
              <a:gd name="connsiteY116" fmla="*/ 2895600 h 3905250"/>
              <a:gd name="connsiteX117" fmla="*/ 169068 w 2279650"/>
              <a:gd name="connsiteY117" fmla="*/ 2994025 h 3905250"/>
              <a:gd name="connsiteX118" fmla="*/ 215900 w 2279650"/>
              <a:gd name="connsiteY118" fmla="*/ 3194050 h 3905250"/>
              <a:gd name="connsiteX119" fmla="*/ 381000 w 2279650"/>
              <a:gd name="connsiteY119" fmla="*/ 3270250 h 3905250"/>
              <a:gd name="connsiteX120" fmla="*/ 488950 w 2279650"/>
              <a:gd name="connsiteY120" fmla="*/ 3346450 h 3905250"/>
              <a:gd name="connsiteX121" fmla="*/ 556419 w 2279650"/>
              <a:gd name="connsiteY121" fmla="*/ 3285332 h 3905250"/>
              <a:gd name="connsiteX122" fmla="*/ 692150 w 2279650"/>
              <a:gd name="connsiteY122" fmla="*/ 3524250 h 3905250"/>
              <a:gd name="connsiteX123" fmla="*/ 850900 w 2279650"/>
              <a:gd name="connsiteY123" fmla="*/ 3606800 h 3905250"/>
              <a:gd name="connsiteX124" fmla="*/ 914400 w 2279650"/>
              <a:gd name="connsiteY124" fmla="*/ 3708400 h 3905250"/>
              <a:gd name="connsiteX125" fmla="*/ 965200 w 2279650"/>
              <a:gd name="connsiteY125" fmla="*/ 3790950 h 3905250"/>
              <a:gd name="connsiteX126" fmla="*/ 1022350 w 2279650"/>
              <a:gd name="connsiteY126" fmla="*/ 3822700 h 3905250"/>
              <a:gd name="connsiteX127" fmla="*/ 1123950 w 2279650"/>
              <a:gd name="connsiteY127" fmla="*/ 3848100 h 3905250"/>
              <a:gd name="connsiteX128" fmla="*/ 1225550 w 2279650"/>
              <a:gd name="connsiteY128" fmla="*/ 3873500 h 3905250"/>
              <a:gd name="connsiteX129" fmla="*/ 1314450 w 2279650"/>
              <a:gd name="connsiteY129" fmla="*/ 3905250 h 3905250"/>
              <a:gd name="connsiteX0" fmla="*/ 1314450 w 2279650"/>
              <a:gd name="connsiteY0" fmla="*/ 3905250 h 3905250"/>
              <a:gd name="connsiteX1" fmla="*/ 1511300 w 2279650"/>
              <a:gd name="connsiteY1" fmla="*/ 3860800 h 3905250"/>
              <a:gd name="connsiteX2" fmla="*/ 1524000 w 2279650"/>
              <a:gd name="connsiteY2" fmla="*/ 3797300 h 3905250"/>
              <a:gd name="connsiteX3" fmla="*/ 1746250 w 2279650"/>
              <a:gd name="connsiteY3" fmla="*/ 3746500 h 3905250"/>
              <a:gd name="connsiteX4" fmla="*/ 1771650 w 2279650"/>
              <a:gd name="connsiteY4" fmla="*/ 3670300 h 3905250"/>
              <a:gd name="connsiteX5" fmla="*/ 1822450 w 2279650"/>
              <a:gd name="connsiteY5" fmla="*/ 3556000 h 3905250"/>
              <a:gd name="connsiteX6" fmla="*/ 1860550 w 2279650"/>
              <a:gd name="connsiteY6" fmla="*/ 3422650 h 3905250"/>
              <a:gd name="connsiteX7" fmla="*/ 1949450 w 2279650"/>
              <a:gd name="connsiteY7" fmla="*/ 3340100 h 3905250"/>
              <a:gd name="connsiteX8" fmla="*/ 2025650 w 2279650"/>
              <a:gd name="connsiteY8" fmla="*/ 3276600 h 3905250"/>
              <a:gd name="connsiteX9" fmla="*/ 2120900 w 2279650"/>
              <a:gd name="connsiteY9" fmla="*/ 3200400 h 3905250"/>
              <a:gd name="connsiteX10" fmla="*/ 2203450 w 2279650"/>
              <a:gd name="connsiteY10" fmla="*/ 3092450 h 3905250"/>
              <a:gd name="connsiteX11" fmla="*/ 2279650 w 2279650"/>
              <a:gd name="connsiteY11" fmla="*/ 2965450 h 3905250"/>
              <a:gd name="connsiteX12" fmla="*/ 2266950 w 2279650"/>
              <a:gd name="connsiteY12" fmla="*/ 2762250 h 3905250"/>
              <a:gd name="connsiteX13" fmla="*/ 2235200 w 2279650"/>
              <a:gd name="connsiteY13" fmla="*/ 2679700 h 3905250"/>
              <a:gd name="connsiteX14" fmla="*/ 2235200 w 2279650"/>
              <a:gd name="connsiteY14" fmla="*/ 2660650 h 3905250"/>
              <a:gd name="connsiteX15" fmla="*/ 2260600 w 2279650"/>
              <a:gd name="connsiteY15" fmla="*/ 2527300 h 3905250"/>
              <a:gd name="connsiteX16" fmla="*/ 2260600 w 2279650"/>
              <a:gd name="connsiteY16" fmla="*/ 2349500 h 3905250"/>
              <a:gd name="connsiteX17" fmla="*/ 2228850 w 2279650"/>
              <a:gd name="connsiteY17" fmla="*/ 2292350 h 3905250"/>
              <a:gd name="connsiteX18" fmla="*/ 2159000 w 2279650"/>
              <a:gd name="connsiteY18" fmla="*/ 2470150 h 3905250"/>
              <a:gd name="connsiteX19" fmla="*/ 2108200 w 2279650"/>
              <a:gd name="connsiteY19" fmla="*/ 2571750 h 3905250"/>
              <a:gd name="connsiteX20" fmla="*/ 2101850 w 2279650"/>
              <a:gd name="connsiteY20" fmla="*/ 2393950 h 3905250"/>
              <a:gd name="connsiteX21" fmla="*/ 2146300 w 2279650"/>
              <a:gd name="connsiteY21" fmla="*/ 2273300 h 3905250"/>
              <a:gd name="connsiteX22" fmla="*/ 2152650 w 2279650"/>
              <a:gd name="connsiteY22" fmla="*/ 2120900 h 3905250"/>
              <a:gd name="connsiteX23" fmla="*/ 2139950 w 2279650"/>
              <a:gd name="connsiteY23" fmla="*/ 2000250 h 3905250"/>
              <a:gd name="connsiteX24" fmla="*/ 2127250 w 2279650"/>
              <a:gd name="connsiteY24" fmla="*/ 1866900 h 3905250"/>
              <a:gd name="connsiteX25" fmla="*/ 2082800 w 2279650"/>
              <a:gd name="connsiteY25" fmla="*/ 1803400 h 3905250"/>
              <a:gd name="connsiteX26" fmla="*/ 2044700 w 2279650"/>
              <a:gd name="connsiteY26" fmla="*/ 1879600 h 3905250"/>
              <a:gd name="connsiteX27" fmla="*/ 2025650 w 2279650"/>
              <a:gd name="connsiteY27" fmla="*/ 2063750 h 3905250"/>
              <a:gd name="connsiteX28" fmla="*/ 1993900 w 2279650"/>
              <a:gd name="connsiteY28" fmla="*/ 1892300 h 3905250"/>
              <a:gd name="connsiteX29" fmla="*/ 1974850 w 2279650"/>
              <a:gd name="connsiteY29" fmla="*/ 1695450 h 3905250"/>
              <a:gd name="connsiteX30" fmla="*/ 1968500 w 2279650"/>
              <a:gd name="connsiteY30" fmla="*/ 1498600 h 3905250"/>
              <a:gd name="connsiteX31" fmla="*/ 1930400 w 2279650"/>
              <a:gd name="connsiteY31" fmla="*/ 1390650 h 3905250"/>
              <a:gd name="connsiteX32" fmla="*/ 1854200 w 2279650"/>
              <a:gd name="connsiteY32" fmla="*/ 1168400 h 3905250"/>
              <a:gd name="connsiteX33" fmla="*/ 1797050 w 2279650"/>
              <a:gd name="connsiteY33" fmla="*/ 952500 h 3905250"/>
              <a:gd name="connsiteX34" fmla="*/ 1746250 w 2279650"/>
              <a:gd name="connsiteY34" fmla="*/ 831850 h 3905250"/>
              <a:gd name="connsiteX35" fmla="*/ 1752600 w 2279650"/>
              <a:gd name="connsiteY35" fmla="*/ 742950 h 3905250"/>
              <a:gd name="connsiteX36" fmla="*/ 1752600 w 2279650"/>
              <a:gd name="connsiteY36" fmla="*/ 742950 h 3905250"/>
              <a:gd name="connsiteX37" fmla="*/ 1676400 w 2279650"/>
              <a:gd name="connsiteY37" fmla="*/ 876300 h 3905250"/>
              <a:gd name="connsiteX38" fmla="*/ 1689100 w 2279650"/>
              <a:gd name="connsiteY38" fmla="*/ 1054100 h 3905250"/>
              <a:gd name="connsiteX39" fmla="*/ 1727200 w 2279650"/>
              <a:gd name="connsiteY39" fmla="*/ 1206500 h 3905250"/>
              <a:gd name="connsiteX40" fmla="*/ 1720850 w 2279650"/>
              <a:gd name="connsiteY40" fmla="*/ 1263650 h 3905250"/>
              <a:gd name="connsiteX41" fmla="*/ 1663700 w 2279650"/>
              <a:gd name="connsiteY41" fmla="*/ 1143000 h 3905250"/>
              <a:gd name="connsiteX42" fmla="*/ 1625600 w 2279650"/>
              <a:gd name="connsiteY42" fmla="*/ 920750 h 3905250"/>
              <a:gd name="connsiteX43" fmla="*/ 1612900 w 2279650"/>
              <a:gd name="connsiteY43" fmla="*/ 793750 h 3905250"/>
              <a:gd name="connsiteX44" fmla="*/ 1613694 w 2279650"/>
              <a:gd name="connsiteY44" fmla="*/ 655637 h 3905250"/>
              <a:gd name="connsiteX45" fmla="*/ 1612106 w 2279650"/>
              <a:gd name="connsiteY45" fmla="*/ 608807 h 3905250"/>
              <a:gd name="connsiteX46" fmla="*/ 1606550 w 2279650"/>
              <a:gd name="connsiteY46" fmla="*/ 527050 h 3905250"/>
              <a:gd name="connsiteX47" fmla="*/ 1562100 w 2279650"/>
              <a:gd name="connsiteY47" fmla="*/ 571500 h 3905250"/>
              <a:gd name="connsiteX48" fmla="*/ 1536700 w 2279650"/>
              <a:gd name="connsiteY48" fmla="*/ 692150 h 3905250"/>
              <a:gd name="connsiteX49" fmla="*/ 1524000 w 2279650"/>
              <a:gd name="connsiteY49" fmla="*/ 806450 h 3905250"/>
              <a:gd name="connsiteX50" fmla="*/ 1498600 w 2279650"/>
              <a:gd name="connsiteY50" fmla="*/ 704850 h 3905250"/>
              <a:gd name="connsiteX51" fmla="*/ 1511300 w 2279650"/>
              <a:gd name="connsiteY51" fmla="*/ 533400 h 3905250"/>
              <a:gd name="connsiteX52" fmla="*/ 1517650 w 2279650"/>
              <a:gd name="connsiteY52" fmla="*/ 381000 h 3905250"/>
              <a:gd name="connsiteX53" fmla="*/ 1447800 w 2279650"/>
              <a:gd name="connsiteY53" fmla="*/ 539750 h 3905250"/>
              <a:gd name="connsiteX54" fmla="*/ 1397000 w 2279650"/>
              <a:gd name="connsiteY54" fmla="*/ 711200 h 3905250"/>
              <a:gd name="connsiteX55" fmla="*/ 1397000 w 2279650"/>
              <a:gd name="connsiteY55" fmla="*/ 711200 h 3905250"/>
              <a:gd name="connsiteX56" fmla="*/ 1397000 w 2279650"/>
              <a:gd name="connsiteY56" fmla="*/ 514350 h 3905250"/>
              <a:gd name="connsiteX57" fmla="*/ 1377950 w 2279650"/>
              <a:gd name="connsiteY57" fmla="*/ 330200 h 3905250"/>
              <a:gd name="connsiteX58" fmla="*/ 1346200 w 2279650"/>
              <a:gd name="connsiteY58" fmla="*/ 120650 h 3905250"/>
              <a:gd name="connsiteX59" fmla="*/ 1327150 w 2279650"/>
              <a:gd name="connsiteY59" fmla="*/ 50800 h 3905250"/>
              <a:gd name="connsiteX60" fmla="*/ 1276350 w 2279650"/>
              <a:gd name="connsiteY60" fmla="*/ 234950 h 3905250"/>
              <a:gd name="connsiteX61" fmla="*/ 1244600 w 2279650"/>
              <a:gd name="connsiteY61" fmla="*/ 368300 h 3905250"/>
              <a:gd name="connsiteX62" fmla="*/ 1206500 w 2279650"/>
              <a:gd name="connsiteY62" fmla="*/ 412750 h 3905250"/>
              <a:gd name="connsiteX63" fmla="*/ 1155700 w 2279650"/>
              <a:gd name="connsiteY63" fmla="*/ 292100 h 3905250"/>
              <a:gd name="connsiteX64" fmla="*/ 1111250 w 2279650"/>
              <a:gd name="connsiteY64" fmla="*/ 120650 h 3905250"/>
              <a:gd name="connsiteX65" fmla="*/ 1054100 w 2279650"/>
              <a:gd name="connsiteY65" fmla="*/ 0 h 3905250"/>
              <a:gd name="connsiteX66" fmla="*/ 1054100 w 2279650"/>
              <a:gd name="connsiteY66" fmla="*/ 0 h 3905250"/>
              <a:gd name="connsiteX67" fmla="*/ 984250 w 2279650"/>
              <a:gd name="connsiteY67" fmla="*/ 228600 h 3905250"/>
              <a:gd name="connsiteX68" fmla="*/ 984250 w 2279650"/>
              <a:gd name="connsiteY68" fmla="*/ 450850 h 3905250"/>
              <a:gd name="connsiteX69" fmla="*/ 990600 w 2279650"/>
              <a:gd name="connsiteY69" fmla="*/ 609600 h 3905250"/>
              <a:gd name="connsiteX70" fmla="*/ 984250 w 2279650"/>
              <a:gd name="connsiteY70" fmla="*/ 749300 h 3905250"/>
              <a:gd name="connsiteX71" fmla="*/ 977900 w 2279650"/>
              <a:gd name="connsiteY71" fmla="*/ 857250 h 3905250"/>
              <a:gd name="connsiteX72" fmla="*/ 977900 w 2279650"/>
              <a:gd name="connsiteY72" fmla="*/ 857250 h 3905250"/>
              <a:gd name="connsiteX73" fmla="*/ 901700 w 2279650"/>
              <a:gd name="connsiteY73" fmla="*/ 781050 h 3905250"/>
              <a:gd name="connsiteX74" fmla="*/ 886619 w 2279650"/>
              <a:gd name="connsiteY74" fmla="*/ 624682 h 3905250"/>
              <a:gd name="connsiteX75" fmla="*/ 819150 w 2279650"/>
              <a:gd name="connsiteY75" fmla="*/ 541338 h 3905250"/>
              <a:gd name="connsiteX76" fmla="*/ 793750 w 2279650"/>
              <a:gd name="connsiteY76" fmla="*/ 711200 h 3905250"/>
              <a:gd name="connsiteX77" fmla="*/ 831850 w 2279650"/>
              <a:gd name="connsiteY77" fmla="*/ 857250 h 3905250"/>
              <a:gd name="connsiteX78" fmla="*/ 812800 w 2279650"/>
              <a:gd name="connsiteY78" fmla="*/ 1121569 h 3905250"/>
              <a:gd name="connsiteX79" fmla="*/ 774700 w 2279650"/>
              <a:gd name="connsiteY79" fmla="*/ 825500 h 3905250"/>
              <a:gd name="connsiteX80" fmla="*/ 711200 w 2279650"/>
              <a:gd name="connsiteY80" fmla="*/ 857250 h 3905250"/>
              <a:gd name="connsiteX81" fmla="*/ 711200 w 2279650"/>
              <a:gd name="connsiteY81" fmla="*/ 1041400 h 3905250"/>
              <a:gd name="connsiteX82" fmla="*/ 692150 w 2279650"/>
              <a:gd name="connsiteY82" fmla="*/ 1212850 h 3905250"/>
              <a:gd name="connsiteX83" fmla="*/ 628650 w 2279650"/>
              <a:gd name="connsiteY83" fmla="*/ 1111250 h 3905250"/>
              <a:gd name="connsiteX84" fmla="*/ 641350 w 2279650"/>
              <a:gd name="connsiteY84" fmla="*/ 1276350 h 3905250"/>
              <a:gd name="connsiteX85" fmla="*/ 609600 w 2279650"/>
              <a:gd name="connsiteY85" fmla="*/ 1441450 h 3905250"/>
              <a:gd name="connsiteX86" fmla="*/ 584200 w 2279650"/>
              <a:gd name="connsiteY86" fmla="*/ 1301750 h 3905250"/>
              <a:gd name="connsiteX87" fmla="*/ 527050 w 2279650"/>
              <a:gd name="connsiteY87" fmla="*/ 1244600 h 3905250"/>
              <a:gd name="connsiteX88" fmla="*/ 540544 w 2279650"/>
              <a:gd name="connsiteY88" fmla="*/ 1449388 h 3905250"/>
              <a:gd name="connsiteX89" fmla="*/ 494506 w 2279650"/>
              <a:gd name="connsiteY89" fmla="*/ 1638300 h 3905250"/>
              <a:gd name="connsiteX90" fmla="*/ 497682 w 2279650"/>
              <a:gd name="connsiteY90" fmla="*/ 1770856 h 3905250"/>
              <a:gd name="connsiteX91" fmla="*/ 520700 w 2279650"/>
              <a:gd name="connsiteY91" fmla="*/ 1873250 h 3905250"/>
              <a:gd name="connsiteX92" fmla="*/ 577057 w 2279650"/>
              <a:gd name="connsiteY92" fmla="*/ 2111375 h 3905250"/>
              <a:gd name="connsiteX93" fmla="*/ 469900 w 2279650"/>
              <a:gd name="connsiteY93" fmla="*/ 1968500 h 3905250"/>
              <a:gd name="connsiteX94" fmla="*/ 412750 w 2279650"/>
              <a:gd name="connsiteY94" fmla="*/ 1771650 h 3905250"/>
              <a:gd name="connsiteX95" fmla="*/ 346075 w 2279650"/>
              <a:gd name="connsiteY95" fmla="*/ 1929606 h 3905250"/>
              <a:gd name="connsiteX96" fmla="*/ 319881 w 2279650"/>
              <a:gd name="connsiteY96" fmla="*/ 1791494 h 3905250"/>
              <a:gd name="connsiteX97" fmla="*/ 326231 w 2279650"/>
              <a:gd name="connsiteY97" fmla="*/ 1646237 h 3905250"/>
              <a:gd name="connsiteX98" fmla="*/ 317500 w 2279650"/>
              <a:gd name="connsiteY98" fmla="*/ 1543050 h 3905250"/>
              <a:gd name="connsiteX99" fmla="*/ 285750 w 2279650"/>
              <a:gd name="connsiteY99" fmla="*/ 1409700 h 3905250"/>
              <a:gd name="connsiteX100" fmla="*/ 254000 w 2279650"/>
              <a:gd name="connsiteY100" fmla="*/ 1365250 h 3905250"/>
              <a:gd name="connsiteX101" fmla="*/ 209550 w 2279650"/>
              <a:gd name="connsiteY101" fmla="*/ 1543050 h 3905250"/>
              <a:gd name="connsiteX102" fmla="*/ 177800 w 2279650"/>
              <a:gd name="connsiteY102" fmla="*/ 1714500 h 3905250"/>
              <a:gd name="connsiteX103" fmla="*/ 158750 w 2279650"/>
              <a:gd name="connsiteY103" fmla="*/ 1873250 h 3905250"/>
              <a:gd name="connsiteX104" fmla="*/ 158750 w 2279650"/>
              <a:gd name="connsiteY104" fmla="*/ 2095500 h 3905250"/>
              <a:gd name="connsiteX105" fmla="*/ 209550 w 2279650"/>
              <a:gd name="connsiteY105" fmla="*/ 2247900 h 3905250"/>
              <a:gd name="connsiteX106" fmla="*/ 209550 w 2279650"/>
              <a:gd name="connsiteY106" fmla="*/ 2406650 h 3905250"/>
              <a:gd name="connsiteX107" fmla="*/ 196850 w 2279650"/>
              <a:gd name="connsiteY107" fmla="*/ 2495550 h 3905250"/>
              <a:gd name="connsiteX108" fmla="*/ 152400 w 2279650"/>
              <a:gd name="connsiteY108" fmla="*/ 2387600 h 3905250"/>
              <a:gd name="connsiteX109" fmla="*/ 82550 w 2279650"/>
              <a:gd name="connsiteY109" fmla="*/ 2324100 h 3905250"/>
              <a:gd name="connsiteX110" fmla="*/ 69850 w 2279650"/>
              <a:gd name="connsiteY110" fmla="*/ 2489200 h 3905250"/>
              <a:gd name="connsiteX111" fmla="*/ 101600 w 2279650"/>
              <a:gd name="connsiteY111" fmla="*/ 2584450 h 3905250"/>
              <a:gd name="connsiteX112" fmla="*/ 120650 w 2279650"/>
              <a:gd name="connsiteY112" fmla="*/ 2635250 h 3905250"/>
              <a:gd name="connsiteX113" fmla="*/ 57150 w 2279650"/>
              <a:gd name="connsiteY113" fmla="*/ 2705100 h 3905250"/>
              <a:gd name="connsiteX114" fmla="*/ 0 w 2279650"/>
              <a:gd name="connsiteY114" fmla="*/ 2686050 h 3905250"/>
              <a:gd name="connsiteX115" fmla="*/ 12700 w 2279650"/>
              <a:gd name="connsiteY115" fmla="*/ 2762250 h 3905250"/>
              <a:gd name="connsiteX116" fmla="*/ 95250 w 2279650"/>
              <a:gd name="connsiteY116" fmla="*/ 2895600 h 3905250"/>
              <a:gd name="connsiteX117" fmla="*/ 169068 w 2279650"/>
              <a:gd name="connsiteY117" fmla="*/ 2994025 h 3905250"/>
              <a:gd name="connsiteX118" fmla="*/ 215900 w 2279650"/>
              <a:gd name="connsiteY118" fmla="*/ 3194050 h 3905250"/>
              <a:gd name="connsiteX119" fmla="*/ 381000 w 2279650"/>
              <a:gd name="connsiteY119" fmla="*/ 3270250 h 3905250"/>
              <a:gd name="connsiteX120" fmla="*/ 488950 w 2279650"/>
              <a:gd name="connsiteY120" fmla="*/ 3346450 h 3905250"/>
              <a:gd name="connsiteX121" fmla="*/ 556419 w 2279650"/>
              <a:gd name="connsiteY121" fmla="*/ 3285332 h 3905250"/>
              <a:gd name="connsiteX122" fmla="*/ 711200 w 2279650"/>
              <a:gd name="connsiteY122" fmla="*/ 3505200 h 3905250"/>
              <a:gd name="connsiteX123" fmla="*/ 850900 w 2279650"/>
              <a:gd name="connsiteY123" fmla="*/ 3606800 h 3905250"/>
              <a:gd name="connsiteX124" fmla="*/ 914400 w 2279650"/>
              <a:gd name="connsiteY124" fmla="*/ 3708400 h 3905250"/>
              <a:gd name="connsiteX125" fmla="*/ 965200 w 2279650"/>
              <a:gd name="connsiteY125" fmla="*/ 3790950 h 3905250"/>
              <a:gd name="connsiteX126" fmla="*/ 1022350 w 2279650"/>
              <a:gd name="connsiteY126" fmla="*/ 3822700 h 3905250"/>
              <a:gd name="connsiteX127" fmla="*/ 1123950 w 2279650"/>
              <a:gd name="connsiteY127" fmla="*/ 3848100 h 3905250"/>
              <a:gd name="connsiteX128" fmla="*/ 1225550 w 2279650"/>
              <a:gd name="connsiteY128" fmla="*/ 3873500 h 3905250"/>
              <a:gd name="connsiteX129" fmla="*/ 1314450 w 2279650"/>
              <a:gd name="connsiteY129" fmla="*/ 3905250 h 3905250"/>
              <a:gd name="connsiteX0" fmla="*/ 1314450 w 2279650"/>
              <a:gd name="connsiteY0" fmla="*/ 3905250 h 3905250"/>
              <a:gd name="connsiteX1" fmla="*/ 1511300 w 2279650"/>
              <a:gd name="connsiteY1" fmla="*/ 3860800 h 3905250"/>
              <a:gd name="connsiteX2" fmla="*/ 1524000 w 2279650"/>
              <a:gd name="connsiteY2" fmla="*/ 3797300 h 3905250"/>
              <a:gd name="connsiteX3" fmla="*/ 1746250 w 2279650"/>
              <a:gd name="connsiteY3" fmla="*/ 3746500 h 3905250"/>
              <a:gd name="connsiteX4" fmla="*/ 1771650 w 2279650"/>
              <a:gd name="connsiteY4" fmla="*/ 3670300 h 3905250"/>
              <a:gd name="connsiteX5" fmla="*/ 1822450 w 2279650"/>
              <a:gd name="connsiteY5" fmla="*/ 3556000 h 3905250"/>
              <a:gd name="connsiteX6" fmla="*/ 1860550 w 2279650"/>
              <a:gd name="connsiteY6" fmla="*/ 3422650 h 3905250"/>
              <a:gd name="connsiteX7" fmla="*/ 1949450 w 2279650"/>
              <a:gd name="connsiteY7" fmla="*/ 3340100 h 3905250"/>
              <a:gd name="connsiteX8" fmla="*/ 2025650 w 2279650"/>
              <a:gd name="connsiteY8" fmla="*/ 3276600 h 3905250"/>
              <a:gd name="connsiteX9" fmla="*/ 2120900 w 2279650"/>
              <a:gd name="connsiteY9" fmla="*/ 3200400 h 3905250"/>
              <a:gd name="connsiteX10" fmla="*/ 2203450 w 2279650"/>
              <a:gd name="connsiteY10" fmla="*/ 3092450 h 3905250"/>
              <a:gd name="connsiteX11" fmla="*/ 2279650 w 2279650"/>
              <a:gd name="connsiteY11" fmla="*/ 2965450 h 3905250"/>
              <a:gd name="connsiteX12" fmla="*/ 2266950 w 2279650"/>
              <a:gd name="connsiteY12" fmla="*/ 2762250 h 3905250"/>
              <a:gd name="connsiteX13" fmla="*/ 2235200 w 2279650"/>
              <a:gd name="connsiteY13" fmla="*/ 2679700 h 3905250"/>
              <a:gd name="connsiteX14" fmla="*/ 2235200 w 2279650"/>
              <a:gd name="connsiteY14" fmla="*/ 2660650 h 3905250"/>
              <a:gd name="connsiteX15" fmla="*/ 2260600 w 2279650"/>
              <a:gd name="connsiteY15" fmla="*/ 2527300 h 3905250"/>
              <a:gd name="connsiteX16" fmla="*/ 2260600 w 2279650"/>
              <a:gd name="connsiteY16" fmla="*/ 2349500 h 3905250"/>
              <a:gd name="connsiteX17" fmla="*/ 2228850 w 2279650"/>
              <a:gd name="connsiteY17" fmla="*/ 2292350 h 3905250"/>
              <a:gd name="connsiteX18" fmla="*/ 2159000 w 2279650"/>
              <a:gd name="connsiteY18" fmla="*/ 2470150 h 3905250"/>
              <a:gd name="connsiteX19" fmla="*/ 2108200 w 2279650"/>
              <a:gd name="connsiteY19" fmla="*/ 2571750 h 3905250"/>
              <a:gd name="connsiteX20" fmla="*/ 2101850 w 2279650"/>
              <a:gd name="connsiteY20" fmla="*/ 2393950 h 3905250"/>
              <a:gd name="connsiteX21" fmla="*/ 2146300 w 2279650"/>
              <a:gd name="connsiteY21" fmla="*/ 2273300 h 3905250"/>
              <a:gd name="connsiteX22" fmla="*/ 2152650 w 2279650"/>
              <a:gd name="connsiteY22" fmla="*/ 2120900 h 3905250"/>
              <a:gd name="connsiteX23" fmla="*/ 2139950 w 2279650"/>
              <a:gd name="connsiteY23" fmla="*/ 2000250 h 3905250"/>
              <a:gd name="connsiteX24" fmla="*/ 2127250 w 2279650"/>
              <a:gd name="connsiteY24" fmla="*/ 1866900 h 3905250"/>
              <a:gd name="connsiteX25" fmla="*/ 2082800 w 2279650"/>
              <a:gd name="connsiteY25" fmla="*/ 1803400 h 3905250"/>
              <a:gd name="connsiteX26" fmla="*/ 2044700 w 2279650"/>
              <a:gd name="connsiteY26" fmla="*/ 1879600 h 3905250"/>
              <a:gd name="connsiteX27" fmla="*/ 2025650 w 2279650"/>
              <a:gd name="connsiteY27" fmla="*/ 2063750 h 3905250"/>
              <a:gd name="connsiteX28" fmla="*/ 1993900 w 2279650"/>
              <a:gd name="connsiteY28" fmla="*/ 1892300 h 3905250"/>
              <a:gd name="connsiteX29" fmla="*/ 1974850 w 2279650"/>
              <a:gd name="connsiteY29" fmla="*/ 1695450 h 3905250"/>
              <a:gd name="connsiteX30" fmla="*/ 1968500 w 2279650"/>
              <a:gd name="connsiteY30" fmla="*/ 1498600 h 3905250"/>
              <a:gd name="connsiteX31" fmla="*/ 1930400 w 2279650"/>
              <a:gd name="connsiteY31" fmla="*/ 1390650 h 3905250"/>
              <a:gd name="connsiteX32" fmla="*/ 1854200 w 2279650"/>
              <a:gd name="connsiteY32" fmla="*/ 1168400 h 3905250"/>
              <a:gd name="connsiteX33" fmla="*/ 1797050 w 2279650"/>
              <a:gd name="connsiteY33" fmla="*/ 952500 h 3905250"/>
              <a:gd name="connsiteX34" fmla="*/ 1746250 w 2279650"/>
              <a:gd name="connsiteY34" fmla="*/ 831850 h 3905250"/>
              <a:gd name="connsiteX35" fmla="*/ 1752600 w 2279650"/>
              <a:gd name="connsiteY35" fmla="*/ 742950 h 3905250"/>
              <a:gd name="connsiteX36" fmla="*/ 1752600 w 2279650"/>
              <a:gd name="connsiteY36" fmla="*/ 742950 h 3905250"/>
              <a:gd name="connsiteX37" fmla="*/ 1676400 w 2279650"/>
              <a:gd name="connsiteY37" fmla="*/ 876300 h 3905250"/>
              <a:gd name="connsiteX38" fmla="*/ 1689100 w 2279650"/>
              <a:gd name="connsiteY38" fmla="*/ 1054100 h 3905250"/>
              <a:gd name="connsiteX39" fmla="*/ 1727200 w 2279650"/>
              <a:gd name="connsiteY39" fmla="*/ 1206500 h 3905250"/>
              <a:gd name="connsiteX40" fmla="*/ 1720850 w 2279650"/>
              <a:gd name="connsiteY40" fmla="*/ 1263650 h 3905250"/>
              <a:gd name="connsiteX41" fmla="*/ 1663700 w 2279650"/>
              <a:gd name="connsiteY41" fmla="*/ 1143000 h 3905250"/>
              <a:gd name="connsiteX42" fmla="*/ 1625600 w 2279650"/>
              <a:gd name="connsiteY42" fmla="*/ 920750 h 3905250"/>
              <a:gd name="connsiteX43" fmla="*/ 1612900 w 2279650"/>
              <a:gd name="connsiteY43" fmla="*/ 793750 h 3905250"/>
              <a:gd name="connsiteX44" fmla="*/ 1613694 w 2279650"/>
              <a:gd name="connsiteY44" fmla="*/ 655637 h 3905250"/>
              <a:gd name="connsiteX45" fmla="*/ 1612106 w 2279650"/>
              <a:gd name="connsiteY45" fmla="*/ 608807 h 3905250"/>
              <a:gd name="connsiteX46" fmla="*/ 1606550 w 2279650"/>
              <a:gd name="connsiteY46" fmla="*/ 527050 h 3905250"/>
              <a:gd name="connsiteX47" fmla="*/ 1562100 w 2279650"/>
              <a:gd name="connsiteY47" fmla="*/ 571500 h 3905250"/>
              <a:gd name="connsiteX48" fmla="*/ 1536700 w 2279650"/>
              <a:gd name="connsiteY48" fmla="*/ 692150 h 3905250"/>
              <a:gd name="connsiteX49" fmla="*/ 1524000 w 2279650"/>
              <a:gd name="connsiteY49" fmla="*/ 806450 h 3905250"/>
              <a:gd name="connsiteX50" fmla="*/ 1498600 w 2279650"/>
              <a:gd name="connsiteY50" fmla="*/ 704850 h 3905250"/>
              <a:gd name="connsiteX51" fmla="*/ 1511300 w 2279650"/>
              <a:gd name="connsiteY51" fmla="*/ 533400 h 3905250"/>
              <a:gd name="connsiteX52" fmla="*/ 1517650 w 2279650"/>
              <a:gd name="connsiteY52" fmla="*/ 381000 h 3905250"/>
              <a:gd name="connsiteX53" fmla="*/ 1447800 w 2279650"/>
              <a:gd name="connsiteY53" fmla="*/ 539750 h 3905250"/>
              <a:gd name="connsiteX54" fmla="*/ 1397000 w 2279650"/>
              <a:gd name="connsiteY54" fmla="*/ 711200 h 3905250"/>
              <a:gd name="connsiteX55" fmla="*/ 1397000 w 2279650"/>
              <a:gd name="connsiteY55" fmla="*/ 711200 h 3905250"/>
              <a:gd name="connsiteX56" fmla="*/ 1397000 w 2279650"/>
              <a:gd name="connsiteY56" fmla="*/ 514350 h 3905250"/>
              <a:gd name="connsiteX57" fmla="*/ 1377950 w 2279650"/>
              <a:gd name="connsiteY57" fmla="*/ 330200 h 3905250"/>
              <a:gd name="connsiteX58" fmla="*/ 1346200 w 2279650"/>
              <a:gd name="connsiteY58" fmla="*/ 120650 h 3905250"/>
              <a:gd name="connsiteX59" fmla="*/ 1327150 w 2279650"/>
              <a:gd name="connsiteY59" fmla="*/ 50800 h 3905250"/>
              <a:gd name="connsiteX60" fmla="*/ 1276350 w 2279650"/>
              <a:gd name="connsiteY60" fmla="*/ 234950 h 3905250"/>
              <a:gd name="connsiteX61" fmla="*/ 1244600 w 2279650"/>
              <a:gd name="connsiteY61" fmla="*/ 368300 h 3905250"/>
              <a:gd name="connsiteX62" fmla="*/ 1206500 w 2279650"/>
              <a:gd name="connsiteY62" fmla="*/ 412750 h 3905250"/>
              <a:gd name="connsiteX63" fmla="*/ 1155700 w 2279650"/>
              <a:gd name="connsiteY63" fmla="*/ 292100 h 3905250"/>
              <a:gd name="connsiteX64" fmla="*/ 1111250 w 2279650"/>
              <a:gd name="connsiteY64" fmla="*/ 120650 h 3905250"/>
              <a:gd name="connsiteX65" fmla="*/ 1054100 w 2279650"/>
              <a:gd name="connsiteY65" fmla="*/ 0 h 3905250"/>
              <a:gd name="connsiteX66" fmla="*/ 1054100 w 2279650"/>
              <a:gd name="connsiteY66" fmla="*/ 0 h 3905250"/>
              <a:gd name="connsiteX67" fmla="*/ 984250 w 2279650"/>
              <a:gd name="connsiteY67" fmla="*/ 228600 h 3905250"/>
              <a:gd name="connsiteX68" fmla="*/ 984250 w 2279650"/>
              <a:gd name="connsiteY68" fmla="*/ 450850 h 3905250"/>
              <a:gd name="connsiteX69" fmla="*/ 990600 w 2279650"/>
              <a:gd name="connsiteY69" fmla="*/ 609600 h 3905250"/>
              <a:gd name="connsiteX70" fmla="*/ 984250 w 2279650"/>
              <a:gd name="connsiteY70" fmla="*/ 749300 h 3905250"/>
              <a:gd name="connsiteX71" fmla="*/ 977900 w 2279650"/>
              <a:gd name="connsiteY71" fmla="*/ 857250 h 3905250"/>
              <a:gd name="connsiteX72" fmla="*/ 977900 w 2279650"/>
              <a:gd name="connsiteY72" fmla="*/ 857250 h 3905250"/>
              <a:gd name="connsiteX73" fmla="*/ 901700 w 2279650"/>
              <a:gd name="connsiteY73" fmla="*/ 781050 h 3905250"/>
              <a:gd name="connsiteX74" fmla="*/ 886619 w 2279650"/>
              <a:gd name="connsiteY74" fmla="*/ 624682 h 3905250"/>
              <a:gd name="connsiteX75" fmla="*/ 819150 w 2279650"/>
              <a:gd name="connsiteY75" fmla="*/ 541338 h 3905250"/>
              <a:gd name="connsiteX76" fmla="*/ 793750 w 2279650"/>
              <a:gd name="connsiteY76" fmla="*/ 711200 h 3905250"/>
              <a:gd name="connsiteX77" fmla="*/ 831850 w 2279650"/>
              <a:gd name="connsiteY77" fmla="*/ 857250 h 3905250"/>
              <a:gd name="connsiteX78" fmla="*/ 812800 w 2279650"/>
              <a:gd name="connsiteY78" fmla="*/ 1121569 h 3905250"/>
              <a:gd name="connsiteX79" fmla="*/ 774700 w 2279650"/>
              <a:gd name="connsiteY79" fmla="*/ 825500 h 3905250"/>
              <a:gd name="connsiteX80" fmla="*/ 711200 w 2279650"/>
              <a:gd name="connsiteY80" fmla="*/ 857250 h 3905250"/>
              <a:gd name="connsiteX81" fmla="*/ 711200 w 2279650"/>
              <a:gd name="connsiteY81" fmla="*/ 1041400 h 3905250"/>
              <a:gd name="connsiteX82" fmla="*/ 692150 w 2279650"/>
              <a:gd name="connsiteY82" fmla="*/ 1212850 h 3905250"/>
              <a:gd name="connsiteX83" fmla="*/ 628650 w 2279650"/>
              <a:gd name="connsiteY83" fmla="*/ 1111250 h 3905250"/>
              <a:gd name="connsiteX84" fmla="*/ 641350 w 2279650"/>
              <a:gd name="connsiteY84" fmla="*/ 1276350 h 3905250"/>
              <a:gd name="connsiteX85" fmla="*/ 609600 w 2279650"/>
              <a:gd name="connsiteY85" fmla="*/ 1441450 h 3905250"/>
              <a:gd name="connsiteX86" fmla="*/ 584200 w 2279650"/>
              <a:gd name="connsiteY86" fmla="*/ 1301750 h 3905250"/>
              <a:gd name="connsiteX87" fmla="*/ 527050 w 2279650"/>
              <a:gd name="connsiteY87" fmla="*/ 1244600 h 3905250"/>
              <a:gd name="connsiteX88" fmla="*/ 540544 w 2279650"/>
              <a:gd name="connsiteY88" fmla="*/ 1449388 h 3905250"/>
              <a:gd name="connsiteX89" fmla="*/ 494506 w 2279650"/>
              <a:gd name="connsiteY89" fmla="*/ 1638300 h 3905250"/>
              <a:gd name="connsiteX90" fmla="*/ 497682 w 2279650"/>
              <a:gd name="connsiteY90" fmla="*/ 1770856 h 3905250"/>
              <a:gd name="connsiteX91" fmla="*/ 520700 w 2279650"/>
              <a:gd name="connsiteY91" fmla="*/ 1873250 h 3905250"/>
              <a:gd name="connsiteX92" fmla="*/ 577057 w 2279650"/>
              <a:gd name="connsiteY92" fmla="*/ 2111375 h 3905250"/>
              <a:gd name="connsiteX93" fmla="*/ 469900 w 2279650"/>
              <a:gd name="connsiteY93" fmla="*/ 1968500 h 3905250"/>
              <a:gd name="connsiteX94" fmla="*/ 412750 w 2279650"/>
              <a:gd name="connsiteY94" fmla="*/ 1771650 h 3905250"/>
              <a:gd name="connsiteX95" fmla="*/ 346075 w 2279650"/>
              <a:gd name="connsiteY95" fmla="*/ 1929606 h 3905250"/>
              <a:gd name="connsiteX96" fmla="*/ 319881 w 2279650"/>
              <a:gd name="connsiteY96" fmla="*/ 1791494 h 3905250"/>
              <a:gd name="connsiteX97" fmla="*/ 326231 w 2279650"/>
              <a:gd name="connsiteY97" fmla="*/ 1646237 h 3905250"/>
              <a:gd name="connsiteX98" fmla="*/ 317500 w 2279650"/>
              <a:gd name="connsiteY98" fmla="*/ 1543050 h 3905250"/>
              <a:gd name="connsiteX99" fmla="*/ 285750 w 2279650"/>
              <a:gd name="connsiteY99" fmla="*/ 1409700 h 3905250"/>
              <a:gd name="connsiteX100" fmla="*/ 254000 w 2279650"/>
              <a:gd name="connsiteY100" fmla="*/ 1365250 h 3905250"/>
              <a:gd name="connsiteX101" fmla="*/ 209550 w 2279650"/>
              <a:gd name="connsiteY101" fmla="*/ 1543050 h 3905250"/>
              <a:gd name="connsiteX102" fmla="*/ 177800 w 2279650"/>
              <a:gd name="connsiteY102" fmla="*/ 1714500 h 3905250"/>
              <a:gd name="connsiteX103" fmla="*/ 158750 w 2279650"/>
              <a:gd name="connsiteY103" fmla="*/ 1873250 h 3905250"/>
              <a:gd name="connsiteX104" fmla="*/ 158750 w 2279650"/>
              <a:gd name="connsiteY104" fmla="*/ 2095500 h 3905250"/>
              <a:gd name="connsiteX105" fmla="*/ 209550 w 2279650"/>
              <a:gd name="connsiteY105" fmla="*/ 2247900 h 3905250"/>
              <a:gd name="connsiteX106" fmla="*/ 209550 w 2279650"/>
              <a:gd name="connsiteY106" fmla="*/ 2406650 h 3905250"/>
              <a:gd name="connsiteX107" fmla="*/ 196850 w 2279650"/>
              <a:gd name="connsiteY107" fmla="*/ 2495550 h 3905250"/>
              <a:gd name="connsiteX108" fmla="*/ 152400 w 2279650"/>
              <a:gd name="connsiteY108" fmla="*/ 2387600 h 3905250"/>
              <a:gd name="connsiteX109" fmla="*/ 82550 w 2279650"/>
              <a:gd name="connsiteY109" fmla="*/ 2324100 h 3905250"/>
              <a:gd name="connsiteX110" fmla="*/ 69850 w 2279650"/>
              <a:gd name="connsiteY110" fmla="*/ 2489200 h 3905250"/>
              <a:gd name="connsiteX111" fmla="*/ 101600 w 2279650"/>
              <a:gd name="connsiteY111" fmla="*/ 2584450 h 3905250"/>
              <a:gd name="connsiteX112" fmla="*/ 120650 w 2279650"/>
              <a:gd name="connsiteY112" fmla="*/ 2635250 h 3905250"/>
              <a:gd name="connsiteX113" fmla="*/ 57150 w 2279650"/>
              <a:gd name="connsiteY113" fmla="*/ 2705100 h 3905250"/>
              <a:gd name="connsiteX114" fmla="*/ 0 w 2279650"/>
              <a:gd name="connsiteY114" fmla="*/ 2686050 h 3905250"/>
              <a:gd name="connsiteX115" fmla="*/ 12700 w 2279650"/>
              <a:gd name="connsiteY115" fmla="*/ 2762250 h 3905250"/>
              <a:gd name="connsiteX116" fmla="*/ 95250 w 2279650"/>
              <a:gd name="connsiteY116" fmla="*/ 2895600 h 3905250"/>
              <a:gd name="connsiteX117" fmla="*/ 169068 w 2279650"/>
              <a:gd name="connsiteY117" fmla="*/ 2994025 h 3905250"/>
              <a:gd name="connsiteX118" fmla="*/ 215900 w 2279650"/>
              <a:gd name="connsiteY118" fmla="*/ 3194050 h 3905250"/>
              <a:gd name="connsiteX119" fmla="*/ 381000 w 2279650"/>
              <a:gd name="connsiteY119" fmla="*/ 3270250 h 3905250"/>
              <a:gd name="connsiteX120" fmla="*/ 488950 w 2279650"/>
              <a:gd name="connsiteY120" fmla="*/ 3346450 h 3905250"/>
              <a:gd name="connsiteX121" fmla="*/ 556419 w 2279650"/>
              <a:gd name="connsiteY121" fmla="*/ 3285332 h 3905250"/>
              <a:gd name="connsiteX122" fmla="*/ 631825 w 2279650"/>
              <a:gd name="connsiteY122" fmla="*/ 3427413 h 3905250"/>
              <a:gd name="connsiteX123" fmla="*/ 711200 w 2279650"/>
              <a:gd name="connsiteY123" fmla="*/ 3505200 h 3905250"/>
              <a:gd name="connsiteX124" fmla="*/ 850900 w 2279650"/>
              <a:gd name="connsiteY124" fmla="*/ 3606800 h 3905250"/>
              <a:gd name="connsiteX125" fmla="*/ 914400 w 2279650"/>
              <a:gd name="connsiteY125" fmla="*/ 3708400 h 3905250"/>
              <a:gd name="connsiteX126" fmla="*/ 965200 w 2279650"/>
              <a:gd name="connsiteY126" fmla="*/ 3790950 h 3905250"/>
              <a:gd name="connsiteX127" fmla="*/ 1022350 w 2279650"/>
              <a:gd name="connsiteY127" fmla="*/ 3822700 h 3905250"/>
              <a:gd name="connsiteX128" fmla="*/ 1123950 w 2279650"/>
              <a:gd name="connsiteY128" fmla="*/ 3848100 h 3905250"/>
              <a:gd name="connsiteX129" fmla="*/ 1225550 w 2279650"/>
              <a:gd name="connsiteY129" fmla="*/ 3873500 h 3905250"/>
              <a:gd name="connsiteX130" fmla="*/ 1314450 w 2279650"/>
              <a:gd name="connsiteY130" fmla="*/ 3905250 h 3905250"/>
              <a:gd name="connsiteX0" fmla="*/ 1314450 w 2279650"/>
              <a:gd name="connsiteY0" fmla="*/ 3905250 h 3905250"/>
              <a:gd name="connsiteX1" fmla="*/ 1511300 w 2279650"/>
              <a:gd name="connsiteY1" fmla="*/ 3860800 h 3905250"/>
              <a:gd name="connsiteX2" fmla="*/ 1524000 w 2279650"/>
              <a:gd name="connsiteY2" fmla="*/ 3797300 h 3905250"/>
              <a:gd name="connsiteX3" fmla="*/ 1746250 w 2279650"/>
              <a:gd name="connsiteY3" fmla="*/ 3746500 h 3905250"/>
              <a:gd name="connsiteX4" fmla="*/ 1771650 w 2279650"/>
              <a:gd name="connsiteY4" fmla="*/ 3670300 h 3905250"/>
              <a:gd name="connsiteX5" fmla="*/ 1822450 w 2279650"/>
              <a:gd name="connsiteY5" fmla="*/ 3556000 h 3905250"/>
              <a:gd name="connsiteX6" fmla="*/ 1860550 w 2279650"/>
              <a:gd name="connsiteY6" fmla="*/ 3422650 h 3905250"/>
              <a:gd name="connsiteX7" fmla="*/ 1949450 w 2279650"/>
              <a:gd name="connsiteY7" fmla="*/ 3340100 h 3905250"/>
              <a:gd name="connsiteX8" fmla="*/ 2047081 w 2279650"/>
              <a:gd name="connsiteY8" fmla="*/ 3288506 h 3905250"/>
              <a:gd name="connsiteX9" fmla="*/ 2120900 w 2279650"/>
              <a:gd name="connsiteY9" fmla="*/ 3200400 h 3905250"/>
              <a:gd name="connsiteX10" fmla="*/ 2203450 w 2279650"/>
              <a:gd name="connsiteY10" fmla="*/ 3092450 h 3905250"/>
              <a:gd name="connsiteX11" fmla="*/ 2279650 w 2279650"/>
              <a:gd name="connsiteY11" fmla="*/ 2965450 h 3905250"/>
              <a:gd name="connsiteX12" fmla="*/ 2266950 w 2279650"/>
              <a:gd name="connsiteY12" fmla="*/ 2762250 h 3905250"/>
              <a:gd name="connsiteX13" fmla="*/ 2235200 w 2279650"/>
              <a:gd name="connsiteY13" fmla="*/ 2679700 h 3905250"/>
              <a:gd name="connsiteX14" fmla="*/ 2235200 w 2279650"/>
              <a:gd name="connsiteY14" fmla="*/ 2660650 h 3905250"/>
              <a:gd name="connsiteX15" fmla="*/ 2260600 w 2279650"/>
              <a:gd name="connsiteY15" fmla="*/ 2527300 h 3905250"/>
              <a:gd name="connsiteX16" fmla="*/ 2260600 w 2279650"/>
              <a:gd name="connsiteY16" fmla="*/ 2349500 h 3905250"/>
              <a:gd name="connsiteX17" fmla="*/ 2228850 w 2279650"/>
              <a:gd name="connsiteY17" fmla="*/ 2292350 h 3905250"/>
              <a:gd name="connsiteX18" fmla="*/ 2159000 w 2279650"/>
              <a:gd name="connsiteY18" fmla="*/ 2470150 h 3905250"/>
              <a:gd name="connsiteX19" fmla="*/ 2108200 w 2279650"/>
              <a:gd name="connsiteY19" fmla="*/ 2571750 h 3905250"/>
              <a:gd name="connsiteX20" fmla="*/ 2101850 w 2279650"/>
              <a:gd name="connsiteY20" fmla="*/ 2393950 h 3905250"/>
              <a:gd name="connsiteX21" fmla="*/ 2146300 w 2279650"/>
              <a:gd name="connsiteY21" fmla="*/ 2273300 h 3905250"/>
              <a:gd name="connsiteX22" fmla="*/ 2152650 w 2279650"/>
              <a:gd name="connsiteY22" fmla="*/ 2120900 h 3905250"/>
              <a:gd name="connsiteX23" fmla="*/ 2139950 w 2279650"/>
              <a:gd name="connsiteY23" fmla="*/ 2000250 h 3905250"/>
              <a:gd name="connsiteX24" fmla="*/ 2127250 w 2279650"/>
              <a:gd name="connsiteY24" fmla="*/ 1866900 h 3905250"/>
              <a:gd name="connsiteX25" fmla="*/ 2082800 w 2279650"/>
              <a:gd name="connsiteY25" fmla="*/ 1803400 h 3905250"/>
              <a:gd name="connsiteX26" fmla="*/ 2044700 w 2279650"/>
              <a:gd name="connsiteY26" fmla="*/ 1879600 h 3905250"/>
              <a:gd name="connsiteX27" fmla="*/ 2025650 w 2279650"/>
              <a:gd name="connsiteY27" fmla="*/ 2063750 h 3905250"/>
              <a:gd name="connsiteX28" fmla="*/ 1993900 w 2279650"/>
              <a:gd name="connsiteY28" fmla="*/ 1892300 h 3905250"/>
              <a:gd name="connsiteX29" fmla="*/ 1974850 w 2279650"/>
              <a:gd name="connsiteY29" fmla="*/ 1695450 h 3905250"/>
              <a:gd name="connsiteX30" fmla="*/ 1968500 w 2279650"/>
              <a:gd name="connsiteY30" fmla="*/ 1498600 h 3905250"/>
              <a:gd name="connsiteX31" fmla="*/ 1930400 w 2279650"/>
              <a:gd name="connsiteY31" fmla="*/ 1390650 h 3905250"/>
              <a:gd name="connsiteX32" fmla="*/ 1854200 w 2279650"/>
              <a:gd name="connsiteY32" fmla="*/ 1168400 h 3905250"/>
              <a:gd name="connsiteX33" fmla="*/ 1797050 w 2279650"/>
              <a:gd name="connsiteY33" fmla="*/ 952500 h 3905250"/>
              <a:gd name="connsiteX34" fmla="*/ 1746250 w 2279650"/>
              <a:gd name="connsiteY34" fmla="*/ 831850 h 3905250"/>
              <a:gd name="connsiteX35" fmla="*/ 1752600 w 2279650"/>
              <a:gd name="connsiteY35" fmla="*/ 742950 h 3905250"/>
              <a:gd name="connsiteX36" fmla="*/ 1752600 w 2279650"/>
              <a:gd name="connsiteY36" fmla="*/ 742950 h 3905250"/>
              <a:gd name="connsiteX37" fmla="*/ 1676400 w 2279650"/>
              <a:gd name="connsiteY37" fmla="*/ 876300 h 3905250"/>
              <a:gd name="connsiteX38" fmla="*/ 1689100 w 2279650"/>
              <a:gd name="connsiteY38" fmla="*/ 1054100 h 3905250"/>
              <a:gd name="connsiteX39" fmla="*/ 1727200 w 2279650"/>
              <a:gd name="connsiteY39" fmla="*/ 1206500 h 3905250"/>
              <a:gd name="connsiteX40" fmla="*/ 1720850 w 2279650"/>
              <a:gd name="connsiteY40" fmla="*/ 1263650 h 3905250"/>
              <a:gd name="connsiteX41" fmla="*/ 1663700 w 2279650"/>
              <a:gd name="connsiteY41" fmla="*/ 1143000 h 3905250"/>
              <a:gd name="connsiteX42" fmla="*/ 1625600 w 2279650"/>
              <a:gd name="connsiteY42" fmla="*/ 920750 h 3905250"/>
              <a:gd name="connsiteX43" fmla="*/ 1612900 w 2279650"/>
              <a:gd name="connsiteY43" fmla="*/ 793750 h 3905250"/>
              <a:gd name="connsiteX44" fmla="*/ 1613694 w 2279650"/>
              <a:gd name="connsiteY44" fmla="*/ 655637 h 3905250"/>
              <a:gd name="connsiteX45" fmla="*/ 1612106 w 2279650"/>
              <a:gd name="connsiteY45" fmla="*/ 608807 h 3905250"/>
              <a:gd name="connsiteX46" fmla="*/ 1606550 w 2279650"/>
              <a:gd name="connsiteY46" fmla="*/ 527050 h 3905250"/>
              <a:gd name="connsiteX47" fmla="*/ 1562100 w 2279650"/>
              <a:gd name="connsiteY47" fmla="*/ 571500 h 3905250"/>
              <a:gd name="connsiteX48" fmla="*/ 1536700 w 2279650"/>
              <a:gd name="connsiteY48" fmla="*/ 692150 h 3905250"/>
              <a:gd name="connsiteX49" fmla="*/ 1524000 w 2279650"/>
              <a:gd name="connsiteY49" fmla="*/ 806450 h 3905250"/>
              <a:gd name="connsiteX50" fmla="*/ 1498600 w 2279650"/>
              <a:gd name="connsiteY50" fmla="*/ 704850 h 3905250"/>
              <a:gd name="connsiteX51" fmla="*/ 1511300 w 2279650"/>
              <a:gd name="connsiteY51" fmla="*/ 533400 h 3905250"/>
              <a:gd name="connsiteX52" fmla="*/ 1517650 w 2279650"/>
              <a:gd name="connsiteY52" fmla="*/ 381000 h 3905250"/>
              <a:gd name="connsiteX53" fmla="*/ 1447800 w 2279650"/>
              <a:gd name="connsiteY53" fmla="*/ 539750 h 3905250"/>
              <a:gd name="connsiteX54" fmla="*/ 1397000 w 2279650"/>
              <a:gd name="connsiteY54" fmla="*/ 711200 h 3905250"/>
              <a:gd name="connsiteX55" fmla="*/ 1397000 w 2279650"/>
              <a:gd name="connsiteY55" fmla="*/ 711200 h 3905250"/>
              <a:gd name="connsiteX56" fmla="*/ 1397000 w 2279650"/>
              <a:gd name="connsiteY56" fmla="*/ 514350 h 3905250"/>
              <a:gd name="connsiteX57" fmla="*/ 1377950 w 2279650"/>
              <a:gd name="connsiteY57" fmla="*/ 330200 h 3905250"/>
              <a:gd name="connsiteX58" fmla="*/ 1346200 w 2279650"/>
              <a:gd name="connsiteY58" fmla="*/ 120650 h 3905250"/>
              <a:gd name="connsiteX59" fmla="*/ 1327150 w 2279650"/>
              <a:gd name="connsiteY59" fmla="*/ 50800 h 3905250"/>
              <a:gd name="connsiteX60" fmla="*/ 1276350 w 2279650"/>
              <a:gd name="connsiteY60" fmla="*/ 234950 h 3905250"/>
              <a:gd name="connsiteX61" fmla="*/ 1244600 w 2279650"/>
              <a:gd name="connsiteY61" fmla="*/ 368300 h 3905250"/>
              <a:gd name="connsiteX62" fmla="*/ 1206500 w 2279650"/>
              <a:gd name="connsiteY62" fmla="*/ 412750 h 3905250"/>
              <a:gd name="connsiteX63" fmla="*/ 1155700 w 2279650"/>
              <a:gd name="connsiteY63" fmla="*/ 292100 h 3905250"/>
              <a:gd name="connsiteX64" fmla="*/ 1111250 w 2279650"/>
              <a:gd name="connsiteY64" fmla="*/ 120650 h 3905250"/>
              <a:gd name="connsiteX65" fmla="*/ 1054100 w 2279650"/>
              <a:gd name="connsiteY65" fmla="*/ 0 h 3905250"/>
              <a:gd name="connsiteX66" fmla="*/ 1054100 w 2279650"/>
              <a:gd name="connsiteY66" fmla="*/ 0 h 3905250"/>
              <a:gd name="connsiteX67" fmla="*/ 984250 w 2279650"/>
              <a:gd name="connsiteY67" fmla="*/ 228600 h 3905250"/>
              <a:gd name="connsiteX68" fmla="*/ 984250 w 2279650"/>
              <a:gd name="connsiteY68" fmla="*/ 450850 h 3905250"/>
              <a:gd name="connsiteX69" fmla="*/ 990600 w 2279650"/>
              <a:gd name="connsiteY69" fmla="*/ 609600 h 3905250"/>
              <a:gd name="connsiteX70" fmla="*/ 984250 w 2279650"/>
              <a:gd name="connsiteY70" fmla="*/ 749300 h 3905250"/>
              <a:gd name="connsiteX71" fmla="*/ 977900 w 2279650"/>
              <a:gd name="connsiteY71" fmla="*/ 857250 h 3905250"/>
              <a:gd name="connsiteX72" fmla="*/ 977900 w 2279650"/>
              <a:gd name="connsiteY72" fmla="*/ 857250 h 3905250"/>
              <a:gd name="connsiteX73" fmla="*/ 901700 w 2279650"/>
              <a:gd name="connsiteY73" fmla="*/ 781050 h 3905250"/>
              <a:gd name="connsiteX74" fmla="*/ 886619 w 2279650"/>
              <a:gd name="connsiteY74" fmla="*/ 624682 h 3905250"/>
              <a:gd name="connsiteX75" fmla="*/ 819150 w 2279650"/>
              <a:gd name="connsiteY75" fmla="*/ 541338 h 3905250"/>
              <a:gd name="connsiteX76" fmla="*/ 793750 w 2279650"/>
              <a:gd name="connsiteY76" fmla="*/ 711200 h 3905250"/>
              <a:gd name="connsiteX77" fmla="*/ 831850 w 2279650"/>
              <a:gd name="connsiteY77" fmla="*/ 857250 h 3905250"/>
              <a:gd name="connsiteX78" fmla="*/ 812800 w 2279650"/>
              <a:gd name="connsiteY78" fmla="*/ 1121569 h 3905250"/>
              <a:gd name="connsiteX79" fmla="*/ 774700 w 2279650"/>
              <a:gd name="connsiteY79" fmla="*/ 825500 h 3905250"/>
              <a:gd name="connsiteX80" fmla="*/ 711200 w 2279650"/>
              <a:gd name="connsiteY80" fmla="*/ 857250 h 3905250"/>
              <a:gd name="connsiteX81" fmla="*/ 711200 w 2279650"/>
              <a:gd name="connsiteY81" fmla="*/ 1041400 h 3905250"/>
              <a:gd name="connsiteX82" fmla="*/ 692150 w 2279650"/>
              <a:gd name="connsiteY82" fmla="*/ 1212850 h 3905250"/>
              <a:gd name="connsiteX83" fmla="*/ 628650 w 2279650"/>
              <a:gd name="connsiteY83" fmla="*/ 1111250 h 3905250"/>
              <a:gd name="connsiteX84" fmla="*/ 641350 w 2279650"/>
              <a:gd name="connsiteY84" fmla="*/ 1276350 h 3905250"/>
              <a:gd name="connsiteX85" fmla="*/ 609600 w 2279650"/>
              <a:gd name="connsiteY85" fmla="*/ 1441450 h 3905250"/>
              <a:gd name="connsiteX86" fmla="*/ 584200 w 2279650"/>
              <a:gd name="connsiteY86" fmla="*/ 1301750 h 3905250"/>
              <a:gd name="connsiteX87" fmla="*/ 527050 w 2279650"/>
              <a:gd name="connsiteY87" fmla="*/ 1244600 h 3905250"/>
              <a:gd name="connsiteX88" fmla="*/ 540544 w 2279650"/>
              <a:gd name="connsiteY88" fmla="*/ 1449388 h 3905250"/>
              <a:gd name="connsiteX89" fmla="*/ 494506 w 2279650"/>
              <a:gd name="connsiteY89" fmla="*/ 1638300 h 3905250"/>
              <a:gd name="connsiteX90" fmla="*/ 497682 w 2279650"/>
              <a:gd name="connsiteY90" fmla="*/ 1770856 h 3905250"/>
              <a:gd name="connsiteX91" fmla="*/ 520700 w 2279650"/>
              <a:gd name="connsiteY91" fmla="*/ 1873250 h 3905250"/>
              <a:gd name="connsiteX92" fmla="*/ 577057 w 2279650"/>
              <a:gd name="connsiteY92" fmla="*/ 2111375 h 3905250"/>
              <a:gd name="connsiteX93" fmla="*/ 469900 w 2279650"/>
              <a:gd name="connsiteY93" fmla="*/ 1968500 h 3905250"/>
              <a:gd name="connsiteX94" fmla="*/ 412750 w 2279650"/>
              <a:gd name="connsiteY94" fmla="*/ 1771650 h 3905250"/>
              <a:gd name="connsiteX95" fmla="*/ 346075 w 2279650"/>
              <a:gd name="connsiteY95" fmla="*/ 1929606 h 3905250"/>
              <a:gd name="connsiteX96" fmla="*/ 319881 w 2279650"/>
              <a:gd name="connsiteY96" fmla="*/ 1791494 h 3905250"/>
              <a:gd name="connsiteX97" fmla="*/ 326231 w 2279650"/>
              <a:gd name="connsiteY97" fmla="*/ 1646237 h 3905250"/>
              <a:gd name="connsiteX98" fmla="*/ 317500 w 2279650"/>
              <a:gd name="connsiteY98" fmla="*/ 1543050 h 3905250"/>
              <a:gd name="connsiteX99" fmla="*/ 285750 w 2279650"/>
              <a:gd name="connsiteY99" fmla="*/ 1409700 h 3905250"/>
              <a:gd name="connsiteX100" fmla="*/ 254000 w 2279650"/>
              <a:gd name="connsiteY100" fmla="*/ 1365250 h 3905250"/>
              <a:gd name="connsiteX101" fmla="*/ 209550 w 2279650"/>
              <a:gd name="connsiteY101" fmla="*/ 1543050 h 3905250"/>
              <a:gd name="connsiteX102" fmla="*/ 177800 w 2279650"/>
              <a:gd name="connsiteY102" fmla="*/ 1714500 h 3905250"/>
              <a:gd name="connsiteX103" fmla="*/ 158750 w 2279650"/>
              <a:gd name="connsiteY103" fmla="*/ 1873250 h 3905250"/>
              <a:gd name="connsiteX104" fmla="*/ 158750 w 2279650"/>
              <a:gd name="connsiteY104" fmla="*/ 2095500 h 3905250"/>
              <a:gd name="connsiteX105" fmla="*/ 209550 w 2279650"/>
              <a:gd name="connsiteY105" fmla="*/ 2247900 h 3905250"/>
              <a:gd name="connsiteX106" fmla="*/ 209550 w 2279650"/>
              <a:gd name="connsiteY106" fmla="*/ 2406650 h 3905250"/>
              <a:gd name="connsiteX107" fmla="*/ 196850 w 2279650"/>
              <a:gd name="connsiteY107" fmla="*/ 2495550 h 3905250"/>
              <a:gd name="connsiteX108" fmla="*/ 152400 w 2279650"/>
              <a:gd name="connsiteY108" fmla="*/ 2387600 h 3905250"/>
              <a:gd name="connsiteX109" fmla="*/ 82550 w 2279650"/>
              <a:gd name="connsiteY109" fmla="*/ 2324100 h 3905250"/>
              <a:gd name="connsiteX110" fmla="*/ 69850 w 2279650"/>
              <a:gd name="connsiteY110" fmla="*/ 2489200 h 3905250"/>
              <a:gd name="connsiteX111" fmla="*/ 101600 w 2279650"/>
              <a:gd name="connsiteY111" fmla="*/ 2584450 h 3905250"/>
              <a:gd name="connsiteX112" fmla="*/ 120650 w 2279650"/>
              <a:gd name="connsiteY112" fmla="*/ 2635250 h 3905250"/>
              <a:gd name="connsiteX113" fmla="*/ 57150 w 2279650"/>
              <a:gd name="connsiteY113" fmla="*/ 2705100 h 3905250"/>
              <a:gd name="connsiteX114" fmla="*/ 0 w 2279650"/>
              <a:gd name="connsiteY114" fmla="*/ 2686050 h 3905250"/>
              <a:gd name="connsiteX115" fmla="*/ 12700 w 2279650"/>
              <a:gd name="connsiteY115" fmla="*/ 2762250 h 3905250"/>
              <a:gd name="connsiteX116" fmla="*/ 95250 w 2279650"/>
              <a:gd name="connsiteY116" fmla="*/ 2895600 h 3905250"/>
              <a:gd name="connsiteX117" fmla="*/ 169068 w 2279650"/>
              <a:gd name="connsiteY117" fmla="*/ 2994025 h 3905250"/>
              <a:gd name="connsiteX118" fmla="*/ 215900 w 2279650"/>
              <a:gd name="connsiteY118" fmla="*/ 3194050 h 3905250"/>
              <a:gd name="connsiteX119" fmla="*/ 381000 w 2279650"/>
              <a:gd name="connsiteY119" fmla="*/ 3270250 h 3905250"/>
              <a:gd name="connsiteX120" fmla="*/ 488950 w 2279650"/>
              <a:gd name="connsiteY120" fmla="*/ 3346450 h 3905250"/>
              <a:gd name="connsiteX121" fmla="*/ 556419 w 2279650"/>
              <a:gd name="connsiteY121" fmla="*/ 3285332 h 3905250"/>
              <a:gd name="connsiteX122" fmla="*/ 631825 w 2279650"/>
              <a:gd name="connsiteY122" fmla="*/ 3427413 h 3905250"/>
              <a:gd name="connsiteX123" fmla="*/ 711200 w 2279650"/>
              <a:gd name="connsiteY123" fmla="*/ 3505200 h 3905250"/>
              <a:gd name="connsiteX124" fmla="*/ 850900 w 2279650"/>
              <a:gd name="connsiteY124" fmla="*/ 3606800 h 3905250"/>
              <a:gd name="connsiteX125" fmla="*/ 914400 w 2279650"/>
              <a:gd name="connsiteY125" fmla="*/ 3708400 h 3905250"/>
              <a:gd name="connsiteX126" fmla="*/ 965200 w 2279650"/>
              <a:gd name="connsiteY126" fmla="*/ 3790950 h 3905250"/>
              <a:gd name="connsiteX127" fmla="*/ 1022350 w 2279650"/>
              <a:gd name="connsiteY127" fmla="*/ 3822700 h 3905250"/>
              <a:gd name="connsiteX128" fmla="*/ 1123950 w 2279650"/>
              <a:gd name="connsiteY128" fmla="*/ 3848100 h 3905250"/>
              <a:gd name="connsiteX129" fmla="*/ 1225550 w 2279650"/>
              <a:gd name="connsiteY129" fmla="*/ 3873500 h 3905250"/>
              <a:gd name="connsiteX130" fmla="*/ 1314450 w 2279650"/>
              <a:gd name="connsiteY130" fmla="*/ 3905250 h 3905250"/>
              <a:gd name="connsiteX0" fmla="*/ 1314450 w 2279650"/>
              <a:gd name="connsiteY0" fmla="*/ 3905250 h 3905250"/>
              <a:gd name="connsiteX1" fmla="*/ 1511300 w 2279650"/>
              <a:gd name="connsiteY1" fmla="*/ 3860800 h 3905250"/>
              <a:gd name="connsiteX2" fmla="*/ 1524000 w 2279650"/>
              <a:gd name="connsiteY2" fmla="*/ 3797300 h 3905250"/>
              <a:gd name="connsiteX3" fmla="*/ 1746250 w 2279650"/>
              <a:gd name="connsiteY3" fmla="*/ 3746500 h 3905250"/>
              <a:gd name="connsiteX4" fmla="*/ 1771650 w 2279650"/>
              <a:gd name="connsiteY4" fmla="*/ 3670300 h 3905250"/>
              <a:gd name="connsiteX5" fmla="*/ 1822450 w 2279650"/>
              <a:gd name="connsiteY5" fmla="*/ 3556000 h 3905250"/>
              <a:gd name="connsiteX6" fmla="*/ 1860550 w 2279650"/>
              <a:gd name="connsiteY6" fmla="*/ 3422650 h 3905250"/>
              <a:gd name="connsiteX7" fmla="*/ 1862931 w 2279650"/>
              <a:gd name="connsiteY7" fmla="*/ 3351213 h 3905250"/>
              <a:gd name="connsiteX8" fmla="*/ 1949450 w 2279650"/>
              <a:gd name="connsiteY8" fmla="*/ 3340100 h 3905250"/>
              <a:gd name="connsiteX9" fmla="*/ 2047081 w 2279650"/>
              <a:gd name="connsiteY9" fmla="*/ 3288506 h 3905250"/>
              <a:gd name="connsiteX10" fmla="*/ 2120900 w 2279650"/>
              <a:gd name="connsiteY10" fmla="*/ 3200400 h 3905250"/>
              <a:gd name="connsiteX11" fmla="*/ 2203450 w 2279650"/>
              <a:gd name="connsiteY11" fmla="*/ 3092450 h 3905250"/>
              <a:gd name="connsiteX12" fmla="*/ 2279650 w 2279650"/>
              <a:gd name="connsiteY12" fmla="*/ 2965450 h 3905250"/>
              <a:gd name="connsiteX13" fmla="*/ 2266950 w 2279650"/>
              <a:gd name="connsiteY13" fmla="*/ 2762250 h 3905250"/>
              <a:gd name="connsiteX14" fmla="*/ 2235200 w 2279650"/>
              <a:gd name="connsiteY14" fmla="*/ 2679700 h 3905250"/>
              <a:gd name="connsiteX15" fmla="*/ 2235200 w 2279650"/>
              <a:gd name="connsiteY15" fmla="*/ 2660650 h 3905250"/>
              <a:gd name="connsiteX16" fmla="*/ 2260600 w 2279650"/>
              <a:gd name="connsiteY16" fmla="*/ 2527300 h 3905250"/>
              <a:gd name="connsiteX17" fmla="*/ 2260600 w 2279650"/>
              <a:gd name="connsiteY17" fmla="*/ 2349500 h 3905250"/>
              <a:gd name="connsiteX18" fmla="*/ 2228850 w 2279650"/>
              <a:gd name="connsiteY18" fmla="*/ 2292350 h 3905250"/>
              <a:gd name="connsiteX19" fmla="*/ 2159000 w 2279650"/>
              <a:gd name="connsiteY19" fmla="*/ 2470150 h 3905250"/>
              <a:gd name="connsiteX20" fmla="*/ 2108200 w 2279650"/>
              <a:gd name="connsiteY20" fmla="*/ 2571750 h 3905250"/>
              <a:gd name="connsiteX21" fmla="*/ 2101850 w 2279650"/>
              <a:gd name="connsiteY21" fmla="*/ 2393950 h 3905250"/>
              <a:gd name="connsiteX22" fmla="*/ 2146300 w 2279650"/>
              <a:gd name="connsiteY22" fmla="*/ 2273300 h 3905250"/>
              <a:gd name="connsiteX23" fmla="*/ 2152650 w 2279650"/>
              <a:gd name="connsiteY23" fmla="*/ 2120900 h 3905250"/>
              <a:gd name="connsiteX24" fmla="*/ 2139950 w 2279650"/>
              <a:gd name="connsiteY24" fmla="*/ 2000250 h 3905250"/>
              <a:gd name="connsiteX25" fmla="*/ 2127250 w 2279650"/>
              <a:gd name="connsiteY25" fmla="*/ 1866900 h 3905250"/>
              <a:gd name="connsiteX26" fmla="*/ 2082800 w 2279650"/>
              <a:gd name="connsiteY26" fmla="*/ 1803400 h 3905250"/>
              <a:gd name="connsiteX27" fmla="*/ 2044700 w 2279650"/>
              <a:gd name="connsiteY27" fmla="*/ 1879600 h 3905250"/>
              <a:gd name="connsiteX28" fmla="*/ 2025650 w 2279650"/>
              <a:gd name="connsiteY28" fmla="*/ 2063750 h 3905250"/>
              <a:gd name="connsiteX29" fmla="*/ 1993900 w 2279650"/>
              <a:gd name="connsiteY29" fmla="*/ 1892300 h 3905250"/>
              <a:gd name="connsiteX30" fmla="*/ 1974850 w 2279650"/>
              <a:gd name="connsiteY30" fmla="*/ 1695450 h 3905250"/>
              <a:gd name="connsiteX31" fmla="*/ 1968500 w 2279650"/>
              <a:gd name="connsiteY31" fmla="*/ 1498600 h 3905250"/>
              <a:gd name="connsiteX32" fmla="*/ 1930400 w 2279650"/>
              <a:gd name="connsiteY32" fmla="*/ 1390650 h 3905250"/>
              <a:gd name="connsiteX33" fmla="*/ 1854200 w 2279650"/>
              <a:gd name="connsiteY33" fmla="*/ 1168400 h 3905250"/>
              <a:gd name="connsiteX34" fmla="*/ 1797050 w 2279650"/>
              <a:gd name="connsiteY34" fmla="*/ 952500 h 3905250"/>
              <a:gd name="connsiteX35" fmla="*/ 1746250 w 2279650"/>
              <a:gd name="connsiteY35" fmla="*/ 831850 h 3905250"/>
              <a:gd name="connsiteX36" fmla="*/ 1752600 w 2279650"/>
              <a:gd name="connsiteY36" fmla="*/ 742950 h 3905250"/>
              <a:gd name="connsiteX37" fmla="*/ 1752600 w 2279650"/>
              <a:gd name="connsiteY37" fmla="*/ 742950 h 3905250"/>
              <a:gd name="connsiteX38" fmla="*/ 1676400 w 2279650"/>
              <a:gd name="connsiteY38" fmla="*/ 876300 h 3905250"/>
              <a:gd name="connsiteX39" fmla="*/ 1689100 w 2279650"/>
              <a:gd name="connsiteY39" fmla="*/ 1054100 h 3905250"/>
              <a:gd name="connsiteX40" fmla="*/ 1727200 w 2279650"/>
              <a:gd name="connsiteY40" fmla="*/ 1206500 h 3905250"/>
              <a:gd name="connsiteX41" fmla="*/ 1720850 w 2279650"/>
              <a:gd name="connsiteY41" fmla="*/ 1263650 h 3905250"/>
              <a:gd name="connsiteX42" fmla="*/ 1663700 w 2279650"/>
              <a:gd name="connsiteY42" fmla="*/ 1143000 h 3905250"/>
              <a:gd name="connsiteX43" fmla="*/ 1625600 w 2279650"/>
              <a:gd name="connsiteY43" fmla="*/ 920750 h 3905250"/>
              <a:gd name="connsiteX44" fmla="*/ 1612900 w 2279650"/>
              <a:gd name="connsiteY44" fmla="*/ 793750 h 3905250"/>
              <a:gd name="connsiteX45" fmla="*/ 1613694 w 2279650"/>
              <a:gd name="connsiteY45" fmla="*/ 655637 h 3905250"/>
              <a:gd name="connsiteX46" fmla="*/ 1612106 w 2279650"/>
              <a:gd name="connsiteY46" fmla="*/ 608807 h 3905250"/>
              <a:gd name="connsiteX47" fmla="*/ 1606550 w 2279650"/>
              <a:gd name="connsiteY47" fmla="*/ 527050 h 3905250"/>
              <a:gd name="connsiteX48" fmla="*/ 1562100 w 2279650"/>
              <a:gd name="connsiteY48" fmla="*/ 571500 h 3905250"/>
              <a:gd name="connsiteX49" fmla="*/ 1536700 w 2279650"/>
              <a:gd name="connsiteY49" fmla="*/ 692150 h 3905250"/>
              <a:gd name="connsiteX50" fmla="*/ 1524000 w 2279650"/>
              <a:gd name="connsiteY50" fmla="*/ 806450 h 3905250"/>
              <a:gd name="connsiteX51" fmla="*/ 1498600 w 2279650"/>
              <a:gd name="connsiteY51" fmla="*/ 704850 h 3905250"/>
              <a:gd name="connsiteX52" fmla="*/ 1511300 w 2279650"/>
              <a:gd name="connsiteY52" fmla="*/ 533400 h 3905250"/>
              <a:gd name="connsiteX53" fmla="*/ 1517650 w 2279650"/>
              <a:gd name="connsiteY53" fmla="*/ 381000 h 3905250"/>
              <a:gd name="connsiteX54" fmla="*/ 1447800 w 2279650"/>
              <a:gd name="connsiteY54" fmla="*/ 539750 h 3905250"/>
              <a:gd name="connsiteX55" fmla="*/ 1397000 w 2279650"/>
              <a:gd name="connsiteY55" fmla="*/ 711200 h 3905250"/>
              <a:gd name="connsiteX56" fmla="*/ 1397000 w 2279650"/>
              <a:gd name="connsiteY56" fmla="*/ 711200 h 3905250"/>
              <a:gd name="connsiteX57" fmla="*/ 1397000 w 2279650"/>
              <a:gd name="connsiteY57" fmla="*/ 514350 h 3905250"/>
              <a:gd name="connsiteX58" fmla="*/ 1377950 w 2279650"/>
              <a:gd name="connsiteY58" fmla="*/ 330200 h 3905250"/>
              <a:gd name="connsiteX59" fmla="*/ 1346200 w 2279650"/>
              <a:gd name="connsiteY59" fmla="*/ 120650 h 3905250"/>
              <a:gd name="connsiteX60" fmla="*/ 1327150 w 2279650"/>
              <a:gd name="connsiteY60" fmla="*/ 50800 h 3905250"/>
              <a:gd name="connsiteX61" fmla="*/ 1276350 w 2279650"/>
              <a:gd name="connsiteY61" fmla="*/ 234950 h 3905250"/>
              <a:gd name="connsiteX62" fmla="*/ 1244600 w 2279650"/>
              <a:gd name="connsiteY62" fmla="*/ 368300 h 3905250"/>
              <a:gd name="connsiteX63" fmla="*/ 1206500 w 2279650"/>
              <a:gd name="connsiteY63" fmla="*/ 412750 h 3905250"/>
              <a:gd name="connsiteX64" fmla="*/ 1155700 w 2279650"/>
              <a:gd name="connsiteY64" fmla="*/ 292100 h 3905250"/>
              <a:gd name="connsiteX65" fmla="*/ 1111250 w 2279650"/>
              <a:gd name="connsiteY65" fmla="*/ 120650 h 3905250"/>
              <a:gd name="connsiteX66" fmla="*/ 1054100 w 2279650"/>
              <a:gd name="connsiteY66" fmla="*/ 0 h 3905250"/>
              <a:gd name="connsiteX67" fmla="*/ 1054100 w 2279650"/>
              <a:gd name="connsiteY67" fmla="*/ 0 h 3905250"/>
              <a:gd name="connsiteX68" fmla="*/ 984250 w 2279650"/>
              <a:gd name="connsiteY68" fmla="*/ 228600 h 3905250"/>
              <a:gd name="connsiteX69" fmla="*/ 984250 w 2279650"/>
              <a:gd name="connsiteY69" fmla="*/ 450850 h 3905250"/>
              <a:gd name="connsiteX70" fmla="*/ 990600 w 2279650"/>
              <a:gd name="connsiteY70" fmla="*/ 609600 h 3905250"/>
              <a:gd name="connsiteX71" fmla="*/ 984250 w 2279650"/>
              <a:gd name="connsiteY71" fmla="*/ 749300 h 3905250"/>
              <a:gd name="connsiteX72" fmla="*/ 977900 w 2279650"/>
              <a:gd name="connsiteY72" fmla="*/ 857250 h 3905250"/>
              <a:gd name="connsiteX73" fmla="*/ 977900 w 2279650"/>
              <a:gd name="connsiteY73" fmla="*/ 857250 h 3905250"/>
              <a:gd name="connsiteX74" fmla="*/ 901700 w 2279650"/>
              <a:gd name="connsiteY74" fmla="*/ 781050 h 3905250"/>
              <a:gd name="connsiteX75" fmla="*/ 886619 w 2279650"/>
              <a:gd name="connsiteY75" fmla="*/ 624682 h 3905250"/>
              <a:gd name="connsiteX76" fmla="*/ 819150 w 2279650"/>
              <a:gd name="connsiteY76" fmla="*/ 541338 h 3905250"/>
              <a:gd name="connsiteX77" fmla="*/ 793750 w 2279650"/>
              <a:gd name="connsiteY77" fmla="*/ 711200 h 3905250"/>
              <a:gd name="connsiteX78" fmla="*/ 831850 w 2279650"/>
              <a:gd name="connsiteY78" fmla="*/ 857250 h 3905250"/>
              <a:gd name="connsiteX79" fmla="*/ 812800 w 2279650"/>
              <a:gd name="connsiteY79" fmla="*/ 1121569 h 3905250"/>
              <a:gd name="connsiteX80" fmla="*/ 774700 w 2279650"/>
              <a:gd name="connsiteY80" fmla="*/ 825500 h 3905250"/>
              <a:gd name="connsiteX81" fmla="*/ 711200 w 2279650"/>
              <a:gd name="connsiteY81" fmla="*/ 857250 h 3905250"/>
              <a:gd name="connsiteX82" fmla="*/ 711200 w 2279650"/>
              <a:gd name="connsiteY82" fmla="*/ 1041400 h 3905250"/>
              <a:gd name="connsiteX83" fmla="*/ 692150 w 2279650"/>
              <a:gd name="connsiteY83" fmla="*/ 1212850 h 3905250"/>
              <a:gd name="connsiteX84" fmla="*/ 628650 w 2279650"/>
              <a:gd name="connsiteY84" fmla="*/ 1111250 h 3905250"/>
              <a:gd name="connsiteX85" fmla="*/ 641350 w 2279650"/>
              <a:gd name="connsiteY85" fmla="*/ 1276350 h 3905250"/>
              <a:gd name="connsiteX86" fmla="*/ 609600 w 2279650"/>
              <a:gd name="connsiteY86" fmla="*/ 1441450 h 3905250"/>
              <a:gd name="connsiteX87" fmla="*/ 584200 w 2279650"/>
              <a:gd name="connsiteY87" fmla="*/ 1301750 h 3905250"/>
              <a:gd name="connsiteX88" fmla="*/ 527050 w 2279650"/>
              <a:gd name="connsiteY88" fmla="*/ 1244600 h 3905250"/>
              <a:gd name="connsiteX89" fmla="*/ 540544 w 2279650"/>
              <a:gd name="connsiteY89" fmla="*/ 1449388 h 3905250"/>
              <a:gd name="connsiteX90" fmla="*/ 494506 w 2279650"/>
              <a:gd name="connsiteY90" fmla="*/ 1638300 h 3905250"/>
              <a:gd name="connsiteX91" fmla="*/ 497682 w 2279650"/>
              <a:gd name="connsiteY91" fmla="*/ 1770856 h 3905250"/>
              <a:gd name="connsiteX92" fmla="*/ 520700 w 2279650"/>
              <a:gd name="connsiteY92" fmla="*/ 1873250 h 3905250"/>
              <a:gd name="connsiteX93" fmla="*/ 577057 w 2279650"/>
              <a:gd name="connsiteY93" fmla="*/ 2111375 h 3905250"/>
              <a:gd name="connsiteX94" fmla="*/ 469900 w 2279650"/>
              <a:gd name="connsiteY94" fmla="*/ 1968500 h 3905250"/>
              <a:gd name="connsiteX95" fmla="*/ 412750 w 2279650"/>
              <a:gd name="connsiteY95" fmla="*/ 1771650 h 3905250"/>
              <a:gd name="connsiteX96" fmla="*/ 346075 w 2279650"/>
              <a:gd name="connsiteY96" fmla="*/ 1929606 h 3905250"/>
              <a:gd name="connsiteX97" fmla="*/ 319881 w 2279650"/>
              <a:gd name="connsiteY97" fmla="*/ 1791494 h 3905250"/>
              <a:gd name="connsiteX98" fmla="*/ 326231 w 2279650"/>
              <a:gd name="connsiteY98" fmla="*/ 1646237 h 3905250"/>
              <a:gd name="connsiteX99" fmla="*/ 317500 w 2279650"/>
              <a:gd name="connsiteY99" fmla="*/ 1543050 h 3905250"/>
              <a:gd name="connsiteX100" fmla="*/ 285750 w 2279650"/>
              <a:gd name="connsiteY100" fmla="*/ 1409700 h 3905250"/>
              <a:gd name="connsiteX101" fmla="*/ 254000 w 2279650"/>
              <a:gd name="connsiteY101" fmla="*/ 1365250 h 3905250"/>
              <a:gd name="connsiteX102" fmla="*/ 209550 w 2279650"/>
              <a:gd name="connsiteY102" fmla="*/ 1543050 h 3905250"/>
              <a:gd name="connsiteX103" fmla="*/ 177800 w 2279650"/>
              <a:gd name="connsiteY103" fmla="*/ 1714500 h 3905250"/>
              <a:gd name="connsiteX104" fmla="*/ 158750 w 2279650"/>
              <a:gd name="connsiteY104" fmla="*/ 1873250 h 3905250"/>
              <a:gd name="connsiteX105" fmla="*/ 158750 w 2279650"/>
              <a:gd name="connsiteY105" fmla="*/ 2095500 h 3905250"/>
              <a:gd name="connsiteX106" fmla="*/ 209550 w 2279650"/>
              <a:gd name="connsiteY106" fmla="*/ 2247900 h 3905250"/>
              <a:gd name="connsiteX107" fmla="*/ 209550 w 2279650"/>
              <a:gd name="connsiteY107" fmla="*/ 2406650 h 3905250"/>
              <a:gd name="connsiteX108" fmla="*/ 196850 w 2279650"/>
              <a:gd name="connsiteY108" fmla="*/ 2495550 h 3905250"/>
              <a:gd name="connsiteX109" fmla="*/ 152400 w 2279650"/>
              <a:gd name="connsiteY109" fmla="*/ 2387600 h 3905250"/>
              <a:gd name="connsiteX110" fmla="*/ 82550 w 2279650"/>
              <a:gd name="connsiteY110" fmla="*/ 2324100 h 3905250"/>
              <a:gd name="connsiteX111" fmla="*/ 69850 w 2279650"/>
              <a:gd name="connsiteY111" fmla="*/ 2489200 h 3905250"/>
              <a:gd name="connsiteX112" fmla="*/ 101600 w 2279650"/>
              <a:gd name="connsiteY112" fmla="*/ 2584450 h 3905250"/>
              <a:gd name="connsiteX113" fmla="*/ 120650 w 2279650"/>
              <a:gd name="connsiteY113" fmla="*/ 2635250 h 3905250"/>
              <a:gd name="connsiteX114" fmla="*/ 57150 w 2279650"/>
              <a:gd name="connsiteY114" fmla="*/ 2705100 h 3905250"/>
              <a:gd name="connsiteX115" fmla="*/ 0 w 2279650"/>
              <a:gd name="connsiteY115" fmla="*/ 2686050 h 3905250"/>
              <a:gd name="connsiteX116" fmla="*/ 12700 w 2279650"/>
              <a:gd name="connsiteY116" fmla="*/ 2762250 h 3905250"/>
              <a:gd name="connsiteX117" fmla="*/ 95250 w 2279650"/>
              <a:gd name="connsiteY117" fmla="*/ 2895600 h 3905250"/>
              <a:gd name="connsiteX118" fmla="*/ 169068 w 2279650"/>
              <a:gd name="connsiteY118" fmla="*/ 2994025 h 3905250"/>
              <a:gd name="connsiteX119" fmla="*/ 215900 w 2279650"/>
              <a:gd name="connsiteY119" fmla="*/ 3194050 h 3905250"/>
              <a:gd name="connsiteX120" fmla="*/ 381000 w 2279650"/>
              <a:gd name="connsiteY120" fmla="*/ 3270250 h 3905250"/>
              <a:gd name="connsiteX121" fmla="*/ 488950 w 2279650"/>
              <a:gd name="connsiteY121" fmla="*/ 3346450 h 3905250"/>
              <a:gd name="connsiteX122" fmla="*/ 556419 w 2279650"/>
              <a:gd name="connsiteY122" fmla="*/ 3285332 h 3905250"/>
              <a:gd name="connsiteX123" fmla="*/ 631825 w 2279650"/>
              <a:gd name="connsiteY123" fmla="*/ 3427413 h 3905250"/>
              <a:gd name="connsiteX124" fmla="*/ 711200 w 2279650"/>
              <a:gd name="connsiteY124" fmla="*/ 3505200 h 3905250"/>
              <a:gd name="connsiteX125" fmla="*/ 850900 w 2279650"/>
              <a:gd name="connsiteY125" fmla="*/ 3606800 h 3905250"/>
              <a:gd name="connsiteX126" fmla="*/ 914400 w 2279650"/>
              <a:gd name="connsiteY126" fmla="*/ 3708400 h 3905250"/>
              <a:gd name="connsiteX127" fmla="*/ 965200 w 2279650"/>
              <a:gd name="connsiteY127" fmla="*/ 3790950 h 3905250"/>
              <a:gd name="connsiteX128" fmla="*/ 1022350 w 2279650"/>
              <a:gd name="connsiteY128" fmla="*/ 3822700 h 3905250"/>
              <a:gd name="connsiteX129" fmla="*/ 1123950 w 2279650"/>
              <a:gd name="connsiteY129" fmla="*/ 3848100 h 3905250"/>
              <a:gd name="connsiteX130" fmla="*/ 1225550 w 2279650"/>
              <a:gd name="connsiteY130" fmla="*/ 3873500 h 3905250"/>
              <a:gd name="connsiteX131" fmla="*/ 1314450 w 2279650"/>
              <a:gd name="connsiteY131" fmla="*/ 3905250 h 3905250"/>
              <a:gd name="connsiteX0" fmla="*/ 1314450 w 2266950"/>
              <a:gd name="connsiteY0" fmla="*/ 3905250 h 3905250"/>
              <a:gd name="connsiteX1" fmla="*/ 1511300 w 2266950"/>
              <a:gd name="connsiteY1" fmla="*/ 3860800 h 3905250"/>
              <a:gd name="connsiteX2" fmla="*/ 1524000 w 2266950"/>
              <a:gd name="connsiteY2" fmla="*/ 3797300 h 3905250"/>
              <a:gd name="connsiteX3" fmla="*/ 1746250 w 2266950"/>
              <a:gd name="connsiteY3" fmla="*/ 3746500 h 3905250"/>
              <a:gd name="connsiteX4" fmla="*/ 1771650 w 2266950"/>
              <a:gd name="connsiteY4" fmla="*/ 3670300 h 3905250"/>
              <a:gd name="connsiteX5" fmla="*/ 1822450 w 2266950"/>
              <a:gd name="connsiteY5" fmla="*/ 3556000 h 3905250"/>
              <a:gd name="connsiteX6" fmla="*/ 1860550 w 2266950"/>
              <a:gd name="connsiteY6" fmla="*/ 3422650 h 3905250"/>
              <a:gd name="connsiteX7" fmla="*/ 1862931 w 2266950"/>
              <a:gd name="connsiteY7" fmla="*/ 3351213 h 3905250"/>
              <a:gd name="connsiteX8" fmla="*/ 1949450 w 2266950"/>
              <a:gd name="connsiteY8" fmla="*/ 3340100 h 3905250"/>
              <a:gd name="connsiteX9" fmla="*/ 2047081 w 2266950"/>
              <a:gd name="connsiteY9" fmla="*/ 3288506 h 3905250"/>
              <a:gd name="connsiteX10" fmla="*/ 2120900 w 2266950"/>
              <a:gd name="connsiteY10" fmla="*/ 3200400 h 3905250"/>
              <a:gd name="connsiteX11" fmla="*/ 2203450 w 2266950"/>
              <a:gd name="connsiteY11" fmla="*/ 3092450 h 3905250"/>
              <a:gd name="connsiteX12" fmla="*/ 2255838 w 2266950"/>
              <a:gd name="connsiteY12" fmla="*/ 2960687 h 3905250"/>
              <a:gd name="connsiteX13" fmla="*/ 2266950 w 2266950"/>
              <a:gd name="connsiteY13" fmla="*/ 2762250 h 3905250"/>
              <a:gd name="connsiteX14" fmla="*/ 2235200 w 2266950"/>
              <a:gd name="connsiteY14" fmla="*/ 2679700 h 3905250"/>
              <a:gd name="connsiteX15" fmla="*/ 2235200 w 2266950"/>
              <a:gd name="connsiteY15" fmla="*/ 2660650 h 3905250"/>
              <a:gd name="connsiteX16" fmla="*/ 2260600 w 2266950"/>
              <a:gd name="connsiteY16" fmla="*/ 2527300 h 3905250"/>
              <a:gd name="connsiteX17" fmla="*/ 2260600 w 2266950"/>
              <a:gd name="connsiteY17" fmla="*/ 2349500 h 3905250"/>
              <a:gd name="connsiteX18" fmla="*/ 2228850 w 2266950"/>
              <a:gd name="connsiteY18" fmla="*/ 2292350 h 3905250"/>
              <a:gd name="connsiteX19" fmla="*/ 2159000 w 2266950"/>
              <a:gd name="connsiteY19" fmla="*/ 2470150 h 3905250"/>
              <a:gd name="connsiteX20" fmla="*/ 2108200 w 2266950"/>
              <a:gd name="connsiteY20" fmla="*/ 2571750 h 3905250"/>
              <a:gd name="connsiteX21" fmla="*/ 2101850 w 2266950"/>
              <a:gd name="connsiteY21" fmla="*/ 2393950 h 3905250"/>
              <a:gd name="connsiteX22" fmla="*/ 2146300 w 2266950"/>
              <a:gd name="connsiteY22" fmla="*/ 2273300 h 3905250"/>
              <a:gd name="connsiteX23" fmla="*/ 2152650 w 2266950"/>
              <a:gd name="connsiteY23" fmla="*/ 2120900 h 3905250"/>
              <a:gd name="connsiteX24" fmla="*/ 2139950 w 2266950"/>
              <a:gd name="connsiteY24" fmla="*/ 2000250 h 3905250"/>
              <a:gd name="connsiteX25" fmla="*/ 2127250 w 2266950"/>
              <a:gd name="connsiteY25" fmla="*/ 1866900 h 3905250"/>
              <a:gd name="connsiteX26" fmla="*/ 2082800 w 2266950"/>
              <a:gd name="connsiteY26" fmla="*/ 1803400 h 3905250"/>
              <a:gd name="connsiteX27" fmla="*/ 2044700 w 2266950"/>
              <a:gd name="connsiteY27" fmla="*/ 1879600 h 3905250"/>
              <a:gd name="connsiteX28" fmla="*/ 2025650 w 2266950"/>
              <a:gd name="connsiteY28" fmla="*/ 2063750 h 3905250"/>
              <a:gd name="connsiteX29" fmla="*/ 1993900 w 2266950"/>
              <a:gd name="connsiteY29" fmla="*/ 1892300 h 3905250"/>
              <a:gd name="connsiteX30" fmla="*/ 1974850 w 2266950"/>
              <a:gd name="connsiteY30" fmla="*/ 1695450 h 3905250"/>
              <a:gd name="connsiteX31" fmla="*/ 1968500 w 2266950"/>
              <a:gd name="connsiteY31" fmla="*/ 1498600 h 3905250"/>
              <a:gd name="connsiteX32" fmla="*/ 1930400 w 2266950"/>
              <a:gd name="connsiteY32" fmla="*/ 1390650 h 3905250"/>
              <a:gd name="connsiteX33" fmla="*/ 1854200 w 2266950"/>
              <a:gd name="connsiteY33" fmla="*/ 1168400 h 3905250"/>
              <a:gd name="connsiteX34" fmla="*/ 1797050 w 2266950"/>
              <a:gd name="connsiteY34" fmla="*/ 952500 h 3905250"/>
              <a:gd name="connsiteX35" fmla="*/ 1746250 w 2266950"/>
              <a:gd name="connsiteY35" fmla="*/ 831850 h 3905250"/>
              <a:gd name="connsiteX36" fmla="*/ 1752600 w 2266950"/>
              <a:gd name="connsiteY36" fmla="*/ 742950 h 3905250"/>
              <a:gd name="connsiteX37" fmla="*/ 1752600 w 2266950"/>
              <a:gd name="connsiteY37" fmla="*/ 742950 h 3905250"/>
              <a:gd name="connsiteX38" fmla="*/ 1676400 w 2266950"/>
              <a:gd name="connsiteY38" fmla="*/ 876300 h 3905250"/>
              <a:gd name="connsiteX39" fmla="*/ 1689100 w 2266950"/>
              <a:gd name="connsiteY39" fmla="*/ 1054100 h 3905250"/>
              <a:gd name="connsiteX40" fmla="*/ 1727200 w 2266950"/>
              <a:gd name="connsiteY40" fmla="*/ 1206500 h 3905250"/>
              <a:gd name="connsiteX41" fmla="*/ 1720850 w 2266950"/>
              <a:gd name="connsiteY41" fmla="*/ 1263650 h 3905250"/>
              <a:gd name="connsiteX42" fmla="*/ 1663700 w 2266950"/>
              <a:gd name="connsiteY42" fmla="*/ 1143000 h 3905250"/>
              <a:gd name="connsiteX43" fmla="*/ 1625600 w 2266950"/>
              <a:gd name="connsiteY43" fmla="*/ 920750 h 3905250"/>
              <a:gd name="connsiteX44" fmla="*/ 1612900 w 2266950"/>
              <a:gd name="connsiteY44" fmla="*/ 793750 h 3905250"/>
              <a:gd name="connsiteX45" fmla="*/ 1613694 w 2266950"/>
              <a:gd name="connsiteY45" fmla="*/ 655637 h 3905250"/>
              <a:gd name="connsiteX46" fmla="*/ 1612106 w 2266950"/>
              <a:gd name="connsiteY46" fmla="*/ 608807 h 3905250"/>
              <a:gd name="connsiteX47" fmla="*/ 1606550 w 2266950"/>
              <a:gd name="connsiteY47" fmla="*/ 527050 h 3905250"/>
              <a:gd name="connsiteX48" fmla="*/ 1562100 w 2266950"/>
              <a:gd name="connsiteY48" fmla="*/ 571500 h 3905250"/>
              <a:gd name="connsiteX49" fmla="*/ 1536700 w 2266950"/>
              <a:gd name="connsiteY49" fmla="*/ 692150 h 3905250"/>
              <a:gd name="connsiteX50" fmla="*/ 1524000 w 2266950"/>
              <a:gd name="connsiteY50" fmla="*/ 806450 h 3905250"/>
              <a:gd name="connsiteX51" fmla="*/ 1498600 w 2266950"/>
              <a:gd name="connsiteY51" fmla="*/ 704850 h 3905250"/>
              <a:gd name="connsiteX52" fmla="*/ 1511300 w 2266950"/>
              <a:gd name="connsiteY52" fmla="*/ 533400 h 3905250"/>
              <a:gd name="connsiteX53" fmla="*/ 1517650 w 2266950"/>
              <a:gd name="connsiteY53" fmla="*/ 381000 h 3905250"/>
              <a:gd name="connsiteX54" fmla="*/ 1447800 w 2266950"/>
              <a:gd name="connsiteY54" fmla="*/ 539750 h 3905250"/>
              <a:gd name="connsiteX55" fmla="*/ 1397000 w 2266950"/>
              <a:gd name="connsiteY55" fmla="*/ 711200 h 3905250"/>
              <a:gd name="connsiteX56" fmla="*/ 1397000 w 2266950"/>
              <a:gd name="connsiteY56" fmla="*/ 711200 h 3905250"/>
              <a:gd name="connsiteX57" fmla="*/ 1397000 w 2266950"/>
              <a:gd name="connsiteY57" fmla="*/ 514350 h 3905250"/>
              <a:gd name="connsiteX58" fmla="*/ 1377950 w 2266950"/>
              <a:gd name="connsiteY58" fmla="*/ 330200 h 3905250"/>
              <a:gd name="connsiteX59" fmla="*/ 1346200 w 2266950"/>
              <a:gd name="connsiteY59" fmla="*/ 120650 h 3905250"/>
              <a:gd name="connsiteX60" fmla="*/ 1327150 w 2266950"/>
              <a:gd name="connsiteY60" fmla="*/ 50800 h 3905250"/>
              <a:gd name="connsiteX61" fmla="*/ 1276350 w 2266950"/>
              <a:gd name="connsiteY61" fmla="*/ 234950 h 3905250"/>
              <a:gd name="connsiteX62" fmla="*/ 1244600 w 2266950"/>
              <a:gd name="connsiteY62" fmla="*/ 368300 h 3905250"/>
              <a:gd name="connsiteX63" fmla="*/ 1206500 w 2266950"/>
              <a:gd name="connsiteY63" fmla="*/ 412750 h 3905250"/>
              <a:gd name="connsiteX64" fmla="*/ 1155700 w 2266950"/>
              <a:gd name="connsiteY64" fmla="*/ 292100 h 3905250"/>
              <a:gd name="connsiteX65" fmla="*/ 1111250 w 2266950"/>
              <a:gd name="connsiteY65" fmla="*/ 120650 h 3905250"/>
              <a:gd name="connsiteX66" fmla="*/ 1054100 w 2266950"/>
              <a:gd name="connsiteY66" fmla="*/ 0 h 3905250"/>
              <a:gd name="connsiteX67" fmla="*/ 1054100 w 2266950"/>
              <a:gd name="connsiteY67" fmla="*/ 0 h 3905250"/>
              <a:gd name="connsiteX68" fmla="*/ 984250 w 2266950"/>
              <a:gd name="connsiteY68" fmla="*/ 228600 h 3905250"/>
              <a:gd name="connsiteX69" fmla="*/ 984250 w 2266950"/>
              <a:gd name="connsiteY69" fmla="*/ 450850 h 3905250"/>
              <a:gd name="connsiteX70" fmla="*/ 990600 w 2266950"/>
              <a:gd name="connsiteY70" fmla="*/ 609600 h 3905250"/>
              <a:gd name="connsiteX71" fmla="*/ 984250 w 2266950"/>
              <a:gd name="connsiteY71" fmla="*/ 749300 h 3905250"/>
              <a:gd name="connsiteX72" fmla="*/ 977900 w 2266950"/>
              <a:gd name="connsiteY72" fmla="*/ 857250 h 3905250"/>
              <a:gd name="connsiteX73" fmla="*/ 977900 w 2266950"/>
              <a:gd name="connsiteY73" fmla="*/ 857250 h 3905250"/>
              <a:gd name="connsiteX74" fmla="*/ 901700 w 2266950"/>
              <a:gd name="connsiteY74" fmla="*/ 781050 h 3905250"/>
              <a:gd name="connsiteX75" fmla="*/ 886619 w 2266950"/>
              <a:gd name="connsiteY75" fmla="*/ 624682 h 3905250"/>
              <a:gd name="connsiteX76" fmla="*/ 819150 w 2266950"/>
              <a:gd name="connsiteY76" fmla="*/ 541338 h 3905250"/>
              <a:gd name="connsiteX77" fmla="*/ 793750 w 2266950"/>
              <a:gd name="connsiteY77" fmla="*/ 711200 h 3905250"/>
              <a:gd name="connsiteX78" fmla="*/ 831850 w 2266950"/>
              <a:gd name="connsiteY78" fmla="*/ 857250 h 3905250"/>
              <a:gd name="connsiteX79" fmla="*/ 812800 w 2266950"/>
              <a:gd name="connsiteY79" fmla="*/ 1121569 h 3905250"/>
              <a:gd name="connsiteX80" fmla="*/ 774700 w 2266950"/>
              <a:gd name="connsiteY80" fmla="*/ 825500 h 3905250"/>
              <a:gd name="connsiteX81" fmla="*/ 711200 w 2266950"/>
              <a:gd name="connsiteY81" fmla="*/ 857250 h 3905250"/>
              <a:gd name="connsiteX82" fmla="*/ 711200 w 2266950"/>
              <a:gd name="connsiteY82" fmla="*/ 1041400 h 3905250"/>
              <a:gd name="connsiteX83" fmla="*/ 692150 w 2266950"/>
              <a:gd name="connsiteY83" fmla="*/ 1212850 h 3905250"/>
              <a:gd name="connsiteX84" fmla="*/ 628650 w 2266950"/>
              <a:gd name="connsiteY84" fmla="*/ 1111250 h 3905250"/>
              <a:gd name="connsiteX85" fmla="*/ 641350 w 2266950"/>
              <a:gd name="connsiteY85" fmla="*/ 1276350 h 3905250"/>
              <a:gd name="connsiteX86" fmla="*/ 609600 w 2266950"/>
              <a:gd name="connsiteY86" fmla="*/ 1441450 h 3905250"/>
              <a:gd name="connsiteX87" fmla="*/ 584200 w 2266950"/>
              <a:gd name="connsiteY87" fmla="*/ 1301750 h 3905250"/>
              <a:gd name="connsiteX88" fmla="*/ 527050 w 2266950"/>
              <a:gd name="connsiteY88" fmla="*/ 1244600 h 3905250"/>
              <a:gd name="connsiteX89" fmla="*/ 540544 w 2266950"/>
              <a:gd name="connsiteY89" fmla="*/ 1449388 h 3905250"/>
              <a:gd name="connsiteX90" fmla="*/ 494506 w 2266950"/>
              <a:gd name="connsiteY90" fmla="*/ 1638300 h 3905250"/>
              <a:gd name="connsiteX91" fmla="*/ 497682 w 2266950"/>
              <a:gd name="connsiteY91" fmla="*/ 1770856 h 3905250"/>
              <a:gd name="connsiteX92" fmla="*/ 520700 w 2266950"/>
              <a:gd name="connsiteY92" fmla="*/ 1873250 h 3905250"/>
              <a:gd name="connsiteX93" fmla="*/ 577057 w 2266950"/>
              <a:gd name="connsiteY93" fmla="*/ 2111375 h 3905250"/>
              <a:gd name="connsiteX94" fmla="*/ 469900 w 2266950"/>
              <a:gd name="connsiteY94" fmla="*/ 1968500 h 3905250"/>
              <a:gd name="connsiteX95" fmla="*/ 412750 w 2266950"/>
              <a:gd name="connsiteY95" fmla="*/ 1771650 h 3905250"/>
              <a:gd name="connsiteX96" fmla="*/ 346075 w 2266950"/>
              <a:gd name="connsiteY96" fmla="*/ 1929606 h 3905250"/>
              <a:gd name="connsiteX97" fmla="*/ 319881 w 2266950"/>
              <a:gd name="connsiteY97" fmla="*/ 1791494 h 3905250"/>
              <a:gd name="connsiteX98" fmla="*/ 326231 w 2266950"/>
              <a:gd name="connsiteY98" fmla="*/ 1646237 h 3905250"/>
              <a:gd name="connsiteX99" fmla="*/ 317500 w 2266950"/>
              <a:gd name="connsiteY99" fmla="*/ 1543050 h 3905250"/>
              <a:gd name="connsiteX100" fmla="*/ 285750 w 2266950"/>
              <a:gd name="connsiteY100" fmla="*/ 1409700 h 3905250"/>
              <a:gd name="connsiteX101" fmla="*/ 254000 w 2266950"/>
              <a:gd name="connsiteY101" fmla="*/ 1365250 h 3905250"/>
              <a:gd name="connsiteX102" fmla="*/ 209550 w 2266950"/>
              <a:gd name="connsiteY102" fmla="*/ 1543050 h 3905250"/>
              <a:gd name="connsiteX103" fmla="*/ 177800 w 2266950"/>
              <a:gd name="connsiteY103" fmla="*/ 1714500 h 3905250"/>
              <a:gd name="connsiteX104" fmla="*/ 158750 w 2266950"/>
              <a:gd name="connsiteY104" fmla="*/ 1873250 h 3905250"/>
              <a:gd name="connsiteX105" fmla="*/ 158750 w 2266950"/>
              <a:gd name="connsiteY105" fmla="*/ 2095500 h 3905250"/>
              <a:gd name="connsiteX106" fmla="*/ 209550 w 2266950"/>
              <a:gd name="connsiteY106" fmla="*/ 2247900 h 3905250"/>
              <a:gd name="connsiteX107" fmla="*/ 209550 w 2266950"/>
              <a:gd name="connsiteY107" fmla="*/ 2406650 h 3905250"/>
              <a:gd name="connsiteX108" fmla="*/ 196850 w 2266950"/>
              <a:gd name="connsiteY108" fmla="*/ 2495550 h 3905250"/>
              <a:gd name="connsiteX109" fmla="*/ 152400 w 2266950"/>
              <a:gd name="connsiteY109" fmla="*/ 2387600 h 3905250"/>
              <a:gd name="connsiteX110" fmla="*/ 82550 w 2266950"/>
              <a:gd name="connsiteY110" fmla="*/ 2324100 h 3905250"/>
              <a:gd name="connsiteX111" fmla="*/ 69850 w 2266950"/>
              <a:gd name="connsiteY111" fmla="*/ 2489200 h 3905250"/>
              <a:gd name="connsiteX112" fmla="*/ 101600 w 2266950"/>
              <a:gd name="connsiteY112" fmla="*/ 2584450 h 3905250"/>
              <a:gd name="connsiteX113" fmla="*/ 120650 w 2266950"/>
              <a:gd name="connsiteY113" fmla="*/ 2635250 h 3905250"/>
              <a:gd name="connsiteX114" fmla="*/ 57150 w 2266950"/>
              <a:gd name="connsiteY114" fmla="*/ 2705100 h 3905250"/>
              <a:gd name="connsiteX115" fmla="*/ 0 w 2266950"/>
              <a:gd name="connsiteY115" fmla="*/ 2686050 h 3905250"/>
              <a:gd name="connsiteX116" fmla="*/ 12700 w 2266950"/>
              <a:gd name="connsiteY116" fmla="*/ 2762250 h 3905250"/>
              <a:gd name="connsiteX117" fmla="*/ 95250 w 2266950"/>
              <a:gd name="connsiteY117" fmla="*/ 2895600 h 3905250"/>
              <a:gd name="connsiteX118" fmla="*/ 169068 w 2266950"/>
              <a:gd name="connsiteY118" fmla="*/ 2994025 h 3905250"/>
              <a:gd name="connsiteX119" fmla="*/ 215900 w 2266950"/>
              <a:gd name="connsiteY119" fmla="*/ 3194050 h 3905250"/>
              <a:gd name="connsiteX120" fmla="*/ 381000 w 2266950"/>
              <a:gd name="connsiteY120" fmla="*/ 3270250 h 3905250"/>
              <a:gd name="connsiteX121" fmla="*/ 488950 w 2266950"/>
              <a:gd name="connsiteY121" fmla="*/ 3346450 h 3905250"/>
              <a:gd name="connsiteX122" fmla="*/ 556419 w 2266950"/>
              <a:gd name="connsiteY122" fmla="*/ 3285332 h 3905250"/>
              <a:gd name="connsiteX123" fmla="*/ 631825 w 2266950"/>
              <a:gd name="connsiteY123" fmla="*/ 3427413 h 3905250"/>
              <a:gd name="connsiteX124" fmla="*/ 711200 w 2266950"/>
              <a:gd name="connsiteY124" fmla="*/ 3505200 h 3905250"/>
              <a:gd name="connsiteX125" fmla="*/ 850900 w 2266950"/>
              <a:gd name="connsiteY125" fmla="*/ 3606800 h 3905250"/>
              <a:gd name="connsiteX126" fmla="*/ 914400 w 2266950"/>
              <a:gd name="connsiteY126" fmla="*/ 3708400 h 3905250"/>
              <a:gd name="connsiteX127" fmla="*/ 965200 w 2266950"/>
              <a:gd name="connsiteY127" fmla="*/ 3790950 h 3905250"/>
              <a:gd name="connsiteX128" fmla="*/ 1022350 w 2266950"/>
              <a:gd name="connsiteY128" fmla="*/ 3822700 h 3905250"/>
              <a:gd name="connsiteX129" fmla="*/ 1123950 w 2266950"/>
              <a:gd name="connsiteY129" fmla="*/ 3848100 h 3905250"/>
              <a:gd name="connsiteX130" fmla="*/ 1225550 w 2266950"/>
              <a:gd name="connsiteY130" fmla="*/ 3873500 h 3905250"/>
              <a:gd name="connsiteX131" fmla="*/ 1314450 w 2266950"/>
              <a:gd name="connsiteY131" fmla="*/ 3905250 h 3905250"/>
              <a:gd name="connsiteX0" fmla="*/ 1314450 w 2266950"/>
              <a:gd name="connsiteY0" fmla="*/ 3905250 h 3905250"/>
              <a:gd name="connsiteX1" fmla="*/ 1511300 w 2266950"/>
              <a:gd name="connsiteY1" fmla="*/ 3860800 h 3905250"/>
              <a:gd name="connsiteX2" fmla="*/ 1524000 w 2266950"/>
              <a:gd name="connsiteY2" fmla="*/ 3797300 h 3905250"/>
              <a:gd name="connsiteX3" fmla="*/ 1746250 w 2266950"/>
              <a:gd name="connsiteY3" fmla="*/ 3746500 h 3905250"/>
              <a:gd name="connsiteX4" fmla="*/ 1771650 w 2266950"/>
              <a:gd name="connsiteY4" fmla="*/ 3670300 h 3905250"/>
              <a:gd name="connsiteX5" fmla="*/ 1822450 w 2266950"/>
              <a:gd name="connsiteY5" fmla="*/ 3556000 h 3905250"/>
              <a:gd name="connsiteX6" fmla="*/ 1860550 w 2266950"/>
              <a:gd name="connsiteY6" fmla="*/ 3422650 h 3905250"/>
              <a:gd name="connsiteX7" fmla="*/ 1862931 w 2266950"/>
              <a:gd name="connsiteY7" fmla="*/ 3351213 h 3905250"/>
              <a:gd name="connsiteX8" fmla="*/ 1949450 w 2266950"/>
              <a:gd name="connsiteY8" fmla="*/ 3340100 h 3905250"/>
              <a:gd name="connsiteX9" fmla="*/ 2047081 w 2266950"/>
              <a:gd name="connsiteY9" fmla="*/ 3288506 h 3905250"/>
              <a:gd name="connsiteX10" fmla="*/ 2120900 w 2266950"/>
              <a:gd name="connsiteY10" fmla="*/ 3200400 h 3905250"/>
              <a:gd name="connsiteX11" fmla="*/ 2203450 w 2266950"/>
              <a:gd name="connsiteY11" fmla="*/ 3092450 h 3905250"/>
              <a:gd name="connsiteX12" fmla="*/ 2255838 w 2266950"/>
              <a:gd name="connsiteY12" fmla="*/ 2960687 h 3905250"/>
              <a:gd name="connsiteX13" fmla="*/ 2266950 w 2266950"/>
              <a:gd name="connsiteY13" fmla="*/ 2762250 h 3905250"/>
              <a:gd name="connsiteX14" fmla="*/ 2235200 w 2266950"/>
              <a:gd name="connsiteY14" fmla="*/ 2679700 h 3905250"/>
              <a:gd name="connsiteX15" fmla="*/ 2235200 w 2266950"/>
              <a:gd name="connsiteY15" fmla="*/ 2660650 h 3905250"/>
              <a:gd name="connsiteX16" fmla="*/ 2260600 w 2266950"/>
              <a:gd name="connsiteY16" fmla="*/ 2527300 h 3905250"/>
              <a:gd name="connsiteX17" fmla="*/ 2265362 w 2266950"/>
              <a:gd name="connsiteY17" fmla="*/ 2447131 h 3905250"/>
              <a:gd name="connsiteX18" fmla="*/ 2228850 w 2266950"/>
              <a:gd name="connsiteY18" fmla="*/ 2292350 h 3905250"/>
              <a:gd name="connsiteX19" fmla="*/ 2159000 w 2266950"/>
              <a:gd name="connsiteY19" fmla="*/ 2470150 h 3905250"/>
              <a:gd name="connsiteX20" fmla="*/ 2108200 w 2266950"/>
              <a:gd name="connsiteY20" fmla="*/ 2571750 h 3905250"/>
              <a:gd name="connsiteX21" fmla="*/ 2101850 w 2266950"/>
              <a:gd name="connsiteY21" fmla="*/ 2393950 h 3905250"/>
              <a:gd name="connsiteX22" fmla="*/ 2146300 w 2266950"/>
              <a:gd name="connsiteY22" fmla="*/ 2273300 h 3905250"/>
              <a:gd name="connsiteX23" fmla="*/ 2152650 w 2266950"/>
              <a:gd name="connsiteY23" fmla="*/ 2120900 h 3905250"/>
              <a:gd name="connsiteX24" fmla="*/ 2139950 w 2266950"/>
              <a:gd name="connsiteY24" fmla="*/ 2000250 h 3905250"/>
              <a:gd name="connsiteX25" fmla="*/ 2127250 w 2266950"/>
              <a:gd name="connsiteY25" fmla="*/ 1866900 h 3905250"/>
              <a:gd name="connsiteX26" fmla="*/ 2082800 w 2266950"/>
              <a:gd name="connsiteY26" fmla="*/ 1803400 h 3905250"/>
              <a:gd name="connsiteX27" fmla="*/ 2044700 w 2266950"/>
              <a:gd name="connsiteY27" fmla="*/ 1879600 h 3905250"/>
              <a:gd name="connsiteX28" fmla="*/ 2025650 w 2266950"/>
              <a:gd name="connsiteY28" fmla="*/ 2063750 h 3905250"/>
              <a:gd name="connsiteX29" fmla="*/ 1993900 w 2266950"/>
              <a:gd name="connsiteY29" fmla="*/ 1892300 h 3905250"/>
              <a:gd name="connsiteX30" fmla="*/ 1974850 w 2266950"/>
              <a:gd name="connsiteY30" fmla="*/ 1695450 h 3905250"/>
              <a:gd name="connsiteX31" fmla="*/ 1968500 w 2266950"/>
              <a:gd name="connsiteY31" fmla="*/ 1498600 h 3905250"/>
              <a:gd name="connsiteX32" fmla="*/ 1930400 w 2266950"/>
              <a:gd name="connsiteY32" fmla="*/ 1390650 h 3905250"/>
              <a:gd name="connsiteX33" fmla="*/ 1854200 w 2266950"/>
              <a:gd name="connsiteY33" fmla="*/ 1168400 h 3905250"/>
              <a:gd name="connsiteX34" fmla="*/ 1797050 w 2266950"/>
              <a:gd name="connsiteY34" fmla="*/ 952500 h 3905250"/>
              <a:gd name="connsiteX35" fmla="*/ 1746250 w 2266950"/>
              <a:gd name="connsiteY35" fmla="*/ 831850 h 3905250"/>
              <a:gd name="connsiteX36" fmla="*/ 1752600 w 2266950"/>
              <a:gd name="connsiteY36" fmla="*/ 742950 h 3905250"/>
              <a:gd name="connsiteX37" fmla="*/ 1752600 w 2266950"/>
              <a:gd name="connsiteY37" fmla="*/ 742950 h 3905250"/>
              <a:gd name="connsiteX38" fmla="*/ 1676400 w 2266950"/>
              <a:gd name="connsiteY38" fmla="*/ 876300 h 3905250"/>
              <a:gd name="connsiteX39" fmla="*/ 1689100 w 2266950"/>
              <a:gd name="connsiteY39" fmla="*/ 1054100 h 3905250"/>
              <a:gd name="connsiteX40" fmla="*/ 1727200 w 2266950"/>
              <a:gd name="connsiteY40" fmla="*/ 1206500 h 3905250"/>
              <a:gd name="connsiteX41" fmla="*/ 1720850 w 2266950"/>
              <a:gd name="connsiteY41" fmla="*/ 1263650 h 3905250"/>
              <a:gd name="connsiteX42" fmla="*/ 1663700 w 2266950"/>
              <a:gd name="connsiteY42" fmla="*/ 1143000 h 3905250"/>
              <a:gd name="connsiteX43" fmla="*/ 1625600 w 2266950"/>
              <a:gd name="connsiteY43" fmla="*/ 920750 h 3905250"/>
              <a:gd name="connsiteX44" fmla="*/ 1612900 w 2266950"/>
              <a:gd name="connsiteY44" fmla="*/ 793750 h 3905250"/>
              <a:gd name="connsiteX45" fmla="*/ 1613694 w 2266950"/>
              <a:gd name="connsiteY45" fmla="*/ 655637 h 3905250"/>
              <a:gd name="connsiteX46" fmla="*/ 1612106 w 2266950"/>
              <a:gd name="connsiteY46" fmla="*/ 608807 h 3905250"/>
              <a:gd name="connsiteX47" fmla="*/ 1606550 w 2266950"/>
              <a:gd name="connsiteY47" fmla="*/ 527050 h 3905250"/>
              <a:gd name="connsiteX48" fmla="*/ 1562100 w 2266950"/>
              <a:gd name="connsiteY48" fmla="*/ 571500 h 3905250"/>
              <a:gd name="connsiteX49" fmla="*/ 1536700 w 2266950"/>
              <a:gd name="connsiteY49" fmla="*/ 692150 h 3905250"/>
              <a:gd name="connsiteX50" fmla="*/ 1524000 w 2266950"/>
              <a:gd name="connsiteY50" fmla="*/ 806450 h 3905250"/>
              <a:gd name="connsiteX51" fmla="*/ 1498600 w 2266950"/>
              <a:gd name="connsiteY51" fmla="*/ 704850 h 3905250"/>
              <a:gd name="connsiteX52" fmla="*/ 1511300 w 2266950"/>
              <a:gd name="connsiteY52" fmla="*/ 533400 h 3905250"/>
              <a:gd name="connsiteX53" fmla="*/ 1517650 w 2266950"/>
              <a:gd name="connsiteY53" fmla="*/ 381000 h 3905250"/>
              <a:gd name="connsiteX54" fmla="*/ 1447800 w 2266950"/>
              <a:gd name="connsiteY54" fmla="*/ 539750 h 3905250"/>
              <a:gd name="connsiteX55" fmla="*/ 1397000 w 2266950"/>
              <a:gd name="connsiteY55" fmla="*/ 711200 h 3905250"/>
              <a:gd name="connsiteX56" fmla="*/ 1397000 w 2266950"/>
              <a:gd name="connsiteY56" fmla="*/ 711200 h 3905250"/>
              <a:gd name="connsiteX57" fmla="*/ 1397000 w 2266950"/>
              <a:gd name="connsiteY57" fmla="*/ 514350 h 3905250"/>
              <a:gd name="connsiteX58" fmla="*/ 1377950 w 2266950"/>
              <a:gd name="connsiteY58" fmla="*/ 330200 h 3905250"/>
              <a:gd name="connsiteX59" fmla="*/ 1346200 w 2266950"/>
              <a:gd name="connsiteY59" fmla="*/ 120650 h 3905250"/>
              <a:gd name="connsiteX60" fmla="*/ 1327150 w 2266950"/>
              <a:gd name="connsiteY60" fmla="*/ 50800 h 3905250"/>
              <a:gd name="connsiteX61" fmla="*/ 1276350 w 2266950"/>
              <a:gd name="connsiteY61" fmla="*/ 234950 h 3905250"/>
              <a:gd name="connsiteX62" fmla="*/ 1244600 w 2266950"/>
              <a:gd name="connsiteY62" fmla="*/ 368300 h 3905250"/>
              <a:gd name="connsiteX63" fmla="*/ 1206500 w 2266950"/>
              <a:gd name="connsiteY63" fmla="*/ 412750 h 3905250"/>
              <a:gd name="connsiteX64" fmla="*/ 1155700 w 2266950"/>
              <a:gd name="connsiteY64" fmla="*/ 292100 h 3905250"/>
              <a:gd name="connsiteX65" fmla="*/ 1111250 w 2266950"/>
              <a:gd name="connsiteY65" fmla="*/ 120650 h 3905250"/>
              <a:gd name="connsiteX66" fmla="*/ 1054100 w 2266950"/>
              <a:gd name="connsiteY66" fmla="*/ 0 h 3905250"/>
              <a:gd name="connsiteX67" fmla="*/ 1054100 w 2266950"/>
              <a:gd name="connsiteY67" fmla="*/ 0 h 3905250"/>
              <a:gd name="connsiteX68" fmla="*/ 984250 w 2266950"/>
              <a:gd name="connsiteY68" fmla="*/ 228600 h 3905250"/>
              <a:gd name="connsiteX69" fmla="*/ 984250 w 2266950"/>
              <a:gd name="connsiteY69" fmla="*/ 450850 h 3905250"/>
              <a:gd name="connsiteX70" fmla="*/ 990600 w 2266950"/>
              <a:gd name="connsiteY70" fmla="*/ 609600 h 3905250"/>
              <a:gd name="connsiteX71" fmla="*/ 984250 w 2266950"/>
              <a:gd name="connsiteY71" fmla="*/ 749300 h 3905250"/>
              <a:gd name="connsiteX72" fmla="*/ 977900 w 2266950"/>
              <a:gd name="connsiteY72" fmla="*/ 857250 h 3905250"/>
              <a:gd name="connsiteX73" fmla="*/ 977900 w 2266950"/>
              <a:gd name="connsiteY73" fmla="*/ 857250 h 3905250"/>
              <a:gd name="connsiteX74" fmla="*/ 901700 w 2266950"/>
              <a:gd name="connsiteY74" fmla="*/ 781050 h 3905250"/>
              <a:gd name="connsiteX75" fmla="*/ 886619 w 2266950"/>
              <a:gd name="connsiteY75" fmla="*/ 624682 h 3905250"/>
              <a:gd name="connsiteX76" fmla="*/ 819150 w 2266950"/>
              <a:gd name="connsiteY76" fmla="*/ 541338 h 3905250"/>
              <a:gd name="connsiteX77" fmla="*/ 793750 w 2266950"/>
              <a:gd name="connsiteY77" fmla="*/ 711200 h 3905250"/>
              <a:gd name="connsiteX78" fmla="*/ 831850 w 2266950"/>
              <a:gd name="connsiteY78" fmla="*/ 857250 h 3905250"/>
              <a:gd name="connsiteX79" fmla="*/ 812800 w 2266950"/>
              <a:gd name="connsiteY79" fmla="*/ 1121569 h 3905250"/>
              <a:gd name="connsiteX80" fmla="*/ 774700 w 2266950"/>
              <a:gd name="connsiteY80" fmla="*/ 825500 h 3905250"/>
              <a:gd name="connsiteX81" fmla="*/ 711200 w 2266950"/>
              <a:gd name="connsiteY81" fmla="*/ 857250 h 3905250"/>
              <a:gd name="connsiteX82" fmla="*/ 711200 w 2266950"/>
              <a:gd name="connsiteY82" fmla="*/ 1041400 h 3905250"/>
              <a:gd name="connsiteX83" fmla="*/ 692150 w 2266950"/>
              <a:gd name="connsiteY83" fmla="*/ 1212850 h 3905250"/>
              <a:gd name="connsiteX84" fmla="*/ 628650 w 2266950"/>
              <a:gd name="connsiteY84" fmla="*/ 1111250 h 3905250"/>
              <a:gd name="connsiteX85" fmla="*/ 641350 w 2266950"/>
              <a:gd name="connsiteY85" fmla="*/ 1276350 h 3905250"/>
              <a:gd name="connsiteX86" fmla="*/ 609600 w 2266950"/>
              <a:gd name="connsiteY86" fmla="*/ 1441450 h 3905250"/>
              <a:gd name="connsiteX87" fmla="*/ 584200 w 2266950"/>
              <a:gd name="connsiteY87" fmla="*/ 1301750 h 3905250"/>
              <a:gd name="connsiteX88" fmla="*/ 527050 w 2266950"/>
              <a:gd name="connsiteY88" fmla="*/ 1244600 h 3905250"/>
              <a:gd name="connsiteX89" fmla="*/ 540544 w 2266950"/>
              <a:gd name="connsiteY89" fmla="*/ 1449388 h 3905250"/>
              <a:gd name="connsiteX90" fmla="*/ 494506 w 2266950"/>
              <a:gd name="connsiteY90" fmla="*/ 1638300 h 3905250"/>
              <a:gd name="connsiteX91" fmla="*/ 497682 w 2266950"/>
              <a:gd name="connsiteY91" fmla="*/ 1770856 h 3905250"/>
              <a:gd name="connsiteX92" fmla="*/ 520700 w 2266950"/>
              <a:gd name="connsiteY92" fmla="*/ 1873250 h 3905250"/>
              <a:gd name="connsiteX93" fmla="*/ 577057 w 2266950"/>
              <a:gd name="connsiteY93" fmla="*/ 2111375 h 3905250"/>
              <a:gd name="connsiteX94" fmla="*/ 469900 w 2266950"/>
              <a:gd name="connsiteY94" fmla="*/ 1968500 h 3905250"/>
              <a:gd name="connsiteX95" fmla="*/ 412750 w 2266950"/>
              <a:gd name="connsiteY95" fmla="*/ 1771650 h 3905250"/>
              <a:gd name="connsiteX96" fmla="*/ 346075 w 2266950"/>
              <a:gd name="connsiteY96" fmla="*/ 1929606 h 3905250"/>
              <a:gd name="connsiteX97" fmla="*/ 319881 w 2266950"/>
              <a:gd name="connsiteY97" fmla="*/ 1791494 h 3905250"/>
              <a:gd name="connsiteX98" fmla="*/ 326231 w 2266950"/>
              <a:gd name="connsiteY98" fmla="*/ 1646237 h 3905250"/>
              <a:gd name="connsiteX99" fmla="*/ 317500 w 2266950"/>
              <a:gd name="connsiteY99" fmla="*/ 1543050 h 3905250"/>
              <a:gd name="connsiteX100" fmla="*/ 285750 w 2266950"/>
              <a:gd name="connsiteY100" fmla="*/ 1409700 h 3905250"/>
              <a:gd name="connsiteX101" fmla="*/ 254000 w 2266950"/>
              <a:gd name="connsiteY101" fmla="*/ 1365250 h 3905250"/>
              <a:gd name="connsiteX102" fmla="*/ 209550 w 2266950"/>
              <a:gd name="connsiteY102" fmla="*/ 1543050 h 3905250"/>
              <a:gd name="connsiteX103" fmla="*/ 177800 w 2266950"/>
              <a:gd name="connsiteY103" fmla="*/ 1714500 h 3905250"/>
              <a:gd name="connsiteX104" fmla="*/ 158750 w 2266950"/>
              <a:gd name="connsiteY104" fmla="*/ 1873250 h 3905250"/>
              <a:gd name="connsiteX105" fmla="*/ 158750 w 2266950"/>
              <a:gd name="connsiteY105" fmla="*/ 2095500 h 3905250"/>
              <a:gd name="connsiteX106" fmla="*/ 209550 w 2266950"/>
              <a:gd name="connsiteY106" fmla="*/ 2247900 h 3905250"/>
              <a:gd name="connsiteX107" fmla="*/ 209550 w 2266950"/>
              <a:gd name="connsiteY107" fmla="*/ 2406650 h 3905250"/>
              <a:gd name="connsiteX108" fmla="*/ 196850 w 2266950"/>
              <a:gd name="connsiteY108" fmla="*/ 2495550 h 3905250"/>
              <a:gd name="connsiteX109" fmla="*/ 152400 w 2266950"/>
              <a:gd name="connsiteY109" fmla="*/ 2387600 h 3905250"/>
              <a:gd name="connsiteX110" fmla="*/ 82550 w 2266950"/>
              <a:gd name="connsiteY110" fmla="*/ 2324100 h 3905250"/>
              <a:gd name="connsiteX111" fmla="*/ 69850 w 2266950"/>
              <a:gd name="connsiteY111" fmla="*/ 2489200 h 3905250"/>
              <a:gd name="connsiteX112" fmla="*/ 101600 w 2266950"/>
              <a:gd name="connsiteY112" fmla="*/ 2584450 h 3905250"/>
              <a:gd name="connsiteX113" fmla="*/ 120650 w 2266950"/>
              <a:gd name="connsiteY113" fmla="*/ 2635250 h 3905250"/>
              <a:gd name="connsiteX114" fmla="*/ 57150 w 2266950"/>
              <a:gd name="connsiteY114" fmla="*/ 2705100 h 3905250"/>
              <a:gd name="connsiteX115" fmla="*/ 0 w 2266950"/>
              <a:gd name="connsiteY115" fmla="*/ 2686050 h 3905250"/>
              <a:gd name="connsiteX116" fmla="*/ 12700 w 2266950"/>
              <a:gd name="connsiteY116" fmla="*/ 2762250 h 3905250"/>
              <a:gd name="connsiteX117" fmla="*/ 95250 w 2266950"/>
              <a:gd name="connsiteY117" fmla="*/ 2895600 h 3905250"/>
              <a:gd name="connsiteX118" fmla="*/ 169068 w 2266950"/>
              <a:gd name="connsiteY118" fmla="*/ 2994025 h 3905250"/>
              <a:gd name="connsiteX119" fmla="*/ 215900 w 2266950"/>
              <a:gd name="connsiteY119" fmla="*/ 3194050 h 3905250"/>
              <a:gd name="connsiteX120" fmla="*/ 381000 w 2266950"/>
              <a:gd name="connsiteY120" fmla="*/ 3270250 h 3905250"/>
              <a:gd name="connsiteX121" fmla="*/ 488950 w 2266950"/>
              <a:gd name="connsiteY121" fmla="*/ 3346450 h 3905250"/>
              <a:gd name="connsiteX122" fmla="*/ 556419 w 2266950"/>
              <a:gd name="connsiteY122" fmla="*/ 3285332 h 3905250"/>
              <a:gd name="connsiteX123" fmla="*/ 631825 w 2266950"/>
              <a:gd name="connsiteY123" fmla="*/ 3427413 h 3905250"/>
              <a:gd name="connsiteX124" fmla="*/ 711200 w 2266950"/>
              <a:gd name="connsiteY124" fmla="*/ 3505200 h 3905250"/>
              <a:gd name="connsiteX125" fmla="*/ 850900 w 2266950"/>
              <a:gd name="connsiteY125" fmla="*/ 3606800 h 3905250"/>
              <a:gd name="connsiteX126" fmla="*/ 914400 w 2266950"/>
              <a:gd name="connsiteY126" fmla="*/ 3708400 h 3905250"/>
              <a:gd name="connsiteX127" fmla="*/ 965200 w 2266950"/>
              <a:gd name="connsiteY127" fmla="*/ 3790950 h 3905250"/>
              <a:gd name="connsiteX128" fmla="*/ 1022350 w 2266950"/>
              <a:gd name="connsiteY128" fmla="*/ 3822700 h 3905250"/>
              <a:gd name="connsiteX129" fmla="*/ 1123950 w 2266950"/>
              <a:gd name="connsiteY129" fmla="*/ 3848100 h 3905250"/>
              <a:gd name="connsiteX130" fmla="*/ 1225550 w 2266950"/>
              <a:gd name="connsiteY130" fmla="*/ 3873500 h 3905250"/>
              <a:gd name="connsiteX131" fmla="*/ 1314450 w 2266950"/>
              <a:gd name="connsiteY131" fmla="*/ 3905250 h 3905250"/>
              <a:gd name="connsiteX0" fmla="*/ 1314450 w 2266950"/>
              <a:gd name="connsiteY0" fmla="*/ 3905250 h 3905250"/>
              <a:gd name="connsiteX1" fmla="*/ 1511300 w 2266950"/>
              <a:gd name="connsiteY1" fmla="*/ 3860800 h 3905250"/>
              <a:gd name="connsiteX2" fmla="*/ 1524000 w 2266950"/>
              <a:gd name="connsiteY2" fmla="*/ 3797300 h 3905250"/>
              <a:gd name="connsiteX3" fmla="*/ 1746250 w 2266950"/>
              <a:gd name="connsiteY3" fmla="*/ 3746500 h 3905250"/>
              <a:gd name="connsiteX4" fmla="*/ 1771650 w 2266950"/>
              <a:gd name="connsiteY4" fmla="*/ 3670300 h 3905250"/>
              <a:gd name="connsiteX5" fmla="*/ 1822450 w 2266950"/>
              <a:gd name="connsiteY5" fmla="*/ 3556000 h 3905250"/>
              <a:gd name="connsiteX6" fmla="*/ 1860550 w 2266950"/>
              <a:gd name="connsiteY6" fmla="*/ 3422650 h 3905250"/>
              <a:gd name="connsiteX7" fmla="*/ 1862931 w 2266950"/>
              <a:gd name="connsiteY7" fmla="*/ 3351213 h 3905250"/>
              <a:gd name="connsiteX8" fmla="*/ 1949450 w 2266950"/>
              <a:gd name="connsiteY8" fmla="*/ 3340100 h 3905250"/>
              <a:gd name="connsiteX9" fmla="*/ 2047081 w 2266950"/>
              <a:gd name="connsiteY9" fmla="*/ 3288506 h 3905250"/>
              <a:gd name="connsiteX10" fmla="*/ 2120900 w 2266950"/>
              <a:gd name="connsiteY10" fmla="*/ 3200400 h 3905250"/>
              <a:gd name="connsiteX11" fmla="*/ 2203450 w 2266950"/>
              <a:gd name="connsiteY11" fmla="*/ 3092450 h 3905250"/>
              <a:gd name="connsiteX12" fmla="*/ 2255838 w 2266950"/>
              <a:gd name="connsiteY12" fmla="*/ 2960687 h 3905250"/>
              <a:gd name="connsiteX13" fmla="*/ 2266950 w 2266950"/>
              <a:gd name="connsiteY13" fmla="*/ 2762250 h 3905250"/>
              <a:gd name="connsiteX14" fmla="*/ 2235200 w 2266950"/>
              <a:gd name="connsiteY14" fmla="*/ 2679700 h 3905250"/>
              <a:gd name="connsiteX15" fmla="*/ 2235200 w 2266950"/>
              <a:gd name="connsiteY15" fmla="*/ 2660650 h 3905250"/>
              <a:gd name="connsiteX16" fmla="*/ 2260600 w 2266950"/>
              <a:gd name="connsiteY16" fmla="*/ 2527300 h 3905250"/>
              <a:gd name="connsiteX17" fmla="*/ 2265362 w 2266950"/>
              <a:gd name="connsiteY17" fmla="*/ 2447131 h 3905250"/>
              <a:gd name="connsiteX18" fmla="*/ 2226469 w 2266950"/>
              <a:gd name="connsiteY18" fmla="*/ 2363787 h 3905250"/>
              <a:gd name="connsiteX19" fmla="*/ 2159000 w 2266950"/>
              <a:gd name="connsiteY19" fmla="*/ 2470150 h 3905250"/>
              <a:gd name="connsiteX20" fmla="*/ 2108200 w 2266950"/>
              <a:gd name="connsiteY20" fmla="*/ 2571750 h 3905250"/>
              <a:gd name="connsiteX21" fmla="*/ 2101850 w 2266950"/>
              <a:gd name="connsiteY21" fmla="*/ 2393950 h 3905250"/>
              <a:gd name="connsiteX22" fmla="*/ 2146300 w 2266950"/>
              <a:gd name="connsiteY22" fmla="*/ 2273300 h 3905250"/>
              <a:gd name="connsiteX23" fmla="*/ 2152650 w 2266950"/>
              <a:gd name="connsiteY23" fmla="*/ 2120900 h 3905250"/>
              <a:gd name="connsiteX24" fmla="*/ 2139950 w 2266950"/>
              <a:gd name="connsiteY24" fmla="*/ 2000250 h 3905250"/>
              <a:gd name="connsiteX25" fmla="*/ 2127250 w 2266950"/>
              <a:gd name="connsiteY25" fmla="*/ 1866900 h 3905250"/>
              <a:gd name="connsiteX26" fmla="*/ 2082800 w 2266950"/>
              <a:gd name="connsiteY26" fmla="*/ 1803400 h 3905250"/>
              <a:gd name="connsiteX27" fmla="*/ 2044700 w 2266950"/>
              <a:gd name="connsiteY27" fmla="*/ 1879600 h 3905250"/>
              <a:gd name="connsiteX28" fmla="*/ 2025650 w 2266950"/>
              <a:gd name="connsiteY28" fmla="*/ 2063750 h 3905250"/>
              <a:gd name="connsiteX29" fmla="*/ 1993900 w 2266950"/>
              <a:gd name="connsiteY29" fmla="*/ 1892300 h 3905250"/>
              <a:gd name="connsiteX30" fmla="*/ 1974850 w 2266950"/>
              <a:gd name="connsiteY30" fmla="*/ 1695450 h 3905250"/>
              <a:gd name="connsiteX31" fmla="*/ 1968500 w 2266950"/>
              <a:gd name="connsiteY31" fmla="*/ 1498600 h 3905250"/>
              <a:gd name="connsiteX32" fmla="*/ 1930400 w 2266950"/>
              <a:gd name="connsiteY32" fmla="*/ 1390650 h 3905250"/>
              <a:gd name="connsiteX33" fmla="*/ 1854200 w 2266950"/>
              <a:gd name="connsiteY33" fmla="*/ 1168400 h 3905250"/>
              <a:gd name="connsiteX34" fmla="*/ 1797050 w 2266950"/>
              <a:gd name="connsiteY34" fmla="*/ 952500 h 3905250"/>
              <a:gd name="connsiteX35" fmla="*/ 1746250 w 2266950"/>
              <a:gd name="connsiteY35" fmla="*/ 831850 h 3905250"/>
              <a:gd name="connsiteX36" fmla="*/ 1752600 w 2266950"/>
              <a:gd name="connsiteY36" fmla="*/ 742950 h 3905250"/>
              <a:gd name="connsiteX37" fmla="*/ 1752600 w 2266950"/>
              <a:gd name="connsiteY37" fmla="*/ 742950 h 3905250"/>
              <a:gd name="connsiteX38" fmla="*/ 1676400 w 2266950"/>
              <a:gd name="connsiteY38" fmla="*/ 876300 h 3905250"/>
              <a:gd name="connsiteX39" fmla="*/ 1689100 w 2266950"/>
              <a:gd name="connsiteY39" fmla="*/ 1054100 h 3905250"/>
              <a:gd name="connsiteX40" fmla="*/ 1727200 w 2266950"/>
              <a:gd name="connsiteY40" fmla="*/ 1206500 h 3905250"/>
              <a:gd name="connsiteX41" fmla="*/ 1720850 w 2266950"/>
              <a:gd name="connsiteY41" fmla="*/ 1263650 h 3905250"/>
              <a:gd name="connsiteX42" fmla="*/ 1663700 w 2266950"/>
              <a:gd name="connsiteY42" fmla="*/ 1143000 h 3905250"/>
              <a:gd name="connsiteX43" fmla="*/ 1625600 w 2266950"/>
              <a:gd name="connsiteY43" fmla="*/ 920750 h 3905250"/>
              <a:gd name="connsiteX44" fmla="*/ 1612900 w 2266950"/>
              <a:gd name="connsiteY44" fmla="*/ 793750 h 3905250"/>
              <a:gd name="connsiteX45" fmla="*/ 1613694 w 2266950"/>
              <a:gd name="connsiteY45" fmla="*/ 655637 h 3905250"/>
              <a:gd name="connsiteX46" fmla="*/ 1612106 w 2266950"/>
              <a:gd name="connsiteY46" fmla="*/ 608807 h 3905250"/>
              <a:gd name="connsiteX47" fmla="*/ 1606550 w 2266950"/>
              <a:gd name="connsiteY47" fmla="*/ 527050 h 3905250"/>
              <a:gd name="connsiteX48" fmla="*/ 1562100 w 2266950"/>
              <a:gd name="connsiteY48" fmla="*/ 571500 h 3905250"/>
              <a:gd name="connsiteX49" fmla="*/ 1536700 w 2266950"/>
              <a:gd name="connsiteY49" fmla="*/ 692150 h 3905250"/>
              <a:gd name="connsiteX50" fmla="*/ 1524000 w 2266950"/>
              <a:gd name="connsiteY50" fmla="*/ 806450 h 3905250"/>
              <a:gd name="connsiteX51" fmla="*/ 1498600 w 2266950"/>
              <a:gd name="connsiteY51" fmla="*/ 704850 h 3905250"/>
              <a:gd name="connsiteX52" fmla="*/ 1511300 w 2266950"/>
              <a:gd name="connsiteY52" fmla="*/ 533400 h 3905250"/>
              <a:gd name="connsiteX53" fmla="*/ 1517650 w 2266950"/>
              <a:gd name="connsiteY53" fmla="*/ 381000 h 3905250"/>
              <a:gd name="connsiteX54" fmla="*/ 1447800 w 2266950"/>
              <a:gd name="connsiteY54" fmla="*/ 539750 h 3905250"/>
              <a:gd name="connsiteX55" fmla="*/ 1397000 w 2266950"/>
              <a:gd name="connsiteY55" fmla="*/ 711200 h 3905250"/>
              <a:gd name="connsiteX56" fmla="*/ 1397000 w 2266950"/>
              <a:gd name="connsiteY56" fmla="*/ 711200 h 3905250"/>
              <a:gd name="connsiteX57" fmla="*/ 1397000 w 2266950"/>
              <a:gd name="connsiteY57" fmla="*/ 514350 h 3905250"/>
              <a:gd name="connsiteX58" fmla="*/ 1377950 w 2266950"/>
              <a:gd name="connsiteY58" fmla="*/ 330200 h 3905250"/>
              <a:gd name="connsiteX59" fmla="*/ 1346200 w 2266950"/>
              <a:gd name="connsiteY59" fmla="*/ 120650 h 3905250"/>
              <a:gd name="connsiteX60" fmla="*/ 1327150 w 2266950"/>
              <a:gd name="connsiteY60" fmla="*/ 50800 h 3905250"/>
              <a:gd name="connsiteX61" fmla="*/ 1276350 w 2266950"/>
              <a:gd name="connsiteY61" fmla="*/ 234950 h 3905250"/>
              <a:gd name="connsiteX62" fmla="*/ 1244600 w 2266950"/>
              <a:gd name="connsiteY62" fmla="*/ 368300 h 3905250"/>
              <a:gd name="connsiteX63" fmla="*/ 1206500 w 2266950"/>
              <a:gd name="connsiteY63" fmla="*/ 412750 h 3905250"/>
              <a:gd name="connsiteX64" fmla="*/ 1155700 w 2266950"/>
              <a:gd name="connsiteY64" fmla="*/ 292100 h 3905250"/>
              <a:gd name="connsiteX65" fmla="*/ 1111250 w 2266950"/>
              <a:gd name="connsiteY65" fmla="*/ 120650 h 3905250"/>
              <a:gd name="connsiteX66" fmla="*/ 1054100 w 2266950"/>
              <a:gd name="connsiteY66" fmla="*/ 0 h 3905250"/>
              <a:gd name="connsiteX67" fmla="*/ 1054100 w 2266950"/>
              <a:gd name="connsiteY67" fmla="*/ 0 h 3905250"/>
              <a:gd name="connsiteX68" fmla="*/ 984250 w 2266950"/>
              <a:gd name="connsiteY68" fmla="*/ 228600 h 3905250"/>
              <a:gd name="connsiteX69" fmla="*/ 984250 w 2266950"/>
              <a:gd name="connsiteY69" fmla="*/ 450850 h 3905250"/>
              <a:gd name="connsiteX70" fmla="*/ 990600 w 2266950"/>
              <a:gd name="connsiteY70" fmla="*/ 609600 h 3905250"/>
              <a:gd name="connsiteX71" fmla="*/ 984250 w 2266950"/>
              <a:gd name="connsiteY71" fmla="*/ 749300 h 3905250"/>
              <a:gd name="connsiteX72" fmla="*/ 977900 w 2266950"/>
              <a:gd name="connsiteY72" fmla="*/ 857250 h 3905250"/>
              <a:gd name="connsiteX73" fmla="*/ 977900 w 2266950"/>
              <a:gd name="connsiteY73" fmla="*/ 857250 h 3905250"/>
              <a:gd name="connsiteX74" fmla="*/ 901700 w 2266950"/>
              <a:gd name="connsiteY74" fmla="*/ 781050 h 3905250"/>
              <a:gd name="connsiteX75" fmla="*/ 886619 w 2266950"/>
              <a:gd name="connsiteY75" fmla="*/ 624682 h 3905250"/>
              <a:gd name="connsiteX76" fmla="*/ 819150 w 2266950"/>
              <a:gd name="connsiteY76" fmla="*/ 541338 h 3905250"/>
              <a:gd name="connsiteX77" fmla="*/ 793750 w 2266950"/>
              <a:gd name="connsiteY77" fmla="*/ 711200 h 3905250"/>
              <a:gd name="connsiteX78" fmla="*/ 831850 w 2266950"/>
              <a:gd name="connsiteY78" fmla="*/ 857250 h 3905250"/>
              <a:gd name="connsiteX79" fmla="*/ 812800 w 2266950"/>
              <a:gd name="connsiteY79" fmla="*/ 1121569 h 3905250"/>
              <a:gd name="connsiteX80" fmla="*/ 774700 w 2266950"/>
              <a:gd name="connsiteY80" fmla="*/ 825500 h 3905250"/>
              <a:gd name="connsiteX81" fmla="*/ 711200 w 2266950"/>
              <a:gd name="connsiteY81" fmla="*/ 857250 h 3905250"/>
              <a:gd name="connsiteX82" fmla="*/ 711200 w 2266950"/>
              <a:gd name="connsiteY82" fmla="*/ 1041400 h 3905250"/>
              <a:gd name="connsiteX83" fmla="*/ 692150 w 2266950"/>
              <a:gd name="connsiteY83" fmla="*/ 1212850 h 3905250"/>
              <a:gd name="connsiteX84" fmla="*/ 628650 w 2266950"/>
              <a:gd name="connsiteY84" fmla="*/ 1111250 h 3905250"/>
              <a:gd name="connsiteX85" fmla="*/ 641350 w 2266950"/>
              <a:gd name="connsiteY85" fmla="*/ 1276350 h 3905250"/>
              <a:gd name="connsiteX86" fmla="*/ 609600 w 2266950"/>
              <a:gd name="connsiteY86" fmla="*/ 1441450 h 3905250"/>
              <a:gd name="connsiteX87" fmla="*/ 584200 w 2266950"/>
              <a:gd name="connsiteY87" fmla="*/ 1301750 h 3905250"/>
              <a:gd name="connsiteX88" fmla="*/ 527050 w 2266950"/>
              <a:gd name="connsiteY88" fmla="*/ 1244600 h 3905250"/>
              <a:gd name="connsiteX89" fmla="*/ 540544 w 2266950"/>
              <a:gd name="connsiteY89" fmla="*/ 1449388 h 3905250"/>
              <a:gd name="connsiteX90" fmla="*/ 494506 w 2266950"/>
              <a:gd name="connsiteY90" fmla="*/ 1638300 h 3905250"/>
              <a:gd name="connsiteX91" fmla="*/ 497682 w 2266950"/>
              <a:gd name="connsiteY91" fmla="*/ 1770856 h 3905250"/>
              <a:gd name="connsiteX92" fmla="*/ 520700 w 2266950"/>
              <a:gd name="connsiteY92" fmla="*/ 1873250 h 3905250"/>
              <a:gd name="connsiteX93" fmla="*/ 577057 w 2266950"/>
              <a:gd name="connsiteY93" fmla="*/ 2111375 h 3905250"/>
              <a:gd name="connsiteX94" fmla="*/ 469900 w 2266950"/>
              <a:gd name="connsiteY94" fmla="*/ 1968500 h 3905250"/>
              <a:gd name="connsiteX95" fmla="*/ 412750 w 2266950"/>
              <a:gd name="connsiteY95" fmla="*/ 1771650 h 3905250"/>
              <a:gd name="connsiteX96" fmla="*/ 346075 w 2266950"/>
              <a:gd name="connsiteY96" fmla="*/ 1929606 h 3905250"/>
              <a:gd name="connsiteX97" fmla="*/ 319881 w 2266950"/>
              <a:gd name="connsiteY97" fmla="*/ 1791494 h 3905250"/>
              <a:gd name="connsiteX98" fmla="*/ 326231 w 2266950"/>
              <a:gd name="connsiteY98" fmla="*/ 1646237 h 3905250"/>
              <a:gd name="connsiteX99" fmla="*/ 317500 w 2266950"/>
              <a:gd name="connsiteY99" fmla="*/ 1543050 h 3905250"/>
              <a:gd name="connsiteX100" fmla="*/ 285750 w 2266950"/>
              <a:gd name="connsiteY100" fmla="*/ 1409700 h 3905250"/>
              <a:gd name="connsiteX101" fmla="*/ 254000 w 2266950"/>
              <a:gd name="connsiteY101" fmla="*/ 1365250 h 3905250"/>
              <a:gd name="connsiteX102" fmla="*/ 209550 w 2266950"/>
              <a:gd name="connsiteY102" fmla="*/ 1543050 h 3905250"/>
              <a:gd name="connsiteX103" fmla="*/ 177800 w 2266950"/>
              <a:gd name="connsiteY103" fmla="*/ 1714500 h 3905250"/>
              <a:gd name="connsiteX104" fmla="*/ 158750 w 2266950"/>
              <a:gd name="connsiteY104" fmla="*/ 1873250 h 3905250"/>
              <a:gd name="connsiteX105" fmla="*/ 158750 w 2266950"/>
              <a:gd name="connsiteY105" fmla="*/ 2095500 h 3905250"/>
              <a:gd name="connsiteX106" fmla="*/ 209550 w 2266950"/>
              <a:gd name="connsiteY106" fmla="*/ 2247900 h 3905250"/>
              <a:gd name="connsiteX107" fmla="*/ 209550 w 2266950"/>
              <a:gd name="connsiteY107" fmla="*/ 2406650 h 3905250"/>
              <a:gd name="connsiteX108" fmla="*/ 196850 w 2266950"/>
              <a:gd name="connsiteY108" fmla="*/ 2495550 h 3905250"/>
              <a:gd name="connsiteX109" fmla="*/ 152400 w 2266950"/>
              <a:gd name="connsiteY109" fmla="*/ 2387600 h 3905250"/>
              <a:gd name="connsiteX110" fmla="*/ 82550 w 2266950"/>
              <a:gd name="connsiteY110" fmla="*/ 2324100 h 3905250"/>
              <a:gd name="connsiteX111" fmla="*/ 69850 w 2266950"/>
              <a:gd name="connsiteY111" fmla="*/ 2489200 h 3905250"/>
              <a:gd name="connsiteX112" fmla="*/ 101600 w 2266950"/>
              <a:gd name="connsiteY112" fmla="*/ 2584450 h 3905250"/>
              <a:gd name="connsiteX113" fmla="*/ 120650 w 2266950"/>
              <a:gd name="connsiteY113" fmla="*/ 2635250 h 3905250"/>
              <a:gd name="connsiteX114" fmla="*/ 57150 w 2266950"/>
              <a:gd name="connsiteY114" fmla="*/ 2705100 h 3905250"/>
              <a:gd name="connsiteX115" fmla="*/ 0 w 2266950"/>
              <a:gd name="connsiteY115" fmla="*/ 2686050 h 3905250"/>
              <a:gd name="connsiteX116" fmla="*/ 12700 w 2266950"/>
              <a:gd name="connsiteY116" fmla="*/ 2762250 h 3905250"/>
              <a:gd name="connsiteX117" fmla="*/ 95250 w 2266950"/>
              <a:gd name="connsiteY117" fmla="*/ 2895600 h 3905250"/>
              <a:gd name="connsiteX118" fmla="*/ 169068 w 2266950"/>
              <a:gd name="connsiteY118" fmla="*/ 2994025 h 3905250"/>
              <a:gd name="connsiteX119" fmla="*/ 215900 w 2266950"/>
              <a:gd name="connsiteY119" fmla="*/ 3194050 h 3905250"/>
              <a:gd name="connsiteX120" fmla="*/ 381000 w 2266950"/>
              <a:gd name="connsiteY120" fmla="*/ 3270250 h 3905250"/>
              <a:gd name="connsiteX121" fmla="*/ 488950 w 2266950"/>
              <a:gd name="connsiteY121" fmla="*/ 3346450 h 3905250"/>
              <a:gd name="connsiteX122" fmla="*/ 556419 w 2266950"/>
              <a:gd name="connsiteY122" fmla="*/ 3285332 h 3905250"/>
              <a:gd name="connsiteX123" fmla="*/ 631825 w 2266950"/>
              <a:gd name="connsiteY123" fmla="*/ 3427413 h 3905250"/>
              <a:gd name="connsiteX124" fmla="*/ 711200 w 2266950"/>
              <a:gd name="connsiteY124" fmla="*/ 3505200 h 3905250"/>
              <a:gd name="connsiteX125" fmla="*/ 850900 w 2266950"/>
              <a:gd name="connsiteY125" fmla="*/ 3606800 h 3905250"/>
              <a:gd name="connsiteX126" fmla="*/ 914400 w 2266950"/>
              <a:gd name="connsiteY126" fmla="*/ 3708400 h 3905250"/>
              <a:gd name="connsiteX127" fmla="*/ 965200 w 2266950"/>
              <a:gd name="connsiteY127" fmla="*/ 3790950 h 3905250"/>
              <a:gd name="connsiteX128" fmla="*/ 1022350 w 2266950"/>
              <a:gd name="connsiteY128" fmla="*/ 3822700 h 3905250"/>
              <a:gd name="connsiteX129" fmla="*/ 1123950 w 2266950"/>
              <a:gd name="connsiteY129" fmla="*/ 3848100 h 3905250"/>
              <a:gd name="connsiteX130" fmla="*/ 1225550 w 2266950"/>
              <a:gd name="connsiteY130" fmla="*/ 3873500 h 3905250"/>
              <a:gd name="connsiteX131" fmla="*/ 1314450 w 2266950"/>
              <a:gd name="connsiteY131" fmla="*/ 3905250 h 3905250"/>
              <a:gd name="connsiteX0" fmla="*/ 1314450 w 2266950"/>
              <a:gd name="connsiteY0" fmla="*/ 3905250 h 3905250"/>
              <a:gd name="connsiteX1" fmla="*/ 1511300 w 2266950"/>
              <a:gd name="connsiteY1" fmla="*/ 3860800 h 3905250"/>
              <a:gd name="connsiteX2" fmla="*/ 1524000 w 2266950"/>
              <a:gd name="connsiteY2" fmla="*/ 3797300 h 3905250"/>
              <a:gd name="connsiteX3" fmla="*/ 1746250 w 2266950"/>
              <a:gd name="connsiteY3" fmla="*/ 3746500 h 3905250"/>
              <a:gd name="connsiteX4" fmla="*/ 1771650 w 2266950"/>
              <a:gd name="connsiteY4" fmla="*/ 3670300 h 3905250"/>
              <a:gd name="connsiteX5" fmla="*/ 1822450 w 2266950"/>
              <a:gd name="connsiteY5" fmla="*/ 3556000 h 3905250"/>
              <a:gd name="connsiteX6" fmla="*/ 1860550 w 2266950"/>
              <a:gd name="connsiteY6" fmla="*/ 3422650 h 3905250"/>
              <a:gd name="connsiteX7" fmla="*/ 1862931 w 2266950"/>
              <a:gd name="connsiteY7" fmla="*/ 3351213 h 3905250"/>
              <a:gd name="connsiteX8" fmla="*/ 1949450 w 2266950"/>
              <a:gd name="connsiteY8" fmla="*/ 3340100 h 3905250"/>
              <a:gd name="connsiteX9" fmla="*/ 2047081 w 2266950"/>
              <a:gd name="connsiteY9" fmla="*/ 3288506 h 3905250"/>
              <a:gd name="connsiteX10" fmla="*/ 2120900 w 2266950"/>
              <a:gd name="connsiteY10" fmla="*/ 3200400 h 3905250"/>
              <a:gd name="connsiteX11" fmla="*/ 2203450 w 2266950"/>
              <a:gd name="connsiteY11" fmla="*/ 3092450 h 3905250"/>
              <a:gd name="connsiteX12" fmla="*/ 2255838 w 2266950"/>
              <a:gd name="connsiteY12" fmla="*/ 2960687 h 3905250"/>
              <a:gd name="connsiteX13" fmla="*/ 2266950 w 2266950"/>
              <a:gd name="connsiteY13" fmla="*/ 2762250 h 3905250"/>
              <a:gd name="connsiteX14" fmla="*/ 2235200 w 2266950"/>
              <a:gd name="connsiteY14" fmla="*/ 2679700 h 3905250"/>
              <a:gd name="connsiteX15" fmla="*/ 2235200 w 2266950"/>
              <a:gd name="connsiteY15" fmla="*/ 2660650 h 3905250"/>
              <a:gd name="connsiteX16" fmla="*/ 2260600 w 2266950"/>
              <a:gd name="connsiteY16" fmla="*/ 2527300 h 3905250"/>
              <a:gd name="connsiteX17" fmla="*/ 2265362 w 2266950"/>
              <a:gd name="connsiteY17" fmla="*/ 2447131 h 3905250"/>
              <a:gd name="connsiteX18" fmla="*/ 2226469 w 2266950"/>
              <a:gd name="connsiteY18" fmla="*/ 2363787 h 3905250"/>
              <a:gd name="connsiteX19" fmla="*/ 2159000 w 2266950"/>
              <a:gd name="connsiteY19" fmla="*/ 2470150 h 3905250"/>
              <a:gd name="connsiteX20" fmla="*/ 2108200 w 2266950"/>
              <a:gd name="connsiteY20" fmla="*/ 2571750 h 3905250"/>
              <a:gd name="connsiteX21" fmla="*/ 2101850 w 2266950"/>
              <a:gd name="connsiteY21" fmla="*/ 2393950 h 3905250"/>
              <a:gd name="connsiteX22" fmla="*/ 2146300 w 2266950"/>
              <a:gd name="connsiteY22" fmla="*/ 2273300 h 3905250"/>
              <a:gd name="connsiteX23" fmla="*/ 2152650 w 2266950"/>
              <a:gd name="connsiteY23" fmla="*/ 2120900 h 3905250"/>
              <a:gd name="connsiteX24" fmla="*/ 2139950 w 2266950"/>
              <a:gd name="connsiteY24" fmla="*/ 2000250 h 3905250"/>
              <a:gd name="connsiteX25" fmla="*/ 2115344 w 2266950"/>
              <a:gd name="connsiteY25" fmla="*/ 1890713 h 3905250"/>
              <a:gd name="connsiteX26" fmla="*/ 2082800 w 2266950"/>
              <a:gd name="connsiteY26" fmla="*/ 1803400 h 3905250"/>
              <a:gd name="connsiteX27" fmla="*/ 2044700 w 2266950"/>
              <a:gd name="connsiteY27" fmla="*/ 1879600 h 3905250"/>
              <a:gd name="connsiteX28" fmla="*/ 2025650 w 2266950"/>
              <a:gd name="connsiteY28" fmla="*/ 2063750 h 3905250"/>
              <a:gd name="connsiteX29" fmla="*/ 1993900 w 2266950"/>
              <a:gd name="connsiteY29" fmla="*/ 1892300 h 3905250"/>
              <a:gd name="connsiteX30" fmla="*/ 1974850 w 2266950"/>
              <a:gd name="connsiteY30" fmla="*/ 1695450 h 3905250"/>
              <a:gd name="connsiteX31" fmla="*/ 1968500 w 2266950"/>
              <a:gd name="connsiteY31" fmla="*/ 1498600 h 3905250"/>
              <a:gd name="connsiteX32" fmla="*/ 1930400 w 2266950"/>
              <a:gd name="connsiteY32" fmla="*/ 1390650 h 3905250"/>
              <a:gd name="connsiteX33" fmla="*/ 1854200 w 2266950"/>
              <a:gd name="connsiteY33" fmla="*/ 1168400 h 3905250"/>
              <a:gd name="connsiteX34" fmla="*/ 1797050 w 2266950"/>
              <a:gd name="connsiteY34" fmla="*/ 952500 h 3905250"/>
              <a:gd name="connsiteX35" fmla="*/ 1746250 w 2266950"/>
              <a:gd name="connsiteY35" fmla="*/ 831850 h 3905250"/>
              <a:gd name="connsiteX36" fmla="*/ 1752600 w 2266950"/>
              <a:gd name="connsiteY36" fmla="*/ 742950 h 3905250"/>
              <a:gd name="connsiteX37" fmla="*/ 1752600 w 2266950"/>
              <a:gd name="connsiteY37" fmla="*/ 742950 h 3905250"/>
              <a:gd name="connsiteX38" fmla="*/ 1676400 w 2266950"/>
              <a:gd name="connsiteY38" fmla="*/ 876300 h 3905250"/>
              <a:gd name="connsiteX39" fmla="*/ 1689100 w 2266950"/>
              <a:gd name="connsiteY39" fmla="*/ 1054100 h 3905250"/>
              <a:gd name="connsiteX40" fmla="*/ 1727200 w 2266950"/>
              <a:gd name="connsiteY40" fmla="*/ 1206500 h 3905250"/>
              <a:gd name="connsiteX41" fmla="*/ 1720850 w 2266950"/>
              <a:gd name="connsiteY41" fmla="*/ 1263650 h 3905250"/>
              <a:gd name="connsiteX42" fmla="*/ 1663700 w 2266950"/>
              <a:gd name="connsiteY42" fmla="*/ 1143000 h 3905250"/>
              <a:gd name="connsiteX43" fmla="*/ 1625600 w 2266950"/>
              <a:gd name="connsiteY43" fmla="*/ 920750 h 3905250"/>
              <a:gd name="connsiteX44" fmla="*/ 1612900 w 2266950"/>
              <a:gd name="connsiteY44" fmla="*/ 793750 h 3905250"/>
              <a:gd name="connsiteX45" fmla="*/ 1613694 w 2266950"/>
              <a:gd name="connsiteY45" fmla="*/ 655637 h 3905250"/>
              <a:gd name="connsiteX46" fmla="*/ 1612106 w 2266950"/>
              <a:gd name="connsiteY46" fmla="*/ 608807 h 3905250"/>
              <a:gd name="connsiteX47" fmla="*/ 1606550 w 2266950"/>
              <a:gd name="connsiteY47" fmla="*/ 527050 h 3905250"/>
              <a:gd name="connsiteX48" fmla="*/ 1562100 w 2266950"/>
              <a:gd name="connsiteY48" fmla="*/ 571500 h 3905250"/>
              <a:gd name="connsiteX49" fmla="*/ 1536700 w 2266950"/>
              <a:gd name="connsiteY49" fmla="*/ 692150 h 3905250"/>
              <a:gd name="connsiteX50" fmla="*/ 1524000 w 2266950"/>
              <a:gd name="connsiteY50" fmla="*/ 806450 h 3905250"/>
              <a:gd name="connsiteX51" fmla="*/ 1498600 w 2266950"/>
              <a:gd name="connsiteY51" fmla="*/ 704850 h 3905250"/>
              <a:gd name="connsiteX52" fmla="*/ 1511300 w 2266950"/>
              <a:gd name="connsiteY52" fmla="*/ 533400 h 3905250"/>
              <a:gd name="connsiteX53" fmla="*/ 1517650 w 2266950"/>
              <a:gd name="connsiteY53" fmla="*/ 381000 h 3905250"/>
              <a:gd name="connsiteX54" fmla="*/ 1447800 w 2266950"/>
              <a:gd name="connsiteY54" fmla="*/ 539750 h 3905250"/>
              <a:gd name="connsiteX55" fmla="*/ 1397000 w 2266950"/>
              <a:gd name="connsiteY55" fmla="*/ 711200 h 3905250"/>
              <a:gd name="connsiteX56" fmla="*/ 1397000 w 2266950"/>
              <a:gd name="connsiteY56" fmla="*/ 711200 h 3905250"/>
              <a:gd name="connsiteX57" fmla="*/ 1397000 w 2266950"/>
              <a:gd name="connsiteY57" fmla="*/ 514350 h 3905250"/>
              <a:gd name="connsiteX58" fmla="*/ 1377950 w 2266950"/>
              <a:gd name="connsiteY58" fmla="*/ 330200 h 3905250"/>
              <a:gd name="connsiteX59" fmla="*/ 1346200 w 2266950"/>
              <a:gd name="connsiteY59" fmla="*/ 120650 h 3905250"/>
              <a:gd name="connsiteX60" fmla="*/ 1327150 w 2266950"/>
              <a:gd name="connsiteY60" fmla="*/ 50800 h 3905250"/>
              <a:gd name="connsiteX61" fmla="*/ 1276350 w 2266950"/>
              <a:gd name="connsiteY61" fmla="*/ 234950 h 3905250"/>
              <a:gd name="connsiteX62" fmla="*/ 1244600 w 2266950"/>
              <a:gd name="connsiteY62" fmla="*/ 368300 h 3905250"/>
              <a:gd name="connsiteX63" fmla="*/ 1206500 w 2266950"/>
              <a:gd name="connsiteY63" fmla="*/ 412750 h 3905250"/>
              <a:gd name="connsiteX64" fmla="*/ 1155700 w 2266950"/>
              <a:gd name="connsiteY64" fmla="*/ 292100 h 3905250"/>
              <a:gd name="connsiteX65" fmla="*/ 1111250 w 2266950"/>
              <a:gd name="connsiteY65" fmla="*/ 120650 h 3905250"/>
              <a:gd name="connsiteX66" fmla="*/ 1054100 w 2266950"/>
              <a:gd name="connsiteY66" fmla="*/ 0 h 3905250"/>
              <a:gd name="connsiteX67" fmla="*/ 1054100 w 2266950"/>
              <a:gd name="connsiteY67" fmla="*/ 0 h 3905250"/>
              <a:gd name="connsiteX68" fmla="*/ 984250 w 2266950"/>
              <a:gd name="connsiteY68" fmla="*/ 228600 h 3905250"/>
              <a:gd name="connsiteX69" fmla="*/ 984250 w 2266950"/>
              <a:gd name="connsiteY69" fmla="*/ 450850 h 3905250"/>
              <a:gd name="connsiteX70" fmla="*/ 990600 w 2266950"/>
              <a:gd name="connsiteY70" fmla="*/ 609600 h 3905250"/>
              <a:gd name="connsiteX71" fmla="*/ 984250 w 2266950"/>
              <a:gd name="connsiteY71" fmla="*/ 749300 h 3905250"/>
              <a:gd name="connsiteX72" fmla="*/ 977900 w 2266950"/>
              <a:gd name="connsiteY72" fmla="*/ 857250 h 3905250"/>
              <a:gd name="connsiteX73" fmla="*/ 977900 w 2266950"/>
              <a:gd name="connsiteY73" fmla="*/ 857250 h 3905250"/>
              <a:gd name="connsiteX74" fmla="*/ 901700 w 2266950"/>
              <a:gd name="connsiteY74" fmla="*/ 781050 h 3905250"/>
              <a:gd name="connsiteX75" fmla="*/ 886619 w 2266950"/>
              <a:gd name="connsiteY75" fmla="*/ 624682 h 3905250"/>
              <a:gd name="connsiteX76" fmla="*/ 819150 w 2266950"/>
              <a:gd name="connsiteY76" fmla="*/ 541338 h 3905250"/>
              <a:gd name="connsiteX77" fmla="*/ 793750 w 2266950"/>
              <a:gd name="connsiteY77" fmla="*/ 711200 h 3905250"/>
              <a:gd name="connsiteX78" fmla="*/ 831850 w 2266950"/>
              <a:gd name="connsiteY78" fmla="*/ 857250 h 3905250"/>
              <a:gd name="connsiteX79" fmla="*/ 812800 w 2266950"/>
              <a:gd name="connsiteY79" fmla="*/ 1121569 h 3905250"/>
              <a:gd name="connsiteX80" fmla="*/ 774700 w 2266950"/>
              <a:gd name="connsiteY80" fmla="*/ 825500 h 3905250"/>
              <a:gd name="connsiteX81" fmla="*/ 711200 w 2266950"/>
              <a:gd name="connsiteY81" fmla="*/ 857250 h 3905250"/>
              <a:gd name="connsiteX82" fmla="*/ 711200 w 2266950"/>
              <a:gd name="connsiteY82" fmla="*/ 1041400 h 3905250"/>
              <a:gd name="connsiteX83" fmla="*/ 692150 w 2266950"/>
              <a:gd name="connsiteY83" fmla="*/ 1212850 h 3905250"/>
              <a:gd name="connsiteX84" fmla="*/ 628650 w 2266950"/>
              <a:gd name="connsiteY84" fmla="*/ 1111250 h 3905250"/>
              <a:gd name="connsiteX85" fmla="*/ 641350 w 2266950"/>
              <a:gd name="connsiteY85" fmla="*/ 1276350 h 3905250"/>
              <a:gd name="connsiteX86" fmla="*/ 609600 w 2266950"/>
              <a:gd name="connsiteY86" fmla="*/ 1441450 h 3905250"/>
              <a:gd name="connsiteX87" fmla="*/ 584200 w 2266950"/>
              <a:gd name="connsiteY87" fmla="*/ 1301750 h 3905250"/>
              <a:gd name="connsiteX88" fmla="*/ 527050 w 2266950"/>
              <a:gd name="connsiteY88" fmla="*/ 1244600 h 3905250"/>
              <a:gd name="connsiteX89" fmla="*/ 540544 w 2266950"/>
              <a:gd name="connsiteY89" fmla="*/ 1449388 h 3905250"/>
              <a:gd name="connsiteX90" fmla="*/ 494506 w 2266950"/>
              <a:gd name="connsiteY90" fmla="*/ 1638300 h 3905250"/>
              <a:gd name="connsiteX91" fmla="*/ 497682 w 2266950"/>
              <a:gd name="connsiteY91" fmla="*/ 1770856 h 3905250"/>
              <a:gd name="connsiteX92" fmla="*/ 520700 w 2266950"/>
              <a:gd name="connsiteY92" fmla="*/ 1873250 h 3905250"/>
              <a:gd name="connsiteX93" fmla="*/ 577057 w 2266950"/>
              <a:gd name="connsiteY93" fmla="*/ 2111375 h 3905250"/>
              <a:gd name="connsiteX94" fmla="*/ 469900 w 2266950"/>
              <a:gd name="connsiteY94" fmla="*/ 1968500 h 3905250"/>
              <a:gd name="connsiteX95" fmla="*/ 412750 w 2266950"/>
              <a:gd name="connsiteY95" fmla="*/ 1771650 h 3905250"/>
              <a:gd name="connsiteX96" fmla="*/ 346075 w 2266950"/>
              <a:gd name="connsiteY96" fmla="*/ 1929606 h 3905250"/>
              <a:gd name="connsiteX97" fmla="*/ 319881 w 2266950"/>
              <a:gd name="connsiteY97" fmla="*/ 1791494 h 3905250"/>
              <a:gd name="connsiteX98" fmla="*/ 326231 w 2266950"/>
              <a:gd name="connsiteY98" fmla="*/ 1646237 h 3905250"/>
              <a:gd name="connsiteX99" fmla="*/ 317500 w 2266950"/>
              <a:gd name="connsiteY99" fmla="*/ 1543050 h 3905250"/>
              <a:gd name="connsiteX100" fmla="*/ 285750 w 2266950"/>
              <a:gd name="connsiteY100" fmla="*/ 1409700 h 3905250"/>
              <a:gd name="connsiteX101" fmla="*/ 254000 w 2266950"/>
              <a:gd name="connsiteY101" fmla="*/ 1365250 h 3905250"/>
              <a:gd name="connsiteX102" fmla="*/ 209550 w 2266950"/>
              <a:gd name="connsiteY102" fmla="*/ 1543050 h 3905250"/>
              <a:gd name="connsiteX103" fmla="*/ 177800 w 2266950"/>
              <a:gd name="connsiteY103" fmla="*/ 1714500 h 3905250"/>
              <a:gd name="connsiteX104" fmla="*/ 158750 w 2266950"/>
              <a:gd name="connsiteY104" fmla="*/ 1873250 h 3905250"/>
              <a:gd name="connsiteX105" fmla="*/ 158750 w 2266950"/>
              <a:gd name="connsiteY105" fmla="*/ 2095500 h 3905250"/>
              <a:gd name="connsiteX106" fmla="*/ 209550 w 2266950"/>
              <a:gd name="connsiteY106" fmla="*/ 2247900 h 3905250"/>
              <a:gd name="connsiteX107" fmla="*/ 209550 w 2266950"/>
              <a:gd name="connsiteY107" fmla="*/ 2406650 h 3905250"/>
              <a:gd name="connsiteX108" fmla="*/ 196850 w 2266950"/>
              <a:gd name="connsiteY108" fmla="*/ 2495550 h 3905250"/>
              <a:gd name="connsiteX109" fmla="*/ 152400 w 2266950"/>
              <a:gd name="connsiteY109" fmla="*/ 2387600 h 3905250"/>
              <a:gd name="connsiteX110" fmla="*/ 82550 w 2266950"/>
              <a:gd name="connsiteY110" fmla="*/ 2324100 h 3905250"/>
              <a:gd name="connsiteX111" fmla="*/ 69850 w 2266950"/>
              <a:gd name="connsiteY111" fmla="*/ 2489200 h 3905250"/>
              <a:gd name="connsiteX112" fmla="*/ 101600 w 2266950"/>
              <a:gd name="connsiteY112" fmla="*/ 2584450 h 3905250"/>
              <a:gd name="connsiteX113" fmla="*/ 120650 w 2266950"/>
              <a:gd name="connsiteY113" fmla="*/ 2635250 h 3905250"/>
              <a:gd name="connsiteX114" fmla="*/ 57150 w 2266950"/>
              <a:gd name="connsiteY114" fmla="*/ 2705100 h 3905250"/>
              <a:gd name="connsiteX115" fmla="*/ 0 w 2266950"/>
              <a:gd name="connsiteY115" fmla="*/ 2686050 h 3905250"/>
              <a:gd name="connsiteX116" fmla="*/ 12700 w 2266950"/>
              <a:gd name="connsiteY116" fmla="*/ 2762250 h 3905250"/>
              <a:gd name="connsiteX117" fmla="*/ 95250 w 2266950"/>
              <a:gd name="connsiteY117" fmla="*/ 2895600 h 3905250"/>
              <a:gd name="connsiteX118" fmla="*/ 169068 w 2266950"/>
              <a:gd name="connsiteY118" fmla="*/ 2994025 h 3905250"/>
              <a:gd name="connsiteX119" fmla="*/ 215900 w 2266950"/>
              <a:gd name="connsiteY119" fmla="*/ 3194050 h 3905250"/>
              <a:gd name="connsiteX120" fmla="*/ 381000 w 2266950"/>
              <a:gd name="connsiteY120" fmla="*/ 3270250 h 3905250"/>
              <a:gd name="connsiteX121" fmla="*/ 488950 w 2266950"/>
              <a:gd name="connsiteY121" fmla="*/ 3346450 h 3905250"/>
              <a:gd name="connsiteX122" fmla="*/ 556419 w 2266950"/>
              <a:gd name="connsiteY122" fmla="*/ 3285332 h 3905250"/>
              <a:gd name="connsiteX123" fmla="*/ 631825 w 2266950"/>
              <a:gd name="connsiteY123" fmla="*/ 3427413 h 3905250"/>
              <a:gd name="connsiteX124" fmla="*/ 711200 w 2266950"/>
              <a:gd name="connsiteY124" fmla="*/ 3505200 h 3905250"/>
              <a:gd name="connsiteX125" fmla="*/ 850900 w 2266950"/>
              <a:gd name="connsiteY125" fmla="*/ 3606800 h 3905250"/>
              <a:gd name="connsiteX126" fmla="*/ 914400 w 2266950"/>
              <a:gd name="connsiteY126" fmla="*/ 3708400 h 3905250"/>
              <a:gd name="connsiteX127" fmla="*/ 965200 w 2266950"/>
              <a:gd name="connsiteY127" fmla="*/ 3790950 h 3905250"/>
              <a:gd name="connsiteX128" fmla="*/ 1022350 w 2266950"/>
              <a:gd name="connsiteY128" fmla="*/ 3822700 h 3905250"/>
              <a:gd name="connsiteX129" fmla="*/ 1123950 w 2266950"/>
              <a:gd name="connsiteY129" fmla="*/ 3848100 h 3905250"/>
              <a:gd name="connsiteX130" fmla="*/ 1225550 w 2266950"/>
              <a:gd name="connsiteY130" fmla="*/ 3873500 h 3905250"/>
              <a:gd name="connsiteX131" fmla="*/ 1314450 w 2266950"/>
              <a:gd name="connsiteY131" fmla="*/ 3905250 h 3905250"/>
              <a:gd name="connsiteX0" fmla="*/ 1314450 w 2266950"/>
              <a:gd name="connsiteY0" fmla="*/ 3905250 h 3905250"/>
              <a:gd name="connsiteX1" fmla="*/ 1511300 w 2266950"/>
              <a:gd name="connsiteY1" fmla="*/ 3860800 h 3905250"/>
              <a:gd name="connsiteX2" fmla="*/ 1524000 w 2266950"/>
              <a:gd name="connsiteY2" fmla="*/ 3797300 h 3905250"/>
              <a:gd name="connsiteX3" fmla="*/ 1746250 w 2266950"/>
              <a:gd name="connsiteY3" fmla="*/ 3746500 h 3905250"/>
              <a:gd name="connsiteX4" fmla="*/ 1771650 w 2266950"/>
              <a:gd name="connsiteY4" fmla="*/ 3670300 h 3905250"/>
              <a:gd name="connsiteX5" fmla="*/ 1822450 w 2266950"/>
              <a:gd name="connsiteY5" fmla="*/ 3556000 h 3905250"/>
              <a:gd name="connsiteX6" fmla="*/ 1860550 w 2266950"/>
              <a:gd name="connsiteY6" fmla="*/ 3422650 h 3905250"/>
              <a:gd name="connsiteX7" fmla="*/ 1862931 w 2266950"/>
              <a:gd name="connsiteY7" fmla="*/ 3351213 h 3905250"/>
              <a:gd name="connsiteX8" fmla="*/ 1949450 w 2266950"/>
              <a:gd name="connsiteY8" fmla="*/ 3340100 h 3905250"/>
              <a:gd name="connsiteX9" fmla="*/ 2047081 w 2266950"/>
              <a:gd name="connsiteY9" fmla="*/ 3288506 h 3905250"/>
              <a:gd name="connsiteX10" fmla="*/ 2120900 w 2266950"/>
              <a:gd name="connsiteY10" fmla="*/ 3200400 h 3905250"/>
              <a:gd name="connsiteX11" fmla="*/ 2203450 w 2266950"/>
              <a:gd name="connsiteY11" fmla="*/ 3092450 h 3905250"/>
              <a:gd name="connsiteX12" fmla="*/ 2255838 w 2266950"/>
              <a:gd name="connsiteY12" fmla="*/ 2960687 h 3905250"/>
              <a:gd name="connsiteX13" fmla="*/ 2266950 w 2266950"/>
              <a:gd name="connsiteY13" fmla="*/ 2762250 h 3905250"/>
              <a:gd name="connsiteX14" fmla="*/ 2235200 w 2266950"/>
              <a:gd name="connsiteY14" fmla="*/ 2679700 h 3905250"/>
              <a:gd name="connsiteX15" fmla="*/ 2235200 w 2266950"/>
              <a:gd name="connsiteY15" fmla="*/ 2660650 h 3905250"/>
              <a:gd name="connsiteX16" fmla="*/ 2260600 w 2266950"/>
              <a:gd name="connsiteY16" fmla="*/ 2527300 h 3905250"/>
              <a:gd name="connsiteX17" fmla="*/ 2265362 w 2266950"/>
              <a:gd name="connsiteY17" fmla="*/ 2447131 h 3905250"/>
              <a:gd name="connsiteX18" fmla="*/ 2226469 w 2266950"/>
              <a:gd name="connsiteY18" fmla="*/ 2363787 h 3905250"/>
              <a:gd name="connsiteX19" fmla="*/ 2159000 w 2266950"/>
              <a:gd name="connsiteY19" fmla="*/ 2470150 h 3905250"/>
              <a:gd name="connsiteX20" fmla="*/ 2108200 w 2266950"/>
              <a:gd name="connsiteY20" fmla="*/ 2571750 h 3905250"/>
              <a:gd name="connsiteX21" fmla="*/ 2101850 w 2266950"/>
              <a:gd name="connsiteY21" fmla="*/ 2393950 h 3905250"/>
              <a:gd name="connsiteX22" fmla="*/ 2146300 w 2266950"/>
              <a:gd name="connsiteY22" fmla="*/ 2273300 h 3905250"/>
              <a:gd name="connsiteX23" fmla="*/ 2152650 w 2266950"/>
              <a:gd name="connsiteY23" fmla="*/ 2120900 h 3905250"/>
              <a:gd name="connsiteX24" fmla="*/ 2139950 w 2266950"/>
              <a:gd name="connsiteY24" fmla="*/ 2000250 h 3905250"/>
              <a:gd name="connsiteX25" fmla="*/ 2115344 w 2266950"/>
              <a:gd name="connsiteY25" fmla="*/ 1890713 h 3905250"/>
              <a:gd name="connsiteX26" fmla="*/ 2082800 w 2266950"/>
              <a:gd name="connsiteY26" fmla="*/ 1803400 h 3905250"/>
              <a:gd name="connsiteX27" fmla="*/ 2044700 w 2266950"/>
              <a:gd name="connsiteY27" fmla="*/ 1879600 h 3905250"/>
              <a:gd name="connsiteX28" fmla="*/ 1997075 w 2266950"/>
              <a:gd name="connsiteY28" fmla="*/ 2058987 h 3905250"/>
              <a:gd name="connsiteX29" fmla="*/ 1993900 w 2266950"/>
              <a:gd name="connsiteY29" fmla="*/ 1892300 h 3905250"/>
              <a:gd name="connsiteX30" fmla="*/ 1974850 w 2266950"/>
              <a:gd name="connsiteY30" fmla="*/ 1695450 h 3905250"/>
              <a:gd name="connsiteX31" fmla="*/ 1968500 w 2266950"/>
              <a:gd name="connsiteY31" fmla="*/ 1498600 h 3905250"/>
              <a:gd name="connsiteX32" fmla="*/ 1930400 w 2266950"/>
              <a:gd name="connsiteY32" fmla="*/ 1390650 h 3905250"/>
              <a:gd name="connsiteX33" fmla="*/ 1854200 w 2266950"/>
              <a:gd name="connsiteY33" fmla="*/ 1168400 h 3905250"/>
              <a:gd name="connsiteX34" fmla="*/ 1797050 w 2266950"/>
              <a:gd name="connsiteY34" fmla="*/ 952500 h 3905250"/>
              <a:gd name="connsiteX35" fmla="*/ 1746250 w 2266950"/>
              <a:gd name="connsiteY35" fmla="*/ 831850 h 3905250"/>
              <a:gd name="connsiteX36" fmla="*/ 1752600 w 2266950"/>
              <a:gd name="connsiteY36" fmla="*/ 742950 h 3905250"/>
              <a:gd name="connsiteX37" fmla="*/ 1752600 w 2266950"/>
              <a:gd name="connsiteY37" fmla="*/ 742950 h 3905250"/>
              <a:gd name="connsiteX38" fmla="*/ 1676400 w 2266950"/>
              <a:gd name="connsiteY38" fmla="*/ 876300 h 3905250"/>
              <a:gd name="connsiteX39" fmla="*/ 1689100 w 2266950"/>
              <a:gd name="connsiteY39" fmla="*/ 1054100 h 3905250"/>
              <a:gd name="connsiteX40" fmla="*/ 1727200 w 2266950"/>
              <a:gd name="connsiteY40" fmla="*/ 1206500 h 3905250"/>
              <a:gd name="connsiteX41" fmla="*/ 1720850 w 2266950"/>
              <a:gd name="connsiteY41" fmla="*/ 1263650 h 3905250"/>
              <a:gd name="connsiteX42" fmla="*/ 1663700 w 2266950"/>
              <a:gd name="connsiteY42" fmla="*/ 1143000 h 3905250"/>
              <a:gd name="connsiteX43" fmla="*/ 1625600 w 2266950"/>
              <a:gd name="connsiteY43" fmla="*/ 920750 h 3905250"/>
              <a:gd name="connsiteX44" fmla="*/ 1612900 w 2266950"/>
              <a:gd name="connsiteY44" fmla="*/ 793750 h 3905250"/>
              <a:gd name="connsiteX45" fmla="*/ 1613694 w 2266950"/>
              <a:gd name="connsiteY45" fmla="*/ 655637 h 3905250"/>
              <a:gd name="connsiteX46" fmla="*/ 1612106 w 2266950"/>
              <a:gd name="connsiteY46" fmla="*/ 608807 h 3905250"/>
              <a:gd name="connsiteX47" fmla="*/ 1606550 w 2266950"/>
              <a:gd name="connsiteY47" fmla="*/ 527050 h 3905250"/>
              <a:gd name="connsiteX48" fmla="*/ 1562100 w 2266950"/>
              <a:gd name="connsiteY48" fmla="*/ 571500 h 3905250"/>
              <a:gd name="connsiteX49" fmla="*/ 1536700 w 2266950"/>
              <a:gd name="connsiteY49" fmla="*/ 692150 h 3905250"/>
              <a:gd name="connsiteX50" fmla="*/ 1524000 w 2266950"/>
              <a:gd name="connsiteY50" fmla="*/ 806450 h 3905250"/>
              <a:gd name="connsiteX51" fmla="*/ 1498600 w 2266950"/>
              <a:gd name="connsiteY51" fmla="*/ 704850 h 3905250"/>
              <a:gd name="connsiteX52" fmla="*/ 1511300 w 2266950"/>
              <a:gd name="connsiteY52" fmla="*/ 533400 h 3905250"/>
              <a:gd name="connsiteX53" fmla="*/ 1517650 w 2266950"/>
              <a:gd name="connsiteY53" fmla="*/ 381000 h 3905250"/>
              <a:gd name="connsiteX54" fmla="*/ 1447800 w 2266950"/>
              <a:gd name="connsiteY54" fmla="*/ 539750 h 3905250"/>
              <a:gd name="connsiteX55" fmla="*/ 1397000 w 2266950"/>
              <a:gd name="connsiteY55" fmla="*/ 711200 h 3905250"/>
              <a:gd name="connsiteX56" fmla="*/ 1397000 w 2266950"/>
              <a:gd name="connsiteY56" fmla="*/ 711200 h 3905250"/>
              <a:gd name="connsiteX57" fmla="*/ 1397000 w 2266950"/>
              <a:gd name="connsiteY57" fmla="*/ 514350 h 3905250"/>
              <a:gd name="connsiteX58" fmla="*/ 1377950 w 2266950"/>
              <a:gd name="connsiteY58" fmla="*/ 330200 h 3905250"/>
              <a:gd name="connsiteX59" fmla="*/ 1346200 w 2266950"/>
              <a:gd name="connsiteY59" fmla="*/ 120650 h 3905250"/>
              <a:gd name="connsiteX60" fmla="*/ 1327150 w 2266950"/>
              <a:gd name="connsiteY60" fmla="*/ 50800 h 3905250"/>
              <a:gd name="connsiteX61" fmla="*/ 1276350 w 2266950"/>
              <a:gd name="connsiteY61" fmla="*/ 234950 h 3905250"/>
              <a:gd name="connsiteX62" fmla="*/ 1244600 w 2266950"/>
              <a:gd name="connsiteY62" fmla="*/ 368300 h 3905250"/>
              <a:gd name="connsiteX63" fmla="*/ 1206500 w 2266950"/>
              <a:gd name="connsiteY63" fmla="*/ 412750 h 3905250"/>
              <a:gd name="connsiteX64" fmla="*/ 1155700 w 2266950"/>
              <a:gd name="connsiteY64" fmla="*/ 292100 h 3905250"/>
              <a:gd name="connsiteX65" fmla="*/ 1111250 w 2266950"/>
              <a:gd name="connsiteY65" fmla="*/ 120650 h 3905250"/>
              <a:gd name="connsiteX66" fmla="*/ 1054100 w 2266950"/>
              <a:gd name="connsiteY66" fmla="*/ 0 h 3905250"/>
              <a:gd name="connsiteX67" fmla="*/ 1054100 w 2266950"/>
              <a:gd name="connsiteY67" fmla="*/ 0 h 3905250"/>
              <a:gd name="connsiteX68" fmla="*/ 984250 w 2266950"/>
              <a:gd name="connsiteY68" fmla="*/ 228600 h 3905250"/>
              <a:gd name="connsiteX69" fmla="*/ 984250 w 2266950"/>
              <a:gd name="connsiteY69" fmla="*/ 450850 h 3905250"/>
              <a:gd name="connsiteX70" fmla="*/ 990600 w 2266950"/>
              <a:gd name="connsiteY70" fmla="*/ 609600 h 3905250"/>
              <a:gd name="connsiteX71" fmla="*/ 984250 w 2266950"/>
              <a:gd name="connsiteY71" fmla="*/ 749300 h 3905250"/>
              <a:gd name="connsiteX72" fmla="*/ 977900 w 2266950"/>
              <a:gd name="connsiteY72" fmla="*/ 857250 h 3905250"/>
              <a:gd name="connsiteX73" fmla="*/ 977900 w 2266950"/>
              <a:gd name="connsiteY73" fmla="*/ 857250 h 3905250"/>
              <a:gd name="connsiteX74" fmla="*/ 901700 w 2266950"/>
              <a:gd name="connsiteY74" fmla="*/ 781050 h 3905250"/>
              <a:gd name="connsiteX75" fmla="*/ 886619 w 2266950"/>
              <a:gd name="connsiteY75" fmla="*/ 624682 h 3905250"/>
              <a:gd name="connsiteX76" fmla="*/ 819150 w 2266950"/>
              <a:gd name="connsiteY76" fmla="*/ 541338 h 3905250"/>
              <a:gd name="connsiteX77" fmla="*/ 793750 w 2266950"/>
              <a:gd name="connsiteY77" fmla="*/ 711200 h 3905250"/>
              <a:gd name="connsiteX78" fmla="*/ 831850 w 2266950"/>
              <a:gd name="connsiteY78" fmla="*/ 857250 h 3905250"/>
              <a:gd name="connsiteX79" fmla="*/ 812800 w 2266950"/>
              <a:gd name="connsiteY79" fmla="*/ 1121569 h 3905250"/>
              <a:gd name="connsiteX80" fmla="*/ 774700 w 2266950"/>
              <a:gd name="connsiteY80" fmla="*/ 825500 h 3905250"/>
              <a:gd name="connsiteX81" fmla="*/ 711200 w 2266950"/>
              <a:gd name="connsiteY81" fmla="*/ 857250 h 3905250"/>
              <a:gd name="connsiteX82" fmla="*/ 711200 w 2266950"/>
              <a:gd name="connsiteY82" fmla="*/ 1041400 h 3905250"/>
              <a:gd name="connsiteX83" fmla="*/ 692150 w 2266950"/>
              <a:gd name="connsiteY83" fmla="*/ 1212850 h 3905250"/>
              <a:gd name="connsiteX84" fmla="*/ 628650 w 2266950"/>
              <a:gd name="connsiteY84" fmla="*/ 1111250 h 3905250"/>
              <a:gd name="connsiteX85" fmla="*/ 641350 w 2266950"/>
              <a:gd name="connsiteY85" fmla="*/ 1276350 h 3905250"/>
              <a:gd name="connsiteX86" fmla="*/ 609600 w 2266950"/>
              <a:gd name="connsiteY86" fmla="*/ 1441450 h 3905250"/>
              <a:gd name="connsiteX87" fmla="*/ 584200 w 2266950"/>
              <a:gd name="connsiteY87" fmla="*/ 1301750 h 3905250"/>
              <a:gd name="connsiteX88" fmla="*/ 527050 w 2266950"/>
              <a:gd name="connsiteY88" fmla="*/ 1244600 h 3905250"/>
              <a:gd name="connsiteX89" fmla="*/ 540544 w 2266950"/>
              <a:gd name="connsiteY89" fmla="*/ 1449388 h 3905250"/>
              <a:gd name="connsiteX90" fmla="*/ 494506 w 2266950"/>
              <a:gd name="connsiteY90" fmla="*/ 1638300 h 3905250"/>
              <a:gd name="connsiteX91" fmla="*/ 497682 w 2266950"/>
              <a:gd name="connsiteY91" fmla="*/ 1770856 h 3905250"/>
              <a:gd name="connsiteX92" fmla="*/ 520700 w 2266950"/>
              <a:gd name="connsiteY92" fmla="*/ 1873250 h 3905250"/>
              <a:gd name="connsiteX93" fmla="*/ 577057 w 2266950"/>
              <a:gd name="connsiteY93" fmla="*/ 2111375 h 3905250"/>
              <a:gd name="connsiteX94" fmla="*/ 469900 w 2266950"/>
              <a:gd name="connsiteY94" fmla="*/ 1968500 h 3905250"/>
              <a:gd name="connsiteX95" fmla="*/ 412750 w 2266950"/>
              <a:gd name="connsiteY95" fmla="*/ 1771650 h 3905250"/>
              <a:gd name="connsiteX96" fmla="*/ 346075 w 2266950"/>
              <a:gd name="connsiteY96" fmla="*/ 1929606 h 3905250"/>
              <a:gd name="connsiteX97" fmla="*/ 319881 w 2266950"/>
              <a:gd name="connsiteY97" fmla="*/ 1791494 h 3905250"/>
              <a:gd name="connsiteX98" fmla="*/ 326231 w 2266950"/>
              <a:gd name="connsiteY98" fmla="*/ 1646237 h 3905250"/>
              <a:gd name="connsiteX99" fmla="*/ 317500 w 2266950"/>
              <a:gd name="connsiteY99" fmla="*/ 1543050 h 3905250"/>
              <a:gd name="connsiteX100" fmla="*/ 285750 w 2266950"/>
              <a:gd name="connsiteY100" fmla="*/ 1409700 h 3905250"/>
              <a:gd name="connsiteX101" fmla="*/ 254000 w 2266950"/>
              <a:gd name="connsiteY101" fmla="*/ 1365250 h 3905250"/>
              <a:gd name="connsiteX102" fmla="*/ 209550 w 2266950"/>
              <a:gd name="connsiteY102" fmla="*/ 1543050 h 3905250"/>
              <a:gd name="connsiteX103" fmla="*/ 177800 w 2266950"/>
              <a:gd name="connsiteY103" fmla="*/ 1714500 h 3905250"/>
              <a:gd name="connsiteX104" fmla="*/ 158750 w 2266950"/>
              <a:gd name="connsiteY104" fmla="*/ 1873250 h 3905250"/>
              <a:gd name="connsiteX105" fmla="*/ 158750 w 2266950"/>
              <a:gd name="connsiteY105" fmla="*/ 2095500 h 3905250"/>
              <a:gd name="connsiteX106" fmla="*/ 209550 w 2266950"/>
              <a:gd name="connsiteY106" fmla="*/ 2247900 h 3905250"/>
              <a:gd name="connsiteX107" fmla="*/ 209550 w 2266950"/>
              <a:gd name="connsiteY107" fmla="*/ 2406650 h 3905250"/>
              <a:gd name="connsiteX108" fmla="*/ 196850 w 2266950"/>
              <a:gd name="connsiteY108" fmla="*/ 2495550 h 3905250"/>
              <a:gd name="connsiteX109" fmla="*/ 152400 w 2266950"/>
              <a:gd name="connsiteY109" fmla="*/ 2387600 h 3905250"/>
              <a:gd name="connsiteX110" fmla="*/ 82550 w 2266950"/>
              <a:gd name="connsiteY110" fmla="*/ 2324100 h 3905250"/>
              <a:gd name="connsiteX111" fmla="*/ 69850 w 2266950"/>
              <a:gd name="connsiteY111" fmla="*/ 2489200 h 3905250"/>
              <a:gd name="connsiteX112" fmla="*/ 101600 w 2266950"/>
              <a:gd name="connsiteY112" fmla="*/ 2584450 h 3905250"/>
              <a:gd name="connsiteX113" fmla="*/ 120650 w 2266950"/>
              <a:gd name="connsiteY113" fmla="*/ 2635250 h 3905250"/>
              <a:gd name="connsiteX114" fmla="*/ 57150 w 2266950"/>
              <a:gd name="connsiteY114" fmla="*/ 2705100 h 3905250"/>
              <a:gd name="connsiteX115" fmla="*/ 0 w 2266950"/>
              <a:gd name="connsiteY115" fmla="*/ 2686050 h 3905250"/>
              <a:gd name="connsiteX116" fmla="*/ 12700 w 2266950"/>
              <a:gd name="connsiteY116" fmla="*/ 2762250 h 3905250"/>
              <a:gd name="connsiteX117" fmla="*/ 95250 w 2266950"/>
              <a:gd name="connsiteY117" fmla="*/ 2895600 h 3905250"/>
              <a:gd name="connsiteX118" fmla="*/ 169068 w 2266950"/>
              <a:gd name="connsiteY118" fmla="*/ 2994025 h 3905250"/>
              <a:gd name="connsiteX119" fmla="*/ 215900 w 2266950"/>
              <a:gd name="connsiteY119" fmla="*/ 3194050 h 3905250"/>
              <a:gd name="connsiteX120" fmla="*/ 381000 w 2266950"/>
              <a:gd name="connsiteY120" fmla="*/ 3270250 h 3905250"/>
              <a:gd name="connsiteX121" fmla="*/ 488950 w 2266950"/>
              <a:gd name="connsiteY121" fmla="*/ 3346450 h 3905250"/>
              <a:gd name="connsiteX122" fmla="*/ 556419 w 2266950"/>
              <a:gd name="connsiteY122" fmla="*/ 3285332 h 3905250"/>
              <a:gd name="connsiteX123" fmla="*/ 631825 w 2266950"/>
              <a:gd name="connsiteY123" fmla="*/ 3427413 h 3905250"/>
              <a:gd name="connsiteX124" fmla="*/ 711200 w 2266950"/>
              <a:gd name="connsiteY124" fmla="*/ 3505200 h 3905250"/>
              <a:gd name="connsiteX125" fmla="*/ 850900 w 2266950"/>
              <a:gd name="connsiteY125" fmla="*/ 3606800 h 3905250"/>
              <a:gd name="connsiteX126" fmla="*/ 914400 w 2266950"/>
              <a:gd name="connsiteY126" fmla="*/ 3708400 h 3905250"/>
              <a:gd name="connsiteX127" fmla="*/ 965200 w 2266950"/>
              <a:gd name="connsiteY127" fmla="*/ 3790950 h 3905250"/>
              <a:gd name="connsiteX128" fmla="*/ 1022350 w 2266950"/>
              <a:gd name="connsiteY128" fmla="*/ 3822700 h 3905250"/>
              <a:gd name="connsiteX129" fmla="*/ 1123950 w 2266950"/>
              <a:gd name="connsiteY129" fmla="*/ 3848100 h 3905250"/>
              <a:gd name="connsiteX130" fmla="*/ 1225550 w 2266950"/>
              <a:gd name="connsiteY130" fmla="*/ 3873500 h 3905250"/>
              <a:gd name="connsiteX131" fmla="*/ 1314450 w 2266950"/>
              <a:gd name="connsiteY131" fmla="*/ 3905250 h 3905250"/>
              <a:gd name="connsiteX0" fmla="*/ 1314450 w 2266950"/>
              <a:gd name="connsiteY0" fmla="*/ 3905250 h 3905250"/>
              <a:gd name="connsiteX1" fmla="*/ 1511300 w 2266950"/>
              <a:gd name="connsiteY1" fmla="*/ 3860800 h 3905250"/>
              <a:gd name="connsiteX2" fmla="*/ 1524000 w 2266950"/>
              <a:gd name="connsiteY2" fmla="*/ 3797300 h 3905250"/>
              <a:gd name="connsiteX3" fmla="*/ 1746250 w 2266950"/>
              <a:gd name="connsiteY3" fmla="*/ 3746500 h 3905250"/>
              <a:gd name="connsiteX4" fmla="*/ 1771650 w 2266950"/>
              <a:gd name="connsiteY4" fmla="*/ 3670300 h 3905250"/>
              <a:gd name="connsiteX5" fmla="*/ 1822450 w 2266950"/>
              <a:gd name="connsiteY5" fmla="*/ 3556000 h 3905250"/>
              <a:gd name="connsiteX6" fmla="*/ 1860550 w 2266950"/>
              <a:gd name="connsiteY6" fmla="*/ 3422650 h 3905250"/>
              <a:gd name="connsiteX7" fmla="*/ 1862931 w 2266950"/>
              <a:gd name="connsiteY7" fmla="*/ 3351213 h 3905250"/>
              <a:gd name="connsiteX8" fmla="*/ 1949450 w 2266950"/>
              <a:gd name="connsiteY8" fmla="*/ 3340100 h 3905250"/>
              <a:gd name="connsiteX9" fmla="*/ 2047081 w 2266950"/>
              <a:gd name="connsiteY9" fmla="*/ 3288506 h 3905250"/>
              <a:gd name="connsiteX10" fmla="*/ 2120900 w 2266950"/>
              <a:gd name="connsiteY10" fmla="*/ 3200400 h 3905250"/>
              <a:gd name="connsiteX11" fmla="*/ 2203450 w 2266950"/>
              <a:gd name="connsiteY11" fmla="*/ 3092450 h 3905250"/>
              <a:gd name="connsiteX12" fmla="*/ 2255838 w 2266950"/>
              <a:gd name="connsiteY12" fmla="*/ 2960687 h 3905250"/>
              <a:gd name="connsiteX13" fmla="*/ 2266950 w 2266950"/>
              <a:gd name="connsiteY13" fmla="*/ 2762250 h 3905250"/>
              <a:gd name="connsiteX14" fmla="*/ 2235200 w 2266950"/>
              <a:gd name="connsiteY14" fmla="*/ 2679700 h 3905250"/>
              <a:gd name="connsiteX15" fmla="*/ 2235200 w 2266950"/>
              <a:gd name="connsiteY15" fmla="*/ 2660650 h 3905250"/>
              <a:gd name="connsiteX16" fmla="*/ 2260600 w 2266950"/>
              <a:gd name="connsiteY16" fmla="*/ 2527300 h 3905250"/>
              <a:gd name="connsiteX17" fmla="*/ 2265362 w 2266950"/>
              <a:gd name="connsiteY17" fmla="*/ 2447131 h 3905250"/>
              <a:gd name="connsiteX18" fmla="*/ 2226469 w 2266950"/>
              <a:gd name="connsiteY18" fmla="*/ 2363787 h 3905250"/>
              <a:gd name="connsiteX19" fmla="*/ 2159000 w 2266950"/>
              <a:gd name="connsiteY19" fmla="*/ 2470150 h 3905250"/>
              <a:gd name="connsiteX20" fmla="*/ 2108200 w 2266950"/>
              <a:gd name="connsiteY20" fmla="*/ 2571750 h 3905250"/>
              <a:gd name="connsiteX21" fmla="*/ 2101850 w 2266950"/>
              <a:gd name="connsiteY21" fmla="*/ 2393950 h 3905250"/>
              <a:gd name="connsiteX22" fmla="*/ 2146300 w 2266950"/>
              <a:gd name="connsiteY22" fmla="*/ 2273300 h 3905250"/>
              <a:gd name="connsiteX23" fmla="*/ 2152650 w 2266950"/>
              <a:gd name="connsiteY23" fmla="*/ 2120900 h 3905250"/>
              <a:gd name="connsiteX24" fmla="*/ 2139950 w 2266950"/>
              <a:gd name="connsiteY24" fmla="*/ 2000250 h 3905250"/>
              <a:gd name="connsiteX25" fmla="*/ 2115344 w 2266950"/>
              <a:gd name="connsiteY25" fmla="*/ 1890713 h 3905250"/>
              <a:gd name="connsiteX26" fmla="*/ 2082800 w 2266950"/>
              <a:gd name="connsiteY26" fmla="*/ 1803400 h 3905250"/>
              <a:gd name="connsiteX27" fmla="*/ 2044700 w 2266950"/>
              <a:gd name="connsiteY27" fmla="*/ 1879600 h 3905250"/>
              <a:gd name="connsiteX28" fmla="*/ 1997075 w 2266950"/>
              <a:gd name="connsiteY28" fmla="*/ 2058987 h 3905250"/>
              <a:gd name="connsiteX29" fmla="*/ 1993900 w 2266950"/>
              <a:gd name="connsiteY29" fmla="*/ 1892300 h 3905250"/>
              <a:gd name="connsiteX30" fmla="*/ 1974850 w 2266950"/>
              <a:gd name="connsiteY30" fmla="*/ 1695450 h 3905250"/>
              <a:gd name="connsiteX31" fmla="*/ 1968500 w 2266950"/>
              <a:gd name="connsiteY31" fmla="*/ 1498600 h 3905250"/>
              <a:gd name="connsiteX32" fmla="*/ 1930400 w 2266950"/>
              <a:gd name="connsiteY32" fmla="*/ 1390650 h 3905250"/>
              <a:gd name="connsiteX33" fmla="*/ 1854200 w 2266950"/>
              <a:gd name="connsiteY33" fmla="*/ 1168400 h 3905250"/>
              <a:gd name="connsiteX34" fmla="*/ 1797050 w 2266950"/>
              <a:gd name="connsiteY34" fmla="*/ 952500 h 3905250"/>
              <a:gd name="connsiteX35" fmla="*/ 1746250 w 2266950"/>
              <a:gd name="connsiteY35" fmla="*/ 831850 h 3905250"/>
              <a:gd name="connsiteX36" fmla="*/ 1752600 w 2266950"/>
              <a:gd name="connsiteY36" fmla="*/ 742950 h 3905250"/>
              <a:gd name="connsiteX37" fmla="*/ 1752600 w 2266950"/>
              <a:gd name="connsiteY37" fmla="*/ 742950 h 3905250"/>
              <a:gd name="connsiteX38" fmla="*/ 1676400 w 2266950"/>
              <a:gd name="connsiteY38" fmla="*/ 876300 h 3905250"/>
              <a:gd name="connsiteX39" fmla="*/ 1689100 w 2266950"/>
              <a:gd name="connsiteY39" fmla="*/ 1054100 h 3905250"/>
              <a:gd name="connsiteX40" fmla="*/ 1727200 w 2266950"/>
              <a:gd name="connsiteY40" fmla="*/ 1206500 h 3905250"/>
              <a:gd name="connsiteX41" fmla="*/ 1720850 w 2266950"/>
              <a:gd name="connsiteY41" fmla="*/ 1263650 h 3905250"/>
              <a:gd name="connsiteX42" fmla="*/ 1663700 w 2266950"/>
              <a:gd name="connsiteY42" fmla="*/ 1143000 h 3905250"/>
              <a:gd name="connsiteX43" fmla="*/ 1625600 w 2266950"/>
              <a:gd name="connsiteY43" fmla="*/ 920750 h 3905250"/>
              <a:gd name="connsiteX44" fmla="*/ 1612900 w 2266950"/>
              <a:gd name="connsiteY44" fmla="*/ 793750 h 3905250"/>
              <a:gd name="connsiteX45" fmla="*/ 1613694 w 2266950"/>
              <a:gd name="connsiteY45" fmla="*/ 655637 h 3905250"/>
              <a:gd name="connsiteX46" fmla="*/ 1612106 w 2266950"/>
              <a:gd name="connsiteY46" fmla="*/ 608807 h 3905250"/>
              <a:gd name="connsiteX47" fmla="*/ 1606550 w 2266950"/>
              <a:gd name="connsiteY47" fmla="*/ 527050 h 3905250"/>
              <a:gd name="connsiteX48" fmla="*/ 1562100 w 2266950"/>
              <a:gd name="connsiteY48" fmla="*/ 571500 h 3905250"/>
              <a:gd name="connsiteX49" fmla="*/ 1536700 w 2266950"/>
              <a:gd name="connsiteY49" fmla="*/ 692150 h 3905250"/>
              <a:gd name="connsiteX50" fmla="*/ 1524000 w 2266950"/>
              <a:gd name="connsiteY50" fmla="*/ 806450 h 3905250"/>
              <a:gd name="connsiteX51" fmla="*/ 1498600 w 2266950"/>
              <a:gd name="connsiteY51" fmla="*/ 704850 h 3905250"/>
              <a:gd name="connsiteX52" fmla="*/ 1511300 w 2266950"/>
              <a:gd name="connsiteY52" fmla="*/ 533400 h 3905250"/>
              <a:gd name="connsiteX53" fmla="*/ 1517650 w 2266950"/>
              <a:gd name="connsiteY53" fmla="*/ 381000 h 3905250"/>
              <a:gd name="connsiteX54" fmla="*/ 1447800 w 2266950"/>
              <a:gd name="connsiteY54" fmla="*/ 539750 h 3905250"/>
              <a:gd name="connsiteX55" fmla="*/ 1397000 w 2266950"/>
              <a:gd name="connsiteY55" fmla="*/ 711200 h 3905250"/>
              <a:gd name="connsiteX56" fmla="*/ 1397000 w 2266950"/>
              <a:gd name="connsiteY56" fmla="*/ 711200 h 3905250"/>
              <a:gd name="connsiteX57" fmla="*/ 1397000 w 2266950"/>
              <a:gd name="connsiteY57" fmla="*/ 514350 h 3905250"/>
              <a:gd name="connsiteX58" fmla="*/ 1377950 w 2266950"/>
              <a:gd name="connsiteY58" fmla="*/ 330200 h 3905250"/>
              <a:gd name="connsiteX59" fmla="*/ 1346200 w 2266950"/>
              <a:gd name="connsiteY59" fmla="*/ 120650 h 3905250"/>
              <a:gd name="connsiteX60" fmla="*/ 1327150 w 2266950"/>
              <a:gd name="connsiteY60" fmla="*/ 50800 h 3905250"/>
              <a:gd name="connsiteX61" fmla="*/ 1276350 w 2266950"/>
              <a:gd name="connsiteY61" fmla="*/ 234950 h 3905250"/>
              <a:gd name="connsiteX62" fmla="*/ 1244600 w 2266950"/>
              <a:gd name="connsiteY62" fmla="*/ 368300 h 3905250"/>
              <a:gd name="connsiteX63" fmla="*/ 1206500 w 2266950"/>
              <a:gd name="connsiteY63" fmla="*/ 412750 h 3905250"/>
              <a:gd name="connsiteX64" fmla="*/ 1155700 w 2266950"/>
              <a:gd name="connsiteY64" fmla="*/ 292100 h 3905250"/>
              <a:gd name="connsiteX65" fmla="*/ 1087438 w 2266950"/>
              <a:gd name="connsiteY65" fmla="*/ 408782 h 3905250"/>
              <a:gd name="connsiteX66" fmla="*/ 1054100 w 2266950"/>
              <a:gd name="connsiteY66" fmla="*/ 0 h 3905250"/>
              <a:gd name="connsiteX67" fmla="*/ 1054100 w 2266950"/>
              <a:gd name="connsiteY67" fmla="*/ 0 h 3905250"/>
              <a:gd name="connsiteX68" fmla="*/ 984250 w 2266950"/>
              <a:gd name="connsiteY68" fmla="*/ 228600 h 3905250"/>
              <a:gd name="connsiteX69" fmla="*/ 984250 w 2266950"/>
              <a:gd name="connsiteY69" fmla="*/ 450850 h 3905250"/>
              <a:gd name="connsiteX70" fmla="*/ 990600 w 2266950"/>
              <a:gd name="connsiteY70" fmla="*/ 609600 h 3905250"/>
              <a:gd name="connsiteX71" fmla="*/ 984250 w 2266950"/>
              <a:gd name="connsiteY71" fmla="*/ 749300 h 3905250"/>
              <a:gd name="connsiteX72" fmla="*/ 977900 w 2266950"/>
              <a:gd name="connsiteY72" fmla="*/ 857250 h 3905250"/>
              <a:gd name="connsiteX73" fmla="*/ 977900 w 2266950"/>
              <a:gd name="connsiteY73" fmla="*/ 857250 h 3905250"/>
              <a:gd name="connsiteX74" fmla="*/ 901700 w 2266950"/>
              <a:gd name="connsiteY74" fmla="*/ 781050 h 3905250"/>
              <a:gd name="connsiteX75" fmla="*/ 886619 w 2266950"/>
              <a:gd name="connsiteY75" fmla="*/ 624682 h 3905250"/>
              <a:gd name="connsiteX76" fmla="*/ 819150 w 2266950"/>
              <a:gd name="connsiteY76" fmla="*/ 541338 h 3905250"/>
              <a:gd name="connsiteX77" fmla="*/ 793750 w 2266950"/>
              <a:gd name="connsiteY77" fmla="*/ 711200 h 3905250"/>
              <a:gd name="connsiteX78" fmla="*/ 831850 w 2266950"/>
              <a:gd name="connsiteY78" fmla="*/ 857250 h 3905250"/>
              <a:gd name="connsiteX79" fmla="*/ 812800 w 2266950"/>
              <a:gd name="connsiteY79" fmla="*/ 1121569 h 3905250"/>
              <a:gd name="connsiteX80" fmla="*/ 774700 w 2266950"/>
              <a:gd name="connsiteY80" fmla="*/ 825500 h 3905250"/>
              <a:gd name="connsiteX81" fmla="*/ 711200 w 2266950"/>
              <a:gd name="connsiteY81" fmla="*/ 857250 h 3905250"/>
              <a:gd name="connsiteX82" fmla="*/ 711200 w 2266950"/>
              <a:gd name="connsiteY82" fmla="*/ 1041400 h 3905250"/>
              <a:gd name="connsiteX83" fmla="*/ 692150 w 2266950"/>
              <a:gd name="connsiteY83" fmla="*/ 1212850 h 3905250"/>
              <a:gd name="connsiteX84" fmla="*/ 628650 w 2266950"/>
              <a:gd name="connsiteY84" fmla="*/ 1111250 h 3905250"/>
              <a:gd name="connsiteX85" fmla="*/ 641350 w 2266950"/>
              <a:gd name="connsiteY85" fmla="*/ 1276350 h 3905250"/>
              <a:gd name="connsiteX86" fmla="*/ 609600 w 2266950"/>
              <a:gd name="connsiteY86" fmla="*/ 1441450 h 3905250"/>
              <a:gd name="connsiteX87" fmla="*/ 584200 w 2266950"/>
              <a:gd name="connsiteY87" fmla="*/ 1301750 h 3905250"/>
              <a:gd name="connsiteX88" fmla="*/ 527050 w 2266950"/>
              <a:gd name="connsiteY88" fmla="*/ 1244600 h 3905250"/>
              <a:gd name="connsiteX89" fmla="*/ 540544 w 2266950"/>
              <a:gd name="connsiteY89" fmla="*/ 1449388 h 3905250"/>
              <a:gd name="connsiteX90" fmla="*/ 494506 w 2266950"/>
              <a:gd name="connsiteY90" fmla="*/ 1638300 h 3905250"/>
              <a:gd name="connsiteX91" fmla="*/ 497682 w 2266950"/>
              <a:gd name="connsiteY91" fmla="*/ 1770856 h 3905250"/>
              <a:gd name="connsiteX92" fmla="*/ 520700 w 2266950"/>
              <a:gd name="connsiteY92" fmla="*/ 1873250 h 3905250"/>
              <a:gd name="connsiteX93" fmla="*/ 577057 w 2266950"/>
              <a:gd name="connsiteY93" fmla="*/ 2111375 h 3905250"/>
              <a:gd name="connsiteX94" fmla="*/ 469900 w 2266950"/>
              <a:gd name="connsiteY94" fmla="*/ 1968500 h 3905250"/>
              <a:gd name="connsiteX95" fmla="*/ 412750 w 2266950"/>
              <a:gd name="connsiteY95" fmla="*/ 1771650 h 3905250"/>
              <a:gd name="connsiteX96" fmla="*/ 346075 w 2266950"/>
              <a:gd name="connsiteY96" fmla="*/ 1929606 h 3905250"/>
              <a:gd name="connsiteX97" fmla="*/ 319881 w 2266950"/>
              <a:gd name="connsiteY97" fmla="*/ 1791494 h 3905250"/>
              <a:gd name="connsiteX98" fmla="*/ 326231 w 2266950"/>
              <a:gd name="connsiteY98" fmla="*/ 1646237 h 3905250"/>
              <a:gd name="connsiteX99" fmla="*/ 317500 w 2266950"/>
              <a:gd name="connsiteY99" fmla="*/ 1543050 h 3905250"/>
              <a:gd name="connsiteX100" fmla="*/ 285750 w 2266950"/>
              <a:gd name="connsiteY100" fmla="*/ 1409700 h 3905250"/>
              <a:gd name="connsiteX101" fmla="*/ 254000 w 2266950"/>
              <a:gd name="connsiteY101" fmla="*/ 1365250 h 3905250"/>
              <a:gd name="connsiteX102" fmla="*/ 209550 w 2266950"/>
              <a:gd name="connsiteY102" fmla="*/ 1543050 h 3905250"/>
              <a:gd name="connsiteX103" fmla="*/ 177800 w 2266950"/>
              <a:gd name="connsiteY103" fmla="*/ 1714500 h 3905250"/>
              <a:gd name="connsiteX104" fmla="*/ 158750 w 2266950"/>
              <a:gd name="connsiteY104" fmla="*/ 1873250 h 3905250"/>
              <a:gd name="connsiteX105" fmla="*/ 158750 w 2266950"/>
              <a:gd name="connsiteY105" fmla="*/ 2095500 h 3905250"/>
              <a:gd name="connsiteX106" fmla="*/ 209550 w 2266950"/>
              <a:gd name="connsiteY106" fmla="*/ 2247900 h 3905250"/>
              <a:gd name="connsiteX107" fmla="*/ 209550 w 2266950"/>
              <a:gd name="connsiteY107" fmla="*/ 2406650 h 3905250"/>
              <a:gd name="connsiteX108" fmla="*/ 196850 w 2266950"/>
              <a:gd name="connsiteY108" fmla="*/ 2495550 h 3905250"/>
              <a:gd name="connsiteX109" fmla="*/ 152400 w 2266950"/>
              <a:gd name="connsiteY109" fmla="*/ 2387600 h 3905250"/>
              <a:gd name="connsiteX110" fmla="*/ 82550 w 2266950"/>
              <a:gd name="connsiteY110" fmla="*/ 2324100 h 3905250"/>
              <a:gd name="connsiteX111" fmla="*/ 69850 w 2266950"/>
              <a:gd name="connsiteY111" fmla="*/ 2489200 h 3905250"/>
              <a:gd name="connsiteX112" fmla="*/ 101600 w 2266950"/>
              <a:gd name="connsiteY112" fmla="*/ 2584450 h 3905250"/>
              <a:gd name="connsiteX113" fmla="*/ 120650 w 2266950"/>
              <a:gd name="connsiteY113" fmla="*/ 2635250 h 3905250"/>
              <a:gd name="connsiteX114" fmla="*/ 57150 w 2266950"/>
              <a:gd name="connsiteY114" fmla="*/ 2705100 h 3905250"/>
              <a:gd name="connsiteX115" fmla="*/ 0 w 2266950"/>
              <a:gd name="connsiteY115" fmla="*/ 2686050 h 3905250"/>
              <a:gd name="connsiteX116" fmla="*/ 12700 w 2266950"/>
              <a:gd name="connsiteY116" fmla="*/ 2762250 h 3905250"/>
              <a:gd name="connsiteX117" fmla="*/ 95250 w 2266950"/>
              <a:gd name="connsiteY117" fmla="*/ 2895600 h 3905250"/>
              <a:gd name="connsiteX118" fmla="*/ 169068 w 2266950"/>
              <a:gd name="connsiteY118" fmla="*/ 2994025 h 3905250"/>
              <a:gd name="connsiteX119" fmla="*/ 215900 w 2266950"/>
              <a:gd name="connsiteY119" fmla="*/ 3194050 h 3905250"/>
              <a:gd name="connsiteX120" fmla="*/ 381000 w 2266950"/>
              <a:gd name="connsiteY120" fmla="*/ 3270250 h 3905250"/>
              <a:gd name="connsiteX121" fmla="*/ 488950 w 2266950"/>
              <a:gd name="connsiteY121" fmla="*/ 3346450 h 3905250"/>
              <a:gd name="connsiteX122" fmla="*/ 556419 w 2266950"/>
              <a:gd name="connsiteY122" fmla="*/ 3285332 h 3905250"/>
              <a:gd name="connsiteX123" fmla="*/ 631825 w 2266950"/>
              <a:gd name="connsiteY123" fmla="*/ 3427413 h 3905250"/>
              <a:gd name="connsiteX124" fmla="*/ 711200 w 2266950"/>
              <a:gd name="connsiteY124" fmla="*/ 3505200 h 3905250"/>
              <a:gd name="connsiteX125" fmla="*/ 850900 w 2266950"/>
              <a:gd name="connsiteY125" fmla="*/ 3606800 h 3905250"/>
              <a:gd name="connsiteX126" fmla="*/ 914400 w 2266950"/>
              <a:gd name="connsiteY126" fmla="*/ 3708400 h 3905250"/>
              <a:gd name="connsiteX127" fmla="*/ 965200 w 2266950"/>
              <a:gd name="connsiteY127" fmla="*/ 3790950 h 3905250"/>
              <a:gd name="connsiteX128" fmla="*/ 1022350 w 2266950"/>
              <a:gd name="connsiteY128" fmla="*/ 3822700 h 3905250"/>
              <a:gd name="connsiteX129" fmla="*/ 1123950 w 2266950"/>
              <a:gd name="connsiteY129" fmla="*/ 3848100 h 3905250"/>
              <a:gd name="connsiteX130" fmla="*/ 1225550 w 2266950"/>
              <a:gd name="connsiteY130" fmla="*/ 3873500 h 3905250"/>
              <a:gd name="connsiteX131" fmla="*/ 1314450 w 2266950"/>
              <a:gd name="connsiteY131" fmla="*/ 3905250 h 3905250"/>
              <a:gd name="connsiteX0" fmla="*/ 1314450 w 2266950"/>
              <a:gd name="connsiteY0" fmla="*/ 3905250 h 3905250"/>
              <a:gd name="connsiteX1" fmla="*/ 1511300 w 2266950"/>
              <a:gd name="connsiteY1" fmla="*/ 3860800 h 3905250"/>
              <a:gd name="connsiteX2" fmla="*/ 1524000 w 2266950"/>
              <a:gd name="connsiteY2" fmla="*/ 3797300 h 3905250"/>
              <a:gd name="connsiteX3" fmla="*/ 1746250 w 2266950"/>
              <a:gd name="connsiteY3" fmla="*/ 3746500 h 3905250"/>
              <a:gd name="connsiteX4" fmla="*/ 1771650 w 2266950"/>
              <a:gd name="connsiteY4" fmla="*/ 3670300 h 3905250"/>
              <a:gd name="connsiteX5" fmla="*/ 1822450 w 2266950"/>
              <a:gd name="connsiteY5" fmla="*/ 3556000 h 3905250"/>
              <a:gd name="connsiteX6" fmla="*/ 1860550 w 2266950"/>
              <a:gd name="connsiteY6" fmla="*/ 3422650 h 3905250"/>
              <a:gd name="connsiteX7" fmla="*/ 1862931 w 2266950"/>
              <a:gd name="connsiteY7" fmla="*/ 3351213 h 3905250"/>
              <a:gd name="connsiteX8" fmla="*/ 1949450 w 2266950"/>
              <a:gd name="connsiteY8" fmla="*/ 3340100 h 3905250"/>
              <a:gd name="connsiteX9" fmla="*/ 2047081 w 2266950"/>
              <a:gd name="connsiteY9" fmla="*/ 3288506 h 3905250"/>
              <a:gd name="connsiteX10" fmla="*/ 2120900 w 2266950"/>
              <a:gd name="connsiteY10" fmla="*/ 3200400 h 3905250"/>
              <a:gd name="connsiteX11" fmla="*/ 2203450 w 2266950"/>
              <a:gd name="connsiteY11" fmla="*/ 3092450 h 3905250"/>
              <a:gd name="connsiteX12" fmla="*/ 2255838 w 2266950"/>
              <a:gd name="connsiteY12" fmla="*/ 2960687 h 3905250"/>
              <a:gd name="connsiteX13" fmla="*/ 2266950 w 2266950"/>
              <a:gd name="connsiteY13" fmla="*/ 2762250 h 3905250"/>
              <a:gd name="connsiteX14" fmla="*/ 2235200 w 2266950"/>
              <a:gd name="connsiteY14" fmla="*/ 2679700 h 3905250"/>
              <a:gd name="connsiteX15" fmla="*/ 2235200 w 2266950"/>
              <a:gd name="connsiteY15" fmla="*/ 2660650 h 3905250"/>
              <a:gd name="connsiteX16" fmla="*/ 2260600 w 2266950"/>
              <a:gd name="connsiteY16" fmla="*/ 2527300 h 3905250"/>
              <a:gd name="connsiteX17" fmla="*/ 2265362 w 2266950"/>
              <a:gd name="connsiteY17" fmla="*/ 2447131 h 3905250"/>
              <a:gd name="connsiteX18" fmla="*/ 2226469 w 2266950"/>
              <a:gd name="connsiteY18" fmla="*/ 2363787 h 3905250"/>
              <a:gd name="connsiteX19" fmla="*/ 2159000 w 2266950"/>
              <a:gd name="connsiteY19" fmla="*/ 2470150 h 3905250"/>
              <a:gd name="connsiteX20" fmla="*/ 2108200 w 2266950"/>
              <a:gd name="connsiteY20" fmla="*/ 2571750 h 3905250"/>
              <a:gd name="connsiteX21" fmla="*/ 2101850 w 2266950"/>
              <a:gd name="connsiteY21" fmla="*/ 2393950 h 3905250"/>
              <a:gd name="connsiteX22" fmla="*/ 2146300 w 2266950"/>
              <a:gd name="connsiteY22" fmla="*/ 2273300 h 3905250"/>
              <a:gd name="connsiteX23" fmla="*/ 2152650 w 2266950"/>
              <a:gd name="connsiteY23" fmla="*/ 2120900 h 3905250"/>
              <a:gd name="connsiteX24" fmla="*/ 2139950 w 2266950"/>
              <a:gd name="connsiteY24" fmla="*/ 2000250 h 3905250"/>
              <a:gd name="connsiteX25" fmla="*/ 2115344 w 2266950"/>
              <a:gd name="connsiteY25" fmla="*/ 1890713 h 3905250"/>
              <a:gd name="connsiteX26" fmla="*/ 2082800 w 2266950"/>
              <a:gd name="connsiteY26" fmla="*/ 1803400 h 3905250"/>
              <a:gd name="connsiteX27" fmla="*/ 2044700 w 2266950"/>
              <a:gd name="connsiteY27" fmla="*/ 1879600 h 3905250"/>
              <a:gd name="connsiteX28" fmla="*/ 1997075 w 2266950"/>
              <a:gd name="connsiteY28" fmla="*/ 2058987 h 3905250"/>
              <a:gd name="connsiteX29" fmla="*/ 1993900 w 2266950"/>
              <a:gd name="connsiteY29" fmla="*/ 1892300 h 3905250"/>
              <a:gd name="connsiteX30" fmla="*/ 1974850 w 2266950"/>
              <a:gd name="connsiteY30" fmla="*/ 1695450 h 3905250"/>
              <a:gd name="connsiteX31" fmla="*/ 1968500 w 2266950"/>
              <a:gd name="connsiteY31" fmla="*/ 1498600 h 3905250"/>
              <a:gd name="connsiteX32" fmla="*/ 1930400 w 2266950"/>
              <a:gd name="connsiteY32" fmla="*/ 1390650 h 3905250"/>
              <a:gd name="connsiteX33" fmla="*/ 1854200 w 2266950"/>
              <a:gd name="connsiteY33" fmla="*/ 1168400 h 3905250"/>
              <a:gd name="connsiteX34" fmla="*/ 1797050 w 2266950"/>
              <a:gd name="connsiteY34" fmla="*/ 952500 h 3905250"/>
              <a:gd name="connsiteX35" fmla="*/ 1746250 w 2266950"/>
              <a:gd name="connsiteY35" fmla="*/ 831850 h 3905250"/>
              <a:gd name="connsiteX36" fmla="*/ 1752600 w 2266950"/>
              <a:gd name="connsiteY36" fmla="*/ 742950 h 3905250"/>
              <a:gd name="connsiteX37" fmla="*/ 1752600 w 2266950"/>
              <a:gd name="connsiteY37" fmla="*/ 742950 h 3905250"/>
              <a:gd name="connsiteX38" fmla="*/ 1676400 w 2266950"/>
              <a:gd name="connsiteY38" fmla="*/ 876300 h 3905250"/>
              <a:gd name="connsiteX39" fmla="*/ 1689100 w 2266950"/>
              <a:gd name="connsiteY39" fmla="*/ 1054100 h 3905250"/>
              <a:gd name="connsiteX40" fmla="*/ 1727200 w 2266950"/>
              <a:gd name="connsiteY40" fmla="*/ 1206500 h 3905250"/>
              <a:gd name="connsiteX41" fmla="*/ 1720850 w 2266950"/>
              <a:gd name="connsiteY41" fmla="*/ 1263650 h 3905250"/>
              <a:gd name="connsiteX42" fmla="*/ 1663700 w 2266950"/>
              <a:gd name="connsiteY42" fmla="*/ 1143000 h 3905250"/>
              <a:gd name="connsiteX43" fmla="*/ 1625600 w 2266950"/>
              <a:gd name="connsiteY43" fmla="*/ 920750 h 3905250"/>
              <a:gd name="connsiteX44" fmla="*/ 1612900 w 2266950"/>
              <a:gd name="connsiteY44" fmla="*/ 793750 h 3905250"/>
              <a:gd name="connsiteX45" fmla="*/ 1613694 w 2266950"/>
              <a:gd name="connsiteY45" fmla="*/ 655637 h 3905250"/>
              <a:gd name="connsiteX46" fmla="*/ 1612106 w 2266950"/>
              <a:gd name="connsiteY46" fmla="*/ 608807 h 3905250"/>
              <a:gd name="connsiteX47" fmla="*/ 1606550 w 2266950"/>
              <a:gd name="connsiteY47" fmla="*/ 527050 h 3905250"/>
              <a:gd name="connsiteX48" fmla="*/ 1562100 w 2266950"/>
              <a:gd name="connsiteY48" fmla="*/ 571500 h 3905250"/>
              <a:gd name="connsiteX49" fmla="*/ 1536700 w 2266950"/>
              <a:gd name="connsiteY49" fmla="*/ 692150 h 3905250"/>
              <a:gd name="connsiteX50" fmla="*/ 1524000 w 2266950"/>
              <a:gd name="connsiteY50" fmla="*/ 806450 h 3905250"/>
              <a:gd name="connsiteX51" fmla="*/ 1498600 w 2266950"/>
              <a:gd name="connsiteY51" fmla="*/ 704850 h 3905250"/>
              <a:gd name="connsiteX52" fmla="*/ 1511300 w 2266950"/>
              <a:gd name="connsiteY52" fmla="*/ 533400 h 3905250"/>
              <a:gd name="connsiteX53" fmla="*/ 1517650 w 2266950"/>
              <a:gd name="connsiteY53" fmla="*/ 381000 h 3905250"/>
              <a:gd name="connsiteX54" fmla="*/ 1447800 w 2266950"/>
              <a:gd name="connsiteY54" fmla="*/ 539750 h 3905250"/>
              <a:gd name="connsiteX55" fmla="*/ 1397000 w 2266950"/>
              <a:gd name="connsiteY55" fmla="*/ 711200 h 3905250"/>
              <a:gd name="connsiteX56" fmla="*/ 1397000 w 2266950"/>
              <a:gd name="connsiteY56" fmla="*/ 711200 h 3905250"/>
              <a:gd name="connsiteX57" fmla="*/ 1397000 w 2266950"/>
              <a:gd name="connsiteY57" fmla="*/ 514350 h 3905250"/>
              <a:gd name="connsiteX58" fmla="*/ 1377950 w 2266950"/>
              <a:gd name="connsiteY58" fmla="*/ 330200 h 3905250"/>
              <a:gd name="connsiteX59" fmla="*/ 1346200 w 2266950"/>
              <a:gd name="connsiteY59" fmla="*/ 120650 h 3905250"/>
              <a:gd name="connsiteX60" fmla="*/ 1327150 w 2266950"/>
              <a:gd name="connsiteY60" fmla="*/ 50800 h 3905250"/>
              <a:gd name="connsiteX61" fmla="*/ 1276350 w 2266950"/>
              <a:gd name="connsiteY61" fmla="*/ 234950 h 3905250"/>
              <a:gd name="connsiteX62" fmla="*/ 1244600 w 2266950"/>
              <a:gd name="connsiteY62" fmla="*/ 368300 h 3905250"/>
              <a:gd name="connsiteX63" fmla="*/ 1206500 w 2266950"/>
              <a:gd name="connsiteY63" fmla="*/ 412750 h 3905250"/>
              <a:gd name="connsiteX64" fmla="*/ 1146175 w 2266950"/>
              <a:gd name="connsiteY64" fmla="*/ 244475 h 3905250"/>
              <a:gd name="connsiteX65" fmla="*/ 1087438 w 2266950"/>
              <a:gd name="connsiteY65" fmla="*/ 408782 h 3905250"/>
              <a:gd name="connsiteX66" fmla="*/ 1054100 w 2266950"/>
              <a:gd name="connsiteY66" fmla="*/ 0 h 3905250"/>
              <a:gd name="connsiteX67" fmla="*/ 1054100 w 2266950"/>
              <a:gd name="connsiteY67" fmla="*/ 0 h 3905250"/>
              <a:gd name="connsiteX68" fmla="*/ 984250 w 2266950"/>
              <a:gd name="connsiteY68" fmla="*/ 228600 h 3905250"/>
              <a:gd name="connsiteX69" fmla="*/ 984250 w 2266950"/>
              <a:gd name="connsiteY69" fmla="*/ 450850 h 3905250"/>
              <a:gd name="connsiteX70" fmla="*/ 990600 w 2266950"/>
              <a:gd name="connsiteY70" fmla="*/ 609600 h 3905250"/>
              <a:gd name="connsiteX71" fmla="*/ 984250 w 2266950"/>
              <a:gd name="connsiteY71" fmla="*/ 749300 h 3905250"/>
              <a:gd name="connsiteX72" fmla="*/ 977900 w 2266950"/>
              <a:gd name="connsiteY72" fmla="*/ 857250 h 3905250"/>
              <a:gd name="connsiteX73" fmla="*/ 977900 w 2266950"/>
              <a:gd name="connsiteY73" fmla="*/ 857250 h 3905250"/>
              <a:gd name="connsiteX74" fmla="*/ 901700 w 2266950"/>
              <a:gd name="connsiteY74" fmla="*/ 781050 h 3905250"/>
              <a:gd name="connsiteX75" fmla="*/ 886619 w 2266950"/>
              <a:gd name="connsiteY75" fmla="*/ 624682 h 3905250"/>
              <a:gd name="connsiteX76" fmla="*/ 819150 w 2266950"/>
              <a:gd name="connsiteY76" fmla="*/ 541338 h 3905250"/>
              <a:gd name="connsiteX77" fmla="*/ 793750 w 2266950"/>
              <a:gd name="connsiteY77" fmla="*/ 711200 h 3905250"/>
              <a:gd name="connsiteX78" fmla="*/ 831850 w 2266950"/>
              <a:gd name="connsiteY78" fmla="*/ 857250 h 3905250"/>
              <a:gd name="connsiteX79" fmla="*/ 812800 w 2266950"/>
              <a:gd name="connsiteY79" fmla="*/ 1121569 h 3905250"/>
              <a:gd name="connsiteX80" fmla="*/ 774700 w 2266950"/>
              <a:gd name="connsiteY80" fmla="*/ 825500 h 3905250"/>
              <a:gd name="connsiteX81" fmla="*/ 711200 w 2266950"/>
              <a:gd name="connsiteY81" fmla="*/ 857250 h 3905250"/>
              <a:gd name="connsiteX82" fmla="*/ 711200 w 2266950"/>
              <a:gd name="connsiteY82" fmla="*/ 1041400 h 3905250"/>
              <a:gd name="connsiteX83" fmla="*/ 692150 w 2266950"/>
              <a:gd name="connsiteY83" fmla="*/ 1212850 h 3905250"/>
              <a:gd name="connsiteX84" fmla="*/ 628650 w 2266950"/>
              <a:gd name="connsiteY84" fmla="*/ 1111250 h 3905250"/>
              <a:gd name="connsiteX85" fmla="*/ 641350 w 2266950"/>
              <a:gd name="connsiteY85" fmla="*/ 1276350 h 3905250"/>
              <a:gd name="connsiteX86" fmla="*/ 609600 w 2266950"/>
              <a:gd name="connsiteY86" fmla="*/ 1441450 h 3905250"/>
              <a:gd name="connsiteX87" fmla="*/ 584200 w 2266950"/>
              <a:gd name="connsiteY87" fmla="*/ 1301750 h 3905250"/>
              <a:gd name="connsiteX88" fmla="*/ 527050 w 2266950"/>
              <a:gd name="connsiteY88" fmla="*/ 1244600 h 3905250"/>
              <a:gd name="connsiteX89" fmla="*/ 540544 w 2266950"/>
              <a:gd name="connsiteY89" fmla="*/ 1449388 h 3905250"/>
              <a:gd name="connsiteX90" fmla="*/ 494506 w 2266950"/>
              <a:gd name="connsiteY90" fmla="*/ 1638300 h 3905250"/>
              <a:gd name="connsiteX91" fmla="*/ 497682 w 2266950"/>
              <a:gd name="connsiteY91" fmla="*/ 1770856 h 3905250"/>
              <a:gd name="connsiteX92" fmla="*/ 520700 w 2266950"/>
              <a:gd name="connsiteY92" fmla="*/ 1873250 h 3905250"/>
              <a:gd name="connsiteX93" fmla="*/ 577057 w 2266950"/>
              <a:gd name="connsiteY93" fmla="*/ 2111375 h 3905250"/>
              <a:gd name="connsiteX94" fmla="*/ 469900 w 2266950"/>
              <a:gd name="connsiteY94" fmla="*/ 1968500 h 3905250"/>
              <a:gd name="connsiteX95" fmla="*/ 412750 w 2266950"/>
              <a:gd name="connsiteY95" fmla="*/ 1771650 h 3905250"/>
              <a:gd name="connsiteX96" fmla="*/ 346075 w 2266950"/>
              <a:gd name="connsiteY96" fmla="*/ 1929606 h 3905250"/>
              <a:gd name="connsiteX97" fmla="*/ 319881 w 2266950"/>
              <a:gd name="connsiteY97" fmla="*/ 1791494 h 3905250"/>
              <a:gd name="connsiteX98" fmla="*/ 326231 w 2266950"/>
              <a:gd name="connsiteY98" fmla="*/ 1646237 h 3905250"/>
              <a:gd name="connsiteX99" fmla="*/ 317500 w 2266950"/>
              <a:gd name="connsiteY99" fmla="*/ 1543050 h 3905250"/>
              <a:gd name="connsiteX100" fmla="*/ 285750 w 2266950"/>
              <a:gd name="connsiteY100" fmla="*/ 1409700 h 3905250"/>
              <a:gd name="connsiteX101" fmla="*/ 254000 w 2266950"/>
              <a:gd name="connsiteY101" fmla="*/ 1365250 h 3905250"/>
              <a:gd name="connsiteX102" fmla="*/ 209550 w 2266950"/>
              <a:gd name="connsiteY102" fmla="*/ 1543050 h 3905250"/>
              <a:gd name="connsiteX103" fmla="*/ 177800 w 2266950"/>
              <a:gd name="connsiteY103" fmla="*/ 1714500 h 3905250"/>
              <a:gd name="connsiteX104" fmla="*/ 158750 w 2266950"/>
              <a:gd name="connsiteY104" fmla="*/ 1873250 h 3905250"/>
              <a:gd name="connsiteX105" fmla="*/ 158750 w 2266950"/>
              <a:gd name="connsiteY105" fmla="*/ 2095500 h 3905250"/>
              <a:gd name="connsiteX106" fmla="*/ 209550 w 2266950"/>
              <a:gd name="connsiteY106" fmla="*/ 2247900 h 3905250"/>
              <a:gd name="connsiteX107" fmla="*/ 209550 w 2266950"/>
              <a:gd name="connsiteY107" fmla="*/ 2406650 h 3905250"/>
              <a:gd name="connsiteX108" fmla="*/ 196850 w 2266950"/>
              <a:gd name="connsiteY108" fmla="*/ 2495550 h 3905250"/>
              <a:gd name="connsiteX109" fmla="*/ 152400 w 2266950"/>
              <a:gd name="connsiteY109" fmla="*/ 2387600 h 3905250"/>
              <a:gd name="connsiteX110" fmla="*/ 82550 w 2266950"/>
              <a:gd name="connsiteY110" fmla="*/ 2324100 h 3905250"/>
              <a:gd name="connsiteX111" fmla="*/ 69850 w 2266950"/>
              <a:gd name="connsiteY111" fmla="*/ 2489200 h 3905250"/>
              <a:gd name="connsiteX112" fmla="*/ 101600 w 2266950"/>
              <a:gd name="connsiteY112" fmla="*/ 2584450 h 3905250"/>
              <a:gd name="connsiteX113" fmla="*/ 120650 w 2266950"/>
              <a:gd name="connsiteY113" fmla="*/ 2635250 h 3905250"/>
              <a:gd name="connsiteX114" fmla="*/ 57150 w 2266950"/>
              <a:gd name="connsiteY114" fmla="*/ 2705100 h 3905250"/>
              <a:gd name="connsiteX115" fmla="*/ 0 w 2266950"/>
              <a:gd name="connsiteY115" fmla="*/ 2686050 h 3905250"/>
              <a:gd name="connsiteX116" fmla="*/ 12700 w 2266950"/>
              <a:gd name="connsiteY116" fmla="*/ 2762250 h 3905250"/>
              <a:gd name="connsiteX117" fmla="*/ 95250 w 2266950"/>
              <a:gd name="connsiteY117" fmla="*/ 2895600 h 3905250"/>
              <a:gd name="connsiteX118" fmla="*/ 169068 w 2266950"/>
              <a:gd name="connsiteY118" fmla="*/ 2994025 h 3905250"/>
              <a:gd name="connsiteX119" fmla="*/ 215900 w 2266950"/>
              <a:gd name="connsiteY119" fmla="*/ 3194050 h 3905250"/>
              <a:gd name="connsiteX120" fmla="*/ 381000 w 2266950"/>
              <a:gd name="connsiteY120" fmla="*/ 3270250 h 3905250"/>
              <a:gd name="connsiteX121" fmla="*/ 488950 w 2266950"/>
              <a:gd name="connsiteY121" fmla="*/ 3346450 h 3905250"/>
              <a:gd name="connsiteX122" fmla="*/ 556419 w 2266950"/>
              <a:gd name="connsiteY122" fmla="*/ 3285332 h 3905250"/>
              <a:gd name="connsiteX123" fmla="*/ 631825 w 2266950"/>
              <a:gd name="connsiteY123" fmla="*/ 3427413 h 3905250"/>
              <a:gd name="connsiteX124" fmla="*/ 711200 w 2266950"/>
              <a:gd name="connsiteY124" fmla="*/ 3505200 h 3905250"/>
              <a:gd name="connsiteX125" fmla="*/ 850900 w 2266950"/>
              <a:gd name="connsiteY125" fmla="*/ 3606800 h 3905250"/>
              <a:gd name="connsiteX126" fmla="*/ 914400 w 2266950"/>
              <a:gd name="connsiteY126" fmla="*/ 3708400 h 3905250"/>
              <a:gd name="connsiteX127" fmla="*/ 965200 w 2266950"/>
              <a:gd name="connsiteY127" fmla="*/ 3790950 h 3905250"/>
              <a:gd name="connsiteX128" fmla="*/ 1022350 w 2266950"/>
              <a:gd name="connsiteY128" fmla="*/ 3822700 h 3905250"/>
              <a:gd name="connsiteX129" fmla="*/ 1123950 w 2266950"/>
              <a:gd name="connsiteY129" fmla="*/ 3848100 h 3905250"/>
              <a:gd name="connsiteX130" fmla="*/ 1225550 w 2266950"/>
              <a:gd name="connsiteY130" fmla="*/ 3873500 h 3905250"/>
              <a:gd name="connsiteX131" fmla="*/ 1314450 w 2266950"/>
              <a:gd name="connsiteY131" fmla="*/ 3905250 h 3905250"/>
              <a:gd name="connsiteX0" fmla="*/ 1314450 w 2266950"/>
              <a:gd name="connsiteY0" fmla="*/ 3905250 h 3905250"/>
              <a:gd name="connsiteX1" fmla="*/ 1511300 w 2266950"/>
              <a:gd name="connsiteY1" fmla="*/ 3860800 h 3905250"/>
              <a:gd name="connsiteX2" fmla="*/ 1524000 w 2266950"/>
              <a:gd name="connsiteY2" fmla="*/ 3797300 h 3905250"/>
              <a:gd name="connsiteX3" fmla="*/ 1746250 w 2266950"/>
              <a:gd name="connsiteY3" fmla="*/ 3746500 h 3905250"/>
              <a:gd name="connsiteX4" fmla="*/ 1771650 w 2266950"/>
              <a:gd name="connsiteY4" fmla="*/ 3670300 h 3905250"/>
              <a:gd name="connsiteX5" fmla="*/ 1822450 w 2266950"/>
              <a:gd name="connsiteY5" fmla="*/ 3556000 h 3905250"/>
              <a:gd name="connsiteX6" fmla="*/ 1860550 w 2266950"/>
              <a:gd name="connsiteY6" fmla="*/ 3422650 h 3905250"/>
              <a:gd name="connsiteX7" fmla="*/ 1862931 w 2266950"/>
              <a:gd name="connsiteY7" fmla="*/ 3351213 h 3905250"/>
              <a:gd name="connsiteX8" fmla="*/ 1949450 w 2266950"/>
              <a:gd name="connsiteY8" fmla="*/ 3340100 h 3905250"/>
              <a:gd name="connsiteX9" fmla="*/ 2047081 w 2266950"/>
              <a:gd name="connsiteY9" fmla="*/ 3288506 h 3905250"/>
              <a:gd name="connsiteX10" fmla="*/ 2120900 w 2266950"/>
              <a:gd name="connsiteY10" fmla="*/ 3200400 h 3905250"/>
              <a:gd name="connsiteX11" fmla="*/ 2203450 w 2266950"/>
              <a:gd name="connsiteY11" fmla="*/ 3092450 h 3905250"/>
              <a:gd name="connsiteX12" fmla="*/ 2255838 w 2266950"/>
              <a:gd name="connsiteY12" fmla="*/ 2960687 h 3905250"/>
              <a:gd name="connsiteX13" fmla="*/ 2266950 w 2266950"/>
              <a:gd name="connsiteY13" fmla="*/ 2762250 h 3905250"/>
              <a:gd name="connsiteX14" fmla="*/ 2235200 w 2266950"/>
              <a:gd name="connsiteY14" fmla="*/ 2679700 h 3905250"/>
              <a:gd name="connsiteX15" fmla="*/ 2235200 w 2266950"/>
              <a:gd name="connsiteY15" fmla="*/ 2660650 h 3905250"/>
              <a:gd name="connsiteX16" fmla="*/ 2260600 w 2266950"/>
              <a:gd name="connsiteY16" fmla="*/ 2527300 h 3905250"/>
              <a:gd name="connsiteX17" fmla="*/ 2265362 w 2266950"/>
              <a:gd name="connsiteY17" fmla="*/ 2447131 h 3905250"/>
              <a:gd name="connsiteX18" fmla="*/ 2226469 w 2266950"/>
              <a:gd name="connsiteY18" fmla="*/ 2363787 h 3905250"/>
              <a:gd name="connsiteX19" fmla="*/ 2159000 w 2266950"/>
              <a:gd name="connsiteY19" fmla="*/ 2470150 h 3905250"/>
              <a:gd name="connsiteX20" fmla="*/ 2108200 w 2266950"/>
              <a:gd name="connsiteY20" fmla="*/ 2571750 h 3905250"/>
              <a:gd name="connsiteX21" fmla="*/ 2101850 w 2266950"/>
              <a:gd name="connsiteY21" fmla="*/ 2393950 h 3905250"/>
              <a:gd name="connsiteX22" fmla="*/ 2146300 w 2266950"/>
              <a:gd name="connsiteY22" fmla="*/ 2273300 h 3905250"/>
              <a:gd name="connsiteX23" fmla="*/ 2152650 w 2266950"/>
              <a:gd name="connsiteY23" fmla="*/ 2120900 h 3905250"/>
              <a:gd name="connsiteX24" fmla="*/ 2139950 w 2266950"/>
              <a:gd name="connsiteY24" fmla="*/ 2000250 h 3905250"/>
              <a:gd name="connsiteX25" fmla="*/ 2115344 w 2266950"/>
              <a:gd name="connsiteY25" fmla="*/ 1890713 h 3905250"/>
              <a:gd name="connsiteX26" fmla="*/ 2082800 w 2266950"/>
              <a:gd name="connsiteY26" fmla="*/ 1803400 h 3905250"/>
              <a:gd name="connsiteX27" fmla="*/ 2044700 w 2266950"/>
              <a:gd name="connsiteY27" fmla="*/ 1879600 h 3905250"/>
              <a:gd name="connsiteX28" fmla="*/ 1997075 w 2266950"/>
              <a:gd name="connsiteY28" fmla="*/ 2058987 h 3905250"/>
              <a:gd name="connsiteX29" fmla="*/ 1993900 w 2266950"/>
              <a:gd name="connsiteY29" fmla="*/ 1892300 h 3905250"/>
              <a:gd name="connsiteX30" fmla="*/ 1974850 w 2266950"/>
              <a:gd name="connsiteY30" fmla="*/ 1695450 h 3905250"/>
              <a:gd name="connsiteX31" fmla="*/ 1968500 w 2266950"/>
              <a:gd name="connsiteY31" fmla="*/ 1498600 h 3905250"/>
              <a:gd name="connsiteX32" fmla="*/ 1930400 w 2266950"/>
              <a:gd name="connsiteY32" fmla="*/ 1390650 h 3905250"/>
              <a:gd name="connsiteX33" fmla="*/ 1854200 w 2266950"/>
              <a:gd name="connsiteY33" fmla="*/ 1168400 h 3905250"/>
              <a:gd name="connsiteX34" fmla="*/ 1797050 w 2266950"/>
              <a:gd name="connsiteY34" fmla="*/ 952500 h 3905250"/>
              <a:gd name="connsiteX35" fmla="*/ 1746250 w 2266950"/>
              <a:gd name="connsiteY35" fmla="*/ 831850 h 3905250"/>
              <a:gd name="connsiteX36" fmla="*/ 1752600 w 2266950"/>
              <a:gd name="connsiteY36" fmla="*/ 742950 h 3905250"/>
              <a:gd name="connsiteX37" fmla="*/ 1752600 w 2266950"/>
              <a:gd name="connsiteY37" fmla="*/ 742950 h 3905250"/>
              <a:gd name="connsiteX38" fmla="*/ 1676400 w 2266950"/>
              <a:gd name="connsiteY38" fmla="*/ 876300 h 3905250"/>
              <a:gd name="connsiteX39" fmla="*/ 1689100 w 2266950"/>
              <a:gd name="connsiteY39" fmla="*/ 1054100 h 3905250"/>
              <a:gd name="connsiteX40" fmla="*/ 1727200 w 2266950"/>
              <a:gd name="connsiteY40" fmla="*/ 1206500 h 3905250"/>
              <a:gd name="connsiteX41" fmla="*/ 1720850 w 2266950"/>
              <a:gd name="connsiteY41" fmla="*/ 1263650 h 3905250"/>
              <a:gd name="connsiteX42" fmla="*/ 1663700 w 2266950"/>
              <a:gd name="connsiteY42" fmla="*/ 1143000 h 3905250"/>
              <a:gd name="connsiteX43" fmla="*/ 1625600 w 2266950"/>
              <a:gd name="connsiteY43" fmla="*/ 920750 h 3905250"/>
              <a:gd name="connsiteX44" fmla="*/ 1612900 w 2266950"/>
              <a:gd name="connsiteY44" fmla="*/ 793750 h 3905250"/>
              <a:gd name="connsiteX45" fmla="*/ 1613694 w 2266950"/>
              <a:gd name="connsiteY45" fmla="*/ 655637 h 3905250"/>
              <a:gd name="connsiteX46" fmla="*/ 1612106 w 2266950"/>
              <a:gd name="connsiteY46" fmla="*/ 608807 h 3905250"/>
              <a:gd name="connsiteX47" fmla="*/ 1606550 w 2266950"/>
              <a:gd name="connsiteY47" fmla="*/ 527050 h 3905250"/>
              <a:gd name="connsiteX48" fmla="*/ 1562100 w 2266950"/>
              <a:gd name="connsiteY48" fmla="*/ 571500 h 3905250"/>
              <a:gd name="connsiteX49" fmla="*/ 1536700 w 2266950"/>
              <a:gd name="connsiteY49" fmla="*/ 692150 h 3905250"/>
              <a:gd name="connsiteX50" fmla="*/ 1524000 w 2266950"/>
              <a:gd name="connsiteY50" fmla="*/ 806450 h 3905250"/>
              <a:gd name="connsiteX51" fmla="*/ 1498600 w 2266950"/>
              <a:gd name="connsiteY51" fmla="*/ 704850 h 3905250"/>
              <a:gd name="connsiteX52" fmla="*/ 1511300 w 2266950"/>
              <a:gd name="connsiteY52" fmla="*/ 533400 h 3905250"/>
              <a:gd name="connsiteX53" fmla="*/ 1517650 w 2266950"/>
              <a:gd name="connsiteY53" fmla="*/ 381000 h 3905250"/>
              <a:gd name="connsiteX54" fmla="*/ 1447800 w 2266950"/>
              <a:gd name="connsiteY54" fmla="*/ 539750 h 3905250"/>
              <a:gd name="connsiteX55" fmla="*/ 1397000 w 2266950"/>
              <a:gd name="connsiteY55" fmla="*/ 711200 h 3905250"/>
              <a:gd name="connsiteX56" fmla="*/ 1397000 w 2266950"/>
              <a:gd name="connsiteY56" fmla="*/ 711200 h 3905250"/>
              <a:gd name="connsiteX57" fmla="*/ 1397000 w 2266950"/>
              <a:gd name="connsiteY57" fmla="*/ 514350 h 3905250"/>
              <a:gd name="connsiteX58" fmla="*/ 1377950 w 2266950"/>
              <a:gd name="connsiteY58" fmla="*/ 330200 h 3905250"/>
              <a:gd name="connsiteX59" fmla="*/ 1346200 w 2266950"/>
              <a:gd name="connsiteY59" fmla="*/ 120650 h 3905250"/>
              <a:gd name="connsiteX60" fmla="*/ 1327150 w 2266950"/>
              <a:gd name="connsiteY60" fmla="*/ 50800 h 3905250"/>
              <a:gd name="connsiteX61" fmla="*/ 1276350 w 2266950"/>
              <a:gd name="connsiteY61" fmla="*/ 234950 h 3905250"/>
              <a:gd name="connsiteX62" fmla="*/ 1244600 w 2266950"/>
              <a:gd name="connsiteY62" fmla="*/ 368300 h 3905250"/>
              <a:gd name="connsiteX63" fmla="*/ 1206500 w 2266950"/>
              <a:gd name="connsiteY63" fmla="*/ 412750 h 3905250"/>
              <a:gd name="connsiteX64" fmla="*/ 1181894 w 2266950"/>
              <a:gd name="connsiteY64" fmla="*/ 300831 h 3905250"/>
              <a:gd name="connsiteX65" fmla="*/ 1146175 w 2266950"/>
              <a:gd name="connsiteY65" fmla="*/ 244475 h 3905250"/>
              <a:gd name="connsiteX66" fmla="*/ 1087438 w 2266950"/>
              <a:gd name="connsiteY66" fmla="*/ 408782 h 3905250"/>
              <a:gd name="connsiteX67" fmla="*/ 1054100 w 2266950"/>
              <a:gd name="connsiteY67" fmla="*/ 0 h 3905250"/>
              <a:gd name="connsiteX68" fmla="*/ 1054100 w 2266950"/>
              <a:gd name="connsiteY68" fmla="*/ 0 h 3905250"/>
              <a:gd name="connsiteX69" fmla="*/ 984250 w 2266950"/>
              <a:gd name="connsiteY69" fmla="*/ 228600 h 3905250"/>
              <a:gd name="connsiteX70" fmla="*/ 984250 w 2266950"/>
              <a:gd name="connsiteY70" fmla="*/ 450850 h 3905250"/>
              <a:gd name="connsiteX71" fmla="*/ 990600 w 2266950"/>
              <a:gd name="connsiteY71" fmla="*/ 609600 h 3905250"/>
              <a:gd name="connsiteX72" fmla="*/ 984250 w 2266950"/>
              <a:gd name="connsiteY72" fmla="*/ 749300 h 3905250"/>
              <a:gd name="connsiteX73" fmla="*/ 977900 w 2266950"/>
              <a:gd name="connsiteY73" fmla="*/ 857250 h 3905250"/>
              <a:gd name="connsiteX74" fmla="*/ 977900 w 2266950"/>
              <a:gd name="connsiteY74" fmla="*/ 857250 h 3905250"/>
              <a:gd name="connsiteX75" fmla="*/ 901700 w 2266950"/>
              <a:gd name="connsiteY75" fmla="*/ 781050 h 3905250"/>
              <a:gd name="connsiteX76" fmla="*/ 886619 w 2266950"/>
              <a:gd name="connsiteY76" fmla="*/ 624682 h 3905250"/>
              <a:gd name="connsiteX77" fmla="*/ 819150 w 2266950"/>
              <a:gd name="connsiteY77" fmla="*/ 541338 h 3905250"/>
              <a:gd name="connsiteX78" fmla="*/ 793750 w 2266950"/>
              <a:gd name="connsiteY78" fmla="*/ 711200 h 3905250"/>
              <a:gd name="connsiteX79" fmla="*/ 831850 w 2266950"/>
              <a:gd name="connsiteY79" fmla="*/ 857250 h 3905250"/>
              <a:gd name="connsiteX80" fmla="*/ 812800 w 2266950"/>
              <a:gd name="connsiteY80" fmla="*/ 1121569 h 3905250"/>
              <a:gd name="connsiteX81" fmla="*/ 774700 w 2266950"/>
              <a:gd name="connsiteY81" fmla="*/ 825500 h 3905250"/>
              <a:gd name="connsiteX82" fmla="*/ 711200 w 2266950"/>
              <a:gd name="connsiteY82" fmla="*/ 857250 h 3905250"/>
              <a:gd name="connsiteX83" fmla="*/ 711200 w 2266950"/>
              <a:gd name="connsiteY83" fmla="*/ 1041400 h 3905250"/>
              <a:gd name="connsiteX84" fmla="*/ 692150 w 2266950"/>
              <a:gd name="connsiteY84" fmla="*/ 1212850 h 3905250"/>
              <a:gd name="connsiteX85" fmla="*/ 628650 w 2266950"/>
              <a:gd name="connsiteY85" fmla="*/ 1111250 h 3905250"/>
              <a:gd name="connsiteX86" fmla="*/ 641350 w 2266950"/>
              <a:gd name="connsiteY86" fmla="*/ 1276350 h 3905250"/>
              <a:gd name="connsiteX87" fmla="*/ 609600 w 2266950"/>
              <a:gd name="connsiteY87" fmla="*/ 1441450 h 3905250"/>
              <a:gd name="connsiteX88" fmla="*/ 584200 w 2266950"/>
              <a:gd name="connsiteY88" fmla="*/ 1301750 h 3905250"/>
              <a:gd name="connsiteX89" fmla="*/ 527050 w 2266950"/>
              <a:gd name="connsiteY89" fmla="*/ 1244600 h 3905250"/>
              <a:gd name="connsiteX90" fmla="*/ 540544 w 2266950"/>
              <a:gd name="connsiteY90" fmla="*/ 1449388 h 3905250"/>
              <a:gd name="connsiteX91" fmla="*/ 494506 w 2266950"/>
              <a:gd name="connsiteY91" fmla="*/ 1638300 h 3905250"/>
              <a:gd name="connsiteX92" fmla="*/ 497682 w 2266950"/>
              <a:gd name="connsiteY92" fmla="*/ 1770856 h 3905250"/>
              <a:gd name="connsiteX93" fmla="*/ 520700 w 2266950"/>
              <a:gd name="connsiteY93" fmla="*/ 1873250 h 3905250"/>
              <a:gd name="connsiteX94" fmla="*/ 577057 w 2266950"/>
              <a:gd name="connsiteY94" fmla="*/ 2111375 h 3905250"/>
              <a:gd name="connsiteX95" fmla="*/ 469900 w 2266950"/>
              <a:gd name="connsiteY95" fmla="*/ 1968500 h 3905250"/>
              <a:gd name="connsiteX96" fmla="*/ 412750 w 2266950"/>
              <a:gd name="connsiteY96" fmla="*/ 1771650 h 3905250"/>
              <a:gd name="connsiteX97" fmla="*/ 346075 w 2266950"/>
              <a:gd name="connsiteY97" fmla="*/ 1929606 h 3905250"/>
              <a:gd name="connsiteX98" fmla="*/ 319881 w 2266950"/>
              <a:gd name="connsiteY98" fmla="*/ 1791494 h 3905250"/>
              <a:gd name="connsiteX99" fmla="*/ 326231 w 2266950"/>
              <a:gd name="connsiteY99" fmla="*/ 1646237 h 3905250"/>
              <a:gd name="connsiteX100" fmla="*/ 317500 w 2266950"/>
              <a:gd name="connsiteY100" fmla="*/ 1543050 h 3905250"/>
              <a:gd name="connsiteX101" fmla="*/ 285750 w 2266950"/>
              <a:gd name="connsiteY101" fmla="*/ 1409700 h 3905250"/>
              <a:gd name="connsiteX102" fmla="*/ 254000 w 2266950"/>
              <a:gd name="connsiteY102" fmla="*/ 1365250 h 3905250"/>
              <a:gd name="connsiteX103" fmla="*/ 209550 w 2266950"/>
              <a:gd name="connsiteY103" fmla="*/ 1543050 h 3905250"/>
              <a:gd name="connsiteX104" fmla="*/ 177800 w 2266950"/>
              <a:gd name="connsiteY104" fmla="*/ 1714500 h 3905250"/>
              <a:gd name="connsiteX105" fmla="*/ 158750 w 2266950"/>
              <a:gd name="connsiteY105" fmla="*/ 1873250 h 3905250"/>
              <a:gd name="connsiteX106" fmla="*/ 158750 w 2266950"/>
              <a:gd name="connsiteY106" fmla="*/ 2095500 h 3905250"/>
              <a:gd name="connsiteX107" fmla="*/ 209550 w 2266950"/>
              <a:gd name="connsiteY107" fmla="*/ 2247900 h 3905250"/>
              <a:gd name="connsiteX108" fmla="*/ 209550 w 2266950"/>
              <a:gd name="connsiteY108" fmla="*/ 2406650 h 3905250"/>
              <a:gd name="connsiteX109" fmla="*/ 196850 w 2266950"/>
              <a:gd name="connsiteY109" fmla="*/ 2495550 h 3905250"/>
              <a:gd name="connsiteX110" fmla="*/ 152400 w 2266950"/>
              <a:gd name="connsiteY110" fmla="*/ 2387600 h 3905250"/>
              <a:gd name="connsiteX111" fmla="*/ 82550 w 2266950"/>
              <a:gd name="connsiteY111" fmla="*/ 2324100 h 3905250"/>
              <a:gd name="connsiteX112" fmla="*/ 69850 w 2266950"/>
              <a:gd name="connsiteY112" fmla="*/ 2489200 h 3905250"/>
              <a:gd name="connsiteX113" fmla="*/ 101600 w 2266950"/>
              <a:gd name="connsiteY113" fmla="*/ 2584450 h 3905250"/>
              <a:gd name="connsiteX114" fmla="*/ 120650 w 2266950"/>
              <a:gd name="connsiteY114" fmla="*/ 2635250 h 3905250"/>
              <a:gd name="connsiteX115" fmla="*/ 57150 w 2266950"/>
              <a:gd name="connsiteY115" fmla="*/ 2705100 h 3905250"/>
              <a:gd name="connsiteX116" fmla="*/ 0 w 2266950"/>
              <a:gd name="connsiteY116" fmla="*/ 2686050 h 3905250"/>
              <a:gd name="connsiteX117" fmla="*/ 12700 w 2266950"/>
              <a:gd name="connsiteY117" fmla="*/ 2762250 h 3905250"/>
              <a:gd name="connsiteX118" fmla="*/ 95250 w 2266950"/>
              <a:gd name="connsiteY118" fmla="*/ 2895600 h 3905250"/>
              <a:gd name="connsiteX119" fmla="*/ 169068 w 2266950"/>
              <a:gd name="connsiteY119" fmla="*/ 2994025 h 3905250"/>
              <a:gd name="connsiteX120" fmla="*/ 215900 w 2266950"/>
              <a:gd name="connsiteY120" fmla="*/ 3194050 h 3905250"/>
              <a:gd name="connsiteX121" fmla="*/ 381000 w 2266950"/>
              <a:gd name="connsiteY121" fmla="*/ 3270250 h 3905250"/>
              <a:gd name="connsiteX122" fmla="*/ 488950 w 2266950"/>
              <a:gd name="connsiteY122" fmla="*/ 3346450 h 3905250"/>
              <a:gd name="connsiteX123" fmla="*/ 556419 w 2266950"/>
              <a:gd name="connsiteY123" fmla="*/ 3285332 h 3905250"/>
              <a:gd name="connsiteX124" fmla="*/ 631825 w 2266950"/>
              <a:gd name="connsiteY124" fmla="*/ 3427413 h 3905250"/>
              <a:gd name="connsiteX125" fmla="*/ 711200 w 2266950"/>
              <a:gd name="connsiteY125" fmla="*/ 3505200 h 3905250"/>
              <a:gd name="connsiteX126" fmla="*/ 850900 w 2266950"/>
              <a:gd name="connsiteY126" fmla="*/ 3606800 h 3905250"/>
              <a:gd name="connsiteX127" fmla="*/ 914400 w 2266950"/>
              <a:gd name="connsiteY127" fmla="*/ 3708400 h 3905250"/>
              <a:gd name="connsiteX128" fmla="*/ 965200 w 2266950"/>
              <a:gd name="connsiteY128" fmla="*/ 3790950 h 3905250"/>
              <a:gd name="connsiteX129" fmla="*/ 1022350 w 2266950"/>
              <a:gd name="connsiteY129" fmla="*/ 3822700 h 3905250"/>
              <a:gd name="connsiteX130" fmla="*/ 1123950 w 2266950"/>
              <a:gd name="connsiteY130" fmla="*/ 3848100 h 3905250"/>
              <a:gd name="connsiteX131" fmla="*/ 1225550 w 2266950"/>
              <a:gd name="connsiteY131" fmla="*/ 3873500 h 3905250"/>
              <a:gd name="connsiteX132" fmla="*/ 1314450 w 2266950"/>
              <a:gd name="connsiteY132" fmla="*/ 3905250 h 390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2266950" h="3905250">
                <a:moveTo>
                  <a:pt x="1314450" y="3905250"/>
                </a:moveTo>
                <a:lnTo>
                  <a:pt x="1511300" y="3860800"/>
                </a:lnTo>
                <a:lnTo>
                  <a:pt x="1524000" y="3797300"/>
                </a:lnTo>
                <a:lnTo>
                  <a:pt x="1746250" y="3746500"/>
                </a:lnTo>
                <a:lnTo>
                  <a:pt x="1771650" y="3670300"/>
                </a:lnTo>
                <a:lnTo>
                  <a:pt x="1822450" y="3556000"/>
                </a:lnTo>
                <a:lnTo>
                  <a:pt x="1860550" y="3422650"/>
                </a:lnTo>
                <a:cubicBezTo>
                  <a:pt x="1874044" y="3409156"/>
                  <a:pt x="1849437" y="3364707"/>
                  <a:pt x="1862931" y="3351213"/>
                </a:cubicBezTo>
                <a:lnTo>
                  <a:pt x="1949450" y="3340100"/>
                </a:lnTo>
                <a:lnTo>
                  <a:pt x="2047081" y="3288506"/>
                </a:lnTo>
                <a:lnTo>
                  <a:pt x="2120900" y="3200400"/>
                </a:lnTo>
                <a:lnTo>
                  <a:pt x="2203450" y="3092450"/>
                </a:lnTo>
                <a:lnTo>
                  <a:pt x="2255838" y="2960687"/>
                </a:lnTo>
                <a:lnTo>
                  <a:pt x="2266950" y="2762250"/>
                </a:lnTo>
                <a:lnTo>
                  <a:pt x="2235200" y="2679700"/>
                </a:lnTo>
                <a:lnTo>
                  <a:pt x="2235200" y="2660650"/>
                </a:lnTo>
                <a:lnTo>
                  <a:pt x="2260600" y="2527300"/>
                </a:lnTo>
                <a:lnTo>
                  <a:pt x="2265362" y="2447131"/>
                </a:lnTo>
                <a:lnTo>
                  <a:pt x="2226469" y="2363787"/>
                </a:lnTo>
                <a:lnTo>
                  <a:pt x="2159000" y="2470150"/>
                </a:lnTo>
                <a:lnTo>
                  <a:pt x="2108200" y="2571750"/>
                </a:lnTo>
                <a:lnTo>
                  <a:pt x="2101850" y="2393950"/>
                </a:lnTo>
                <a:lnTo>
                  <a:pt x="2146300" y="2273300"/>
                </a:lnTo>
                <a:lnTo>
                  <a:pt x="2152650" y="2120900"/>
                </a:lnTo>
                <a:lnTo>
                  <a:pt x="2139950" y="2000250"/>
                </a:lnTo>
                <a:lnTo>
                  <a:pt x="2115344" y="1890713"/>
                </a:lnTo>
                <a:lnTo>
                  <a:pt x="2082800" y="1803400"/>
                </a:lnTo>
                <a:lnTo>
                  <a:pt x="2044700" y="1879600"/>
                </a:lnTo>
                <a:lnTo>
                  <a:pt x="1997075" y="2058987"/>
                </a:lnTo>
                <a:cubicBezTo>
                  <a:pt x="1996017" y="2003425"/>
                  <a:pt x="1994958" y="1947862"/>
                  <a:pt x="1993900" y="1892300"/>
                </a:cubicBezTo>
                <a:lnTo>
                  <a:pt x="1974850" y="1695450"/>
                </a:lnTo>
                <a:lnTo>
                  <a:pt x="1968500" y="1498600"/>
                </a:lnTo>
                <a:lnTo>
                  <a:pt x="1930400" y="1390650"/>
                </a:lnTo>
                <a:lnTo>
                  <a:pt x="1854200" y="1168400"/>
                </a:lnTo>
                <a:lnTo>
                  <a:pt x="1797050" y="952500"/>
                </a:lnTo>
                <a:lnTo>
                  <a:pt x="1746250" y="831850"/>
                </a:lnTo>
                <a:lnTo>
                  <a:pt x="1752600" y="742950"/>
                </a:lnTo>
                <a:lnTo>
                  <a:pt x="1752600" y="742950"/>
                </a:lnTo>
                <a:lnTo>
                  <a:pt x="1676400" y="876300"/>
                </a:lnTo>
                <a:lnTo>
                  <a:pt x="1689100" y="1054100"/>
                </a:lnTo>
                <a:lnTo>
                  <a:pt x="1727200" y="1206500"/>
                </a:lnTo>
                <a:lnTo>
                  <a:pt x="1720850" y="1263650"/>
                </a:lnTo>
                <a:lnTo>
                  <a:pt x="1663700" y="1143000"/>
                </a:lnTo>
                <a:lnTo>
                  <a:pt x="1625600" y="920750"/>
                </a:lnTo>
                <a:lnTo>
                  <a:pt x="1612900" y="793750"/>
                </a:lnTo>
                <a:cubicBezTo>
                  <a:pt x="1613165" y="747712"/>
                  <a:pt x="1613429" y="701675"/>
                  <a:pt x="1613694" y="655637"/>
                </a:cubicBezTo>
                <a:cubicBezTo>
                  <a:pt x="1613165" y="640027"/>
                  <a:pt x="1612635" y="624417"/>
                  <a:pt x="1612106" y="608807"/>
                </a:cubicBezTo>
                <a:lnTo>
                  <a:pt x="1606550" y="527050"/>
                </a:lnTo>
                <a:lnTo>
                  <a:pt x="1562100" y="571500"/>
                </a:lnTo>
                <a:lnTo>
                  <a:pt x="1536700" y="692150"/>
                </a:lnTo>
                <a:lnTo>
                  <a:pt x="1524000" y="806450"/>
                </a:lnTo>
                <a:lnTo>
                  <a:pt x="1498600" y="704850"/>
                </a:lnTo>
                <a:lnTo>
                  <a:pt x="1511300" y="533400"/>
                </a:lnTo>
                <a:lnTo>
                  <a:pt x="1517650" y="381000"/>
                </a:lnTo>
                <a:lnTo>
                  <a:pt x="1447800" y="539750"/>
                </a:lnTo>
                <a:lnTo>
                  <a:pt x="1397000" y="711200"/>
                </a:lnTo>
                <a:lnTo>
                  <a:pt x="1397000" y="711200"/>
                </a:lnTo>
                <a:lnTo>
                  <a:pt x="1397000" y="514350"/>
                </a:lnTo>
                <a:lnTo>
                  <a:pt x="1377950" y="330200"/>
                </a:lnTo>
                <a:lnTo>
                  <a:pt x="1346200" y="120650"/>
                </a:lnTo>
                <a:lnTo>
                  <a:pt x="1327150" y="50800"/>
                </a:lnTo>
                <a:lnTo>
                  <a:pt x="1276350" y="234950"/>
                </a:lnTo>
                <a:lnTo>
                  <a:pt x="1244600" y="368300"/>
                </a:lnTo>
                <a:lnTo>
                  <a:pt x="1206500" y="412750"/>
                </a:lnTo>
                <a:cubicBezTo>
                  <a:pt x="1198298" y="388938"/>
                  <a:pt x="1190096" y="324643"/>
                  <a:pt x="1181894" y="300831"/>
                </a:cubicBezTo>
                <a:lnTo>
                  <a:pt x="1146175" y="244475"/>
                </a:lnTo>
                <a:lnTo>
                  <a:pt x="1087438" y="408782"/>
                </a:lnTo>
                <a:lnTo>
                  <a:pt x="1054100" y="0"/>
                </a:lnTo>
                <a:lnTo>
                  <a:pt x="1054100" y="0"/>
                </a:lnTo>
                <a:lnTo>
                  <a:pt x="984250" y="228600"/>
                </a:lnTo>
                <a:lnTo>
                  <a:pt x="984250" y="450850"/>
                </a:lnTo>
                <a:lnTo>
                  <a:pt x="990600" y="609600"/>
                </a:lnTo>
                <a:lnTo>
                  <a:pt x="984250" y="749300"/>
                </a:lnTo>
                <a:lnTo>
                  <a:pt x="977900" y="857250"/>
                </a:lnTo>
                <a:lnTo>
                  <a:pt x="977900" y="857250"/>
                </a:lnTo>
                <a:lnTo>
                  <a:pt x="901700" y="781050"/>
                </a:lnTo>
                <a:lnTo>
                  <a:pt x="886619" y="624682"/>
                </a:lnTo>
                <a:lnTo>
                  <a:pt x="819150" y="541338"/>
                </a:lnTo>
                <a:lnTo>
                  <a:pt x="793750" y="711200"/>
                </a:lnTo>
                <a:lnTo>
                  <a:pt x="831850" y="857250"/>
                </a:lnTo>
                <a:lnTo>
                  <a:pt x="812800" y="1121569"/>
                </a:lnTo>
                <a:lnTo>
                  <a:pt x="774700" y="825500"/>
                </a:lnTo>
                <a:lnTo>
                  <a:pt x="711200" y="857250"/>
                </a:lnTo>
                <a:lnTo>
                  <a:pt x="711200" y="1041400"/>
                </a:lnTo>
                <a:lnTo>
                  <a:pt x="692150" y="1212850"/>
                </a:lnTo>
                <a:lnTo>
                  <a:pt x="628650" y="1111250"/>
                </a:lnTo>
                <a:lnTo>
                  <a:pt x="641350" y="1276350"/>
                </a:lnTo>
                <a:lnTo>
                  <a:pt x="609600" y="1441450"/>
                </a:lnTo>
                <a:lnTo>
                  <a:pt x="584200" y="1301750"/>
                </a:lnTo>
                <a:lnTo>
                  <a:pt x="527050" y="1244600"/>
                </a:lnTo>
                <a:lnTo>
                  <a:pt x="540544" y="1449388"/>
                </a:lnTo>
                <a:lnTo>
                  <a:pt x="494506" y="1638300"/>
                </a:lnTo>
                <a:cubicBezTo>
                  <a:pt x="495565" y="1682485"/>
                  <a:pt x="496623" y="1726671"/>
                  <a:pt x="497682" y="1770856"/>
                </a:cubicBezTo>
                <a:lnTo>
                  <a:pt x="520700" y="1873250"/>
                </a:lnTo>
                <a:lnTo>
                  <a:pt x="577057" y="2111375"/>
                </a:lnTo>
                <a:lnTo>
                  <a:pt x="469900" y="1968500"/>
                </a:lnTo>
                <a:lnTo>
                  <a:pt x="412750" y="1771650"/>
                </a:lnTo>
                <a:cubicBezTo>
                  <a:pt x="400844" y="1752071"/>
                  <a:pt x="357981" y="1949185"/>
                  <a:pt x="346075" y="1929606"/>
                </a:cubicBezTo>
                <a:cubicBezTo>
                  <a:pt x="334566" y="1933310"/>
                  <a:pt x="320410" y="1837928"/>
                  <a:pt x="319881" y="1791494"/>
                </a:cubicBezTo>
                <a:cubicBezTo>
                  <a:pt x="319352" y="1745060"/>
                  <a:pt x="330597" y="1688041"/>
                  <a:pt x="326231" y="1646237"/>
                </a:cubicBezTo>
                <a:lnTo>
                  <a:pt x="317500" y="1543050"/>
                </a:lnTo>
                <a:lnTo>
                  <a:pt x="285750" y="1409700"/>
                </a:lnTo>
                <a:lnTo>
                  <a:pt x="254000" y="1365250"/>
                </a:lnTo>
                <a:lnTo>
                  <a:pt x="209550" y="1543050"/>
                </a:lnTo>
                <a:lnTo>
                  <a:pt x="177800" y="1714500"/>
                </a:lnTo>
                <a:lnTo>
                  <a:pt x="158750" y="1873250"/>
                </a:lnTo>
                <a:lnTo>
                  <a:pt x="158750" y="2095500"/>
                </a:lnTo>
                <a:lnTo>
                  <a:pt x="209550" y="2247900"/>
                </a:lnTo>
                <a:lnTo>
                  <a:pt x="209550" y="2406650"/>
                </a:lnTo>
                <a:lnTo>
                  <a:pt x="196850" y="2495550"/>
                </a:lnTo>
                <a:lnTo>
                  <a:pt x="152400" y="2387600"/>
                </a:lnTo>
                <a:lnTo>
                  <a:pt x="82550" y="2324100"/>
                </a:lnTo>
                <a:lnTo>
                  <a:pt x="69850" y="2489200"/>
                </a:lnTo>
                <a:lnTo>
                  <a:pt x="101600" y="2584450"/>
                </a:lnTo>
                <a:lnTo>
                  <a:pt x="120650" y="2635250"/>
                </a:lnTo>
                <a:lnTo>
                  <a:pt x="57150" y="2705100"/>
                </a:lnTo>
                <a:lnTo>
                  <a:pt x="0" y="2686050"/>
                </a:lnTo>
                <a:lnTo>
                  <a:pt x="12700" y="2762250"/>
                </a:lnTo>
                <a:lnTo>
                  <a:pt x="95250" y="2895600"/>
                </a:lnTo>
                <a:lnTo>
                  <a:pt x="169068" y="2994025"/>
                </a:lnTo>
                <a:lnTo>
                  <a:pt x="215900" y="3194050"/>
                </a:lnTo>
                <a:lnTo>
                  <a:pt x="381000" y="3270250"/>
                </a:lnTo>
                <a:lnTo>
                  <a:pt x="488950" y="3346450"/>
                </a:lnTo>
                <a:lnTo>
                  <a:pt x="556419" y="3285332"/>
                </a:lnTo>
                <a:cubicBezTo>
                  <a:pt x="583142" y="3326342"/>
                  <a:pt x="605102" y="3386403"/>
                  <a:pt x="631825" y="3427413"/>
                </a:cubicBezTo>
                <a:lnTo>
                  <a:pt x="711200" y="3505200"/>
                </a:lnTo>
                <a:lnTo>
                  <a:pt x="850900" y="3606800"/>
                </a:lnTo>
                <a:lnTo>
                  <a:pt x="914400" y="3708400"/>
                </a:lnTo>
                <a:lnTo>
                  <a:pt x="965200" y="3790950"/>
                </a:lnTo>
                <a:lnTo>
                  <a:pt x="1022350" y="3822700"/>
                </a:lnTo>
                <a:lnTo>
                  <a:pt x="1123950" y="3848100"/>
                </a:lnTo>
                <a:lnTo>
                  <a:pt x="1225550" y="3873500"/>
                </a:lnTo>
                <a:lnTo>
                  <a:pt x="1314450" y="3905250"/>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 name="Title 1">
            <a:extLst>
              <a:ext uri="{FF2B5EF4-FFF2-40B4-BE49-F238E27FC236}">
                <a16:creationId xmlns:a16="http://schemas.microsoft.com/office/drawing/2014/main" id="{C1BC6385-4B69-496A-BC6F-6D64AC25F0AA}"/>
              </a:ext>
            </a:extLst>
          </p:cNvPr>
          <p:cNvSpPr txBox="1">
            <a:spLocks/>
          </p:cNvSpPr>
          <p:nvPr/>
        </p:nvSpPr>
        <p:spPr>
          <a:xfrm>
            <a:off x="3768724" y="2403475"/>
            <a:ext cx="2023431" cy="769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5" name="Title 1">
            <a:extLst>
              <a:ext uri="{FF2B5EF4-FFF2-40B4-BE49-F238E27FC236}">
                <a16:creationId xmlns:a16="http://schemas.microsoft.com/office/drawing/2014/main" id="{B4512701-766F-46B0-9876-F14C4B28372A}"/>
              </a:ext>
            </a:extLst>
          </p:cNvPr>
          <p:cNvSpPr txBox="1">
            <a:spLocks/>
          </p:cNvSpPr>
          <p:nvPr/>
        </p:nvSpPr>
        <p:spPr>
          <a:xfrm>
            <a:off x="1500981" y="3074987"/>
            <a:ext cx="2023431" cy="769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28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6" name="Title 1">
            <a:extLst>
              <a:ext uri="{FF2B5EF4-FFF2-40B4-BE49-F238E27FC236}">
                <a16:creationId xmlns:a16="http://schemas.microsoft.com/office/drawing/2014/main" id="{8B8E8DE4-427D-4780-A424-CFF6874DD50D}"/>
              </a:ext>
            </a:extLst>
          </p:cNvPr>
          <p:cNvSpPr txBox="1">
            <a:spLocks/>
          </p:cNvSpPr>
          <p:nvPr/>
        </p:nvSpPr>
        <p:spPr>
          <a:xfrm>
            <a:off x="6539220" y="3078163"/>
            <a:ext cx="2023431" cy="769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Moreover God said to Moses, "Thus you shall say to the children of Israel: 'The LORD God of your fathers, the God of Abraham,      the God of Isaac, and the God of Jacob, has sent me to you. This is My name forever, and this is My memorial to all generations.'"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Exodus 3:15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Title 1">
            <a:extLst>
              <a:ext uri="{FF2B5EF4-FFF2-40B4-BE49-F238E27FC236}">
                <a16:creationId xmlns:a16="http://schemas.microsoft.com/office/drawing/2014/main" id="{63D8ED32-BD2F-4F4B-999D-BADD109F585F}"/>
              </a:ext>
            </a:extLst>
          </p:cNvPr>
          <p:cNvSpPr txBox="1">
            <a:spLocks/>
          </p:cNvSpPr>
          <p:nvPr/>
        </p:nvSpPr>
        <p:spPr>
          <a:xfrm>
            <a:off x="546099" y="3733800"/>
            <a:ext cx="1651001" cy="769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chemeClr val="bg1"/>
                </a:solidFill>
                <a:effectLst>
                  <a:glow rad="127000">
                    <a:schemeClr val="tx1"/>
                  </a:glow>
                  <a:outerShdw blurRad="63500" dir="3600000" algn="tl" rotWithShape="0">
                    <a:srgbClr val="000000">
                      <a:alpha val="70000"/>
                    </a:srgbClr>
                  </a:outerShdw>
                </a:effectLst>
                <a:latin typeface="Calibri" panose="020F0502020204030204" pitchFamily="34" charset="0"/>
              </a:rPr>
              <a:t>souls</a:t>
            </a:r>
          </a:p>
        </p:txBody>
      </p:sp>
      <p:sp>
        <p:nvSpPr>
          <p:cNvPr id="8" name="Title 1">
            <a:extLst>
              <a:ext uri="{FF2B5EF4-FFF2-40B4-BE49-F238E27FC236}">
                <a16:creationId xmlns:a16="http://schemas.microsoft.com/office/drawing/2014/main" id="{5D1E914F-2C77-43BA-BA56-637108F7854D}"/>
              </a:ext>
            </a:extLst>
          </p:cNvPr>
          <p:cNvSpPr txBox="1">
            <a:spLocks/>
          </p:cNvSpPr>
          <p:nvPr/>
        </p:nvSpPr>
        <p:spPr>
          <a:xfrm>
            <a:off x="3162299" y="3060700"/>
            <a:ext cx="1651001" cy="769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chemeClr val="bg1"/>
                </a:solidFill>
                <a:effectLst>
                  <a:glow rad="127000">
                    <a:schemeClr val="tx1"/>
                  </a:glow>
                  <a:outerShdw blurRad="63500" dir="3600000" algn="tl" rotWithShape="0">
                    <a:srgbClr val="000000">
                      <a:alpha val="70000"/>
                    </a:srgbClr>
                  </a:outerShdw>
                </a:effectLst>
                <a:latin typeface="Calibri" panose="020F0502020204030204" pitchFamily="34" charset="0"/>
              </a:rPr>
              <a:t>souls</a:t>
            </a:r>
          </a:p>
        </p:txBody>
      </p:sp>
      <p:sp>
        <p:nvSpPr>
          <p:cNvPr id="11" name="Rectangle 2">
            <a:extLst>
              <a:ext uri="{FF2B5EF4-FFF2-40B4-BE49-F238E27FC236}">
                <a16:creationId xmlns:a16="http://schemas.microsoft.com/office/drawing/2014/main" id="{B0349F89-251A-43BF-9A0F-F1B327270B83}"/>
              </a:ext>
            </a:extLst>
          </p:cNvPr>
          <p:cNvSpPr txBox="1">
            <a:spLocks noChangeArrowheads="1"/>
          </p:cNvSpPr>
          <p:nvPr/>
        </p:nvSpPr>
        <p:spPr bwMode="auto">
          <a:xfrm>
            <a:off x="5494697" y="2387516"/>
            <a:ext cx="2523924"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Abraham</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9" name="Title 1">
            <a:extLst>
              <a:ext uri="{FF2B5EF4-FFF2-40B4-BE49-F238E27FC236}">
                <a16:creationId xmlns:a16="http://schemas.microsoft.com/office/drawing/2014/main" id="{C19BB739-F517-4738-B31F-29F6D8CF6411}"/>
              </a:ext>
            </a:extLst>
          </p:cNvPr>
          <p:cNvSpPr txBox="1">
            <a:spLocks/>
          </p:cNvSpPr>
          <p:nvPr/>
        </p:nvSpPr>
        <p:spPr>
          <a:xfrm>
            <a:off x="5880099" y="2400300"/>
            <a:ext cx="1651001" cy="769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chemeClr val="bg1"/>
                </a:solidFill>
                <a:effectLst>
                  <a:glow rad="127000">
                    <a:schemeClr val="tx1"/>
                  </a:glow>
                  <a:outerShdw blurRad="63500" dir="3600000" algn="tl" rotWithShape="0">
                    <a:srgbClr val="000000">
                      <a:alpha val="70000"/>
                    </a:srgbClr>
                  </a:outerShdw>
                </a:effectLst>
                <a:latin typeface="Calibri" panose="020F0502020204030204" pitchFamily="34" charset="0"/>
              </a:rPr>
              <a:t>souls</a:t>
            </a:r>
          </a:p>
        </p:txBody>
      </p:sp>
      <p:sp>
        <p:nvSpPr>
          <p:cNvPr id="19" name="Rectangle 2">
            <a:extLst>
              <a:ext uri="{FF2B5EF4-FFF2-40B4-BE49-F238E27FC236}">
                <a16:creationId xmlns:a16="http://schemas.microsoft.com/office/drawing/2014/main" id="{BD6C94A2-4708-47D7-9E1C-7CA991EF3A4E}"/>
              </a:ext>
            </a:extLst>
          </p:cNvPr>
          <p:cNvSpPr txBox="1">
            <a:spLocks noChangeArrowheads="1"/>
          </p:cNvSpPr>
          <p:nvPr/>
        </p:nvSpPr>
        <p:spPr bwMode="auto">
          <a:xfrm>
            <a:off x="7039074" y="2597576"/>
            <a:ext cx="1375611"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965ED71A-4203-4471-BE9F-F5C32250FDAA}"/>
              </a:ext>
            </a:extLst>
          </p:cNvPr>
          <p:cNvSpPr txBox="1">
            <a:spLocks noChangeArrowheads="1"/>
          </p:cNvSpPr>
          <p:nvPr/>
        </p:nvSpPr>
        <p:spPr bwMode="auto">
          <a:xfrm>
            <a:off x="7039074" y="2597576"/>
            <a:ext cx="1375611"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3644D3C5-3B5A-4473-832F-EC1D9FD4379E}"/>
              </a:ext>
            </a:extLst>
          </p:cNvPr>
          <p:cNvSpPr txBox="1">
            <a:spLocks noChangeArrowheads="1"/>
          </p:cNvSpPr>
          <p:nvPr/>
        </p:nvSpPr>
        <p:spPr bwMode="auto">
          <a:xfrm>
            <a:off x="7039074" y="2597576"/>
            <a:ext cx="1375611"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6DC2185F-4691-4B19-8032-5EF15B4ED0DA}"/>
              </a:ext>
            </a:extLst>
          </p:cNvPr>
          <p:cNvSpPr txBox="1">
            <a:spLocks noChangeArrowheads="1"/>
          </p:cNvSpPr>
          <p:nvPr/>
        </p:nvSpPr>
        <p:spPr bwMode="auto">
          <a:xfrm>
            <a:off x="7039074" y="2597576"/>
            <a:ext cx="1375611"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a:t>
            </a:r>
            <a:endParaRPr lang="en-US" altLang="en-US"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C692301F-FDEB-4EC1-9BA4-0C571E99F4EA}"/>
              </a:ext>
            </a:extLst>
          </p:cNvPr>
          <p:cNvSpPr txBox="1">
            <a:spLocks noChangeArrowheads="1"/>
          </p:cNvSpPr>
          <p:nvPr/>
        </p:nvSpPr>
        <p:spPr bwMode="auto">
          <a:xfrm>
            <a:off x="6070500" y="367212"/>
            <a:ext cx="2075727"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Moses</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hidden="1">
            <a:extLst>
              <a:ext uri="{FF2B5EF4-FFF2-40B4-BE49-F238E27FC236}">
                <a16:creationId xmlns:a16="http://schemas.microsoft.com/office/drawing/2014/main" id="{202F2106-1AD5-4B63-8D51-07AC4A6EEDE9}"/>
              </a:ext>
            </a:extLst>
          </p:cNvPr>
          <p:cNvSpPr txBox="1">
            <a:spLocks noChangeArrowheads="1"/>
          </p:cNvSpPr>
          <p:nvPr/>
        </p:nvSpPr>
        <p:spPr bwMode="auto">
          <a:xfrm>
            <a:off x="2722446" y="3730541"/>
            <a:ext cx="2523924"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Abraham</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AD103C8E-2004-4A04-8355-CF3E658EDE5C}"/>
              </a:ext>
            </a:extLst>
          </p:cNvPr>
          <p:cNvSpPr txBox="1">
            <a:spLocks noChangeArrowheads="1"/>
          </p:cNvSpPr>
          <p:nvPr/>
        </p:nvSpPr>
        <p:spPr bwMode="auto">
          <a:xfrm>
            <a:off x="3829526" y="2390774"/>
            <a:ext cx="189023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God of</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F8C811BC-14FD-43A3-A517-DFB72544994B}"/>
              </a:ext>
            </a:extLst>
          </p:cNvPr>
          <p:cNvSpPr txBox="1">
            <a:spLocks noChangeArrowheads="1"/>
          </p:cNvSpPr>
          <p:nvPr/>
        </p:nvSpPr>
        <p:spPr bwMode="auto">
          <a:xfrm>
            <a:off x="1623535" y="3063239"/>
            <a:ext cx="177593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God of</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929BFE96-4C42-4410-9D95-C9D56CF63876}"/>
              </a:ext>
            </a:extLst>
          </p:cNvPr>
          <p:cNvSpPr txBox="1">
            <a:spLocks noChangeArrowheads="1"/>
          </p:cNvSpPr>
          <p:nvPr/>
        </p:nvSpPr>
        <p:spPr bwMode="auto">
          <a:xfrm>
            <a:off x="6579392" y="3065144"/>
            <a:ext cx="190452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God of</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4417059"/>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1" nodeType="withEffect">
                                  <p:stCondLst>
                                    <p:cond delay="100"/>
                                  </p:stCondLst>
                                  <p:childTnLst>
                                    <p:animMotion origin="layout" path="M 4.72222E-6 4.81481E-6 L -0.40122 -0.32431 " pathEditMode="relative" rAng="0" ptsTypes="AA">
                                      <p:cBhvr>
                                        <p:cTn id="6" dur="1900" fill="hold"/>
                                        <p:tgtEl>
                                          <p:spTgt spid="19"/>
                                        </p:tgtEl>
                                        <p:attrNameLst>
                                          <p:attrName>ppt_x</p:attrName>
                                          <p:attrName>ppt_y</p:attrName>
                                        </p:attrNameLst>
                                      </p:cBhvr>
                                      <p:rCtr x="-20069" y="-16227"/>
                                    </p:animMotion>
                                  </p:childTnLst>
                                </p:cTn>
                              </p:par>
                              <p:par>
                                <p:cTn id="7" presetID="42" presetClass="path" presetSubtype="0" accel="50000" decel="50000" fill="hold" grpId="1" nodeType="withEffect">
                                  <p:stCondLst>
                                    <p:cond delay="100"/>
                                  </p:stCondLst>
                                  <p:childTnLst>
                                    <p:animMotion origin="layout" path="M 4.72222E-6 4.81481E-6 L -0.18768 -0.12848 " pathEditMode="relative" rAng="0" ptsTypes="AA">
                                      <p:cBhvr>
                                        <p:cTn id="8" dur="1900" fill="hold"/>
                                        <p:tgtEl>
                                          <p:spTgt spid="20"/>
                                        </p:tgtEl>
                                        <p:attrNameLst>
                                          <p:attrName>ppt_x</p:attrName>
                                          <p:attrName>ppt_y</p:attrName>
                                        </p:attrNameLst>
                                      </p:cBhvr>
                                      <p:rCtr x="-9392" y="-6435"/>
                                    </p:animMotion>
                                  </p:childTnLst>
                                </p:cTn>
                              </p:par>
                              <p:par>
                                <p:cTn id="9" presetID="42" presetClass="path" presetSubtype="0" accel="50000" decel="50000" fill="hold" grpId="1" nodeType="withEffect">
                                  <p:stCondLst>
                                    <p:cond delay="100"/>
                                  </p:stCondLst>
                                  <p:childTnLst>
                                    <p:animMotion origin="layout" path="M 4.72222E-6 4.81481E-6 L -0.35573 -0.03102 " pathEditMode="relative" rAng="0" ptsTypes="AA">
                                      <p:cBhvr>
                                        <p:cTn id="10" dur="1900" fill="hold"/>
                                        <p:tgtEl>
                                          <p:spTgt spid="21"/>
                                        </p:tgtEl>
                                        <p:attrNameLst>
                                          <p:attrName>ppt_x</p:attrName>
                                          <p:attrName>ppt_y</p:attrName>
                                        </p:attrNameLst>
                                      </p:cBhvr>
                                      <p:rCtr x="-17795" y="-1551"/>
                                    </p:animMotion>
                                  </p:childTnLst>
                                </p:cTn>
                              </p:par>
                              <p:par>
                                <p:cTn id="11" presetID="42" presetClass="path" presetSubtype="0" accel="50000" decel="50000" fill="hold" grpId="1" nodeType="withEffect">
                                  <p:stCondLst>
                                    <p:cond delay="100"/>
                                  </p:stCondLst>
                                  <p:childTnLst>
                                    <p:animMotion origin="layout" path="M 4.72222E-6 4.81481E-6 L -0.6033 0.06689 " pathEditMode="relative" rAng="0" ptsTypes="AA">
                                      <p:cBhvr>
                                        <p:cTn id="12" dur="1900" fill="hold"/>
                                        <p:tgtEl>
                                          <p:spTgt spid="22"/>
                                        </p:tgtEl>
                                        <p:attrNameLst>
                                          <p:attrName>ppt_x</p:attrName>
                                          <p:attrName>ppt_y</p:attrName>
                                        </p:attrNameLst>
                                      </p:cBhvr>
                                      <p:rCtr x="-30174" y="3333"/>
                                    </p:animMotion>
                                  </p:childTnLst>
                                </p:cTn>
                              </p:par>
                              <p:par>
                                <p:cTn id="13" presetID="17" presetClass="entr" presetSubtype="4" fill="hold" grpId="0" nodeType="withEffect">
                                  <p:stCondLst>
                                    <p:cond delay="1500"/>
                                  </p:stCondLst>
                                  <p:childTnLst>
                                    <p:set>
                                      <p:cBhvr>
                                        <p:cTn id="14" dur="1" fill="hold">
                                          <p:stCondLst>
                                            <p:cond delay="0"/>
                                          </p:stCondLst>
                                        </p:cTn>
                                        <p:tgtEl>
                                          <p:spTgt spid="3074"/>
                                        </p:tgtEl>
                                        <p:attrNameLst>
                                          <p:attrName>style.visibility</p:attrName>
                                        </p:attrNameLst>
                                      </p:cBhvr>
                                      <p:to>
                                        <p:strVal val="visible"/>
                                      </p:to>
                                    </p:set>
                                    <p:anim calcmode="lin" valueType="num">
                                      <p:cBhvr>
                                        <p:cTn id="15" dur="750" fill="hold"/>
                                        <p:tgtEl>
                                          <p:spTgt spid="3074"/>
                                        </p:tgtEl>
                                        <p:attrNameLst>
                                          <p:attrName>ppt_x</p:attrName>
                                        </p:attrNameLst>
                                      </p:cBhvr>
                                      <p:tavLst>
                                        <p:tav tm="0">
                                          <p:val>
                                            <p:strVal val="#ppt_x"/>
                                          </p:val>
                                        </p:tav>
                                        <p:tav tm="100000">
                                          <p:val>
                                            <p:strVal val="#ppt_x"/>
                                          </p:val>
                                        </p:tav>
                                      </p:tavLst>
                                    </p:anim>
                                    <p:anim calcmode="lin" valueType="num">
                                      <p:cBhvr>
                                        <p:cTn id="16" dur="750" fill="hold"/>
                                        <p:tgtEl>
                                          <p:spTgt spid="3074"/>
                                        </p:tgtEl>
                                        <p:attrNameLst>
                                          <p:attrName>ppt_y</p:attrName>
                                        </p:attrNameLst>
                                      </p:cBhvr>
                                      <p:tavLst>
                                        <p:tav tm="0">
                                          <p:val>
                                            <p:strVal val="#ppt_y+#ppt_h/2"/>
                                          </p:val>
                                        </p:tav>
                                        <p:tav tm="100000">
                                          <p:val>
                                            <p:strVal val="#ppt_y"/>
                                          </p:val>
                                        </p:tav>
                                      </p:tavLst>
                                    </p:anim>
                                    <p:anim calcmode="lin" valueType="num">
                                      <p:cBhvr>
                                        <p:cTn id="17" dur="750" fill="hold"/>
                                        <p:tgtEl>
                                          <p:spTgt spid="3074"/>
                                        </p:tgtEl>
                                        <p:attrNameLst>
                                          <p:attrName>ppt_w</p:attrName>
                                        </p:attrNameLst>
                                      </p:cBhvr>
                                      <p:tavLst>
                                        <p:tav tm="0">
                                          <p:val>
                                            <p:strVal val="#ppt_w"/>
                                          </p:val>
                                        </p:tav>
                                        <p:tav tm="100000">
                                          <p:val>
                                            <p:strVal val="#ppt_w"/>
                                          </p:val>
                                        </p:tav>
                                      </p:tavLst>
                                    </p:anim>
                                    <p:anim calcmode="lin" valueType="num">
                                      <p:cBhvr>
                                        <p:cTn id="18" dur="750" fill="hold"/>
                                        <p:tgtEl>
                                          <p:spTgt spid="3074"/>
                                        </p:tgtEl>
                                        <p:attrNameLst>
                                          <p:attrName>ppt_h</p:attrName>
                                        </p:attrNameLst>
                                      </p:cBhvr>
                                      <p:tavLst>
                                        <p:tav tm="0">
                                          <p:val>
                                            <p:fltVal val="0"/>
                                          </p:val>
                                        </p:tav>
                                        <p:tav tm="100000">
                                          <p:val>
                                            <p:strVal val="#ppt_h"/>
                                          </p:val>
                                        </p:tav>
                                      </p:tavLst>
                                    </p:anim>
                                  </p:childTnLst>
                                </p:cTn>
                              </p:par>
                            </p:childTnLst>
                          </p:cTn>
                        </p:par>
                        <p:par>
                          <p:cTn id="19" fill="hold">
                            <p:stCondLst>
                              <p:cond delay="2250"/>
                            </p:stCondLst>
                            <p:childTnLst>
                              <p:par>
                                <p:cTn id="20" presetID="10" presetClass="exit" presetSubtype="0" fill="hold" grpId="2" nodeType="afterEffect">
                                  <p:stCondLst>
                                    <p:cond delay="0"/>
                                  </p:stCondLst>
                                  <p:childTnLst>
                                    <p:animEffect transition="out" filter="fade">
                                      <p:cBhvr>
                                        <p:cTn id="21" dur="250"/>
                                        <p:tgtEl>
                                          <p:spTgt spid="19"/>
                                        </p:tgtEl>
                                      </p:cBhvr>
                                    </p:animEffect>
                                    <p:set>
                                      <p:cBhvr>
                                        <p:cTn id="22" dur="1" fill="hold">
                                          <p:stCondLst>
                                            <p:cond delay="249"/>
                                          </p:stCondLst>
                                        </p:cTn>
                                        <p:tgtEl>
                                          <p:spTgt spid="19"/>
                                        </p:tgtEl>
                                        <p:attrNameLst>
                                          <p:attrName>style.visibility</p:attrName>
                                        </p:attrNameLst>
                                      </p:cBhvr>
                                      <p:to>
                                        <p:strVal val="hidden"/>
                                      </p:to>
                                    </p:set>
                                  </p:childTnLst>
                                </p:cTn>
                              </p:par>
                              <p:par>
                                <p:cTn id="23" presetID="10" presetClass="exit" presetSubtype="0" fill="hold" grpId="2" nodeType="withEffect">
                                  <p:stCondLst>
                                    <p:cond delay="0"/>
                                  </p:stCondLst>
                                  <p:childTnLst>
                                    <p:animEffect transition="out" filter="fade">
                                      <p:cBhvr>
                                        <p:cTn id="24" dur="250"/>
                                        <p:tgtEl>
                                          <p:spTgt spid="20"/>
                                        </p:tgtEl>
                                      </p:cBhvr>
                                    </p:animEffect>
                                    <p:set>
                                      <p:cBhvr>
                                        <p:cTn id="25" dur="1" fill="hold">
                                          <p:stCondLst>
                                            <p:cond delay="249"/>
                                          </p:stCondLst>
                                        </p:cTn>
                                        <p:tgtEl>
                                          <p:spTgt spid="20"/>
                                        </p:tgtEl>
                                        <p:attrNameLst>
                                          <p:attrName>style.visibility</p:attrName>
                                        </p:attrNameLst>
                                      </p:cBhvr>
                                      <p:to>
                                        <p:strVal val="hidden"/>
                                      </p:to>
                                    </p:set>
                                  </p:childTnLst>
                                </p:cTn>
                              </p:par>
                              <p:par>
                                <p:cTn id="26" presetID="10" presetClass="exit" presetSubtype="0" fill="hold" grpId="2" nodeType="withEffect">
                                  <p:stCondLst>
                                    <p:cond delay="0"/>
                                  </p:stCondLst>
                                  <p:childTnLst>
                                    <p:animEffect transition="out" filter="fade">
                                      <p:cBhvr>
                                        <p:cTn id="27" dur="250"/>
                                        <p:tgtEl>
                                          <p:spTgt spid="21"/>
                                        </p:tgtEl>
                                      </p:cBhvr>
                                    </p:animEffect>
                                    <p:set>
                                      <p:cBhvr>
                                        <p:cTn id="28" dur="1" fill="hold">
                                          <p:stCondLst>
                                            <p:cond delay="249"/>
                                          </p:stCondLst>
                                        </p:cTn>
                                        <p:tgtEl>
                                          <p:spTgt spid="21"/>
                                        </p:tgtEl>
                                        <p:attrNameLst>
                                          <p:attrName>style.visibility</p:attrName>
                                        </p:attrNameLst>
                                      </p:cBhvr>
                                      <p:to>
                                        <p:strVal val="hidden"/>
                                      </p:to>
                                    </p:set>
                                  </p:childTnLst>
                                </p:cTn>
                              </p:par>
                              <p:par>
                                <p:cTn id="29" presetID="10" presetClass="exit" presetSubtype="0" fill="hold" grpId="2" nodeType="withEffect">
                                  <p:stCondLst>
                                    <p:cond delay="0"/>
                                  </p:stCondLst>
                                  <p:childTnLst>
                                    <p:animEffect transition="out" filter="fade">
                                      <p:cBhvr>
                                        <p:cTn id="30" dur="250"/>
                                        <p:tgtEl>
                                          <p:spTgt spid="22"/>
                                        </p:tgtEl>
                                      </p:cBhvr>
                                    </p:animEffect>
                                    <p:set>
                                      <p:cBhvr>
                                        <p:cTn id="31" dur="1" fill="hold">
                                          <p:stCondLst>
                                            <p:cond delay="249"/>
                                          </p:stCondLst>
                                        </p:cTn>
                                        <p:tgtEl>
                                          <p:spTgt spid="2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par>
                                <p:cTn id="37" presetID="18" presetClass="emph" presetSubtype="0" fill="hold" grpId="1" nodeType="withEffect">
                                  <p:stCondLst>
                                    <p:cond delay="0"/>
                                  </p:stCondLst>
                                  <p:childTnLst>
                                    <p:set>
                                      <p:cBhvr override="childStyle">
                                        <p:cTn id="38" dur="500" fill="hold"/>
                                        <p:tgtEl>
                                          <p:spTgt spid="5"/>
                                        </p:tgtEl>
                                        <p:attrNameLst>
                                          <p:attrName>style.textDecorationUnderline</p:attrName>
                                        </p:attrNameLst>
                                      </p:cBhvr>
                                      <p:to>
                                        <p:strVal val="true"/>
                                      </p:to>
                                    </p:set>
                                  </p:childTnLst>
                                </p:cTn>
                              </p:par>
                              <p:par>
                                <p:cTn id="39" presetID="22" presetClass="entr" presetSubtype="8"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par>
                                <p:cTn id="42" presetID="22" presetClass="entr" presetSubtype="8" fill="hold" grpId="0" nodeType="withEffect">
                                  <p:stCondLst>
                                    <p:cond delay="400"/>
                                  </p:stCondLst>
                                  <p:childTnLst>
                                    <p:set>
                                      <p:cBhvr>
                                        <p:cTn id="43" dur="1" fill="hold">
                                          <p:stCondLst>
                                            <p:cond delay="0"/>
                                          </p:stCondLst>
                                        </p:cTn>
                                        <p:tgtEl>
                                          <p:spTgt spid="4"/>
                                        </p:tgtEl>
                                        <p:attrNameLst>
                                          <p:attrName>style.visibility</p:attrName>
                                        </p:attrNameLst>
                                      </p:cBhvr>
                                      <p:to>
                                        <p:strVal val="visible"/>
                                      </p:to>
                                    </p:set>
                                    <p:animEffect transition="in" filter="wipe(left)">
                                      <p:cBhvr>
                                        <p:cTn id="44" dur="500"/>
                                        <p:tgtEl>
                                          <p:spTgt spid="4"/>
                                        </p:tgtEl>
                                      </p:cBhvr>
                                    </p:animEffect>
                                  </p:childTnLst>
                                </p:cTn>
                              </p:par>
                              <p:par>
                                <p:cTn id="45" presetID="18" presetClass="emph" presetSubtype="0" fill="hold" grpId="1" nodeType="withEffect">
                                  <p:stCondLst>
                                    <p:cond delay="400"/>
                                  </p:stCondLst>
                                  <p:childTnLst>
                                    <p:set>
                                      <p:cBhvr override="childStyle">
                                        <p:cTn id="46" dur="500" fill="hold"/>
                                        <p:tgtEl>
                                          <p:spTgt spid="4"/>
                                        </p:tgtEl>
                                        <p:attrNameLst>
                                          <p:attrName>style.textDecorationUnderline</p:attrName>
                                        </p:attrNameLst>
                                      </p:cBhvr>
                                      <p:to>
                                        <p:strVal val="true"/>
                                      </p:to>
                                    </p:set>
                                  </p:childTnLst>
                                </p:cTn>
                              </p:par>
                              <p:par>
                                <p:cTn id="47" presetID="22" presetClass="entr" presetSubtype="8" fill="hold" grpId="0" nodeType="withEffect">
                                  <p:stCondLst>
                                    <p:cond delay="40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par>
                                <p:cTn id="50" presetID="22" presetClass="entr" presetSubtype="8" fill="hold" grpId="0" nodeType="withEffect">
                                  <p:stCondLst>
                                    <p:cond delay="80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500"/>
                                        <p:tgtEl>
                                          <p:spTgt spid="6"/>
                                        </p:tgtEl>
                                      </p:cBhvr>
                                    </p:animEffect>
                                  </p:childTnLst>
                                </p:cTn>
                              </p:par>
                              <p:par>
                                <p:cTn id="53" presetID="18" presetClass="emph" presetSubtype="0" fill="hold" grpId="1" nodeType="withEffect">
                                  <p:stCondLst>
                                    <p:cond delay="800"/>
                                  </p:stCondLst>
                                  <p:childTnLst>
                                    <p:set>
                                      <p:cBhvr override="childStyle">
                                        <p:cTn id="54" dur="500" fill="hold"/>
                                        <p:tgtEl>
                                          <p:spTgt spid="6"/>
                                        </p:tgtEl>
                                        <p:attrNameLst>
                                          <p:attrName>style.textDecorationUnderline</p:attrName>
                                        </p:attrNameLst>
                                      </p:cBhvr>
                                      <p:to>
                                        <p:strVal val="true"/>
                                      </p:to>
                                    </p:set>
                                  </p:childTnLst>
                                </p:cTn>
                              </p:par>
                              <p:par>
                                <p:cTn id="55" presetID="22" presetClass="entr" presetSubtype="8" fill="hold" grpId="0" nodeType="withEffect">
                                  <p:stCondLst>
                                    <p:cond delay="800"/>
                                  </p:stCondLst>
                                  <p:childTnLst>
                                    <p:set>
                                      <p:cBhvr>
                                        <p:cTn id="56" dur="1" fill="hold">
                                          <p:stCondLst>
                                            <p:cond delay="0"/>
                                          </p:stCondLst>
                                        </p:cTn>
                                        <p:tgtEl>
                                          <p:spTgt spid="25"/>
                                        </p:tgtEl>
                                        <p:attrNameLst>
                                          <p:attrName>style.visibility</p:attrName>
                                        </p:attrNameLst>
                                      </p:cBhvr>
                                      <p:to>
                                        <p:strVal val="visible"/>
                                      </p:to>
                                    </p:set>
                                    <p:animEffect transition="in" filter="wipe(left)">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23" presetClass="entr" presetSubtype="16"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500" fill="hold"/>
                                        <p:tgtEl>
                                          <p:spTgt spid="7"/>
                                        </p:tgtEl>
                                        <p:attrNameLst>
                                          <p:attrName>ppt_w</p:attrName>
                                        </p:attrNameLst>
                                      </p:cBhvr>
                                      <p:tavLst>
                                        <p:tav tm="0">
                                          <p:val>
                                            <p:fltVal val="0"/>
                                          </p:val>
                                        </p:tav>
                                        <p:tav tm="100000">
                                          <p:val>
                                            <p:strVal val="#ppt_w"/>
                                          </p:val>
                                        </p:tav>
                                      </p:tavLst>
                                    </p:anim>
                                    <p:anim calcmode="lin" valueType="num">
                                      <p:cBhvr>
                                        <p:cTn id="63" dur="500" fill="hold"/>
                                        <p:tgtEl>
                                          <p:spTgt spid="7"/>
                                        </p:tgtEl>
                                        <p:attrNameLst>
                                          <p:attrName>ppt_h</p:attrName>
                                        </p:attrNameLst>
                                      </p:cBhvr>
                                      <p:tavLst>
                                        <p:tav tm="0">
                                          <p:val>
                                            <p:fltVal val="0"/>
                                          </p:val>
                                        </p:tav>
                                        <p:tav tm="100000">
                                          <p:val>
                                            <p:strVal val="#ppt_h"/>
                                          </p:val>
                                        </p:tav>
                                      </p:tavLst>
                                    </p:anim>
                                  </p:childTnLst>
                                </p:cTn>
                              </p:par>
                              <p:par>
                                <p:cTn id="64" presetID="23" presetClass="entr" presetSubtype="16" fill="hold" grpId="0" nodeType="withEffect">
                                  <p:stCondLst>
                                    <p:cond delay="250"/>
                                  </p:stCondLst>
                                  <p:childTnLst>
                                    <p:set>
                                      <p:cBhvr>
                                        <p:cTn id="65" dur="1" fill="hold">
                                          <p:stCondLst>
                                            <p:cond delay="0"/>
                                          </p:stCondLst>
                                        </p:cTn>
                                        <p:tgtEl>
                                          <p:spTgt spid="8"/>
                                        </p:tgtEl>
                                        <p:attrNameLst>
                                          <p:attrName>style.visibility</p:attrName>
                                        </p:attrNameLst>
                                      </p:cBhvr>
                                      <p:to>
                                        <p:strVal val="visible"/>
                                      </p:to>
                                    </p:set>
                                    <p:anim calcmode="lin" valueType="num">
                                      <p:cBhvr>
                                        <p:cTn id="66" dur="500" fill="hold"/>
                                        <p:tgtEl>
                                          <p:spTgt spid="8"/>
                                        </p:tgtEl>
                                        <p:attrNameLst>
                                          <p:attrName>ppt_w</p:attrName>
                                        </p:attrNameLst>
                                      </p:cBhvr>
                                      <p:tavLst>
                                        <p:tav tm="0">
                                          <p:val>
                                            <p:fltVal val="0"/>
                                          </p:val>
                                        </p:tav>
                                        <p:tav tm="100000">
                                          <p:val>
                                            <p:strVal val="#ppt_w"/>
                                          </p:val>
                                        </p:tav>
                                      </p:tavLst>
                                    </p:anim>
                                    <p:anim calcmode="lin" valueType="num">
                                      <p:cBhvr>
                                        <p:cTn id="67" dur="500" fill="hold"/>
                                        <p:tgtEl>
                                          <p:spTgt spid="8"/>
                                        </p:tgtEl>
                                        <p:attrNameLst>
                                          <p:attrName>ppt_h</p:attrName>
                                        </p:attrNameLst>
                                      </p:cBhvr>
                                      <p:tavLst>
                                        <p:tav tm="0">
                                          <p:val>
                                            <p:fltVal val="0"/>
                                          </p:val>
                                        </p:tav>
                                        <p:tav tm="100000">
                                          <p:val>
                                            <p:strVal val="#ppt_h"/>
                                          </p:val>
                                        </p:tav>
                                      </p:tavLst>
                                    </p:anim>
                                  </p:childTnLst>
                                </p:cTn>
                              </p:par>
                              <p:par>
                                <p:cTn id="68" presetID="23" presetClass="entr" presetSubtype="16" fill="hold" grpId="0" nodeType="withEffect">
                                  <p:stCondLst>
                                    <p:cond delay="500"/>
                                  </p:stCondLst>
                                  <p:childTnLst>
                                    <p:set>
                                      <p:cBhvr>
                                        <p:cTn id="69" dur="1" fill="hold">
                                          <p:stCondLst>
                                            <p:cond delay="0"/>
                                          </p:stCondLst>
                                        </p:cTn>
                                        <p:tgtEl>
                                          <p:spTgt spid="9"/>
                                        </p:tgtEl>
                                        <p:attrNameLst>
                                          <p:attrName>style.visibility</p:attrName>
                                        </p:attrNameLst>
                                      </p:cBhvr>
                                      <p:to>
                                        <p:strVal val="visible"/>
                                      </p:to>
                                    </p:set>
                                    <p:anim calcmode="lin" valueType="num">
                                      <p:cBhvr>
                                        <p:cTn id="70" dur="500" fill="hold"/>
                                        <p:tgtEl>
                                          <p:spTgt spid="9"/>
                                        </p:tgtEl>
                                        <p:attrNameLst>
                                          <p:attrName>ppt_w</p:attrName>
                                        </p:attrNameLst>
                                      </p:cBhvr>
                                      <p:tavLst>
                                        <p:tav tm="0">
                                          <p:val>
                                            <p:fltVal val="0"/>
                                          </p:val>
                                        </p:tav>
                                        <p:tav tm="100000">
                                          <p:val>
                                            <p:strVal val="#ppt_w"/>
                                          </p:val>
                                        </p:tav>
                                      </p:tavLst>
                                    </p:anim>
                                    <p:anim calcmode="lin" valueType="num">
                                      <p:cBhvr>
                                        <p:cTn id="71"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fade">
                                      <p:cBhvr>
                                        <p:cTn id="76" dur="250"/>
                                        <p:tgtEl>
                                          <p:spTgt spid="1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250"/>
                                        <p:tgtEl>
                                          <p:spTgt spid="23"/>
                                        </p:tgtEl>
                                      </p:cBhvr>
                                    </p:animEffect>
                                  </p:childTnLst>
                                </p:cTn>
                              </p:par>
                              <p:par>
                                <p:cTn id="80" presetID="42" presetClass="path" presetSubtype="0" accel="36000" decel="64000" fill="hold" grpId="1" nodeType="withEffect">
                                  <p:stCondLst>
                                    <p:cond delay="0"/>
                                  </p:stCondLst>
                                  <p:childTnLst>
                                    <p:animMotion origin="layout" path="M 1.11111E-6 3.7037E-7 L -0.3033 0.1956 " pathEditMode="relative" rAng="0" ptsTypes="AA">
                                      <p:cBhvr>
                                        <p:cTn id="81" dur="2000" fill="hold"/>
                                        <p:tgtEl>
                                          <p:spTgt spid="11"/>
                                        </p:tgtEl>
                                        <p:attrNameLst>
                                          <p:attrName>ppt_x</p:attrName>
                                          <p:attrName>ppt_y</p:attrName>
                                        </p:attrNameLst>
                                      </p:cBhvr>
                                      <p:rCtr x="-15174" y="9769"/>
                                    </p:animMotion>
                                  </p:childTnLst>
                                </p:cTn>
                              </p:par>
                              <p:par>
                                <p:cTn id="82" presetID="37" presetClass="path" presetSubtype="0" accel="50000" decel="50000" fill="hold" grpId="1" nodeType="withEffect">
                                  <p:stCondLst>
                                    <p:cond delay="0"/>
                                  </p:stCondLst>
                                  <p:childTnLst>
                                    <p:animMotion origin="layout" path="M -0.00052 -3.7037E-6 C -0.04618 0.01783 -0.23195 0.03959 -0.31511 0.0669 C -0.39844 0.09399 -0.42587 0.10926 -0.47865 0.18889 C -0.51181 0.24236 -0.52952 0.30625 -0.54323 0.3794 C -0.55695 0.45209 -0.55469 0.57871 -0.554 0.63056 " pathEditMode="relative" rAng="0" ptsTypes="AAAAA">
                                      <p:cBhvr>
                                        <p:cTn id="83" dur="2000" fill="hold"/>
                                        <p:tgtEl>
                                          <p:spTgt spid="23"/>
                                        </p:tgtEl>
                                        <p:attrNameLst>
                                          <p:attrName>ppt_x</p:attrName>
                                          <p:attrName>ppt_y</p:attrName>
                                        </p:attrNameLst>
                                      </p:cBhvr>
                                      <p:rCtr x="-27708" y="31528"/>
                                    </p:animMotion>
                                  </p:childTnLst>
                                </p:cTn>
                              </p:par>
                              <p:par>
                                <p:cTn id="84" presetID="10" presetClass="exit" presetSubtype="0" fill="hold" grpId="1" nodeType="withEffect">
                                  <p:stCondLst>
                                    <p:cond delay="0"/>
                                  </p:stCondLst>
                                  <p:childTnLst>
                                    <p:animEffect transition="out" filter="fade">
                                      <p:cBhvr>
                                        <p:cTn id="85" dur="1250"/>
                                        <p:tgtEl>
                                          <p:spTgt spid="3074"/>
                                        </p:tgtEl>
                                      </p:cBhvr>
                                    </p:animEffect>
                                    <p:set>
                                      <p:cBhvr>
                                        <p:cTn id="86" dur="1" fill="hold">
                                          <p:stCondLst>
                                            <p:cond delay="1249"/>
                                          </p:stCondLst>
                                        </p:cTn>
                                        <p:tgtEl>
                                          <p:spTgt spid="3074"/>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7"/>
                                        </p:tgtEl>
                                      </p:cBhvr>
                                    </p:animEffect>
                                    <p:set>
                                      <p:cBhvr>
                                        <p:cTn id="89" dur="1" fill="hold">
                                          <p:stCondLst>
                                            <p:cond delay="499"/>
                                          </p:stCondLst>
                                        </p:cTn>
                                        <p:tgtEl>
                                          <p:spTgt spid="7"/>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6"/>
                                        </p:tgtEl>
                                      </p:cBhvr>
                                    </p:animEffect>
                                    <p:set>
                                      <p:cBhvr>
                                        <p:cTn id="92" dur="1" fill="hold">
                                          <p:stCondLst>
                                            <p:cond delay="499"/>
                                          </p:stCondLst>
                                        </p:cTn>
                                        <p:tgtEl>
                                          <p:spTgt spid="6"/>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5"/>
                                        </p:tgtEl>
                                      </p:cBhvr>
                                    </p:animEffect>
                                    <p:set>
                                      <p:cBhvr>
                                        <p:cTn id="95" dur="1" fill="hold">
                                          <p:stCondLst>
                                            <p:cond delay="499"/>
                                          </p:stCondLst>
                                        </p:cTn>
                                        <p:tgtEl>
                                          <p:spTgt spid="5"/>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4"/>
                                        </p:tgtEl>
                                      </p:cBhvr>
                                    </p:animEffect>
                                    <p:set>
                                      <p:cBhvr>
                                        <p:cTn id="98" dur="1" fill="hold">
                                          <p:stCondLst>
                                            <p:cond delay="499"/>
                                          </p:stCondLst>
                                        </p:cTn>
                                        <p:tgtEl>
                                          <p:spTgt spid="4"/>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8"/>
                                        </p:tgtEl>
                                      </p:cBhvr>
                                    </p:animEffect>
                                    <p:set>
                                      <p:cBhvr>
                                        <p:cTn id="101" dur="1" fill="hold">
                                          <p:stCondLst>
                                            <p:cond delay="499"/>
                                          </p:stCondLst>
                                        </p:cTn>
                                        <p:tgtEl>
                                          <p:spTgt spid="18"/>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24"/>
                                        </p:tgtEl>
                                      </p:cBhvr>
                                    </p:animEffect>
                                    <p:set>
                                      <p:cBhvr>
                                        <p:cTn id="104" dur="1" fill="hold">
                                          <p:stCondLst>
                                            <p:cond delay="499"/>
                                          </p:stCondLst>
                                        </p:cTn>
                                        <p:tgtEl>
                                          <p:spTgt spid="24"/>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25"/>
                                        </p:tgtEl>
                                      </p:cBhvr>
                                    </p:animEffect>
                                    <p:set>
                                      <p:cBhvr>
                                        <p:cTn id="107" dur="1" fill="hold">
                                          <p:stCondLst>
                                            <p:cond delay="499"/>
                                          </p:stCondLst>
                                        </p:cTn>
                                        <p:tgtEl>
                                          <p:spTgt spid="25"/>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8"/>
                                        </p:tgtEl>
                                      </p:cBhvr>
                                    </p:animEffect>
                                    <p:set>
                                      <p:cBhvr>
                                        <p:cTn id="110" dur="1" fill="hold">
                                          <p:stCondLst>
                                            <p:cond delay="499"/>
                                          </p:stCondLst>
                                        </p:cTn>
                                        <p:tgtEl>
                                          <p:spTgt spid="8"/>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9"/>
                                        </p:tgtEl>
                                      </p:cBhvr>
                                    </p:animEffect>
                                    <p:set>
                                      <p:cBhvr>
                                        <p:cTn id="113" dur="1" fill="hold">
                                          <p:stCondLst>
                                            <p:cond delay="499"/>
                                          </p:stCondLst>
                                        </p:cTn>
                                        <p:tgtEl>
                                          <p:spTgt spid="9"/>
                                        </p:tgtEl>
                                        <p:attrNameLst>
                                          <p:attrName>style.visibility</p:attrName>
                                        </p:attrNameLst>
                                      </p:cBhvr>
                                      <p:to>
                                        <p:strVal val="hidden"/>
                                      </p:to>
                                    </p:set>
                                  </p:childTnLst>
                                </p:cTn>
                              </p:par>
                            </p:childTnLst>
                          </p:cTn>
                        </p:par>
                        <p:par>
                          <p:cTn id="114" fill="hold">
                            <p:stCondLst>
                              <p:cond delay="2000"/>
                            </p:stCondLst>
                            <p:childTnLst>
                              <p:par>
                                <p:cTn id="115" presetID="23" presetClass="exit" presetSubtype="32" fill="hold" grpId="2" nodeType="afterEffect">
                                  <p:stCondLst>
                                    <p:cond delay="0"/>
                                  </p:stCondLst>
                                  <p:childTnLst>
                                    <p:anim calcmode="lin" valueType="num">
                                      <p:cBhvr>
                                        <p:cTn id="116" dur="500"/>
                                        <p:tgtEl>
                                          <p:spTgt spid="23"/>
                                        </p:tgtEl>
                                        <p:attrNameLst>
                                          <p:attrName>ppt_w</p:attrName>
                                        </p:attrNameLst>
                                      </p:cBhvr>
                                      <p:tavLst>
                                        <p:tav tm="0">
                                          <p:val>
                                            <p:strVal val="ppt_w"/>
                                          </p:val>
                                        </p:tav>
                                        <p:tav tm="100000">
                                          <p:val>
                                            <p:fltVal val="0"/>
                                          </p:val>
                                        </p:tav>
                                      </p:tavLst>
                                    </p:anim>
                                    <p:anim calcmode="lin" valueType="num">
                                      <p:cBhvr>
                                        <p:cTn id="117" dur="500"/>
                                        <p:tgtEl>
                                          <p:spTgt spid="23"/>
                                        </p:tgtEl>
                                        <p:attrNameLst>
                                          <p:attrName>ppt_h</p:attrName>
                                        </p:attrNameLst>
                                      </p:cBhvr>
                                      <p:tavLst>
                                        <p:tav tm="0">
                                          <p:val>
                                            <p:strVal val="ppt_h"/>
                                          </p:val>
                                        </p:tav>
                                        <p:tav tm="100000">
                                          <p:val>
                                            <p:fltVal val="0"/>
                                          </p:val>
                                        </p:tav>
                                      </p:tavLst>
                                    </p:anim>
                                    <p:set>
                                      <p:cBhvr>
                                        <p:cTn id="11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3074" grpId="0"/>
      <p:bldP spid="3074" grpId="1"/>
      <p:bldP spid="7" grpId="0"/>
      <p:bldP spid="7" grpId="2"/>
      <p:bldP spid="8" grpId="0"/>
      <p:bldP spid="8" grpId="1"/>
      <p:bldP spid="11" grpId="0"/>
      <p:bldP spid="11" grpId="1"/>
      <p:bldP spid="9" grpId="0"/>
      <p:bldP spid="9" grpId="1"/>
      <p:bldP spid="19" grpId="1"/>
      <p:bldP spid="19" grpId="2"/>
      <p:bldP spid="20" grpId="1"/>
      <p:bldP spid="20" grpId="2"/>
      <p:bldP spid="21" grpId="1"/>
      <p:bldP spid="21" grpId="2"/>
      <p:bldP spid="22" grpId="1"/>
      <p:bldP spid="22" grpId="2"/>
      <p:bldP spid="23" grpId="0"/>
      <p:bldP spid="23" grpId="1"/>
      <p:bldP spid="23" grpId="2"/>
      <p:bldP spid="18" grpId="0"/>
      <p:bldP spid="18" grpId="1"/>
      <p:bldP spid="24" grpId="0"/>
      <p:bldP spid="24" grpId="1"/>
      <p:bldP spid="25" grpId="0"/>
      <p:bldP spid="25"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E695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DA07FE-7555-4C54-9EEE-0D1A56586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Light">
            <a:extLst>
              <a:ext uri="{FF2B5EF4-FFF2-40B4-BE49-F238E27FC236}">
                <a16:creationId xmlns:a16="http://schemas.microsoft.com/office/drawing/2014/main" id="{69AD3F31-3C39-49C3-9BB7-BFF2727AF76B}"/>
              </a:ext>
            </a:extLst>
          </p:cNvPr>
          <p:cNvSpPr/>
          <p:nvPr/>
        </p:nvSpPr>
        <p:spPr>
          <a:xfrm>
            <a:off x="1833316" y="890991"/>
            <a:ext cx="1408471" cy="5641591"/>
          </a:xfrm>
          <a:custGeom>
            <a:avLst/>
            <a:gdLst>
              <a:gd name="connsiteX0" fmla="*/ 376084 w 1408471"/>
              <a:gd name="connsiteY0" fmla="*/ 5375788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81665 w 1408471"/>
              <a:gd name="connsiteY10" fmla="*/ 5456904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79871 w 1408471"/>
              <a:gd name="connsiteY18" fmla="*/ 5213555 h 5641258"/>
              <a:gd name="connsiteX19" fmla="*/ 1025013 w 1408471"/>
              <a:gd name="connsiteY19" fmla="*/ 5213555 h 5641258"/>
              <a:gd name="connsiteX20" fmla="*/ 1076632 w 1408471"/>
              <a:gd name="connsiteY20" fmla="*/ 5169310 h 5641258"/>
              <a:gd name="connsiteX21" fmla="*/ 1076632 w 1408471"/>
              <a:gd name="connsiteY21" fmla="*/ 5073446 h 5641258"/>
              <a:gd name="connsiteX22" fmla="*/ 1216742 w 1408471"/>
              <a:gd name="connsiteY22" fmla="*/ 5058697 h 5641258"/>
              <a:gd name="connsiteX23" fmla="*/ 1334729 w 1408471"/>
              <a:gd name="connsiteY23" fmla="*/ 5066071 h 5641258"/>
              <a:gd name="connsiteX24" fmla="*/ 1253613 w 1408471"/>
              <a:gd name="connsiteY24" fmla="*/ 4542504 h 5641258"/>
              <a:gd name="connsiteX25" fmla="*/ 1268361 w 1408471"/>
              <a:gd name="connsiteY25" fmla="*/ 4299155 h 5641258"/>
              <a:gd name="connsiteX26" fmla="*/ 1231491 w 1408471"/>
              <a:gd name="connsiteY26" fmla="*/ 3864078 h 5641258"/>
              <a:gd name="connsiteX27" fmla="*/ 1209368 w 1408471"/>
              <a:gd name="connsiteY27" fmla="*/ 3524865 h 5641258"/>
              <a:gd name="connsiteX28" fmla="*/ 1246239 w 1408471"/>
              <a:gd name="connsiteY28" fmla="*/ 3347884 h 5641258"/>
              <a:gd name="connsiteX29" fmla="*/ 1386349 w 1408471"/>
              <a:gd name="connsiteY29" fmla="*/ 3303639 h 5641258"/>
              <a:gd name="connsiteX30" fmla="*/ 1364226 w 1408471"/>
              <a:gd name="connsiteY30" fmla="*/ 2905433 h 5641258"/>
              <a:gd name="connsiteX31" fmla="*/ 1312607 w 1408471"/>
              <a:gd name="connsiteY31" fmla="*/ 2448233 h 5641258"/>
              <a:gd name="connsiteX32" fmla="*/ 1275736 w 1408471"/>
              <a:gd name="connsiteY32" fmla="*/ 1976284 h 5641258"/>
              <a:gd name="connsiteX33" fmla="*/ 1231491 w 1408471"/>
              <a:gd name="connsiteY33" fmla="*/ 1673942 h 5641258"/>
              <a:gd name="connsiteX34" fmla="*/ 1194620 w 1408471"/>
              <a:gd name="connsiteY34" fmla="*/ 1423220 h 5641258"/>
              <a:gd name="connsiteX35" fmla="*/ 1113503 w 1408471"/>
              <a:gd name="connsiteY35" fmla="*/ 1187246 h 5641258"/>
              <a:gd name="connsiteX36" fmla="*/ 1076632 w 1408471"/>
              <a:gd name="connsiteY36" fmla="*/ 1032388 h 5641258"/>
              <a:gd name="connsiteX37" fmla="*/ 1017639 w 1408471"/>
              <a:gd name="connsiteY37" fmla="*/ 943897 h 5641258"/>
              <a:gd name="connsiteX38" fmla="*/ 1098755 w 1408471"/>
              <a:gd name="connsiteY38" fmla="*/ 870155 h 5641258"/>
              <a:gd name="connsiteX39" fmla="*/ 1128252 w 1408471"/>
              <a:gd name="connsiteY39" fmla="*/ 752168 h 5641258"/>
              <a:gd name="connsiteX40" fmla="*/ 1128252 w 1408471"/>
              <a:gd name="connsiteY40" fmla="*/ 685800 h 5641258"/>
              <a:gd name="connsiteX41" fmla="*/ 1098755 w 1408471"/>
              <a:gd name="connsiteY41" fmla="*/ 553065 h 5641258"/>
              <a:gd name="connsiteX42" fmla="*/ 1135626 w 1408471"/>
              <a:gd name="connsiteY42" fmla="*/ 530942 h 5641258"/>
              <a:gd name="connsiteX43" fmla="*/ 1106129 w 1408471"/>
              <a:gd name="connsiteY43" fmla="*/ 449826 h 5641258"/>
              <a:gd name="connsiteX44" fmla="*/ 1172497 w 1408471"/>
              <a:gd name="connsiteY44" fmla="*/ 353962 h 5641258"/>
              <a:gd name="connsiteX45" fmla="*/ 1209368 w 1408471"/>
              <a:gd name="connsiteY45" fmla="*/ 206478 h 5641258"/>
              <a:gd name="connsiteX46" fmla="*/ 1128252 w 1408471"/>
              <a:gd name="connsiteY46" fmla="*/ 81117 h 5641258"/>
              <a:gd name="connsiteX47" fmla="*/ 958645 w 1408471"/>
              <a:gd name="connsiteY47" fmla="*/ 29497 h 5641258"/>
              <a:gd name="connsiteX48" fmla="*/ 796413 w 1408471"/>
              <a:gd name="connsiteY48" fmla="*/ 0 h 5641258"/>
              <a:gd name="connsiteX49" fmla="*/ 715297 w 1408471"/>
              <a:gd name="connsiteY49" fmla="*/ 7375 h 5641258"/>
              <a:gd name="connsiteX50" fmla="*/ 612058 w 1408471"/>
              <a:gd name="connsiteY50" fmla="*/ 73742 h 5641258"/>
              <a:gd name="connsiteX51" fmla="*/ 545691 w 1408471"/>
              <a:gd name="connsiteY51" fmla="*/ 191729 h 5641258"/>
              <a:gd name="connsiteX52" fmla="*/ 508820 w 1408471"/>
              <a:gd name="connsiteY52" fmla="*/ 309717 h 5641258"/>
              <a:gd name="connsiteX53" fmla="*/ 494071 w 1408471"/>
              <a:gd name="connsiteY53" fmla="*/ 435078 h 5641258"/>
              <a:gd name="connsiteX54" fmla="*/ 398207 w 1408471"/>
              <a:gd name="connsiteY54" fmla="*/ 479323 h 5641258"/>
              <a:gd name="connsiteX55" fmla="*/ 309716 w 1408471"/>
              <a:gd name="connsiteY55" fmla="*/ 626807 h 5641258"/>
              <a:gd name="connsiteX56" fmla="*/ 331839 w 1408471"/>
              <a:gd name="connsiteY56" fmla="*/ 685800 h 5641258"/>
              <a:gd name="connsiteX57" fmla="*/ 346587 w 1408471"/>
              <a:gd name="connsiteY57" fmla="*/ 759542 h 5641258"/>
              <a:gd name="connsiteX58" fmla="*/ 390832 w 1408471"/>
              <a:gd name="connsiteY58" fmla="*/ 833284 h 5641258"/>
              <a:gd name="connsiteX59" fmla="*/ 405581 w 1408471"/>
              <a:gd name="connsiteY59" fmla="*/ 840658 h 5641258"/>
              <a:gd name="connsiteX60" fmla="*/ 398207 w 1408471"/>
              <a:gd name="connsiteY60" fmla="*/ 892278 h 5641258"/>
              <a:gd name="connsiteX61" fmla="*/ 339213 w 1408471"/>
              <a:gd name="connsiteY61" fmla="*/ 921775 h 5641258"/>
              <a:gd name="connsiteX62" fmla="*/ 265471 w 1408471"/>
              <a:gd name="connsiteY62" fmla="*/ 966020 h 5641258"/>
              <a:gd name="connsiteX63" fmla="*/ 243349 w 1408471"/>
              <a:gd name="connsiteY63" fmla="*/ 1025013 h 5641258"/>
              <a:gd name="connsiteX64" fmla="*/ 331839 w 1408471"/>
              <a:gd name="connsiteY64" fmla="*/ 1076633 h 5641258"/>
              <a:gd name="connsiteX65" fmla="*/ 309716 w 1408471"/>
              <a:gd name="connsiteY65" fmla="*/ 1150375 h 5641258"/>
              <a:gd name="connsiteX66" fmla="*/ 280220 w 1408471"/>
              <a:gd name="connsiteY66" fmla="*/ 1253613 h 5641258"/>
              <a:gd name="connsiteX67" fmla="*/ 265471 w 1408471"/>
              <a:gd name="connsiteY67" fmla="*/ 1460091 h 5641258"/>
              <a:gd name="connsiteX68" fmla="*/ 228600 w 1408471"/>
              <a:gd name="connsiteY68" fmla="*/ 1666568 h 5641258"/>
              <a:gd name="connsiteX69" fmla="*/ 235974 w 1408471"/>
              <a:gd name="connsiteY69" fmla="*/ 1777181 h 5641258"/>
              <a:gd name="connsiteX70" fmla="*/ 199103 w 1408471"/>
              <a:gd name="connsiteY70" fmla="*/ 1909917 h 5641258"/>
              <a:gd name="connsiteX71" fmla="*/ 154858 w 1408471"/>
              <a:gd name="connsiteY71" fmla="*/ 2035278 h 5641258"/>
              <a:gd name="connsiteX72" fmla="*/ 103239 w 1408471"/>
              <a:gd name="connsiteY72" fmla="*/ 2219633 h 5641258"/>
              <a:gd name="connsiteX73" fmla="*/ 88491 w 1408471"/>
              <a:gd name="connsiteY73" fmla="*/ 2485104 h 5641258"/>
              <a:gd name="connsiteX74" fmla="*/ 73742 w 1408471"/>
              <a:gd name="connsiteY74" fmla="*/ 2757949 h 5641258"/>
              <a:gd name="connsiteX75" fmla="*/ 66368 w 1408471"/>
              <a:gd name="connsiteY75" fmla="*/ 2905433 h 5641258"/>
              <a:gd name="connsiteX76" fmla="*/ 51620 w 1408471"/>
              <a:gd name="connsiteY76" fmla="*/ 3111910 h 5641258"/>
              <a:gd name="connsiteX77" fmla="*/ 58994 w 1408471"/>
              <a:gd name="connsiteY77" fmla="*/ 3333136 h 5641258"/>
              <a:gd name="connsiteX78" fmla="*/ 88491 w 1408471"/>
              <a:gd name="connsiteY78" fmla="*/ 3473246 h 5641258"/>
              <a:gd name="connsiteX79" fmla="*/ 140110 w 1408471"/>
              <a:gd name="connsiteY79" fmla="*/ 3591233 h 5641258"/>
              <a:gd name="connsiteX80" fmla="*/ 140110 w 1408471"/>
              <a:gd name="connsiteY80" fmla="*/ 3746091 h 5641258"/>
              <a:gd name="connsiteX81" fmla="*/ 162232 w 1408471"/>
              <a:gd name="connsiteY81" fmla="*/ 3908323 h 5641258"/>
              <a:gd name="connsiteX82" fmla="*/ 147484 w 1408471"/>
              <a:gd name="connsiteY82" fmla="*/ 4055807 h 5641258"/>
              <a:gd name="connsiteX83" fmla="*/ 125361 w 1408471"/>
              <a:gd name="connsiteY83" fmla="*/ 4291781 h 5641258"/>
              <a:gd name="connsiteX84" fmla="*/ 44245 w 1408471"/>
              <a:gd name="connsiteY84" fmla="*/ 4630994 h 5641258"/>
              <a:gd name="connsiteX85" fmla="*/ 14749 w 1408471"/>
              <a:gd name="connsiteY85" fmla="*/ 4962833 h 5641258"/>
              <a:gd name="connsiteX86" fmla="*/ 0 w 1408471"/>
              <a:gd name="connsiteY86" fmla="*/ 5036575 h 5641258"/>
              <a:gd name="connsiteX87" fmla="*/ 361336 w 1408471"/>
              <a:gd name="connsiteY87" fmla="*/ 5147188 h 5641258"/>
              <a:gd name="connsiteX88" fmla="*/ 302342 w 1408471"/>
              <a:gd name="connsiteY88" fmla="*/ 5368413 h 5641258"/>
              <a:gd name="connsiteX89" fmla="*/ 376084 w 1408471"/>
              <a:gd name="connsiteY89" fmla="*/ 5375788 h 5641258"/>
              <a:gd name="connsiteX0" fmla="*/ 376084 w 1408471"/>
              <a:gd name="connsiteY0" fmla="*/ 5375788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81665 w 1408471"/>
              <a:gd name="connsiteY10" fmla="*/ 5456904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79871 w 1408471"/>
              <a:gd name="connsiteY18" fmla="*/ 5213555 h 5641258"/>
              <a:gd name="connsiteX19" fmla="*/ 1025013 w 1408471"/>
              <a:gd name="connsiteY19" fmla="*/ 5213555 h 5641258"/>
              <a:gd name="connsiteX20" fmla="*/ 1076632 w 1408471"/>
              <a:gd name="connsiteY20" fmla="*/ 5169310 h 5641258"/>
              <a:gd name="connsiteX21" fmla="*/ 1076632 w 1408471"/>
              <a:gd name="connsiteY21" fmla="*/ 5073446 h 5641258"/>
              <a:gd name="connsiteX22" fmla="*/ 1216742 w 1408471"/>
              <a:gd name="connsiteY22" fmla="*/ 5058697 h 5641258"/>
              <a:gd name="connsiteX23" fmla="*/ 1334729 w 1408471"/>
              <a:gd name="connsiteY23" fmla="*/ 5066071 h 5641258"/>
              <a:gd name="connsiteX24" fmla="*/ 1253613 w 1408471"/>
              <a:gd name="connsiteY24" fmla="*/ 4542504 h 5641258"/>
              <a:gd name="connsiteX25" fmla="*/ 1268361 w 1408471"/>
              <a:gd name="connsiteY25" fmla="*/ 4299155 h 5641258"/>
              <a:gd name="connsiteX26" fmla="*/ 1231491 w 1408471"/>
              <a:gd name="connsiteY26" fmla="*/ 3864078 h 5641258"/>
              <a:gd name="connsiteX27" fmla="*/ 1209368 w 1408471"/>
              <a:gd name="connsiteY27" fmla="*/ 3524865 h 5641258"/>
              <a:gd name="connsiteX28" fmla="*/ 1246239 w 1408471"/>
              <a:gd name="connsiteY28" fmla="*/ 3347884 h 5641258"/>
              <a:gd name="connsiteX29" fmla="*/ 1386349 w 1408471"/>
              <a:gd name="connsiteY29" fmla="*/ 3303639 h 5641258"/>
              <a:gd name="connsiteX30" fmla="*/ 1364226 w 1408471"/>
              <a:gd name="connsiteY30" fmla="*/ 2905433 h 5641258"/>
              <a:gd name="connsiteX31" fmla="*/ 1312607 w 1408471"/>
              <a:gd name="connsiteY31" fmla="*/ 2448233 h 5641258"/>
              <a:gd name="connsiteX32" fmla="*/ 1275736 w 1408471"/>
              <a:gd name="connsiteY32" fmla="*/ 1976284 h 5641258"/>
              <a:gd name="connsiteX33" fmla="*/ 1231491 w 1408471"/>
              <a:gd name="connsiteY33" fmla="*/ 1673942 h 5641258"/>
              <a:gd name="connsiteX34" fmla="*/ 1194620 w 1408471"/>
              <a:gd name="connsiteY34" fmla="*/ 1423220 h 5641258"/>
              <a:gd name="connsiteX35" fmla="*/ 1113503 w 1408471"/>
              <a:gd name="connsiteY35" fmla="*/ 1187246 h 5641258"/>
              <a:gd name="connsiteX36" fmla="*/ 1076632 w 1408471"/>
              <a:gd name="connsiteY36" fmla="*/ 1032388 h 5641258"/>
              <a:gd name="connsiteX37" fmla="*/ 1017639 w 1408471"/>
              <a:gd name="connsiteY37" fmla="*/ 943897 h 5641258"/>
              <a:gd name="connsiteX38" fmla="*/ 1098755 w 1408471"/>
              <a:gd name="connsiteY38" fmla="*/ 870155 h 5641258"/>
              <a:gd name="connsiteX39" fmla="*/ 1128252 w 1408471"/>
              <a:gd name="connsiteY39" fmla="*/ 752168 h 5641258"/>
              <a:gd name="connsiteX40" fmla="*/ 1128252 w 1408471"/>
              <a:gd name="connsiteY40" fmla="*/ 685800 h 5641258"/>
              <a:gd name="connsiteX41" fmla="*/ 1098755 w 1408471"/>
              <a:gd name="connsiteY41" fmla="*/ 553065 h 5641258"/>
              <a:gd name="connsiteX42" fmla="*/ 1135626 w 1408471"/>
              <a:gd name="connsiteY42" fmla="*/ 530942 h 5641258"/>
              <a:gd name="connsiteX43" fmla="*/ 1106129 w 1408471"/>
              <a:gd name="connsiteY43" fmla="*/ 449826 h 5641258"/>
              <a:gd name="connsiteX44" fmla="*/ 1172497 w 1408471"/>
              <a:gd name="connsiteY44" fmla="*/ 353962 h 5641258"/>
              <a:gd name="connsiteX45" fmla="*/ 1209368 w 1408471"/>
              <a:gd name="connsiteY45" fmla="*/ 206478 h 5641258"/>
              <a:gd name="connsiteX46" fmla="*/ 1128252 w 1408471"/>
              <a:gd name="connsiteY46" fmla="*/ 81117 h 5641258"/>
              <a:gd name="connsiteX47" fmla="*/ 958645 w 1408471"/>
              <a:gd name="connsiteY47" fmla="*/ 29497 h 5641258"/>
              <a:gd name="connsiteX48" fmla="*/ 796413 w 1408471"/>
              <a:gd name="connsiteY48" fmla="*/ 0 h 5641258"/>
              <a:gd name="connsiteX49" fmla="*/ 715297 w 1408471"/>
              <a:gd name="connsiteY49" fmla="*/ 7375 h 5641258"/>
              <a:gd name="connsiteX50" fmla="*/ 612058 w 1408471"/>
              <a:gd name="connsiteY50" fmla="*/ 73742 h 5641258"/>
              <a:gd name="connsiteX51" fmla="*/ 545691 w 1408471"/>
              <a:gd name="connsiteY51" fmla="*/ 191729 h 5641258"/>
              <a:gd name="connsiteX52" fmla="*/ 508820 w 1408471"/>
              <a:gd name="connsiteY52" fmla="*/ 309717 h 5641258"/>
              <a:gd name="connsiteX53" fmla="*/ 494071 w 1408471"/>
              <a:gd name="connsiteY53" fmla="*/ 435078 h 5641258"/>
              <a:gd name="connsiteX54" fmla="*/ 398207 w 1408471"/>
              <a:gd name="connsiteY54" fmla="*/ 479323 h 5641258"/>
              <a:gd name="connsiteX55" fmla="*/ 309716 w 1408471"/>
              <a:gd name="connsiteY55" fmla="*/ 626807 h 5641258"/>
              <a:gd name="connsiteX56" fmla="*/ 331839 w 1408471"/>
              <a:gd name="connsiteY56" fmla="*/ 685800 h 5641258"/>
              <a:gd name="connsiteX57" fmla="*/ 346587 w 1408471"/>
              <a:gd name="connsiteY57" fmla="*/ 759542 h 5641258"/>
              <a:gd name="connsiteX58" fmla="*/ 390832 w 1408471"/>
              <a:gd name="connsiteY58" fmla="*/ 833284 h 5641258"/>
              <a:gd name="connsiteX59" fmla="*/ 405581 w 1408471"/>
              <a:gd name="connsiteY59" fmla="*/ 840658 h 5641258"/>
              <a:gd name="connsiteX60" fmla="*/ 398207 w 1408471"/>
              <a:gd name="connsiteY60" fmla="*/ 892278 h 5641258"/>
              <a:gd name="connsiteX61" fmla="*/ 339213 w 1408471"/>
              <a:gd name="connsiteY61" fmla="*/ 921775 h 5641258"/>
              <a:gd name="connsiteX62" fmla="*/ 265471 w 1408471"/>
              <a:gd name="connsiteY62" fmla="*/ 966020 h 5641258"/>
              <a:gd name="connsiteX63" fmla="*/ 243349 w 1408471"/>
              <a:gd name="connsiteY63" fmla="*/ 1025013 h 5641258"/>
              <a:gd name="connsiteX64" fmla="*/ 331839 w 1408471"/>
              <a:gd name="connsiteY64" fmla="*/ 1076633 h 5641258"/>
              <a:gd name="connsiteX65" fmla="*/ 309716 w 1408471"/>
              <a:gd name="connsiteY65" fmla="*/ 1150375 h 5641258"/>
              <a:gd name="connsiteX66" fmla="*/ 280220 w 1408471"/>
              <a:gd name="connsiteY66" fmla="*/ 1253613 h 5641258"/>
              <a:gd name="connsiteX67" fmla="*/ 265471 w 1408471"/>
              <a:gd name="connsiteY67" fmla="*/ 1460091 h 5641258"/>
              <a:gd name="connsiteX68" fmla="*/ 228600 w 1408471"/>
              <a:gd name="connsiteY68" fmla="*/ 1666568 h 5641258"/>
              <a:gd name="connsiteX69" fmla="*/ 235974 w 1408471"/>
              <a:gd name="connsiteY69" fmla="*/ 1777181 h 5641258"/>
              <a:gd name="connsiteX70" fmla="*/ 199103 w 1408471"/>
              <a:gd name="connsiteY70" fmla="*/ 1909917 h 5641258"/>
              <a:gd name="connsiteX71" fmla="*/ 154858 w 1408471"/>
              <a:gd name="connsiteY71" fmla="*/ 2035278 h 5641258"/>
              <a:gd name="connsiteX72" fmla="*/ 127052 w 1408471"/>
              <a:gd name="connsiteY72" fmla="*/ 2219633 h 5641258"/>
              <a:gd name="connsiteX73" fmla="*/ 88491 w 1408471"/>
              <a:gd name="connsiteY73" fmla="*/ 2485104 h 5641258"/>
              <a:gd name="connsiteX74" fmla="*/ 73742 w 1408471"/>
              <a:gd name="connsiteY74" fmla="*/ 2757949 h 5641258"/>
              <a:gd name="connsiteX75" fmla="*/ 66368 w 1408471"/>
              <a:gd name="connsiteY75" fmla="*/ 2905433 h 5641258"/>
              <a:gd name="connsiteX76" fmla="*/ 51620 w 1408471"/>
              <a:gd name="connsiteY76" fmla="*/ 3111910 h 5641258"/>
              <a:gd name="connsiteX77" fmla="*/ 58994 w 1408471"/>
              <a:gd name="connsiteY77" fmla="*/ 3333136 h 5641258"/>
              <a:gd name="connsiteX78" fmla="*/ 88491 w 1408471"/>
              <a:gd name="connsiteY78" fmla="*/ 3473246 h 5641258"/>
              <a:gd name="connsiteX79" fmla="*/ 140110 w 1408471"/>
              <a:gd name="connsiteY79" fmla="*/ 3591233 h 5641258"/>
              <a:gd name="connsiteX80" fmla="*/ 140110 w 1408471"/>
              <a:gd name="connsiteY80" fmla="*/ 3746091 h 5641258"/>
              <a:gd name="connsiteX81" fmla="*/ 162232 w 1408471"/>
              <a:gd name="connsiteY81" fmla="*/ 3908323 h 5641258"/>
              <a:gd name="connsiteX82" fmla="*/ 147484 w 1408471"/>
              <a:gd name="connsiteY82" fmla="*/ 4055807 h 5641258"/>
              <a:gd name="connsiteX83" fmla="*/ 125361 w 1408471"/>
              <a:gd name="connsiteY83" fmla="*/ 4291781 h 5641258"/>
              <a:gd name="connsiteX84" fmla="*/ 44245 w 1408471"/>
              <a:gd name="connsiteY84" fmla="*/ 4630994 h 5641258"/>
              <a:gd name="connsiteX85" fmla="*/ 14749 w 1408471"/>
              <a:gd name="connsiteY85" fmla="*/ 4962833 h 5641258"/>
              <a:gd name="connsiteX86" fmla="*/ 0 w 1408471"/>
              <a:gd name="connsiteY86" fmla="*/ 5036575 h 5641258"/>
              <a:gd name="connsiteX87" fmla="*/ 361336 w 1408471"/>
              <a:gd name="connsiteY87" fmla="*/ 5147188 h 5641258"/>
              <a:gd name="connsiteX88" fmla="*/ 302342 w 1408471"/>
              <a:gd name="connsiteY88" fmla="*/ 5368413 h 5641258"/>
              <a:gd name="connsiteX89" fmla="*/ 376084 w 1408471"/>
              <a:gd name="connsiteY89" fmla="*/ 5375788 h 5641258"/>
              <a:gd name="connsiteX0" fmla="*/ 376084 w 1408471"/>
              <a:gd name="connsiteY0" fmla="*/ 5375788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81665 w 1408471"/>
              <a:gd name="connsiteY10" fmla="*/ 5456904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79871 w 1408471"/>
              <a:gd name="connsiteY18" fmla="*/ 5213555 h 5641258"/>
              <a:gd name="connsiteX19" fmla="*/ 1025013 w 1408471"/>
              <a:gd name="connsiteY19" fmla="*/ 5213555 h 5641258"/>
              <a:gd name="connsiteX20" fmla="*/ 1076632 w 1408471"/>
              <a:gd name="connsiteY20" fmla="*/ 5169310 h 5641258"/>
              <a:gd name="connsiteX21" fmla="*/ 1076632 w 1408471"/>
              <a:gd name="connsiteY21" fmla="*/ 5073446 h 5641258"/>
              <a:gd name="connsiteX22" fmla="*/ 1216742 w 1408471"/>
              <a:gd name="connsiteY22" fmla="*/ 5058697 h 5641258"/>
              <a:gd name="connsiteX23" fmla="*/ 1334729 w 1408471"/>
              <a:gd name="connsiteY23" fmla="*/ 5066071 h 5641258"/>
              <a:gd name="connsiteX24" fmla="*/ 1253613 w 1408471"/>
              <a:gd name="connsiteY24" fmla="*/ 4542504 h 5641258"/>
              <a:gd name="connsiteX25" fmla="*/ 1268361 w 1408471"/>
              <a:gd name="connsiteY25" fmla="*/ 4299155 h 5641258"/>
              <a:gd name="connsiteX26" fmla="*/ 1231491 w 1408471"/>
              <a:gd name="connsiteY26" fmla="*/ 3864078 h 5641258"/>
              <a:gd name="connsiteX27" fmla="*/ 1209368 w 1408471"/>
              <a:gd name="connsiteY27" fmla="*/ 3524865 h 5641258"/>
              <a:gd name="connsiteX28" fmla="*/ 1246239 w 1408471"/>
              <a:gd name="connsiteY28" fmla="*/ 3347884 h 5641258"/>
              <a:gd name="connsiteX29" fmla="*/ 1386349 w 1408471"/>
              <a:gd name="connsiteY29" fmla="*/ 3303639 h 5641258"/>
              <a:gd name="connsiteX30" fmla="*/ 1342795 w 1408471"/>
              <a:gd name="connsiteY30" fmla="*/ 2910195 h 5641258"/>
              <a:gd name="connsiteX31" fmla="*/ 1312607 w 1408471"/>
              <a:gd name="connsiteY31" fmla="*/ 2448233 h 5641258"/>
              <a:gd name="connsiteX32" fmla="*/ 1275736 w 1408471"/>
              <a:gd name="connsiteY32" fmla="*/ 1976284 h 5641258"/>
              <a:gd name="connsiteX33" fmla="*/ 1231491 w 1408471"/>
              <a:gd name="connsiteY33" fmla="*/ 1673942 h 5641258"/>
              <a:gd name="connsiteX34" fmla="*/ 1194620 w 1408471"/>
              <a:gd name="connsiteY34" fmla="*/ 1423220 h 5641258"/>
              <a:gd name="connsiteX35" fmla="*/ 1113503 w 1408471"/>
              <a:gd name="connsiteY35" fmla="*/ 1187246 h 5641258"/>
              <a:gd name="connsiteX36" fmla="*/ 1076632 w 1408471"/>
              <a:gd name="connsiteY36" fmla="*/ 1032388 h 5641258"/>
              <a:gd name="connsiteX37" fmla="*/ 1017639 w 1408471"/>
              <a:gd name="connsiteY37" fmla="*/ 943897 h 5641258"/>
              <a:gd name="connsiteX38" fmla="*/ 1098755 w 1408471"/>
              <a:gd name="connsiteY38" fmla="*/ 870155 h 5641258"/>
              <a:gd name="connsiteX39" fmla="*/ 1128252 w 1408471"/>
              <a:gd name="connsiteY39" fmla="*/ 752168 h 5641258"/>
              <a:gd name="connsiteX40" fmla="*/ 1128252 w 1408471"/>
              <a:gd name="connsiteY40" fmla="*/ 685800 h 5641258"/>
              <a:gd name="connsiteX41" fmla="*/ 1098755 w 1408471"/>
              <a:gd name="connsiteY41" fmla="*/ 553065 h 5641258"/>
              <a:gd name="connsiteX42" fmla="*/ 1135626 w 1408471"/>
              <a:gd name="connsiteY42" fmla="*/ 530942 h 5641258"/>
              <a:gd name="connsiteX43" fmla="*/ 1106129 w 1408471"/>
              <a:gd name="connsiteY43" fmla="*/ 449826 h 5641258"/>
              <a:gd name="connsiteX44" fmla="*/ 1172497 w 1408471"/>
              <a:gd name="connsiteY44" fmla="*/ 353962 h 5641258"/>
              <a:gd name="connsiteX45" fmla="*/ 1209368 w 1408471"/>
              <a:gd name="connsiteY45" fmla="*/ 206478 h 5641258"/>
              <a:gd name="connsiteX46" fmla="*/ 1128252 w 1408471"/>
              <a:gd name="connsiteY46" fmla="*/ 81117 h 5641258"/>
              <a:gd name="connsiteX47" fmla="*/ 958645 w 1408471"/>
              <a:gd name="connsiteY47" fmla="*/ 29497 h 5641258"/>
              <a:gd name="connsiteX48" fmla="*/ 796413 w 1408471"/>
              <a:gd name="connsiteY48" fmla="*/ 0 h 5641258"/>
              <a:gd name="connsiteX49" fmla="*/ 715297 w 1408471"/>
              <a:gd name="connsiteY49" fmla="*/ 7375 h 5641258"/>
              <a:gd name="connsiteX50" fmla="*/ 612058 w 1408471"/>
              <a:gd name="connsiteY50" fmla="*/ 73742 h 5641258"/>
              <a:gd name="connsiteX51" fmla="*/ 545691 w 1408471"/>
              <a:gd name="connsiteY51" fmla="*/ 191729 h 5641258"/>
              <a:gd name="connsiteX52" fmla="*/ 508820 w 1408471"/>
              <a:gd name="connsiteY52" fmla="*/ 309717 h 5641258"/>
              <a:gd name="connsiteX53" fmla="*/ 494071 w 1408471"/>
              <a:gd name="connsiteY53" fmla="*/ 435078 h 5641258"/>
              <a:gd name="connsiteX54" fmla="*/ 398207 w 1408471"/>
              <a:gd name="connsiteY54" fmla="*/ 479323 h 5641258"/>
              <a:gd name="connsiteX55" fmla="*/ 309716 w 1408471"/>
              <a:gd name="connsiteY55" fmla="*/ 626807 h 5641258"/>
              <a:gd name="connsiteX56" fmla="*/ 331839 w 1408471"/>
              <a:gd name="connsiteY56" fmla="*/ 685800 h 5641258"/>
              <a:gd name="connsiteX57" fmla="*/ 346587 w 1408471"/>
              <a:gd name="connsiteY57" fmla="*/ 759542 h 5641258"/>
              <a:gd name="connsiteX58" fmla="*/ 390832 w 1408471"/>
              <a:gd name="connsiteY58" fmla="*/ 833284 h 5641258"/>
              <a:gd name="connsiteX59" fmla="*/ 405581 w 1408471"/>
              <a:gd name="connsiteY59" fmla="*/ 840658 h 5641258"/>
              <a:gd name="connsiteX60" fmla="*/ 398207 w 1408471"/>
              <a:gd name="connsiteY60" fmla="*/ 892278 h 5641258"/>
              <a:gd name="connsiteX61" fmla="*/ 339213 w 1408471"/>
              <a:gd name="connsiteY61" fmla="*/ 921775 h 5641258"/>
              <a:gd name="connsiteX62" fmla="*/ 265471 w 1408471"/>
              <a:gd name="connsiteY62" fmla="*/ 966020 h 5641258"/>
              <a:gd name="connsiteX63" fmla="*/ 243349 w 1408471"/>
              <a:gd name="connsiteY63" fmla="*/ 1025013 h 5641258"/>
              <a:gd name="connsiteX64" fmla="*/ 331839 w 1408471"/>
              <a:gd name="connsiteY64" fmla="*/ 1076633 h 5641258"/>
              <a:gd name="connsiteX65" fmla="*/ 309716 w 1408471"/>
              <a:gd name="connsiteY65" fmla="*/ 1150375 h 5641258"/>
              <a:gd name="connsiteX66" fmla="*/ 280220 w 1408471"/>
              <a:gd name="connsiteY66" fmla="*/ 1253613 h 5641258"/>
              <a:gd name="connsiteX67" fmla="*/ 265471 w 1408471"/>
              <a:gd name="connsiteY67" fmla="*/ 1460091 h 5641258"/>
              <a:gd name="connsiteX68" fmla="*/ 228600 w 1408471"/>
              <a:gd name="connsiteY68" fmla="*/ 1666568 h 5641258"/>
              <a:gd name="connsiteX69" fmla="*/ 235974 w 1408471"/>
              <a:gd name="connsiteY69" fmla="*/ 1777181 h 5641258"/>
              <a:gd name="connsiteX70" fmla="*/ 199103 w 1408471"/>
              <a:gd name="connsiteY70" fmla="*/ 1909917 h 5641258"/>
              <a:gd name="connsiteX71" fmla="*/ 154858 w 1408471"/>
              <a:gd name="connsiteY71" fmla="*/ 2035278 h 5641258"/>
              <a:gd name="connsiteX72" fmla="*/ 127052 w 1408471"/>
              <a:gd name="connsiteY72" fmla="*/ 2219633 h 5641258"/>
              <a:gd name="connsiteX73" fmla="*/ 88491 w 1408471"/>
              <a:gd name="connsiteY73" fmla="*/ 2485104 h 5641258"/>
              <a:gd name="connsiteX74" fmla="*/ 73742 w 1408471"/>
              <a:gd name="connsiteY74" fmla="*/ 2757949 h 5641258"/>
              <a:gd name="connsiteX75" fmla="*/ 66368 w 1408471"/>
              <a:gd name="connsiteY75" fmla="*/ 2905433 h 5641258"/>
              <a:gd name="connsiteX76" fmla="*/ 51620 w 1408471"/>
              <a:gd name="connsiteY76" fmla="*/ 3111910 h 5641258"/>
              <a:gd name="connsiteX77" fmla="*/ 58994 w 1408471"/>
              <a:gd name="connsiteY77" fmla="*/ 3333136 h 5641258"/>
              <a:gd name="connsiteX78" fmla="*/ 88491 w 1408471"/>
              <a:gd name="connsiteY78" fmla="*/ 3473246 h 5641258"/>
              <a:gd name="connsiteX79" fmla="*/ 140110 w 1408471"/>
              <a:gd name="connsiteY79" fmla="*/ 3591233 h 5641258"/>
              <a:gd name="connsiteX80" fmla="*/ 140110 w 1408471"/>
              <a:gd name="connsiteY80" fmla="*/ 3746091 h 5641258"/>
              <a:gd name="connsiteX81" fmla="*/ 162232 w 1408471"/>
              <a:gd name="connsiteY81" fmla="*/ 3908323 h 5641258"/>
              <a:gd name="connsiteX82" fmla="*/ 147484 w 1408471"/>
              <a:gd name="connsiteY82" fmla="*/ 4055807 h 5641258"/>
              <a:gd name="connsiteX83" fmla="*/ 125361 w 1408471"/>
              <a:gd name="connsiteY83" fmla="*/ 4291781 h 5641258"/>
              <a:gd name="connsiteX84" fmla="*/ 44245 w 1408471"/>
              <a:gd name="connsiteY84" fmla="*/ 4630994 h 5641258"/>
              <a:gd name="connsiteX85" fmla="*/ 14749 w 1408471"/>
              <a:gd name="connsiteY85" fmla="*/ 4962833 h 5641258"/>
              <a:gd name="connsiteX86" fmla="*/ 0 w 1408471"/>
              <a:gd name="connsiteY86" fmla="*/ 5036575 h 5641258"/>
              <a:gd name="connsiteX87" fmla="*/ 361336 w 1408471"/>
              <a:gd name="connsiteY87" fmla="*/ 5147188 h 5641258"/>
              <a:gd name="connsiteX88" fmla="*/ 302342 w 1408471"/>
              <a:gd name="connsiteY88" fmla="*/ 5368413 h 5641258"/>
              <a:gd name="connsiteX89" fmla="*/ 376084 w 1408471"/>
              <a:gd name="connsiteY89" fmla="*/ 5375788 h 5641258"/>
              <a:gd name="connsiteX0" fmla="*/ 376084 w 1408471"/>
              <a:gd name="connsiteY0" fmla="*/ 5375788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81665 w 1408471"/>
              <a:gd name="connsiteY10" fmla="*/ 5456904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79871 w 1408471"/>
              <a:gd name="connsiteY18" fmla="*/ 5213555 h 5641258"/>
              <a:gd name="connsiteX19" fmla="*/ 1025013 w 1408471"/>
              <a:gd name="connsiteY19" fmla="*/ 5213555 h 5641258"/>
              <a:gd name="connsiteX20" fmla="*/ 1076632 w 1408471"/>
              <a:gd name="connsiteY20" fmla="*/ 5169310 h 5641258"/>
              <a:gd name="connsiteX21" fmla="*/ 1076632 w 1408471"/>
              <a:gd name="connsiteY21" fmla="*/ 5073446 h 5641258"/>
              <a:gd name="connsiteX22" fmla="*/ 1216742 w 1408471"/>
              <a:gd name="connsiteY22" fmla="*/ 5058697 h 5641258"/>
              <a:gd name="connsiteX23" fmla="*/ 1334729 w 1408471"/>
              <a:gd name="connsiteY23" fmla="*/ 5066071 h 5641258"/>
              <a:gd name="connsiteX24" fmla="*/ 1253613 w 1408471"/>
              <a:gd name="connsiteY24" fmla="*/ 4542504 h 5641258"/>
              <a:gd name="connsiteX25" fmla="*/ 1268361 w 1408471"/>
              <a:gd name="connsiteY25" fmla="*/ 4299155 h 5641258"/>
              <a:gd name="connsiteX26" fmla="*/ 1231491 w 1408471"/>
              <a:gd name="connsiteY26" fmla="*/ 3864078 h 5641258"/>
              <a:gd name="connsiteX27" fmla="*/ 1209368 w 1408471"/>
              <a:gd name="connsiteY27" fmla="*/ 3524865 h 5641258"/>
              <a:gd name="connsiteX28" fmla="*/ 1246239 w 1408471"/>
              <a:gd name="connsiteY28" fmla="*/ 3347884 h 5641258"/>
              <a:gd name="connsiteX29" fmla="*/ 1386349 w 1408471"/>
              <a:gd name="connsiteY29" fmla="*/ 3303639 h 5641258"/>
              <a:gd name="connsiteX30" fmla="*/ 1359464 w 1408471"/>
              <a:gd name="connsiteY30" fmla="*/ 3182042 h 5641258"/>
              <a:gd name="connsiteX31" fmla="*/ 1342795 w 1408471"/>
              <a:gd name="connsiteY31" fmla="*/ 2910195 h 5641258"/>
              <a:gd name="connsiteX32" fmla="*/ 1312607 w 1408471"/>
              <a:gd name="connsiteY32" fmla="*/ 2448233 h 5641258"/>
              <a:gd name="connsiteX33" fmla="*/ 1275736 w 1408471"/>
              <a:gd name="connsiteY33" fmla="*/ 1976284 h 5641258"/>
              <a:gd name="connsiteX34" fmla="*/ 1231491 w 1408471"/>
              <a:gd name="connsiteY34" fmla="*/ 1673942 h 5641258"/>
              <a:gd name="connsiteX35" fmla="*/ 1194620 w 1408471"/>
              <a:gd name="connsiteY35" fmla="*/ 1423220 h 5641258"/>
              <a:gd name="connsiteX36" fmla="*/ 1113503 w 1408471"/>
              <a:gd name="connsiteY36" fmla="*/ 1187246 h 5641258"/>
              <a:gd name="connsiteX37" fmla="*/ 1076632 w 1408471"/>
              <a:gd name="connsiteY37" fmla="*/ 1032388 h 5641258"/>
              <a:gd name="connsiteX38" fmla="*/ 1017639 w 1408471"/>
              <a:gd name="connsiteY38" fmla="*/ 943897 h 5641258"/>
              <a:gd name="connsiteX39" fmla="*/ 1098755 w 1408471"/>
              <a:gd name="connsiteY39" fmla="*/ 870155 h 5641258"/>
              <a:gd name="connsiteX40" fmla="*/ 1128252 w 1408471"/>
              <a:gd name="connsiteY40" fmla="*/ 752168 h 5641258"/>
              <a:gd name="connsiteX41" fmla="*/ 1128252 w 1408471"/>
              <a:gd name="connsiteY41" fmla="*/ 685800 h 5641258"/>
              <a:gd name="connsiteX42" fmla="*/ 1098755 w 1408471"/>
              <a:gd name="connsiteY42" fmla="*/ 553065 h 5641258"/>
              <a:gd name="connsiteX43" fmla="*/ 1135626 w 1408471"/>
              <a:gd name="connsiteY43" fmla="*/ 530942 h 5641258"/>
              <a:gd name="connsiteX44" fmla="*/ 1106129 w 1408471"/>
              <a:gd name="connsiteY44" fmla="*/ 449826 h 5641258"/>
              <a:gd name="connsiteX45" fmla="*/ 1172497 w 1408471"/>
              <a:gd name="connsiteY45" fmla="*/ 353962 h 5641258"/>
              <a:gd name="connsiteX46" fmla="*/ 1209368 w 1408471"/>
              <a:gd name="connsiteY46" fmla="*/ 206478 h 5641258"/>
              <a:gd name="connsiteX47" fmla="*/ 1128252 w 1408471"/>
              <a:gd name="connsiteY47" fmla="*/ 81117 h 5641258"/>
              <a:gd name="connsiteX48" fmla="*/ 958645 w 1408471"/>
              <a:gd name="connsiteY48" fmla="*/ 29497 h 5641258"/>
              <a:gd name="connsiteX49" fmla="*/ 796413 w 1408471"/>
              <a:gd name="connsiteY49" fmla="*/ 0 h 5641258"/>
              <a:gd name="connsiteX50" fmla="*/ 715297 w 1408471"/>
              <a:gd name="connsiteY50" fmla="*/ 7375 h 5641258"/>
              <a:gd name="connsiteX51" fmla="*/ 612058 w 1408471"/>
              <a:gd name="connsiteY51" fmla="*/ 73742 h 5641258"/>
              <a:gd name="connsiteX52" fmla="*/ 545691 w 1408471"/>
              <a:gd name="connsiteY52" fmla="*/ 191729 h 5641258"/>
              <a:gd name="connsiteX53" fmla="*/ 508820 w 1408471"/>
              <a:gd name="connsiteY53" fmla="*/ 309717 h 5641258"/>
              <a:gd name="connsiteX54" fmla="*/ 494071 w 1408471"/>
              <a:gd name="connsiteY54" fmla="*/ 435078 h 5641258"/>
              <a:gd name="connsiteX55" fmla="*/ 398207 w 1408471"/>
              <a:gd name="connsiteY55" fmla="*/ 479323 h 5641258"/>
              <a:gd name="connsiteX56" fmla="*/ 309716 w 1408471"/>
              <a:gd name="connsiteY56" fmla="*/ 626807 h 5641258"/>
              <a:gd name="connsiteX57" fmla="*/ 331839 w 1408471"/>
              <a:gd name="connsiteY57" fmla="*/ 685800 h 5641258"/>
              <a:gd name="connsiteX58" fmla="*/ 346587 w 1408471"/>
              <a:gd name="connsiteY58" fmla="*/ 759542 h 5641258"/>
              <a:gd name="connsiteX59" fmla="*/ 390832 w 1408471"/>
              <a:gd name="connsiteY59" fmla="*/ 833284 h 5641258"/>
              <a:gd name="connsiteX60" fmla="*/ 405581 w 1408471"/>
              <a:gd name="connsiteY60" fmla="*/ 840658 h 5641258"/>
              <a:gd name="connsiteX61" fmla="*/ 398207 w 1408471"/>
              <a:gd name="connsiteY61" fmla="*/ 892278 h 5641258"/>
              <a:gd name="connsiteX62" fmla="*/ 339213 w 1408471"/>
              <a:gd name="connsiteY62" fmla="*/ 921775 h 5641258"/>
              <a:gd name="connsiteX63" fmla="*/ 265471 w 1408471"/>
              <a:gd name="connsiteY63" fmla="*/ 966020 h 5641258"/>
              <a:gd name="connsiteX64" fmla="*/ 243349 w 1408471"/>
              <a:gd name="connsiteY64" fmla="*/ 1025013 h 5641258"/>
              <a:gd name="connsiteX65" fmla="*/ 331839 w 1408471"/>
              <a:gd name="connsiteY65" fmla="*/ 1076633 h 5641258"/>
              <a:gd name="connsiteX66" fmla="*/ 309716 w 1408471"/>
              <a:gd name="connsiteY66" fmla="*/ 1150375 h 5641258"/>
              <a:gd name="connsiteX67" fmla="*/ 280220 w 1408471"/>
              <a:gd name="connsiteY67" fmla="*/ 1253613 h 5641258"/>
              <a:gd name="connsiteX68" fmla="*/ 265471 w 1408471"/>
              <a:gd name="connsiteY68" fmla="*/ 1460091 h 5641258"/>
              <a:gd name="connsiteX69" fmla="*/ 228600 w 1408471"/>
              <a:gd name="connsiteY69" fmla="*/ 1666568 h 5641258"/>
              <a:gd name="connsiteX70" fmla="*/ 235974 w 1408471"/>
              <a:gd name="connsiteY70" fmla="*/ 1777181 h 5641258"/>
              <a:gd name="connsiteX71" fmla="*/ 199103 w 1408471"/>
              <a:gd name="connsiteY71" fmla="*/ 1909917 h 5641258"/>
              <a:gd name="connsiteX72" fmla="*/ 154858 w 1408471"/>
              <a:gd name="connsiteY72" fmla="*/ 2035278 h 5641258"/>
              <a:gd name="connsiteX73" fmla="*/ 127052 w 1408471"/>
              <a:gd name="connsiteY73" fmla="*/ 2219633 h 5641258"/>
              <a:gd name="connsiteX74" fmla="*/ 88491 w 1408471"/>
              <a:gd name="connsiteY74" fmla="*/ 2485104 h 5641258"/>
              <a:gd name="connsiteX75" fmla="*/ 73742 w 1408471"/>
              <a:gd name="connsiteY75" fmla="*/ 2757949 h 5641258"/>
              <a:gd name="connsiteX76" fmla="*/ 66368 w 1408471"/>
              <a:gd name="connsiteY76" fmla="*/ 2905433 h 5641258"/>
              <a:gd name="connsiteX77" fmla="*/ 51620 w 1408471"/>
              <a:gd name="connsiteY77" fmla="*/ 3111910 h 5641258"/>
              <a:gd name="connsiteX78" fmla="*/ 58994 w 1408471"/>
              <a:gd name="connsiteY78" fmla="*/ 3333136 h 5641258"/>
              <a:gd name="connsiteX79" fmla="*/ 88491 w 1408471"/>
              <a:gd name="connsiteY79" fmla="*/ 3473246 h 5641258"/>
              <a:gd name="connsiteX80" fmla="*/ 140110 w 1408471"/>
              <a:gd name="connsiteY80" fmla="*/ 3591233 h 5641258"/>
              <a:gd name="connsiteX81" fmla="*/ 140110 w 1408471"/>
              <a:gd name="connsiteY81" fmla="*/ 3746091 h 5641258"/>
              <a:gd name="connsiteX82" fmla="*/ 162232 w 1408471"/>
              <a:gd name="connsiteY82" fmla="*/ 3908323 h 5641258"/>
              <a:gd name="connsiteX83" fmla="*/ 147484 w 1408471"/>
              <a:gd name="connsiteY83" fmla="*/ 4055807 h 5641258"/>
              <a:gd name="connsiteX84" fmla="*/ 125361 w 1408471"/>
              <a:gd name="connsiteY84" fmla="*/ 4291781 h 5641258"/>
              <a:gd name="connsiteX85" fmla="*/ 44245 w 1408471"/>
              <a:gd name="connsiteY85" fmla="*/ 4630994 h 5641258"/>
              <a:gd name="connsiteX86" fmla="*/ 14749 w 1408471"/>
              <a:gd name="connsiteY86" fmla="*/ 4962833 h 5641258"/>
              <a:gd name="connsiteX87" fmla="*/ 0 w 1408471"/>
              <a:gd name="connsiteY87" fmla="*/ 5036575 h 5641258"/>
              <a:gd name="connsiteX88" fmla="*/ 361336 w 1408471"/>
              <a:gd name="connsiteY88" fmla="*/ 5147188 h 5641258"/>
              <a:gd name="connsiteX89" fmla="*/ 302342 w 1408471"/>
              <a:gd name="connsiteY89" fmla="*/ 5368413 h 5641258"/>
              <a:gd name="connsiteX90" fmla="*/ 376084 w 1408471"/>
              <a:gd name="connsiteY90" fmla="*/ 5375788 h 5641258"/>
              <a:gd name="connsiteX0" fmla="*/ 376084 w 1408471"/>
              <a:gd name="connsiteY0" fmla="*/ 5375788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81665 w 1408471"/>
              <a:gd name="connsiteY10" fmla="*/ 5456904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79871 w 1408471"/>
              <a:gd name="connsiteY18" fmla="*/ 5213555 h 5641258"/>
              <a:gd name="connsiteX19" fmla="*/ 1025013 w 1408471"/>
              <a:gd name="connsiteY19" fmla="*/ 5213555 h 5641258"/>
              <a:gd name="connsiteX20" fmla="*/ 1076632 w 1408471"/>
              <a:gd name="connsiteY20" fmla="*/ 5169310 h 5641258"/>
              <a:gd name="connsiteX21" fmla="*/ 1076632 w 1408471"/>
              <a:gd name="connsiteY21" fmla="*/ 5073446 h 5641258"/>
              <a:gd name="connsiteX22" fmla="*/ 1216742 w 1408471"/>
              <a:gd name="connsiteY22" fmla="*/ 5058697 h 5641258"/>
              <a:gd name="connsiteX23" fmla="*/ 1334729 w 1408471"/>
              <a:gd name="connsiteY23" fmla="*/ 5066071 h 5641258"/>
              <a:gd name="connsiteX24" fmla="*/ 1253613 w 1408471"/>
              <a:gd name="connsiteY24" fmla="*/ 4542504 h 5641258"/>
              <a:gd name="connsiteX25" fmla="*/ 1268361 w 1408471"/>
              <a:gd name="connsiteY25" fmla="*/ 4299155 h 5641258"/>
              <a:gd name="connsiteX26" fmla="*/ 1231491 w 1408471"/>
              <a:gd name="connsiteY26" fmla="*/ 3864078 h 5641258"/>
              <a:gd name="connsiteX27" fmla="*/ 1209368 w 1408471"/>
              <a:gd name="connsiteY27" fmla="*/ 3524865 h 5641258"/>
              <a:gd name="connsiteX28" fmla="*/ 1236714 w 1408471"/>
              <a:gd name="connsiteY28" fmla="*/ 3374077 h 5641258"/>
              <a:gd name="connsiteX29" fmla="*/ 1386349 w 1408471"/>
              <a:gd name="connsiteY29" fmla="*/ 3303639 h 5641258"/>
              <a:gd name="connsiteX30" fmla="*/ 1359464 w 1408471"/>
              <a:gd name="connsiteY30" fmla="*/ 3182042 h 5641258"/>
              <a:gd name="connsiteX31" fmla="*/ 1342795 w 1408471"/>
              <a:gd name="connsiteY31" fmla="*/ 2910195 h 5641258"/>
              <a:gd name="connsiteX32" fmla="*/ 1312607 w 1408471"/>
              <a:gd name="connsiteY32" fmla="*/ 2448233 h 5641258"/>
              <a:gd name="connsiteX33" fmla="*/ 1275736 w 1408471"/>
              <a:gd name="connsiteY33" fmla="*/ 1976284 h 5641258"/>
              <a:gd name="connsiteX34" fmla="*/ 1231491 w 1408471"/>
              <a:gd name="connsiteY34" fmla="*/ 1673942 h 5641258"/>
              <a:gd name="connsiteX35" fmla="*/ 1194620 w 1408471"/>
              <a:gd name="connsiteY35" fmla="*/ 1423220 h 5641258"/>
              <a:gd name="connsiteX36" fmla="*/ 1113503 w 1408471"/>
              <a:gd name="connsiteY36" fmla="*/ 1187246 h 5641258"/>
              <a:gd name="connsiteX37" fmla="*/ 1076632 w 1408471"/>
              <a:gd name="connsiteY37" fmla="*/ 1032388 h 5641258"/>
              <a:gd name="connsiteX38" fmla="*/ 1017639 w 1408471"/>
              <a:gd name="connsiteY38" fmla="*/ 943897 h 5641258"/>
              <a:gd name="connsiteX39" fmla="*/ 1098755 w 1408471"/>
              <a:gd name="connsiteY39" fmla="*/ 870155 h 5641258"/>
              <a:gd name="connsiteX40" fmla="*/ 1128252 w 1408471"/>
              <a:gd name="connsiteY40" fmla="*/ 752168 h 5641258"/>
              <a:gd name="connsiteX41" fmla="*/ 1128252 w 1408471"/>
              <a:gd name="connsiteY41" fmla="*/ 685800 h 5641258"/>
              <a:gd name="connsiteX42" fmla="*/ 1098755 w 1408471"/>
              <a:gd name="connsiteY42" fmla="*/ 553065 h 5641258"/>
              <a:gd name="connsiteX43" fmla="*/ 1135626 w 1408471"/>
              <a:gd name="connsiteY43" fmla="*/ 530942 h 5641258"/>
              <a:gd name="connsiteX44" fmla="*/ 1106129 w 1408471"/>
              <a:gd name="connsiteY44" fmla="*/ 449826 h 5641258"/>
              <a:gd name="connsiteX45" fmla="*/ 1172497 w 1408471"/>
              <a:gd name="connsiteY45" fmla="*/ 353962 h 5641258"/>
              <a:gd name="connsiteX46" fmla="*/ 1209368 w 1408471"/>
              <a:gd name="connsiteY46" fmla="*/ 206478 h 5641258"/>
              <a:gd name="connsiteX47" fmla="*/ 1128252 w 1408471"/>
              <a:gd name="connsiteY47" fmla="*/ 81117 h 5641258"/>
              <a:gd name="connsiteX48" fmla="*/ 958645 w 1408471"/>
              <a:gd name="connsiteY48" fmla="*/ 29497 h 5641258"/>
              <a:gd name="connsiteX49" fmla="*/ 796413 w 1408471"/>
              <a:gd name="connsiteY49" fmla="*/ 0 h 5641258"/>
              <a:gd name="connsiteX50" fmla="*/ 715297 w 1408471"/>
              <a:gd name="connsiteY50" fmla="*/ 7375 h 5641258"/>
              <a:gd name="connsiteX51" fmla="*/ 612058 w 1408471"/>
              <a:gd name="connsiteY51" fmla="*/ 73742 h 5641258"/>
              <a:gd name="connsiteX52" fmla="*/ 545691 w 1408471"/>
              <a:gd name="connsiteY52" fmla="*/ 191729 h 5641258"/>
              <a:gd name="connsiteX53" fmla="*/ 508820 w 1408471"/>
              <a:gd name="connsiteY53" fmla="*/ 309717 h 5641258"/>
              <a:gd name="connsiteX54" fmla="*/ 494071 w 1408471"/>
              <a:gd name="connsiteY54" fmla="*/ 435078 h 5641258"/>
              <a:gd name="connsiteX55" fmla="*/ 398207 w 1408471"/>
              <a:gd name="connsiteY55" fmla="*/ 479323 h 5641258"/>
              <a:gd name="connsiteX56" fmla="*/ 309716 w 1408471"/>
              <a:gd name="connsiteY56" fmla="*/ 626807 h 5641258"/>
              <a:gd name="connsiteX57" fmla="*/ 331839 w 1408471"/>
              <a:gd name="connsiteY57" fmla="*/ 685800 h 5641258"/>
              <a:gd name="connsiteX58" fmla="*/ 346587 w 1408471"/>
              <a:gd name="connsiteY58" fmla="*/ 759542 h 5641258"/>
              <a:gd name="connsiteX59" fmla="*/ 390832 w 1408471"/>
              <a:gd name="connsiteY59" fmla="*/ 833284 h 5641258"/>
              <a:gd name="connsiteX60" fmla="*/ 405581 w 1408471"/>
              <a:gd name="connsiteY60" fmla="*/ 840658 h 5641258"/>
              <a:gd name="connsiteX61" fmla="*/ 398207 w 1408471"/>
              <a:gd name="connsiteY61" fmla="*/ 892278 h 5641258"/>
              <a:gd name="connsiteX62" fmla="*/ 339213 w 1408471"/>
              <a:gd name="connsiteY62" fmla="*/ 921775 h 5641258"/>
              <a:gd name="connsiteX63" fmla="*/ 265471 w 1408471"/>
              <a:gd name="connsiteY63" fmla="*/ 966020 h 5641258"/>
              <a:gd name="connsiteX64" fmla="*/ 243349 w 1408471"/>
              <a:gd name="connsiteY64" fmla="*/ 1025013 h 5641258"/>
              <a:gd name="connsiteX65" fmla="*/ 331839 w 1408471"/>
              <a:gd name="connsiteY65" fmla="*/ 1076633 h 5641258"/>
              <a:gd name="connsiteX66" fmla="*/ 309716 w 1408471"/>
              <a:gd name="connsiteY66" fmla="*/ 1150375 h 5641258"/>
              <a:gd name="connsiteX67" fmla="*/ 280220 w 1408471"/>
              <a:gd name="connsiteY67" fmla="*/ 1253613 h 5641258"/>
              <a:gd name="connsiteX68" fmla="*/ 265471 w 1408471"/>
              <a:gd name="connsiteY68" fmla="*/ 1460091 h 5641258"/>
              <a:gd name="connsiteX69" fmla="*/ 228600 w 1408471"/>
              <a:gd name="connsiteY69" fmla="*/ 1666568 h 5641258"/>
              <a:gd name="connsiteX70" fmla="*/ 235974 w 1408471"/>
              <a:gd name="connsiteY70" fmla="*/ 1777181 h 5641258"/>
              <a:gd name="connsiteX71" fmla="*/ 199103 w 1408471"/>
              <a:gd name="connsiteY71" fmla="*/ 1909917 h 5641258"/>
              <a:gd name="connsiteX72" fmla="*/ 154858 w 1408471"/>
              <a:gd name="connsiteY72" fmla="*/ 2035278 h 5641258"/>
              <a:gd name="connsiteX73" fmla="*/ 127052 w 1408471"/>
              <a:gd name="connsiteY73" fmla="*/ 2219633 h 5641258"/>
              <a:gd name="connsiteX74" fmla="*/ 88491 w 1408471"/>
              <a:gd name="connsiteY74" fmla="*/ 2485104 h 5641258"/>
              <a:gd name="connsiteX75" fmla="*/ 73742 w 1408471"/>
              <a:gd name="connsiteY75" fmla="*/ 2757949 h 5641258"/>
              <a:gd name="connsiteX76" fmla="*/ 66368 w 1408471"/>
              <a:gd name="connsiteY76" fmla="*/ 2905433 h 5641258"/>
              <a:gd name="connsiteX77" fmla="*/ 51620 w 1408471"/>
              <a:gd name="connsiteY77" fmla="*/ 3111910 h 5641258"/>
              <a:gd name="connsiteX78" fmla="*/ 58994 w 1408471"/>
              <a:gd name="connsiteY78" fmla="*/ 3333136 h 5641258"/>
              <a:gd name="connsiteX79" fmla="*/ 88491 w 1408471"/>
              <a:gd name="connsiteY79" fmla="*/ 3473246 h 5641258"/>
              <a:gd name="connsiteX80" fmla="*/ 140110 w 1408471"/>
              <a:gd name="connsiteY80" fmla="*/ 3591233 h 5641258"/>
              <a:gd name="connsiteX81" fmla="*/ 140110 w 1408471"/>
              <a:gd name="connsiteY81" fmla="*/ 3746091 h 5641258"/>
              <a:gd name="connsiteX82" fmla="*/ 162232 w 1408471"/>
              <a:gd name="connsiteY82" fmla="*/ 3908323 h 5641258"/>
              <a:gd name="connsiteX83" fmla="*/ 147484 w 1408471"/>
              <a:gd name="connsiteY83" fmla="*/ 4055807 h 5641258"/>
              <a:gd name="connsiteX84" fmla="*/ 125361 w 1408471"/>
              <a:gd name="connsiteY84" fmla="*/ 4291781 h 5641258"/>
              <a:gd name="connsiteX85" fmla="*/ 44245 w 1408471"/>
              <a:gd name="connsiteY85" fmla="*/ 4630994 h 5641258"/>
              <a:gd name="connsiteX86" fmla="*/ 14749 w 1408471"/>
              <a:gd name="connsiteY86" fmla="*/ 4962833 h 5641258"/>
              <a:gd name="connsiteX87" fmla="*/ 0 w 1408471"/>
              <a:gd name="connsiteY87" fmla="*/ 5036575 h 5641258"/>
              <a:gd name="connsiteX88" fmla="*/ 361336 w 1408471"/>
              <a:gd name="connsiteY88" fmla="*/ 5147188 h 5641258"/>
              <a:gd name="connsiteX89" fmla="*/ 302342 w 1408471"/>
              <a:gd name="connsiteY89" fmla="*/ 5368413 h 5641258"/>
              <a:gd name="connsiteX90" fmla="*/ 376084 w 1408471"/>
              <a:gd name="connsiteY90" fmla="*/ 5375788 h 5641258"/>
              <a:gd name="connsiteX0" fmla="*/ 376084 w 1408471"/>
              <a:gd name="connsiteY0" fmla="*/ 5375788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81665 w 1408471"/>
              <a:gd name="connsiteY10" fmla="*/ 5456904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79871 w 1408471"/>
              <a:gd name="connsiteY18" fmla="*/ 5213555 h 5641258"/>
              <a:gd name="connsiteX19" fmla="*/ 1025013 w 1408471"/>
              <a:gd name="connsiteY19" fmla="*/ 5213555 h 5641258"/>
              <a:gd name="connsiteX20" fmla="*/ 1076632 w 1408471"/>
              <a:gd name="connsiteY20" fmla="*/ 5169310 h 5641258"/>
              <a:gd name="connsiteX21" fmla="*/ 1076632 w 1408471"/>
              <a:gd name="connsiteY21" fmla="*/ 5073446 h 5641258"/>
              <a:gd name="connsiteX22" fmla="*/ 1216742 w 1408471"/>
              <a:gd name="connsiteY22" fmla="*/ 5058697 h 5641258"/>
              <a:gd name="connsiteX23" fmla="*/ 1334729 w 1408471"/>
              <a:gd name="connsiteY23" fmla="*/ 5066071 h 5641258"/>
              <a:gd name="connsiteX24" fmla="*/ 1253613 w 1408471"/>
              <a:gd name="connsiteY24" fmla="*/ 4542504 h 5641258"/>
              <a:gd name="connsiteX25" fmla="*/ 1268361 w 1408471"/>
              <a:gd name="connsiteY25" fmla="*/ 4299155 h 5641258"/>
              <a:gd name="connsiteX26" fmla="*/ 1231491 w 1408471"/>
              <a:gd name="connsiteY26" fmla="*/ 3864078 h 5641258"/>
              <a:gd name="connsiteX27" fmla="*/ 1209368 w 1408471"/>
              <a:gd name="connsiteY27" fmla="*/ 3524865 h 5641258"/>
              <a:gd name="connsiteX28" fmla="*/ 1236714 w 1408471"/>
              <a:gd name="connsiteY28" fmla="*/ 3374077 h 5641258"/>
              <a:gd name="connsiteX29" fmla="*/ 1318982 w 1408471"/>
              <a:gd name="connsiteY29" fmla="*/ 3355873 h 5641258"/>
              <a:gd name="connsiteX30" fmla="*/ 1386349 w 1408471"/>
              <a:gd name="connsiteY30" fmla="*/ 3303639 h 5641258"/>
              <a:gd name="connsiteX31" fmla="*/ 1359464 w 1408471"/>
              <a:gd name="connsiteY31" fmla="*/ 3182042 h 5641258"/>
              <a:gd name="connsiteX32" fmla="*/ 1342795 w 1408471"/>
              <a:gd name="connsiteY32" fmla="*/ 2910195 h 5641258"/>
              <a:gd name="connsiteX33" fmla="*/ 1312607 w 1408471"/>
              <a:gd name="connsiteY33" fmla="*/ 2448233 h 5641258"/>
              <a:gd name="connsiteX34" fmla="*/ 1275736 w 1408471"/>
              <a:gd name="connsiteY34" fmla="*/ 1976284 h 5641258"/>
              <a:gd name="connsiteX35" fmla="*/ 1231491 w 1408471"/>
              <a:gd name="connsiteY35" fmla="*/ 1673942 h 5641258"/>
              <a:gd name="connsiteX36" fmla="*/ 1194620 w 1408471"/>
              <a:gd name="connsiteY36" fmla="*/ 1423220 h 5641258"/>
              <a:gd name="connsiteX37" fmla="*/ 1113503 w 1408471"/>
              <a:gd name="connsiteY37" fmla="*/ 1187246 h 5641258"/>
              <a:gd name="connsiteX38" fmla="*/ 1076632 w 1408471"/>
              <a:gd name="connsiteY38" fmla="*/ 1032388 h 5641258"/>
              <a:gd name="connsiteX39" fmla="*/ 1017639 w 1408471"/>
              <a:gd name="connsiteY39" fmla="*/ 943897 h 5641258"/>
              <a:gd name="connsiteX40" fmla="*/ 1098755 w 1408471"/>
              <a:gd name="connsiteY40" fmla="*/ 870155 h 5641258"/>
              <a:gd name="connsiteX41" fmla="*/ 1128252 w 1408471"/>
              <a:gd name="connsiteY41" fmla="*/ 752168 h 5641258"/>
              <a:gd name="connsiteX42" fmla="*/ 1128252 w 1408471"/>
              <a:gd name="connsiteY42" fmla="*/ 685800 h 5641258"/>
              <a:gd name="connsiteX43" fmla="*/ 1098755 w 1408471"/>
              <a:gd name="connsiteY43" fmla="*/ 553065 h 5641258"/>
              <a:gd name="connsiteX44" fmla="*/ 1135626 w 1408471"/>
              <a:gd name="connsiteY44" fmla="*/ 530942 h 5641258"/>
              <a:gd name="connsiteX45" fmla="*/ 1106129 w 1408471"/>
              <a:gd name="connsiteY45" fmla="*/ 449826 h 5641258"/>
              <a:gd name="connsiteX46" fmla="*/ 1172497 w 1408471"/>
              <a:gd name="connsiteY46" fmla="*/ 353962 h 5641258"/>
              <a:gd name="connsiteX47" fmla="*/ 1209368 w 1408471"/>
              <a:gd name="connsiteY47" fmla="*/ 206478 h 5641258"/>
              <a:gd name="connsiteX48" fmla="*/ 1128252 w 1408471"/>
              <a:gd name="connsiteY48" fmla="*/ 81117 h 5641258"/>
              <a:gd name="connsiteX49" fmla="*/ 958645 w 1408471"/>
              <a:gd name="connsiteY49" fmla="*/ 29497 h 5641258"/>
              <a:gd name="connsiteX50" fmla="*/ 796413 w 1408471"/>
              <a:gd name="connsiteY50" fmla="*/ 0 h 5641258"/>
              <a:gd name="connsiteX51" fmla="*/ 715297 w 1408471"/>
              <a:gd name="connsiteY51" fmla="*/ 7375 h 5641258"/>
              <a:gd name="connsiteX52" fmla="*/ 612058 w 1408471"/>
              <a:gd name="connsiteY52" fmla="*/ 73742 h 5641258"/>
              <a:gd name="connsiteX53" fmla="*/ 545691 w 1408471"/>
              <a:gd name="connsiteY53" fmla="*/ 191729 h 5641258"/>
              <a:gd name="connsiteX54" fmla="*/ 508820 w 1408471"/>
              <a:gd name="connsiteY54" fmla="*/ 309717 h 5641258"/>
              <a:gd name="connsiteX55" fmla="*/ 494071 w 1408471"/>
              <a:gd name="connsiteY55" fmla="*/ 435078 h 5641258"/>
              <a:gd name="connsiteX56" fmla="*/ 398207 w 1408471"/>
              <a:gd name="connsiteY56" fmla="*/ 479323 h 5641258"/>
              <a:gd name="connsiteX57" fmla="*/ 309716 w 1408471"/>
              <a:gd name="connsiteY57" fmla="*/ 626807 h 5641258"/>
              <a:gd name="connsiteX58" fmla="*/ 331839 w 1408471"/>
              <a:gd name="connsiteY58" fmla="*/ 685800 h 5641258"/>
              <a:gd name="connsiteX59" fmla="*/ 346587 w 1408471"/>
              <a:gd name="connsiteY59" fmla="*/ 759542 h 5641258"/>
              <a:gd name="connsiteX60" fmla="*/ 390832 w 1408471"/>
              <a:gd name="connsiteY60" fmla="*/ 833284 h 5641258"/>
              <a:gd name="connsiteX61" fmla="*/ 405581 w 1408471"/>
              <a:gd name="connsiteY61" fmla="*/ 840658 h 5641258"/>
              <a:gd name="connsiteX62" fmla="*/ 398207 w 1408471"/>
              <a:gd name="connsiteY62" fmla="*/ 892278 h 5641258"/>
              <a:gd name="connsiteX63" fmla="*/ 339213 w 1408471"/>
              <a:gd name="connsiteY63" fmla="*/ 921775 h 5641258"/>
              <a:gd name="connsiteX64" fmla="*/ 265471 w 1408471"/>
              <a:gd name="connsiteY64" fmla="*/ 966020 h 5641258"/>
              <a:gd name="connsiteX65" fmla="*/ 243349 w 1408471"/>
              <a:gd name="connsiteY65" fmla="*/ 1025013 h 5641258"/>
              <a:gd name="connsiteX66" fmla="*/ 331839 w 1408471"/>
              <a:gd name="connsiteY66" fmla="*/ 1076633 h 5641258"/>
              <a:gd name="connsiteX67" fmla="*/ 309716 w 1408471"/>
              <a:gd name="connsiteY67" fmla="*/ 1150375 h 5641258"/>
              <a:gd name="connsiteX68" fmla="*/ 280220 w 1408471"/>
              <a:gd name="connsiteY68" fmla="*/ 1253613 h 5641258"/>
              <a:gd name="connsiteX69" fmla="*/ 265471 w 1408471"/>
              <a:gd name="connsiteY69" fmla="*/ 1460091 h 5641258"/>
              <a:gd name="connsiteX70" fmla="*/ 228600 w 1408471"/>
              <a:gd name="connsiteY70" fmla="*/ 1666568 h 5641258"/>
              <a:gd name="connsiteX71" fmla="*/ 235974 w 1408471"/>
              <a:gd name="connsiteY71" fmla="*/ 1777181 h 5641258"/>
              <a:gd name="connsiteX72" fmla="*/ 199103 w 1408471"/>
              <a:gd name="connsiteY72" fmla="*/ 1909917 h 5641258"/>
              <a:gd name="connsiteX73" fmla="*/ 154858 w 1408471"/>
              <a:gd name="connsiteY73" fmla="*/ 2035278 h 5641258"/>
              <a:gd name="connsiteX74" fmla="*/ 127052 w 1408471"/>
              <a:gd name="connsiteY74" fmla="*/ 2219633 h 5641258"/>
              <a:gd name="connsiteX75" fmla="*/ 88491 w 1408471"/>
              <a:gd name="connsiteY75" fmla="*/ 2485104 h 5641258"/>
              <a:gd name="connsiteX76" fmla="*/ 73742 w 1408471"/>
              <a:gd name="connsiteY76" fmla="*/ 2757949 h 5641258"/>
              <a:gd name="connsiteX77" fmla="*/ 66368 w 1408471"/>
              <a:gd name="connsiteY77" fmla="*/ 2905433 h 5641258"/>
              <a:gd name="connsiteX78" fmla="*/ 51620 w 1408471"/>
              <a:gd name="connsiteY78" fmla="*/ 3111910 h 5641258"/>
              <a:gd name="connsiteX79" fmla="*/ 58994 w 1408471"/>
              <a:gd name="connsiteY79" fmla="*/ 3333136 h 5641258"/>
              <a:gd name="connsiteX80" fmla="*/ 88491 w 1408471"/>
              <a:gd name="connsiteY80" fmla="*/ 3473246 h 5641258"/>
              <a:gd name="connsiteX81" fmla="*/ 140110 w 1408471"/>
              <a:gd name="connsiteY81" fmla="*/ 3591233 h 5641258"/>
              <a:gd name="connsiteX82" fmla="*/ 140110 w 1408471"/>
              <a:gd name="connsiteY82" fmla="*/ 3746091 h 5641258"/>
              <a:gd name="connsiteX83" fmla="*/ 162232 w 1408471"/>
              <a:gd name="connsiteY83" fmla="*/ 3908323 h 5641258"/>
              <a:gd name="connsiteX84" fmla="*/ 147484 w 1408471"/>
              <a:gd name="connsiteY84" fmla="*/ 4055807 h 5641258"/>
              <a:gd name="connsiteX85" fmla="*/ 125361 w 1408471"/>
              <a:gd name="connsiteY85" fmla="*/ 4291781 h 5641258"/>
              <a:gd name="connsiteX86" fmla="*/ 44245 w 1408471"/>
              <a:gd name="connsiteY86" fmla="*/ 4630994 h 5641258"/>
              <a:gd name="connsiteX87" fmla="*/ 14749 w 1408471"/>
              <a:gd name="connsiteY87" fmla="*/ 4962833 h 5641258"/>
              <a:gd name="connsiteX88" fmla="*/ 0 w 1408471"/>
              <a:gd name="connsiteY88" fmla="*/ 5036575 h 5641258"/>
              <a:gd name="connsiteX89" fmla="*/ 361336 w 1408471"/>
              <a:gd name="connsiteY89" fmla="*/ 5147188 h 5641258"/>
              <a:gd name="connsiteX90" fmla="*/ 302342 w 1408471"/>
              <a:gd name="connsiteY90" fmla="*/ 5368413 h 5641258"/>
              <a:gd name="connsiteX91" fmla="*/ 376084 w 1408471"/>
              <a:gd name="connsiteY91" fmla="*/ 5375788 h 5641258"/>
              <a:gd name="connsiteX0" fmla="*/ 376084 w 1408471"/>
              <a:gd name="connsiteY0" fmla="*/ 5375788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81665 w 1408471"/>
              <a:gd name="connsiteY10" fmla="*/ 5456904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79871 w 1408471"/>
              <a:gd name="connsiteY18" fmla="*/ 5213555 h 5641258"/>
              <a:gd name="connsiteX19" fmla="*/ 1025013 w 1408471"/>
              <a:gd name="connsiteY19" fmla="*/ 5213555 h 5641258"/>
              <a:gd name="connsiteX20" fmla="*/ 1076632 w 1408471"/>
              <a:gd name="connsiteY20" fmla="*/ 5169310 h 5641258"/>
              <a:gd name="connsiteX21" fmla="*/ 1076632 w 1408471"/>
              <a:gd name="connsiteY21" fmla="*/ 5073446 h 5641258"/>
              <a:gd name="connsiteX22" fmla="*/ 1216742 w 1408471"/>
              <a:gd name="connsiteY22" fmla="*/ 5058697 h 5641258"/>
              <a:gd name="connsiteX23" fmla="*/ 1334729 w 1408471"/>
              <a:gd name="connsiteY23" fmla="*/ 5066071 h 5641258"/>
              <a:gd name="connsiteX24" fmla="*/ 1253613 w 1408471"/>
              <a:gd name="connsiteY24" fmla="*/ 4542504 h 5641258"/>
              <a:gd name="connsiteX25" fmla="*/ 1268361 w 1408471"/>
              <a:gd name="connsiteY25" fmla="*/ 4299155 h 5641258"/>
              <a:gd name="connsiteX26" fmla="*/ 1231491 w 1408471"/>
              <a:gd name="connsiteY26" fmla="*/ 3864078 h 5641258"/>
              <a:gd name="connsiteX27" fmla="*/ 1218893 w 1408471"/>
              <a:gd name="connsiteY27" fmla="*/ 3524865 h 5641258"/>
              <a:gd name="connsiteX28" fmla="*/ 1236714 w 1408471"/>
              <a:gd name="connsiteY28" fmla="*/ 3374077 h 5641258"/>
              <a:gd name="connsiteX29" fmla="*/ 1318982 w 1408471"/>
              <a:gd name="connsiteY29" fmla="*/ 3355873 h 5641258"/>
              <a:gd name="connsiteX30" fmla="*/ 1386349 w 1408471"/>
              <a:gd name="connsiteY30" fmla="*/ 3303639 h 5641258"/>
              <a:gd name="connsiteX31" fmla="*/ 1359464 w 1408471"/>
              <a:gd name="connsiteY31" fmla="*/ 3182042 h 5641258"/>
              <a:gd name="connsiteX32" fmla="*/ 1342795 w 1408471"/>
              <a:gd name="connsiteY32" fmla="*/ 2910195 h 5641258"/>
              <a:gd name="connsiteX33" fmla="*/ 1312607 w 1408471"/>
              <a:gd name="connsiteY33" fmla="*/ 2448233 h 5641258"/>
              <a:gd name="connsiteX34" fmla="*/ 1275736 w 1408471"/>
              <a:gd name="connsiteY34" fmla="*/ 1976284 h 5641258"/>
              <a:gd name="connsiteX35" fmla="*/ 1231491 w 1408471"/>
              <a:gd name="connsiteY35" fmla="*/ 1673942 h 5641258"/>
              <a:gd name="connsiteX36" fmla="*/ 1194620 w 1408471"/>
              <a:gd name="connsiteY36" fmla="*/ 1423220 h 5641258"/>
              <a:gd name="connsiteX37" fmla="*/ 1113503 w 1408471"/>
              <a:gd name="connsiteY37" fmla="*/ 1187246 h 5641258"/>
              <a:gd name="connsiteX38" fmla="*/ 1076632 w 1408471"/>
              <a:gd name="connsiteY38" fmla="*/ 1032388 h 5641258"/>
              <a:gd name="connsiteX39" fmla="*/ 1017639 w 1408471"/>
              <a:gd name="connsiteY39" fmla="*/ 943897 h 5641258"/>
              <a:gd name="connsiteX40" fmla="*/ 1098755 w 1408471"/>
              <a:gd name="connsiteY40" fmla="*/ 870155 h 5641258"/>
              <a:gd name="connsiteX41" fmla="*/ 1128252 w 1408471"/>
              <a:gd name="connsiteY41" fmla="*/ 752168 h 5641258"/>
              <a:gd name="connsiteX42" fmla="*/ 1128252 w 1408471"/>
              <a:gd name="connsiteY42" fmla="*/ 685800 h 5641258"/>
              <a:gd name="connsiteX43" fmla="*/ 1098755 w 1408471"/>
              <a:gd name="connsiteY43" fmla="*/ 553065 h 5641258"/>
              <a:gd name="connsiteX44" fmla="*/ 1135626 w 1408471"/>
              <a:gd name="connsiteY44" fmla="*/ 530942 h 5641258"/>
              <a:gd name="connsiteX45" fmla="*/ 1106129 w 1408471"/>
              <a:gd name="connsiteY45" fmla="*/ 449826 h 5641258"/>
              <a:gd name="connsiteX46" fmla="*/ 1172497 w 1408471"/>
              <a:gd name="connsiteY46" fmla="*/ 353962 h 5641258"/>
              <a:gd name="connsiteX47" fmla="*/ 1209368 w 1408471"/>
              <a:gd name="connsiteY47" fmla="*/ 206478 h 5641258"/>
              <a:gd name="connsiteX48" fmla="*/ 1128252 w 1408471"/>
              <a:gd name="connsiteY48" fmla="*/ 81117 h 5641258"/>
              <a:gd name="connsiteX49" fmla="*/ 958645 w 1408471"/>
              <a:gd name="connsiteY49" fmla="*/ 29497 h 5641258"/>
              <a:gd name="connsiteX50" fmla="*/ 796413 w 1408471"/>
              <a:gd name="connsiteY50" fmla="*/ 0 h 5641258"/>
              <a:gd name="connsiteX51" fmla="*/ 715297 w 1408471"/>
              <a:gd name="connsiteY51" fmla="*/ 7375 h 5641258"/>
              <a:gd name="connsiteX52" fmla="*/ 612058 w 1408471"/>
              <a:gd name="connsiteY52" fmla="*/ 73742 h 5641258"/>
              <a:gd name="connsiteX53" fmla="*/ 545691 w 1408471"/>
              <a:gd name="connsiteY53" fmla="*/ 191729 h 5641258"/>
              <a:gd name="connsiteX54" fmla="*/ 508820 w 1408471"/>
              <a:gd name="connsiteY54" fmla="*/ 309717 h 5641258"/>
              <a:gd name="connsiteX55" fmla="*/ 494071 w 1408471"/>
              <a:gd name="connsiteY55" fmla="*/ 435078 h 5641258"/>
              <a:gd name="connsiteX56" fmla="*/ 398207 w 1408471"/>
              <a:gd name="connsiteY56" fmla="*/ 479323 h 5641258"/>
              <a:gd name="connsiteX57" fmla="*/ 309716 w 1408471"/>
              <a:gd name="connsiteY57" fmla="*/ 626807 h 5641258"/>
              <a:gd name="connsiteX58" fmla="*/ 331839 w 1408471"/>
              <a:gd name="connsiteY58" fmla="*/ 685800 h 5641258"/>
              <a:gd name="connsiteX59" fmla="*/ 346587 w 1408471"/>
              <a:gd name="connsiteY59" fmla="*/ 759542 h 5641258"/>
              <a:gd name="connsiteX60" fmla="*/ 390832 w 1408471"/>
              <a:gd name="connsiteY60" fmla="*/ 833284 h 5641258"/>
              <a:gd name="connsiteX61" fmla="*/ 405581 w 1408471"/>
              <a:gd name="connsiteY61" fmla="*/ 840658 h 5641258"/>
              <a:gd name="connsiteX62" fmla="*/ 398207 w 1408471"/>
              <a:gd name="connsiteY62" fmla="*/ 892278 h 5641258"/>
              <a:gd name="connsiteX63" fmla="*/ 339213 w 1408471"/>
              <a:gd name="connsiteY63" fmla="*/ 921775 h 5641258"/>
              <a:gd name="connsiteX64" fmla="*/ 265471 w 1408471"/>
              <a:gd name="connsiteY64" fmla="*/ 966020 h 5641258"/>
              <a:gd name="connsiteX65" fmla="*/ 243349 w 1408471"/>
              <a:gd name="connsiteY65" fmla="*/ 1025013 h 5641258"/>
              <a:gd name="connsiteX66" fmla="*/ 331839 w 1408471"/>
              <a:gd name="connsiteY66" fmla="*/ 1076633 h 5641258"/>
              <a:gd name="connsiteX67" fmla="*/ 309716 w 1408471"/>
              <a:gd name="connsiteY67" fmla="*/ 1150375 h 5641258"/>
              <a:gd name="connsiteX68" fmla="*/ 280220 w 1408471"/>
              <a:gd name="connsiteY68" fmla="*/ 1253613 h 5641258"/>
              <a:gd name="connsiteX69" fmla="*/ 265471 w 1408471"/>
              <a:gd name="connsiteY69" fmla="*/ 1460091 h 5641258"/>
              <a:gd name="connsiteX70" fmla="*/ 228600 w 1408471"/>
              <a:gd name="connsiteY70" fmla="*/ 1666568 h 5641258"/>
              <a:gd name="connsiteX71" fmla="*/ 235974 w 1408471"/>
              <a:gd name="connsiteY71" fmla="*/ 1777181 h 5641258"/>
              <a:gd name="connsiteX72" fmla="*/ 199103 w 1408471"/>
              <a:gd name="connsiteY72" fmla="*/ 1909917 h 5641258"/>
              <a:gd name="connsiteX73" fmla="*/ 154858 w 1408471"/>
              <a:gd name="connsiteY73" fmla="*/ 2035278 h 5641258"/>
              <a:gd name="connsiteX74" fmla="*/ 127052 w 1408471"/>
              <a:gd name="connsiteY74" fmla="*/ 2219633 h 5641258"/>
              <a:gd name="connsiteX75" fmla="*/ 88491 w 1408471"/>
              <a:gd name="connsiteY75" fmla="*/ 2485104 h 5641258"/>
              <a:gd name="connsiteX76" fmla="*/ 73742 w 1408471"/>
              <a:gd name="connsiteY76" fmla="*/ 2757949 h 5641258"/>
              <a:gd name="connsiteX77" fmla="*/ 66368 w 1408471"/>
              <a:gd name="connsiteY77" fmla="*/ 2905433 h 5641258"/>
              <a:gd name="connsiteX78" fmla="*/ 51620 w 1408471"/>
              <a:gd name="connsiteY78" fmla="*/ 3111910 h 5641258"/>
              <a:gd name="connsiteX79" fmla="*/ 58994 w 1408471"/>
              <a:gd name="connsiteY79" fmla="*/ 3333136 h 5641258"/>
              <a:gd name="connsiteX80" fmla="*/ 88491 w 1408471"/>
              <a:gd name="connsiteY80" fmla="*/ 3473246 h 5641258"/>
              <a:gd name="connsiteX81" fmla="*/ 140110 w 1408471"/>
              <a:gd name="connsiteY81" fmla="*/ 3591233 h 5641258"/>
              <a:gd name="connsiteX82" fmla="*/ 140110 w 1408471"/>
              <a:gd name="connsiteY82" fmla="*/ 3746091 h 5641258"/>
              <a:gd name="connsiteX83" fmla="*/ 162232 w 1408471"/>
              <a:gd name="connsiteY83" fmla="*/ 3908323 h 5641258"/>
              <a:gd name="connsiteX84" fmla="*/ 147484 w 1408471"/>
              <a:gd name="connsiteY84" fmla="*/ 4055807 h 5641258"/>
              <a:gd name="connsiteX85" fmla="*/ 125361 w 1408471"/>
              <a:gd name="connsiteY85" fmla="*/ 4291781 h 5641258"/>
              <a:gd name="connsiteX86" fmla="*/ 44245 w 1408471"/>
              <a:gd name="connsiteY86" fmla="*/ 4630994 h 5641258"/>
              <a:gd name="connsiteX87" fmla="*/ 14749 w 1408471"/>
              <a:gd name="connsiteY87" fmla="*/ 4962833 h 5641258"/>
              <a:gd name="connsiteX88" fmla="*/ 0 w 1408471"/>
              <a:gd name="connsiteY88" fmla="*/ 5036575 h 5641258"/>
              <a:gd name="connsiteX89" fmla="*/ 361336 w 1408471"/>
              <a:gd name="connsiteY89" fmla="*/ 5147188 h 5641258"/>
              <a:gd name="connsiteX90" fmla="*/ 302342 w 1408471"/>
              <a:gd name="connsiteY90" fmla="*/ 5368413 h 5641258"/>
              <a:gd name="connsiteX91" fmla="*/ 376084 w 1408471"/>
              <a:gd name="connsiteY91" fmla="*/ 5375788 h 5641258"/>
              <a:gd name="connsiteX0" fmla="*/ 376084 w 1408471"/>
              <a:gd name="connsiteY0" fmla="*/ 5375788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81665 w 1408471"/>
              <a:gd name="connsiteY10" fmla="*/ 5456904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79871 w 1408471"/>
              <a:gd name="connsiteY18" fmla="*/ 5213555 h 5641258"/>
              <a:gd name="connsiteX19" fmla="*/ 1025013 w 1408471"/>
              <a:gd name="connsiteY19" fmla="*/ 5213555 h 5641258"/>
              <a:gd name="connsiteX20" fmla="*/ 1076632 w 1408471"/>
              <a:gd name="connsiteY20" fmla="*/ 5169310 h 5641258"/>
              <a:gd name="connsiteX21" fmla="*/ 1076632 w 1408471"/>
              <a:gd name="connsiteY21" fmla="*/ 5073446 h 5641258"/>
              <a:gd name="connsiteX22" fmla="*/ 1216742 w 1408471"/>
              <a:gd name="connsiteY22" fmla="*/ 5058697 h 5641258"/>
              <a:gd name="connsiteX23" fmla="*/ 1334729 w 1408471"/>
              <a:gd name="connsiteY23" fmla="*/ 5066071 h 5641258"/>
              <a:gd name="connsiteX24" fmla="*/ 1253613 w 1408471"/>
              <a:gd name="connsiteY24" fmla="*/ 4542504 h 5641258"/>
              <a:gd name="connsiteX25" fmla="*/ 1268361 w 1408471"/>
              <a:gd name="connsiteY25" fmla="*/ 4299155 h 5641258"/>
              <a:gd name="connsiteX26" fmla="*/ 1238635 w 1408471"/>
              <a:gd name="connsiteY26" fmla="*/ 3864078 h 5641258"/>
              <a:gd name="connsiteX27" fmla="*/ 1218893 w 1408471"/>
              <a:gd name="connsiteY27" fmla="*/ 3524865 h 5641258"/>
              <a:gd name="connsiteX28" fmla="*/ 1236714 w 1408471"/>
              <a:gd name="connsiteY28" fmla="*/ 3374077 h 5641258"/>
              <a:gd name="connsiteX29" fmla="*/ 1318982 w 1408471"/>
              <a:gd name="connsiteY29" fmla="*/ 3355873 h 5641258"/>
              <a:gd name="connsiteX30" fmla="*/ 1386349 w 1408471"/>
              <a:gd name="connsiteY30" fmla="*/ 3303639 h 5641258"/>
              <a:gd name="connsiteX31" fmla="*/ 1359464 w 1408471"/>
              <a:gd name="connsiteY31" fmla="*/ 3182042 h 5641258"/>
              <a:gd name="connsiteX32" fmla="*/ 1342795 w 1408471"/>
              <a:gd name="connsiteY32" fmla="*/ 2910195 h 5641258"/>
              <a:gd name="connsiteX33" fmla="*/ 1312607 w 1408471"/>
              <a:gd name="connsiteY33" fmla="*/ 2448233 h 5641258"/>
              <a:gd name="connsiteX34" fmla="*/ 1275736 w 1408471"/>
              <a:gd name="connsiteY34" fmla="*/ 1976284 h 5641258"/>
              <a:gd name="connsiteX35" fmla="*/ 1231491 w 1408471"/>
              <a:gd name="connsiteY35" fmla="*/ 1673942 h 5641258"/>
              <a:gd name="connsiteX36" fmla="*/ 1194620 w 1408471"/>
              <a:gd name="connsiteY36" fmla="*/ 1423220 h 5641258"/>
              <a:gd name="connsiteX37" fmla="*/ 1113503 w 1408471"/>
              <a:gd name="connsiteY37" fmla="*/ 1187246 h 5641258"/>
              <a:gd name="connsiteX38" fmla="*/ 1076632 w 1408471"/>
              <a:gd name="connsiteY38" fmla="*/ 1032388 h 5641258"/>
              <a:gd name="connsiteX39" fmla="*/ 1017639 w 1408471"/>
              <a:gd name="connsiteY39" fmla="*/ 943897 h 5641258"/>
              <a:gd name="connsiteX40" fmla="*/ 1098755 w 1408471"/>
              <a:gd name="connsiteY40" fmla="*/ 870155 h 5641258"/>
              <a:gd name="connsiteX41" fmla="*/ 1128252 w 1408471"/>
              <a:gd name="connsiteY41" fmla="*/ 752168 h 5641258"/>
              <a:gd name="connsiteX42" fmla="*/ 1128252 w 1408471"/>
              <a:gd name="connsiteY42" fmla="*/ 685800 h 5641258"/>
              <a:gd name="connsiteX43" fmla="*/ 1098755 w 1408471"/>
              <a:gd name="connsiteY43" fmla="*/ 553065 h 5641258"/>
              <a:gd name="connsiteX44" fmla="*/ 1135626 w 1408471"/>
              <a:gd name="connsiteY44" fmla="*/ 530942 h 5641258"/>
              <a:gd name="connsiteX45" fmla="*/ 1106129 w 1408471"/>
              <a:gd name="connsiteY45" fmla="*/ 449826 h 5641258"/>
              <a:gd name="connsiteX46" fmla="*/ 1172497 w 1408471"/>
              <a:gd name="connsiteY46" fmla="*/ 353962 h 5641258"/>
              <a:gd name="connsiteX47" fmla="*/ 1209368 w 1408471"/>
              <a:gd name="connsiteY47" fmla="*/ 206478 h 5641258"/>
              <a:gd name="connsiteX48" fmla="*/ 1128252 w 1408471"/>
              <a:gd name="connsiteY48" fmla="*/ 81117 h 5641258"/>
              <a:gd name="connsiteX49" fmla="*/ 958645 w 1408471"/>
              <a:gd name="connsiteY49" fmla="*/ 29497 h 5641258"/>
              <a:gd name="connsiteX50" fmla="*/ 796413 w 1408471"/>
              <a:gd name="connsiteY50" fmla="*/ 0 h 5641258"/>
              <a:gd name="connsiteX51" fmla="*/ 715297 w 1408471"/>
              <a:gd name="connsiteY51" fmla="*/ 7375 h 5641258"/>
              <a:gd name="connsiteX52" fmla="*/ 612058 w 1408471"/>
              <a:gd name="connsiteY52" fmla="*/ 73742 h 5641258"/>
              <a:gd name="connsiteX53" fmla="*/ 545691 w 1408471"/>
              <a:gd name="connsiteY53" fmla="*/ 191729 h 5641258"/>
              <a:gd name="connsiteX54" fmla="*/ 508820 w 1408471"/>
              <a:gd name="connsiteY54" fmla="*/ 309717 h 5641258"/>
              <a:gd name="connsiteX55" fmla="*/ 494071 w 1408471"/>
              <a:gd name="connsiteY55" fmla="*/ 435078 h 5641258"/>
              <a:gd name="connsiteX56" fmla="*/ 398207 w 1408471"/>
              <a:gd name="connsiteY56" fmla="*/ 479323 h 5641258"/>
              <a:gd name="connsiteX57" fmla="*/ 309716 w 1408471"/>
              <a:gd name="connsiteY57" fmla="*/ 626807 h 5641258"/>
              <a:gd name="connsiteX58" fmla="*/ 331839 w 1408471"/>
              <a:gd name="connsiteY58" fmla="*/ 685800 h 5641258"/>
              <a:gd name="connsiteX59" fmla="*/ 346587 w 1408471"/>
              <a:gd name="connsiteY59" fmla="*/ 759542 h 5641258"/>
              <a:gd name="connsiteX60" fmla="*/ 390832 w 1408471"/>
              <a:gd name="connsiteY60" fmla="*/ 833284 h 5641258"/>
              <a:gd name="connsiteX61" fmla="*/ 405581 w 1408471"/>
              <a:gd name="connsiteY61" fmla="*/ 840658 h 5641258"/>
              <a:gd name="connsiteX62" fmla="*/ 398207 w 1408471"/>
              <a:gd name="connsiteY62" fmla="*/ 892278 h 5641258"/>
              <a:gd name="connsiteX63" fmla="*/ 339213 w 1408471"/>
              <a:gd name="connsiteY63" fmla="*/ 921775 h 5641258"/>
              <a:gd name="connsiteX64" fmla="*/ 265471 w 1408471"/>
              <a:gd name="connsiteY64" fmla="*/ 966020 h 5641258"/>
              <a:gd name="connsiteX65" fmla="*/ 243349 w 1408471"/>
              <a:gd name="connsiteY65" fmla="*/ 1025013 h 5641258"/>
              <a:gd name="connsiteX66" fmla="*/ 331839 w 1408471"/>
              <a:gd name="connsiteY66" fmla="*/ 1076633 h 5641258"/>
              <a:gd name="connsiteX67" fmla="*/ 309716 w 1408471"/>
              <a:gd name="connsiteY67" fmla="*/ 1150375 h 5641258"/>
              <a:gd name="connsiteX68" fmla="*/ 280220 w 1408471"/>
              <a:gd name="connsiteY68" fmla="*/ 1253613 h 5641258"/>
              <a:gd name="connsiteX69" fmla="*/ 265471 w 1408471"/>
              <a:gd name="connsiteY69" fmla="*/ 1460091 h 5641258"/>
              <a:gd name="connsiteX70" fmla="*/ 228600 w 1408471"/>
              <a:gd name="connsiteY70" fmla="*/ 1666568 h 5641258"/>
              <a:gd name="connsiteX71" fmla="*/ 235974 w 1408471"/>
              <a:gd name="connsiteY71" fmla="*/ 1777181 h 5641258"/>
              <a:gd name="connsiteX72" fmla="*/ 199103 w 1408471"/>
              <a:gd name="connsiteY72" fmla="*/ 1909917 h 5641258"/>
              <a:gd name="connsiteX73" fmla="*/ 154858 w 1408471"/>
              <a:gd name="connsiteY73" fmla="*/ 2035278 h 5641258"/>
              <a:gd name="connsiteX74" fmla="*/ 127052 w 1408471"/>
              <a:gd name="connsiteY74" fmla="*/ 2219633 h 5641258"/>
              <a:gd name="connsiteX75" fmla="*/ 88491 w 1408471"/>
              <a:gd name="connsiteY75" fmla="*/ 2485104 h 5641258"/>
              <a:gd name="connsiteX76" fmla="*/ 73742 w 1408471"/>
              <a:gd name="connsiteY76" fmla="*/ 2757949 h 5641258"/>
              <a:gd name="connsiteX77" fmla="*/ 66368 w 1408471"/>
              <a:gd name="connsiteY77" fmla="*/ 2905433 h 5641258"/>
              <a:gd name="connsiteX78" fmla="*/ 51620 w 1408471"/>
              <a:gd name="connsiteY78" fmla="*/ 3111910 h 5641258"/>
              <a:gd name="connsiteX79" fmla="*/ 58994 w 1408471"/>
              <a:gd name="connsiteY79" fmla="*/ 3333136 h 5641258"/>
              <a:gd name="connsiteX80" fmla="*/ 88491 w 1408471"/>
              <a:gd name="connsiteY80" fmla="*/ 3473246 h 5641258"/>
              <a:gd name="connsiteX81" fmla="*/ 140110 w 1408471"/>
              <a:gd name="connsiteY81" fmla="*/ 3591233 h 5641258"/>
              <a:gd name="connsiteX82" fmla="*/ 140110 w 1408471"/>
              <a:gd name="connsiteY82" fmla="*/ 3746091 h 5641258"/>
              <a:gd name="connsiteX83" fmla="*/ 162232 w 1408471"/>
              <a:gd name="connsiteY83" fmla="*/ 3908323 h 5641258"/>
              <a:gd name="connsiteX84" fmla="*/ 147484 w 1408471"/>
              <a:gd name="connsiteY84" fmla="*/ 4055807 h 5641258"/>
              <a:gd name="connsiteX85" fmla="*/ 125361 w 1408471"/>
              <a:gd name="connsiteY85" fmla="*/ 4291781 h 5641258"/>
              <a:gd name="connsiteX86" fmla="*/ 44245 w 1408471"/>
              <a:gd name="connsiteY86" fmla="*/ 4630994 h 5641258"/>
              <a:gd name="connsiteX87" fmla="*/ 14749 w 1408471"/>
              <a:gd name="connsiteY87" fmla="*/ 4962833 h 5641258"/>
              <a:gd name="connsiteX88" fmla="*/ 0 w 1408471"/>
              <a:gd name="connsiteY88" fmla="*/ 5036575 h 5641258"/>
              <a:gd name="connsiteX89" fmla="*/ 361336 w 1408471"/>
              <a:gd name="connsiteY89" fmla="*/ 5147188 h 5641258"/>
              <a:gd name="connsiteX90" fmla="*/ 302342 w 1408471"/>
              <a:gd name="connsiteY90" fmla="*/ 5368413 h 5641258"/>
              <a:gd name="connsiteX91" fmla="*/ 376084 w 1408471"/>
              <a:gd name="connsiteY91" fmla="*/ 5375788 h 5641258"/>
              <a:gd name="connsiteX0" fmla="*/ 376084 w 1408471"/>
              <a:gd name="connsiteY0" fmla="*/ 5375788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81665 w 1408471"/>
              <a:gd name="connsiteY10" fmla="*/ 5456904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79871 w 1408471"/>
              <a:gd name="connsiteY18" fmla="*/ 5213555 h 5641258"/>
              <a:gd name="connsiteX19" fmla="*/ 1025013 w 1408471"/>
              <a:gd name="connsiteY19" fmla="*/ 5213555 h 5641258"/>
              <a:gd name="connsiteX20" fmla="*/ 1076632 w 1408471"/>
              <a:gd name="connsiteY20" fmla="*/ 5169310 h 5641258"/>
              <a:gd name="connsiteX21" fmla="*/ 1076632 w 1408471"/>
              <a:gd name="connsiteY21" fmla="*/ 5073446 h 5641258"/>
              <a:gd name="connsiteX22" fmla="*/ 1216742 w 1408471"/>
              <a:gd name="connsiteY22" fmla="*/ 5058697 h 5641258"/>
              <a:gd name="connsiteX23" fmla="*/ 1334729 w 1408471"/>
              <a:gd name="connsiteY23" fmla="*/ 5066071 h 5641258"/>
              <a:gd name="connsiteX24" fmla="*/ 1253613 w 1408471"/>
              <a:gd name="connsiteY24" fmla="*/ 4542504 h 5641258"/>
              <a:gd name="connsiteX25" fmla="*/ 1268361 w 1408471"/>
              <a:gd name="connsiteY25" fmla="*/ 4299155 h 5641258"/>
              <a:gd name="connsiteX26" fmla="*/ 1238635 w 1408471"/>
              <a:gd name="connsiteY26" fmla="*/ 3864078 h 5641258"/>
              <a:gd name="connsiteX27" fmla="*/ 1218893 w 1408471"/>
              <a:gd name="connsiteY27" fmla="*/ 3524865 h 5641258"/>
              <a:gd name="connsiteX28" fmla="*/ 1236714 w 1408471"/>
              <a:gd name="connsiteY28" fmla="*/ 3374077 h 5641258"/>
              <a:gd name="connsiteX29" fmla="*/ 1318982 w 1408471"/>
              <a:gd name="connsiteY29" fmla="*/ 3355873 h 5641258"/>
              <a:gd name="connsiteX30" fmla="*/ 1386349 w 1408471"/>
              <a:gd name="connsiteY30" fmla="*/ 3303639 h 5641258"/>
              <a:gd name="connsiteX31" fmla="*/ 1359464 w 1408471"/>
              <a:gd name="connsiteY31" fmla="*/ 3182042 h 5641258"/>
              <a:gd name="connsiteX32" fmla="*/ 1342795 w 1408471"/>
              <a:gd name="connsiteY32" fmla="*/ 2910195 h 5641258"/>
              <a:gd name="connsiteX33" fmla="*/ 1312607 w 1408471"/>
              <a:gd name="connsiteY33" fmla="*/ 2448233 h 5641258"/>
              <a:gd name="connsiteX34" fmla="*/ 1275736 w 1408471"/>
              <a:gd name="connsiteY34" fmla="*/ 1976284 h 5641258"/>
              <a:gd name="connsiteX35" fmla="*/ 1231491 w 1408471"/>
              <a:gd name="connsiteY35" fmla="*/ 1673942 h 5641258"/>
              <a:gd name="connsiteX36" fmla="*/ 1194620 w 1408471"/>
              <a:gd name="connsiteY36" fmla="*/ 1423220 h 5641258"/>
              <a:gd name="connsiteX37" fmla="*/ 1113503 w 1408471"/>
              <a:gd name="connsiteY37" fmla="*/ 1187246 h 5641258"/>
              <a:gd name="connsiteX38" fmla="*/ 1076632 w 1408471"/>
              <a:gd name="connsiteY38" fmla="*/ 1032388 h 5641258"/>
              <a:gd name="connsiteX39" fmla="*/ 1017639 w 1408471"/>
              <a:gd name="connsiteY39" fmla="*/ 943897 h 5641258"/>
              <a:gd name="connsiteX40" fmla="*/ 1098755 w 1408471"/>
              <a:gd name="connsiteY40" fmla="*/ 870155 h 5641258"/>
              <a:gd name="connsiteX41" fmla="*/ 1128252 w 1408471"/>
              <a:gd name="connsiteY41" fmla="*/ 752168 h 5641258"/>
              <a:gd name="connsiteX42" fmla="*/ 1128252 w 1408471"/>
              <a:gd name="connsiteY42" fmla="*/ 685800 h 5641258"/>
              <a:gd name="connsiteX43" fmla="*/ 1098755 w 1408471"/>
              <a:gd name="connsiteY43" fmla="*/ 553065 h 5641258"/>
              <a:gd name="connsiteX44" fmla="*/ 1135626 w 1408471"/>
              <a:gd name="connsiteY44" fmla="*/ 530942 h 5641258"/>
              <a:gd name="connsiteX45" fmla="*/ 1106129 w 1408471"/>
              <a:gd name="connsiteY45" fmla="*/ 449826 h 5641258"/>
              <a:gd name="connsiteX46" fmla="*/ 1172497 w 1408471"/>
              <a:gd name="connsiteY46" fmla="*/ 353962 h 5641258"/>
              <a:gd name="connsiteX47" fmla="*/ 1209368 w 1408471"/>
              <a:gd name="connsiteY47" fmla="*/ 206478 h 5641258"/>
              <a:gd name="connsiteX48" fmla="*/ 1128252 w 1408471"/>
              <a:gd name="connsiteY48" fmla="*/ 81117 h 5641258"/>
              <a:gd name="connsiteX49" fmla="*/ 958645 w 1408471"/>
              <a:gd name="connsiteY49" fmla="*/ 29497 h 5641258"/>
              <a:gd name="connsiteX50" fmla="*/ 796413 w 1408471"/>
              <a:gd name="connsiteY50" fmla="*/ 0 h 5641258"/>
              <a:gd name="connsiteX51" fmla="*/ 715297 w 1408471"/>
              <a:gd name="connsiteY51" fmla="*/ 7375 h 5641258"/>
              <a:gd name="connsiteX52" fmla="*/ 612058 w 1408471"/>
              <a:gd name="connsiteY52" fmla="*/ 73742 h 5641258"/>
              <a:gd name="connsiteX53" fmla="*/ 545691 w 1408471"/>
              <a:gd name="connsiteY53" fmla="*/ 191729 h 5641258"/>
              <a:gd name="connsiteX54" fmla="*/ 508820 w 1408471"/>
              <a:gd name="connsiteY54" fmla="*/ 309717 h 5641258"/>
              <a:gd name="connsiteX55" fmla="*/ 494071 w 1408471"/>
              <a:gd name="connsiteY55" fmla="*/ 435078 h 5641258"/>
              <a:gd name="connsiteX56" fmla="*/ 398207 w 1408471"/>
              <a:gd name="connsiteY56" fmla="*/ 479323 h 5641258"/>
              <a:gd name="connsiteX57" fmla="*/ 309716 w 1408471"/>
              <a:gd name="connsiteY57" fmla="*/ 626807 h 5641258"/>
              <a:gd name="connsiteX58" fmla="*/ 331839 w 1408471"/>
              <a:gd name="connsiteY58" fmla="*/ 685800 h 5641258"/>
              <a:gd name="connsiteX59" fmla="*/ 346587 w 1408471"/>
              <a:gd name="connsiteY59" fmla="*/ 759542 h 5641258"/>
              <a:gd name="connsiteX60" fmla="*/ 390832 w 1408471"/>
              <a:gd name="connsiteY60" fmla="*/ 833284 h 5641258"/>
              <a:gd name="connsiteX61" fmla="*/ 405581 w 1408471"/>
              <a:gd name="connsiteY61" fmla="*/ 840658 h 5641258"/>
              <a:gd name="connsiteX62" fmla="*/ 398207 w 1408471"/>
              <a:gd name="connsiteY62" fmla="*/ 892278 h 5641258"/>
              <a:gd name="connsiteX63" fmla="*/ 339213 w 1408471"/>
              <a:gd name="connsiteY63" fmla="*/ 921775 h 5641258"/>
              <a:gd name="connsiteX64" fmla="*/ 265471 w 1408471"/>
              <a:gd name="connsiteY64" fmla="*/ 966020 h 5641258"/>
              <a:gd name="connsiteX65" fmla="*/ 243349 w 1408471"/>
              <a:gd name="connsiteY65" fmla="*/ 1025013 h 5641258"/>
              <a:gd name="connsiteX66" fmla="*/ 331839 w 1408471"/>
              <a:gd name="connsiteY66" fmla="*/ 1076633 h 5641258"/>
              <a:gd name="connsiteX67" fmla="*/ 309716 w 1408471"/>
              <a:gd name="connsiteY67" fmla="*/ 1150375 h 5641258"/>
              <a:gd name="connsiteX68" fmla="*/ 280220 w 1408471"/>
              <a:gd name="connsiteY68" fmla="*/ 1253613 h 5641258"/>
              <a:gd name="connsiteX69" fmla="*/ 265471 w 1408471"/>
              <a:gd name="connsiteY69" fmla="*/ 1460091 h 5641258"/>
              <a:gd name="connsiteX70" fmla="*/ 228600 w 1408471"/>
              <a:gd name="connsiteY70" fmla="*/ 1666568 h 5641258"/>
              <a:gd name="connsiteX71" fmla="*/ 235974 w 1408471"/>
              <a:gd name="connsiteY71" fmla="*/ 1777181 h 5641258"/>
              <a:gd name="connsiteX72" fmla="*/ 199103 w 1408471"/>
              <a:gd name="connsiteY72" fmla="*/ 1909917 h 5641258"/>
              <a:gd name="connsiteX73" fmla="*/ 154858 w 1408471"/>
              <a:gd name="connsiteY73" fmla="*/ 2035278 h 5641258"/>
              <a:gd name="connsiteX74" fmla="*/ 127052 w 1408471"/>
              <a:gd name="connsiteY74" fmla="*/ 2219633 h 5641258"/>
              <a:gd name="connsiteX75" fmla="*/ 88491 w 1408471"/>
              <a:gd name="connsiteY75" fmla="*/ 2485104 h 5641258"/>
              <a:gd name="connsiteX76" fmla="*/ 73742 w 1408471"/>
              <a:gd name="connsiteY76" fmla="*/ 2757949 h 5641258"/>
              <a:gd name="connsiteX77" fmla="*/ 66368 w 1408471"/>
              <a:gd name="connsiteY77" fmla="*/ 2905433 h 5641258"/>
              <a:gd name="connsiteX78" fmla="*/ 51620 w 1408471"/>
              <a:gd name="connsiteY78" fmla="*/ 3111910 h 5641258"/>
              <a:gd name="connsiteX79" fmla="*/ 58994 w 1408471"/>
              <a:gd name="connsiteY79" fmla="*/ 3333136 h 5641258"/>
              <a:gd name="connsiteX80" fmla="*/ 88491 w 1408471"/>
              <a:gd name="connsiteY80" fmla="*/ 3473246 h 5641258"/>
              <a:gd name="connsiteX81" fmla="*/ 140110 w 1408471"/>
              <a:gd name="connsiteY81" fmla="*/ 3591233 h 5641258"/>
              <a:gd name="connsiteX82" fmla="*/ 140110 w 1408471"/>
              <a:gd name="connsiteY82" fmla="*/ 3746091 h 5641258"/>
              <a:gd name="connsiteX83" fmla="*/ 169376 w 1408471"/>
              <a:gd name="connsiteY83" fmla="*/ 3882129 h 5641258"/>
              <a:gd name="connsiteX84" fmla="*/ 147484 w 1408471"/>
              <a:gd name="connsiteY84" fmla="*/ 4055807 h 5641258"/>
              <a:gd name="connsiteX85" fmla="*/ 125361 w 1408471"/>
              <a:gd name="connsiteY85" fmla="*/ 4291781 h 5641258"/>
              <a:gd name="connsiteX86" fmla="*/ 44245 w 1408471"/>
              <a:gd name="connsiteY86" fmla="*/ 4630994 h 5641258"/>
              <a:gd name="connsiteX87" fmla="*/ 14749 w 1408471"/>
              <a:gd name="connsiteY87" fmla="*/ 4962833 h 5641258"/>
              <a:gd name="connsiteX88" fmla="*/ 0 w 1408471"/>
              <a:gd name="connsiteY88" fmla="*/ 5036575 h 5641258"/>
              <a:gd name="connsiteX89" fmla="*/ 361336 w 1408471"/>
              <a:gd name="connsiteY89" fmla="*/ 5147188 h 5641258"/>
              <a:gd name="connsiteX90" fmla="*/ 302342 w 1408471"/>
              <a:gd name="connsiteY90" fmla="*/ 5368413 h 5641258"/>
              <a:gd name="connsiteX91" fmla="*/ 376084 w 1408471"/>
              <a:gd name="connsiteY91" fmla="*/ 5375788 h 5641258"/>
              <a:gd name="connsiteX0" fmla="*/ 376084 w 1408471"/>
              <a:gd name="connsiteY0" fmla="*/ 5375788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81665 w 1408471"/>
              <a:gd name="connsiteY10" fmla="*/ 5456904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79871 w 1408471"/>
              <a:gd name="connsiteY18" fmla="*/ 5213555 h 5641258"/>
              <a:gd name="connsiteX19" fmla="*/ 1025013 w 1408471"/>
              <a:gd name="connsiteY19" fmla="*/ 5213555 h 5641258"/>
              <a:gd name="connsiteX20" fmla="*/ 1076632 w 1408471"/>
              <a:gd name="connsiteY20" fmla="*/ 5169310 h 5641258"/>
              <a:gd name="connsiteX21" fmla="*/ 1076632 w 1408471"/>
              <a:gd name="connsiteY21" fmla="*/ 5073446 h 5641258"/>
              <a:gd name="connsiteX22" fmla="*/ 1216742 w 1408471"/>
              <a:gd name="connsiteY22" fmla="*/ 5058697 h 5641258"/>
              <a:gd name="connsiteX23" fmla="*/ 1334729 w 1408471"/>
              <a:gd name="connsiteY23" fmla="*/ 5066071 h 5641258"/>
              <a:gd name="connsiteX24" fmla="*/ 1253613 w 1408471"/>
              <a:gd name="connsiteY24" fmla="*/ 4542504 h 5641258"/>
              <a:gd name="connsiteX25" fmla="*/ 1268361 w 1408471"/>
              <a:gd name="connsiteY25" fmla="*/ 4299155 h 5641258"/>
              <a:gd name="connsiteX26" fmla="*/ 1238635 w 1408471"/>
              <a:gd name="connsiteY26" fmla="*/ 3864078 h 5641258"/>
              <a:gd name="connsiteX27" fmla="*/ 1218893 w 1408471"/>
              <a:gd name="connsiteY27" fmla="*/ 3524865 h 5641258"/>
              <a:gd name="connsiteX28" fmla="*/ 1236714 w 1408471"/>
              <a:gd name="connsiteY28" fmla="*/ 3374077 h 5641258"/>
              <a:gd name="connsiteX29" fmla="*/ 1318982 w 1408471"/>
              <a:gd name="connsiteY29" fmla="*/ 3355873 h 5641258"/>
              <a:gd name="connsiteX30" fmla="*/ 1386349 w 1408471"/>
              <a:gd name="connsiteY30" fmla="*/ 3303639 h 5641258"/>
              <a:gd name="connsiteX31" fmla="*/ 1359464 w 1408471"/>
              <a:gd name="connsiteY31" fmla="*/ 3182042 h 5641258"/>
              <a:gd name="connsiteX32" fmla="*/ 1342795 w 1408471"/>
              <a:gd name="connsiteY32" fmla="*/ 2910195 h 5641258"/>
              <a:gd name="connsiteX33" fmla="*/ 1312607 w 1408471"/>
              <a:gd name="connsiteY33" fmla="*/ 2448233 h 5641258"/>
              <a:gd name="connsiteX34" fmla="*/ 1275736 w 1408471"/>
              <a:gd name="connsiteY34" fmla="*/ 1976284 h 5641258"/>
              <a:gd name="connsiteX35" fmla="*/ 1231491 w 1408471"/>
              <a:gd name="connsiteY35" fmla="*/ 1673942 h 5641258"/>
              <a:gd name="connsiteX36" fmla="*/ 1194620 w 1408471"/>
              <a:gd name="connsiteY36" fmla="*/ 1423220 h 5641258"/>
              <a:gd name="connsiteX37" fmla="*/ 1113503 w 1408471"/>
              <a:gd name="connsiteY37" fmla="*/ 1187246 h 5641258"/>
              <a:gd name="connsiteX38" fmla="*/ 1076632 w 1408471"/>
              <a:gd name="connsiteY38" fmla="*/ 1032388 h 5641258"/>
              <a:gd name="connsiteX39" fmla="*/ 1017639 w 1408471"/>
              <a:gd name="connsiteY39" fmla="*/ 943897 h 5641258"/>
              <a:gd name="connsiteX40" fmla="*/ 1098755 w 1408471"/>
              <a:gd name="connsiteY40" fmla="*/ 870155 h 5641258"/>
              <a:gd name="connsiteX41" fmla="*/ 1128252 w 1408471"/>
              <a:gd name="connsiteY41" fmla="*/ 752168 h 5641258"/>
              <a:gd name="connsiteX42" fmla="*/ 1128252 w 1408471"/>
              <a:gd name="connsiteY42" fmla="*/ 685800 h 5641258"/>
              <a:gd name="connsiteX43" fmla="*/ 1098755 w 1408471"/>
              <a:gd name="connsiteY43" fmla="*/ 553065 h 5641258"/>
              <a:gd name="connsiteX44" fmla="*/ 1135626 w 1408471"/>
              <a:gd name="connsiteY44" fmla="*/ 530942 h 5641258"/>
              <a:gd name="connsiteX45" fmla="*/ 1106129 w 1408471"/>
              <a:gd name="connsiteY45" fmla="*/ 449826 h 5641258"/>
              <a:gd name="connsiteX46" fmla="*/ 1172497 w 1408471"/>
              <a:gd name="connsiteY46" fmla="*/ 353962 h 5641258"/>
              <a:gd name="connsiteX47" fmla="*/ 1209368 w 1408471"/>
              <a:gd name="connsiteY47" fmla="*/ 206478 h 5641258"/>
              <a:gd name="connsiteX48" fmla="*/ 1128252 w 1408471"/>
              <a:gd name="connsiteY48" fmla="*/ 81117 h 5641258"/>
              <a:gd name="connsiteX49" fmla="*/ 958645 w 1408471"/>
              <a:gd name="connsiteY49" fmla="*/ 29497 h 5641258"/>
              <a:gd name="connsiteX50" fmla="*/ 796413 w 1408471"/>
              <a:gd name="connsiteY50" fmla="*/ 0 h 5641258"/>
              <a:gd name="connsiteX51" fmla="*/ 715297 w 1408471"/>
              <a:gd name="connsiteY51" fmla="*/ 7375 h 5641258"/>
              <a:gd name="connsiteX52" fmla="*/ 612058 w 1408471"/>
              <a:gd name="connsiteY52" fmla="*/ 73742 h 5641258"/>
              <a:gd name="connsiteX53" fmla="*/ 545691 w 1408471"/>
              <a:gd name="connsiteY53" fmla="*/ 191729 h 5641258"/>
              <a:gd name="connsiteX54" fmla="*/ 508820 w 1408471"/>
              <a:gd name="connsiteY54" fmla="*/ 309717 h 5641258"/>
              <a:gd name="connsiteX55" fmla="*/ 494071 w 1408471"/>
              <a:gd name="connsiteY55" fmla="*/ 435078 h 5641258"/>
              <a:gd name="connsiteX56" fmla="*/ 398207 w 1408471"/>
              <a:gd name="connsiteY56" fmla="*/ 479323 h 5641258"/>
              <a:gd name="connsiteX57" fmla="*/ 309716 w 1408471"/>
              <a:gd name="connsiteY57" fmla="*/ 626807 h 5641258"/>
              <a:gd name="connsiteX58" fmla="*/ 331839 w 1408471"/>
              <a:gd name="connsiteY58" fmla="*/ 685800 h 5641258"/>
              <a:gd name="connsiteX59" fmla="*/ 346587 w 1408471"/>
              <a:gd name="connsiteY59" fmla="*/ 759542 h 5641258"/>
              <a:gd name="connsiteX60" fmla="*/ 390832 w 1408471"/>
              <a:gd name="connsiteY60" fmla="*/ 833284 h 5641258"/>
              <a:gd name="connsiteX61" fmla="*/ 405581 w 1408471"/>
              <a:gd name="connsiteY61" fmla="*/ 840658 h 5641258"/>
              <a:gd name="connsiteX62" fmla="*/ 398207 w 1408471"/>
              <a:gd name="connsiteY62" fmla="*/ 892278 h 5641258"/>
              <a:gd name="connsiteX63" fmla="*/ 339213 w 1408471"/>
              <a:gd name="connsiteY63" fmla="*/ 921775 h 5641258"/>
              <a:gd name="connsiteX64" fmla="*/ 265471 w 1408471"/>
              <a:gd name="connsiteY64" fmla="*/ 966020 h 5641258"/>
              <a:gd name="connsiteX65" fmla="*/ 243349 w 1408471"/>
              <a:gd name="connsiteY65" fmla="*/ 1025013 h 5641258"/>
              <a:gd name="connsiteX66" fmla="*/ 331839 w 1408471"/>
              <a:gd name="connsiteY66" fmla="*/ 1076633 h 5641258"/>
              <a:gd name="connsiteX67" fmla="*/ 309716 w 1408471"/>
              <a:gd name="connsiteY67" fmla="*/ 1150375 h 5641258"/>
              <a:gd name="connsiteX68" fmla="*/ 280220 w 1408471"/>
              <a:gd name="connsiteY68" fmla="*/ 1253613 h 5641258"/>
              <a:gd name="connsiteX69" fmla="*/ 265471 w 1408471"/>
              <a:gd name="connsiteY69" fmla="*/ 1460091 h 5641258"/>
              <a:gd name="connsiteX70" fmla="*/ 228600 w 1408471"/>
              <a:gd name="connsiteY70" fmla="*/ 1666568 h 5641258"/>
              <a:gd name="connsiteX71" fmla="*/ 235974 w 1408471"/>
              <a:gd name="connsiteY71" fmla="*/ 1777181 h 5641258"/>
              <a:gd name="connsiteX72" fmla="*/ 199103 w 1408471"/>
              <a:gd name="connsiteY72" fmla="*/ 1909917 h 5641258"/>
              <a:gd name="connsiteX73" fmla="*/ 154858 w 1408471"/>
              <a:gd name="connsiteY73" fmla="*/ 2035278 h 5641258"/>
              <a:gd name="connsiteX74" fmla="*/ 127052 w 1408471"/>
              <a:gd name="connsiteY74" fmla="*/ 2219633 h 5641258"/>
              <a:gd name="connsiteX75" fmla="*/ 88491 w 1408471"/>
              <a:gd name="connsiteY75" fmla="*/ 2485104 h 5641258"/>
              <a:gd name="connsiteX76" fmla="*/ 73742 w 1408471"/>
              <a:gd name="connsiteY76" fmla="*/ 2757949 h 5641258"/>
              <a:gd name="connsiteX77" fmla="*/ 66368 w 1408471"/>
              <a:gd name="connsiteY77" fmla="*/ 2905433 h 5641258"/>
              <a:gd name="connsiteX78" fmla="*/ 51620 w 1408471"/>
              <a:gd name="connsiteY78" fmla="*/ 3111910 h 5641258"/>
              <a:gd name="connsiteX79" fmla="*/ 58994 w 1408471"/>
              <a:gd name="connsiteY79" fmla="*/ 3333136 h 5641258"/>
              <a:gd name="connsiteX80" fmla="*/ 88491 w 1408471"/>
              <a:gd name="connsiteY80" fmla="*/ 3473246 h 5641258"/>
              <a:gd name="connsiteX81" fmla="*/ 109154 w 1408471"/>
              <a:gd name="connsiteY81" fmla="*/ 3610283 h 5641258"/>
              <a:gd name="connsiteX82" fmla="*/ 140110 w 1408471"/>
              <a:gd name="connsiteY82" fmla="*/ 3746091 h 5641258"/>
              <a:gd name="connsiteX83" fmla="*/ 169376 w 1408471"/>
              <a:gd name="connsiteY83" fmla="*/ 3882129 h 5641258"/>
              <a:gd name="connsiteX84" fmla="*/ 147484 w 1408471"/>
              <a:gd name="connsiteY84" fmla="*/ 4055807 h 5641258"/>
              <a:gd name="connsiteX85" fmla="*/ 125361 w 1408471"/>
              <a:gd name="connsiteY85" fmla="*/ 4291781 h 5641258"/>
              <a:gd name="connsiteX86" fmla="*/ 44245 w 1408471"/>
              <a:gd name="connsiteY86" fmla="*/ 4630994 h 5641258"/>
              <a:gd name="connsiteX87" fmla="*/ 14749 w 1408471"/>
              <a:gd name="connsiteY87" fmla="*/ 4962833 h 5641258"/>
              <a:gd name="connsiteX88" fmla="*/ 0 w 1408471"/>
              <a:gd name="connsiteY88" fmla="*/ 5036575 h 5641258"/>
              <a:gd name="connsiteX89" fmla="*/ 361336 w 1408471"/>
              <a:gd name="connsiteY89" fmla="*/ 5147188 h 5641258"/>
              <a:gd name="connsiteX90" fmla="*/ 302342 w 1408471"/>
              <a:gd name="connsiteY90" fmla="*/ 5368413 h 5641258"/>
              <a:gd name="connsiteX91" fmla="*/ 376084 w 1408471"/>
              <a:gd name="connsiteY91" fmla="*/ 5375788 h 5641258"/>
              <a:gd name="connsiteX0" fmla="*/ 376084 w 1408471"/>
              <a:gd name="connsiteY0" fmla="*/ 5375788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81665 w 1408471"/>
              <a:gd name="connsiteY10" fmla="*/ 5456904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79871 w 1408471"/>
              <a:gd name="connsiteY18" fmla="*/ 5213555 h 5641258"/>
              <a:gd name="connsiteX19" fmla="*/ 1025013 w 1408471"/>
              <a:gd name="connsiteY19" fmla="*/ 5213555 h 5641258"/>
              <a:gd name="connsiteX20" fmla="*/ 1076632 w 1408471"/>
              <a:gd name="connsiteY20" fmla="*/ 5169310 h 5641258"/>
              <a:gd name="connsiteX21" fmla="*/ 1076632 w 1408471"/>
              <a:gd name="connsiteY21" fmla="*/ 5073446 h 5641258"/>
              <a:gd name="connsiteX22" fmla="*/ 1216742 w 1408471"/>
              <a:gd name="connsiteY22" fmla="*/ 5058697 h 5641258"/>
              <a:gd name="connsiteX23" fmla="*/ 1334729 w 1408471"/>
              <a:gd name="connsiteY23" fmla="*/ 5066071 h 5641258"/>
              <a:gd name="connsiteX24" fmla="*/ 1253613 w 1408471"/>
              <a:gd name="connsiteY24" fmla="*/ 4542504 h 5641258"/>
              <a:gd name="connsiteX25" fmla="*/ 1268361 w 1408471"/>
              <a:gd name="connsiteY25" fmla="*/ 4299155 h 5641258"/>
              <a:gd name="connsiteX26" fmla="*/ 1238635 w 1408471"/>
              <a:gd name="connsiteY26" fmla="*/ 3864078 h 5641258"/>
              <a:gd name="connsiteX27" fmla="*/ 1218893 w 1408471"/>
              <a:gd name="connsiteY27" fmla="*/ 3524865 h 5641258"/>
              <a:gd name="connsiteX28" fmla="*/ 1236714 w 1408471"/>
              <a:gd name="connsiteY28" fmla="*/ 3374077 h 5641258"/>
              <a:gd name="connsiteX29" fmla="*/ 1318982 w 1408471"/>
              <a:gd name="connsiteY29" fmla="*/ 3355873 h 5641258"/>
              <a:gd name="connsiteX30" fmla="*/ 1386349 w 1408471"/>
              <a:gd name="connsiteY30" fmla="*/ 3303639 h 5641258"/>
              <a:gd name="connsiteX31" fmla="*/ 1359464 w 1408471"/>
              <a:gd name="connsiteY31" fmla="*/ 3182042 h 5641258"/>
              <a:gd name="connsiteX32" fmla="*/ 1342795 w 1408471"/>
              <a:gd name="connsiteY32" fmla="*/ 2910195 h 5641258"/>
              <a:gd name="connsiteX33" fmla="*/ 1312607 w 1408471"/>
              <a:gd name="connsiteY33" fmla="*/ 2448233 h 5641258"/>
              <a:gd name="connsiteX34" fmla="*/ 1275736 w 1408471"/>
              <a:gd name="connsiteY34" fmla="*/ 1976284 h 5641258"/>
              <a:gd name="connsiteX35" fmla="*/ 1231491 w 1408471"/>
              <a:gd name="connsiteY35" fmla="*/ 1673942 h 5641258"/>
              <a:gd name="connsiteX36" fmla="*/ 1194620 w 1408471"/>
              <a:gd name="connsiteY36" fmla="*/ 1423220 h 5641258"/>
              <a:gd name="connsiteX37" fmla="*/ 1113503 w 1408471"/>
              <a:gd name="connsiteY37" fmla="*/ 1187246 h 5641258"/>
              <a:gd name="connsiteX38" fmla="*/ 1076632 w 1408471"/>
              <a:gd name="connsiteY38" fmla="*/ 1032388 h 5641258"/>
              <a:gd name="connsiteX39" fmla="*/ 1017639 w 1408471"/>
              <a:gd name="connsiteY39" fmla="*/ 943897 h 5641258"/>
              <a:gd name="connsiteX40" fmla="*/ 1098755 w 1408471"/>
              <a:gd name="connsiteY40" fmla="*/ 870155 h 5641258"/>
              <a:gd name="connsiteX41" fmla="*/ 1128252 w 1408471"/>
              <a:gd name="connsiteY41" fmla="*/ 752168 h 5641258"/>
              <a:gd name="connsiteX42" fmla="*/ 1128252 w 1408471"/>
              <a:gd name="connsiteY42" fmla="*/ 685800 h 5641258"/>
              <a:gd name="connsiteX43" fmla="*/ 1098755 w 1408471"/>
              <a:gd name="connsiteY43" fmla="*/ 553065 h 5641258"/>
              <a:gd name="connsiteX44" fmla="*/ 1135626 w 1408471"/>
              <a:gd name="connsiteY44" fmla="*/ 530942 h 5641258"/>
              <a:gd name="connsiteX45" fmla="*/ 1106129 w 1408471"/>
              <a:gd name="connsiteY45" fmla="*/ 449826 h 5641258"/>
              <a:gd name="connsiteX46" fmla="*/ 1172497 w 1408471"/>
              <a:gd name="connsiteY46" fmla="*/ 353962 h 5641258"/>
              <a:gd name="connsiteX47" fmla="*/ 1209368 w 1408471"/>
              <a:gd name="connsiteY47" fmla="*/ 206478 h 5641258"/>
              <a:gd name="connsiteX48" fmla="*/ 1128252 w 1408471"/>
              <a:gd name="connsiteY48" fmla="*/ 81117 h 5641258"/>
              <a:gd name="connsiteX49" fmla="*/ 958645 w 1408471"/>
              <a:gd name="connsiteY49" fmla="*/ 29497 h 5641258"/>
              <a:gd name="connsiteX50" fmla="*/ 796413 w 1408471"/>
              <a:gd name="connsiteY50" fmla="*/ 0 h 5641258"/>
              <a:gd name="connsiteX51" fmla="*/ 715297 w 1408471"/>
              <a:gd name="connsiteY51" fmla="*/ 7375 h 5641258"/>
              <a:gd name="connsiteX52" fmla="*/ 612058 w 1408471"/>
              <a:gd name="connsiteY52" fmla="*/ 73742 h 5641258"/>
              <a:gd name="connsiteX53" fmla="*/ 545691 w 1408471"/>
              <a:gd name="connsiteY53" fmla="*/ 191729 h 5641258"/>
              <a:gd name="connsiteX54" fmla="*/ 508820 w 1408471"/>
              <a:gd name="connsiteY54" fmla="*/ 309717 h 5641258"/>
              <a:gd name="connsiteX55" fmla="*/ 494071 w 1408471"/>
              <a:gd name="connsiteY55" fmla="*/ 435078 h 5641258"/>
              <a:gd name="connsiteX56" fmla="*/ 398207 w 1408471"/>
              <a:gd name="connsiteY56" fmla="*/ 479323 h 5641258"/>
              <a:gd name="connsiteX57" fmla="*/ 309716 w 1408471"/>
              <a:gd name="connsiteY57" fmla="*/ 626807 h 5641258"/>
              <a:gd name="connsiteX58" fmla="*/ 331839 w 1408471"/>
              <a:gd name="connsiteY58" fmla="*/ 685800 h 5641258"/>
              <a:gd name="connsiteX59" fmla="*/ 346587 w 1408471"/>
              <a:gd name="connsiteY59" fmla="*/ 759542 h 5641258"/>
              <a:gd name="connsiteX60" fmla="*/ 390832 w 1408471"/>
              <a:gd name="connsiteY60" fmla="*/ 833284 h 5641258"/>
              <a:gd name="connsiteX61" fmla="*/ 405581 w 1408471"/>
              <a:gd name="connsiteY61" fmla="*/ 840658 h 5641258"/>
              <a:gd name="connsiteX62" fmla="*/ 398207 w 1408471"/>
              <a:gd name="connsiteY62" fmla="*/ 892278 h 5641258"/>
              <a:gd name="connsiteX63" fmla="*/ 339213 w 1408471"/>
              <a:gd name="connsiteY63" fmla="*/ 921775 h 5641258"/>
              <a:gd name="connsiteX64" fmla="*/ 265471 w 1408471"/>
              <a:gd name="connsiteY64" fmla="*/ 966020 h 5641258"/>
              <a:gd name="connsiteX65" fmla="*/ 243349 w 1408471"/>
              <a:gd name="connsiteY65" fmla="*/ 1025013 h 5641258"/>
              <a:gd name="connsiteX66" fmla="*/ 331839 w 1408471"/>
              <a:gd name="connsiteY66" fmla="*/ 1076633 h 5641258"/>
              <a:gd name="connsiteX67" fmla="*/ 309716 w 1408471"/>
              <a:gd name="connsiteY67" fmla="*/ 1150375 h 5641258"/>
              <a:gd name="connsiteX68" fmla="*/ 280220 w 1408471"/>
              <a:gd name="connsiteY68" fmla="*/ 1253613 h 5641258"/>
              <a:gd name="connsiteX69" fmla="*/ 265471 w 1408471"/>
              <a:gd name="connsiteY69" fmla="*/ 1460091 h 5641258"/>
              <a:gd name="connsiteX70" fmla="*/ 228600 w 1408471"/>
              <a:gd name="connsiteY70" fmla="*/ 1666568 h 5641258"/>
              <a:gd name="connsiteX71" fmla="*/ 235974 w 1408471"/>
              <a:gd name="connsiteY71" fmla="*/ 1777181 h 5641258"/>
              <a:gd name="connsiteX72" fmla="*/ 199103 w 1408471"/>
              <a:gd name="connsiteY72" fmla="*/ 1909917 h 5641258"/>
              <a:gd name="connsiteX73" fmla="*/ 154858 w 1408471"/>
              <a:gd name="connsiteY73" fmla="*/ 2035278 h 5641258"/>
              <a:gd name="connsiteX74" fmla="*/ 127052 w 1408471"/>
              <a:gd name="connsiteY74" fmla="*/ 2219633 h 5641258"/>
              <a:gd name="connsiteX75" fmla="*/ 88491 w 1408471"/>
              <a:gd name="connsiteY75" fmla="*/ 2485104 h 5641258"/>
              <a:gd name="connsiteX76" fmla="*/ 73742 w 1408471"/>
              <a:gd name="connsiteY76" fmla="*/ 2757949 h 5641258"/>
              <a:gd name="connsiteX77" fmla="*/ 66368 w 1408471"/>
              <a:gd name="connsiteY77" fmla="*/ 2905433 h 5641258"/>
              <a:gd name="connsiteX78" fmla="*/ 51620 w 1408471"/>
              <a:gd name="connsiteY78" fmla="*/ 3111910 h 5641258"/>
              <a:gd name="connsiteX79" fmla="*/ 58994 w 1408471"/>
              <a:gd name="connsiteY79" fmla="*/ 3333136 h 5641258"/>
              <a:gd name="connsiteX80" fmla="*/ 88491 w 1408471"/>
              <a:gd name="connsiteY80" fmla="*/ 3473246 h 5641258"/>
              <a:gd name="connsiteX81" fmla="*/ 109154 w 1408471"/>
              <a:gd name="connsiteY81" fmla="*/ 3610283 h 5641258"/>
              <a:gd name="connsiteX82" fmla="*/ 140110 w 1408471"/>
              <a:gd name="connsiteY82" fmla="*/ 3746091 h 5641258"/>
              <a:gd name="connsiteX83" fmla="*/ 169376 w 1408471"/>
              <a:gd name="connsiteY83" fmla="*/ 3882129 h 5641258"/>
              <a:gd name="connsiteX84" fmla="*/ 147484 w 1408471"/>
              <a:gd name="connsiteY84" fmla="*/ 4055807 h 5641258"/>
              <a:gd name="connsiteX85" fmla="*/ 125361 w 1408471"/>
              <a:gd name="connsiteY85" fmla="*/ 4291781 h 5641258"/>
              <a:gd name="connsiteX86" fmla="*/ 70439 w 1408471"/>
              <a:gd name="connsiteY86" fmla="*/ 4630994 h 5641258"/>
              <a:gd name="connsiteX87" fmla="*/ 14749 w 1408471"/>
              <a:gd name="connsiteY87" fmla="*/ 4962833 h 5641258"/>
              <a:gd name="connsiteX88" fmla="*/ 0 w 1408471"/>
              <a:gd name="connsiteY88" fmla="*/ 5036575 h 5641258"/>
              <a:gd name="connsiteX89" fmla="*/ 361336 w 1408471"/>
              <a:gd name="connsiteY89" fmla="*/ 5147188 h 5641258"/>
              <a:gd name="connsiteX90" fmla="*/ 302342 w 1408471"/>
              <a:gd name="connsiteY90" fmla="*/ 5368413 h 5641258"/>
              <a:gd name="connsiteX91" fmla="*/ 376084 w 1408471"/>
              <a:gd name="connsiteY91" fmla="*/ 5375788 h 5641258"/>
              <a:gd name="connsiteX0" fmla="*/ 376084 w 1408471"/>
              <a:gd name="connsiteY0" fmla="*/ 5375788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81665 w 1408471"/>
              <a:gd name="connsiteY10" fmla="*/ 5456904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79871 w 1408471"/>
              <a:gd name="connsiteY18" fmla="*/ 5213555 h 5641258"/>
              <a:gd name="connsiteX19" fmla="*/ 1025013 w 1408471"/>
              <a:gd name="connsiteY19" fmla="*/ 5213555 h 5641258"/>
              <a:gd name="connsiteX20" fmla="*/ 1076632 w 1408471"/>
              <a:gd name="connsiteY20" fmla="*/ 5169310 h 5641258"/>
              <a:gd name="connsiteX21" fmla="*/ 1076632 w 1408471"/>
              <a:gd name="connsiteY21" fmla="*/ 5073446 h 5641258"/>
              <a:gd name="connsiteX22" fmla="*/ 1216742 w 1408471"/>
              <a:gd name="connsiteY22" fmla="*/ 5058697 h 5641258"/>
              <a:gd name="connsiteX23" fmla="*/ 1334729 w 1408471"/>
              <a:gd name="connsiteY23" fmla="*/ 5066071 h 5641258"/>
              <a:gd name="connsiteX24" fmla="*/ 1253613 w 1408471"/>
              <a:gd name="connsiteY24" fmla="*/ 4542504 h 5641258"/>
              <a:gd name="connsiteX25" fmla="*/ 1268361 w 1408471"/>
              <a:gd name="connsiteY25" fmla="*/ 4299155 h 5641258"/>
              <a:gd name="connsiteX26" fmla="*/ 1238635 w 1408471"/>
              <a:gd name="connsiteY26" fmla="*/ 3864078 h 5641258"/>
              <a:gd name="connsiteX27" fmla="*/ 1218893 w 1408471"/>
              <a:gd name="connsiteY27" fmla="*/ 3524865 h 5641258"/>
              <a:gd name="connsiteX28" fmla="*/ 1236714 w 1408471"/>
              <a:gd name="connsiteY28" fmla="*/ 3374077 h 5641258"/>
              <a:gd name="connsiteX29" fmla="*/ 1318982 w 1408471"/>
              <a:gd name="connsiteY29" fmla="*/ 3355873 h 5641258"/>
              <a:gd name="connsiteX30" fmla="*/ 1386349 w 1408471"/>
              <a:gd name="connsiteY30" fmla="*/ 3303639 h 5641258"/>
              <a:gd name="connsiteX31" fmla="*/ 1359464 w 1408471"/>
              <a:gd name="connsiteY31" fmla="*/ 3182042 h 5641258"/>
              <a:gd name="connsiteX32" fmla="*/ 1342795 w 1408471"/>
              <a:gd name="connsiteY32" fmla="*/ 2910195 h 5641258"/>
              <a:gd name="connsiteX33" fmla="*/ 1312607 w 1408471"/>
              <a:gd name="connsiteY33" fmla="*/ 2448233 h 5641258"/>
              <a:gd name="connsiteX34" fmla="*/ 1275736 w 1408471"/>
              <a:gd name="connsiteY34" fmla="*/ 1976284 h 5641258"/>
              <a:gd name="connsiteX35" fmla="*/ 1231491 w 1408471"/>
              <a:gd name="connsiteY35" fmla="*/ 1673942 h 5641258"/>
              <a:gd name="connsiteX36" fmla="*/ 1194620 w 1408471"/>
              <a:gd name="connsiteY36" fmla="*/ 1423220 h 5641258"/>
              <a:gd name="connsiteX37" fmla="*/ 1113503 w 1408471"/>
              <a:gd name="connsiteY37" fmla="*/ 1187246 h 5641258"/>
              <a:gd name="connsiteX38" fmla="*/ 1076632 w 1408471"/>
              <a:gd name="connsiteY38" fmla="*/ 1032388 h 5641258"/>
              <a:gd name="connsiteX39" fmla="*/ 1017639 w 1408471"/>
              <a:gd name="connsiteY39" fmla="*/ 943897 h 5641258"/>
              <a:gd name="connsiteX40" fmla="*/ 1098755 w 1408471"/>
              <a:gd name="connsiteY40" fmla="*/ 870155 h 5641258"/>
              <a:gd name="connsiteX41" fmla="*/ 1128252 w 1408471"/>
              <a:gd name="connsiteY41" fmla="*/ 752168 h 5641258"/>
              <a:gd name="connsiteX42" fmla="*/ 1128252 w 1408471"/>
              <a:gd name="connsiteY42" fmla="*/ 685800 h 5641258"/>
              <a:gd name="connsiteX43" fmla="*/ 1098755 w 1408471"/>
              <a:gd name="connsiteY43" fmla="*/ 553065 h 5641258"/>
              <a:gd name="connsiteX44" fmla="*/ 1135626 w 1408471"/>
              <a:gd name="connsiteY44" fmla="*/ 530942 h 5641258"/>
              <a:gd name="connsiteX45" fmla="*/ 1106129 w 1408471"/>
              <a:gd name="connsiteY45" fmla="*/ 449826 h 5641258"/>
              <a:gd name="connsiteX46" fmla="*/ 1172497 w 1408471"/>
              <a:gd name="connsiteY46" fmla="*/ 353962 h 5641258"/>
              <a:gd name="connsiteX47" fmla="*/ 1209368 w 1408471"/>
              <a:gd name="connsiteY47" fmla="*/ 206478 h 5641258"/>
              <a:gd name="connsiteX48" fmla="*/ 1128252 w 1408471"/>
              <a:gd name="connsiteY48" fmla="*/ 81117 h 5641258"/>
              <a:gd name="connsiteX49" fmla="*/ 958645 w 1408471"/>
              <a:gd name="connsiteY49" fmla="*/ 29497 h 5641258"/>
              <a:gd name="connsiteX50" fmla="*/ 796413 w 1408471"/>
              <a:gd name="connsiteY50" fmla="*/ 0 h 5641258"/>
              <a:gd name="connsiteX51" fmla="*/ 715297 w 1408471"/>
              <a:gd name="connsiteY51" fmla="*/ 7375 h 5641258"/>
              <a:gd name="connsiteX52" fmla="*/ 612058 w 1408471"/>
              <a:gd name="connsiteY52" fmla="*/ 73742 h 5641258"/>
              <a:gd name="connsiteX53" fmla="*/ 545691 w 1408471"/>
              <a:gd name="connsiteY53" fmla="*/ 191729 h 5641258"/>
              <a:gd name="connsiteX54" fmla="*/ 508820 w 1408471"/>
              <a:gd name="connsiteY54" fmla="*/ 309717 h 5641258"/>
              <a:gd name="connsiteX55" fmla="*/ 494071 w 1408471"/>
              <a:gd name="connsiteY55" fmla="*/ 435078 h 5641258"/>
              <a:gd name="connsiteX56" fmla="*/ 398207 w 1408471"/>
              <a:gd name="connsiteY56" fmla="*/ 479323 h 5641258"/>
              <a:gd name="connsiteX57" fmla="*/ 309716 w 1408471"/>
              <a:gd name="connsiteY57" fmla="*/ 626807 h 5641258"/>
              <a:gd name="connsiteX58" fmla="*/ 331839 w 1408471"/>
              <a:gd name="connsiteY58" fmla="*/ 685800 h 5641258"/>
              <a:gd name="connsiteX59" fmla="*/ 346587 w 1408471"/>
              <a:gd name="connsiteY59" fmla="*/ 759542 h 5641258"/>
              <a:gd name="connsiteX60" fmla="*/ 390832 w 1408471"/>
              <a:gd name="connsiteY60" fmla="*/ 833284 h 5641258"/>
              <a:gd name="connsiteX61" fmla="*/ 405581 w 1408471"/>
              <a:gd name="connsiteY61" fmla="*/ 840658 h 5641258"/>
              <a:gd name="connsiteX62" fmla="*/ 398207 w 1408471"/>
              <a:gd name="connsiteY62" fmla="*/ 892278 h 5641258"/>
              <a:gd name="connsiteX63" fmla="*/ 339213 w 1408471"/>
              <a:gd name="connsiteY63" fmla="*/ 921775 h 5641258"/>
              <a:gd name="connsiteX64" fmla="*/ 265471 w 1408471"/>
              <a:gd name="connsiteY64" fmla="*/ 966020 h 5641258"/>
              <a:gd name="connsiteX65" fmla="*/ 243349 w 1408471"/>
              <a:gd name="connsiteY65" fmla="*/ 1025013 h 5641258"/>
              <a:gd name="connsiteX66" fmla="*/ 331839 w 1408471"/>
              <a:gd name="connsiteY66" fmla="*/ 1076633 h 5641258"/>
              <a:gd name="connsiteX67" fmla="*/ 309716 w 1408471"/>
              <a:gd name="connsiteY67" fmla="*/ 1150375 h 5641258"/>
              <a:gd name="connsiteX68" fmla="*/ 280220 w 1408471"/>
              <a:gd name="connsiteY68" fmla="*/ 1253613 h 5641258"/>
              <a:gd name="connsiteX69" fmla="*/ 265471 w 1408471"/>
              <a:gd name="connsiteY69" fmla="*/ 1460091 h 5641258"/>
              <a:gd name="connsiteX70" fmla="*/ 228600 w 1408471"/>
              <a:gd name="connsiteY70" fmla="*/ 1666568 h 5641258"/>
              <a:gd name="connsiteX71" fmla="*/ 235974 w 1408471"/>
              <a:gd name="connsiteY71" fmla="*/ 1777181 h 5641258"/>
              <a:gd name="connsiteX72" fmla="*/ 199103 w 1408471"/>
              <a:gd name="connsiteY72" fmla="*/ 1909917 h 5641258"/>
              <a:gd name="connsiteX73" fmla="*/ 154858 w 1408471"/>
              <a:gd name="connsiteY73" fmla="*/ 2035278 h 5641258"/>
              <a:gd name="connsiteX74" fmla="*/ 127052 w 1408471"/>
              <a:gd name="connsiteY74" fmla="*/ 2219633 h 5641258"/>
              <a:gd name="connsiteX75" fmla="*/ 88491 w 1408471"/>
              <a:gd name="connsiteY75" fmla="*/ 2485104 h 5641258"/>
              <a:gd name="connsiteX76" fmla="*/ 73742 w 1408471"/>
              <a:gd name="connsiteY76" fmla="*/ 2757949 h 5641258"/>
              <a:gd name="connsiteX77" fmla="*/ 66368 w 1408471"/>
              <a:gd name="connsiteY77" fmla="*/ 2905433 h 5641258"/>
              <a:gd name="connsiteX78" fmla="*/ 51620 w 1408471"/>
              <a:gd name="connsiteY78" fmla="*/ 3111910 h 5641258"/>
              <a:gd name="connsiteX79" fmla="*/ 58994 w 1408471"/>
              <a:gd name="connsiteY79" fmla="*/ 3333136 h 5641258"/>
              <a:gd name="connsiteX80" fmla="*/ 88491 w 1408471"/>
              <a:gd name="connsiteY80" fmla="*/ 3473246 h 5641258"/>
              <a:gd name="connsiteX81" fmla="*/ 109154 w 1408471"/>
              <a:gd name="connsiteY81" fmla="*/ 3610283 h 5641258"/>
              <a:gd name="connsiteX82" fmla="*/ 140110 w 1408471"/>
              <a:gd name="connsiteY82" fmla="*/ 3746091 h 5641258"/>
              <a:gd name="connsiteX83" fmla="*/ 169376 w 1408471"/>
              <a:gd name="connsiteY83" fmla="*/ 3882129 h 5641258"/>
              <a:gd name="connsiteX84" fmla="*/ 147484 w 1408471"/>
              <a:gd name="connsiteY84" fmla="*/ 4055807 h 5641258"/>
              <a:gd name="connsiteX85" fmla="*/ 125361 w 1408471"/>
              <a:gd name="connsiteY85" fmla="*/ 4291781 h 5641258"/>
              <a:gd name="connsiteX86" fmla="*/ 70439 w 1408471"/>
              <a:gd name="connsiteY86" fmla="*/ 4630994 h 5641258"/>
              <a:gd name="connsiteX87" fmla="*/ 14749 w 1408471"/>
              <a:gd name="connsiteY87" fmla="*/ 4962833 h 5641258"/>
              <a:gd name="connsiteX88" fmla="*/ 0 w 1408471"/>
              <a:gd name="connsiteY88" fmla="*/ 5036575 h 5641258"/>
              <a:gd name="connsiteX89" fmla="*/ 330380 w 1408471"/>
              <a:gd name="connsiteY89" fmla="*/ 5154332 h 5641258"/>
              <a:gd name="connsiteX90" fmla="*/ 302342 w 1408471"/>
              <a:gd name="connsiteY90" fmla="*/ 5368413 h 5641258"/>
              <a:gd name="connsiteX91" fmla="*/ 376084 w 1408471"/>
              <a:gd name="connsiteY91" fmla="*/ 5375788 h 5641258"/>
              <a:gd name="connsiteX0" fmla="*/ 376084 w 1408471"/>
              <a:gd name="connsiteY0" fmla="*/ 5375788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81665 w 1408471"/>
              <a:gd name="connsiteY10" fmla="*/ 5456904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79871 w 1408471"/>
              <a:gd name="connsiteY18" fmla="*/ 5213555 h 5641258"/>
              <a:gd name="connsiteX19" fmla="*/ 1025013 w 1408471"/>
              <a:gd name="connsiteY19" fmla="*/ 5213555 h 5641258"/>
              <a:gd name="connsiteX20" fmla="*/ 1076632 w 1408471"/>
              <a:gd name="connsiteY20" fmla="*/ 5169310 h 5641258"/>
              <a:gd name="connsiteX21" fmla="*/ 1076632 w 1408471"/>
              <a:gd name="connsiteY21" fmla="*/ 5073446 h 5641258"/>
              <a:gd name="connsiteX22" fmla="*/ 1216742 w 1408471"/>
              <a:gd name="connsiteY22" fmla="*/ 5058697 h 5641258"/>
              <a:gd name="connsiteX23" fmla="*/ 1320441 w 1408471"/>
              <a:gd name="connsiteY23" fmla="*/ 5035115 h 5641258"/>
              <a:gd name="connsiteX24" fmla="*/ 1253613 w 1408471"/>
              <a:gd name="connsiteY24" fmla="*/ 4542504 h 5641258"/>
              <a:gd name="connsiteX25" fmla="*/ 1268361 w 1408471"/>
              <a:gd name="connsiteY25" fmla="*/ 4299155 h 5641258"/>
              <a:gd name="connsiteX26" fmla="*/ 1238635 w 1408471"/>
              <a:gd name="connsiteY26" fmla="*/ 3864078 h 5641258"/>
              <a:gd name="connsiteX27" fmla="*/ 1218893 w 1408471"/>
              <a:gd name="connsiteY27" fmla="*/ 3524865 h 5641258"/>
              <a:gd name="connsiteX28" fmla="*/ 1236714 w 1408471"/>
              <a:gd name="connsiteY28" fmla="*/ 3374077 h 5641258"/>
              <a:gd name="connsiteX29" fmla="*/ 1318982 w 1408471"/>
              <a:gd name="connsiteY29" fmla="*/ 3355873 h 5641258"/>
              <a:gd name="connsiteX30" fmla="*/ 1386349 w 1408471"/>
              <a:gd name="connsiteY30" fmla="*/ 3303639 h 5641258"/>
              <a:gd name="connsiteX31" fmla="*/ 1359464 w 1408471"/>
              <a:gd name="connsiteY31" fmla="*/ 3182042 h 5641258"/>
              <a:gd name="connsiteX32" fmla="*/ 1342795 w 1408471"/>
              <a:gd name="connsiteY32" fmla="*/ 2910195 h 5641258"/>
              <a:gd name="connsiteX33" fmla="*/ 1312607 w 1408471"/>
              <a:gd name="connsiteY33" fmla="*/ 2448233 h 5641258"/>
              <a:gd name="connsiteX34" fmla="*/ 1275736 w 1408471"/>
              <a:gd name="connsiteY34" fmla="*/ 1976284 h 5641258"/>
              <a:gd name="connsiteX35" fmla="*/ 1231491 w 1408471"/>
              <a:gd name="connsiteY35" fmla="*/ 1673942 h 5641258"/>
              <a:gd name="connsiteX36" fmla="*/ 1194620 w 1408471"/>
              <a:gd name="connsiteY36" fmla="*/ 1423220 h 5641258"/>
              <a:gd name="connsiteX37" fmla="*/ 1113503 w 1408471"/>
              <a:gd name="connsiteY37" fmla="*/ 1187246 h 5641258"/>
              <a:gd name="connsiteX38" fmla="*/ 1076632 w 1408471"/>
              <a:gd name="connsiteY38" fmla="*/ 1032388 h 5641258"/>
              <a:gd name="connsiteX39" fmla="*/ 1017639 w 1408471"/>
              <a:gd name="connsiteY39" fmla="*/ 943897 h 5641258"/>
              <a:gd name="connsiteX40" fmla="*/ 1098755 w 1408471"/>
              <a:gd name="connsiteY40" fmla="*/ 870155 h 5641258"/>
              <a:gd name="connsiteX41" fmla="*/ 1128252 w 1408471"/>
              <a:gd name="connsiteY41" fmla="*/ 752168 h 5641258"/>
              <a:gd name="connsiteX42" fmla="*/ 1128252 w 1408471"/>
              <a:gd name="connsiteY42" fmla="*/ 685800 h 5641258"/>
              <a:gd name="connsiteX43" fmla="*/ 1098755 w 1408471"/>
              <a:gd name="connsiteY43" fmla="*/ 553065 h 5641258"/>
              <a:gd name="connsiteX44" fmla="*/ 1135626 w 1408471"/>
              <a:gd name="connsiteY44" fmla="*/ 530942 h 5641258"/>
              <a:gd name="connsiteX45" fmla="*/ 1106129 w 1408471"/>
              <a:gd name="connsiteY45" fmla="*/ 449826 h 5641258"/>
              <a:gd name="connsiteX46" fmla="*/ 1172497 w 1408471"/>
              <a:gd name="connsiteY46" fmla="*/ 353962 h 5641258"/>
              <a:gd name="connsiteX47" fmla="*/ 1209368 w 1408471"/>
              <a:gd name="connsiteY47" fmla="*/ 206478 h 5641258"/>
              <a:gd name="connsiteX48" fmla="*/ 1128252 w 1408471"/>
              <a:gd name="connsiteY48" fmla="*/ 81117 h 5641258"/>
              <a:gd name="connsiteX49" fmla="*/ 958645 w 1408471"/>
              <a:gd name="connsiteY49" fmla="*/ 29497 h 5641258"/>
              <a:gd name="connsiteX50" fmla="*/ 796413 w 1408471"/>
              <a:gd name="connsiteY50" fmla="*/ 0 h 5641258"/>
              <a:gd name="connsiteX51" fmla="*/ 715297 w 1408471"/>
              <a:gd name="connsiteY51" fmla="*/ 7375 h 5641258"/>
              <a:gd name="connsiteX52" fmla="*/ 612058 w 1408471"/>
              <a:gd name="connsiteY52" fmla="*/ 73742 h 5641258"/>
              <a:gd name="connsiteX53" fmla="*/ 545691 w 1408471"/>
              <a:gd name="connsiteY53" fmla="*/ 191729 h 5641258"/>
              <a:gd name="connsiteX54" fmla="*/ 508820 w 1408471"/>
              <a:gd name="connsiteY54" fmla="*/ 309717 h 5641258"/>
              <a:gd name="connsiteX55" fmla="*/ 494071 w 1408471"/>
              <a:gd name="connsiteY55" fmla="*/ 435078 h 5641258"/>
              <a:gd name="connsiteX56" fmla="*/ 398207 w 1408471"/>
              <a:gd name="connsiteY56" fmla="*/ 479323 h 5641258"/>
              <a:gd name="connsiteX57" fmla="*/ 309716 w 1408471"/>
              <a:gd name="connsiteY57" fmla="*/ 626807 h 5641258"/>
              <a:gd name="connsiteX58" fmla="*/ 331839 w 1408471"/>
              <a:gd name="connsiteY58" fmla="*/ 685800 h 5641258"/>
              <a:gd name="connsiteX59" fmla="*/ 346587 w 1408471"/>
              <a:gd name="connsiteY59" fmla="*/ 759542 h 5641258"/>
              <a:gd name="connsiteX60" fmla="*/ 390832 w 1408471"/>
              <a:gd name="connsiteY60" fmla="*/ 833284 h 5641258"/>
              <a:gd name="connsiteX61" fmla="*/ 405581 w 1408471"/>
              <a:gd name="connsiteY61" fmla="*/ 840658 h 5641258"/>
              <a:gd name="connsiteX62" fmla="*/ 398207 w 1408471"/>
              <a:gd name="connsiteY62" fmla="*/ 892278 h 5641258"/>
              <a:gd name="connsiteX63" fmla="*/ 339213 w 1408471"/>
              <a:gd name="connsiteY63" fmla="*/ 921775 h 5641258"/>
              <a:gd name="connsiteX64" fmla="*/ 265471 w 1408471"/>
              <a:gd name="connsiteY64" fmla="*/ 966020 h 5641258"/>
              <a:gd name="connsiteX65" fmla="*/ 243349 w 1408471"/>
              <a:gd name="connsiteY65" fmla="*/ 1025013 h 5641258"/>
              <a:gd name="connsiteX66" fmla="*/ 331839 w 1408471"/>
              <a:gd name="connsiteY66" fmla="*/ 1076633 h 5641258"/>
              <a:gd name="connsiteX67" fmla="*/ 309716 w 1408471"/>
              <a:gd name="connsiteY67" fmla="*/ 1150375 h 5641258"/>
              <a:gd name="connsiteX68" fmla="*/ 280220 w 1408471"/>
              <a:gd name="connsiteY68" fmla="*/ 1253613 h 5641258"/>
              <a:gd name="connsiteX69" fmla="*/ 265471 w 1408471"/>
              <a:gd name="connsiteY69" fmla="*/ 1460091 h 5641258"/>
              <a:gd name="connsiteX70" fmla="*/ 228600 w 1408471"/>
              <a:gd name="connsiteY70" fmla="*/ 1666568 h 5641258"/>
              <a:gd name="connsiteX71" fmla="*/ 235974 w 1408471"/>
              <a:gd name="connsiteY71" fmla="*/ 1777181 h 5641258"/>
              <a:gd name="connsiteX72" fmla="*/ 199103 w 1408471"/>
              <a:gd name="connsiteY72" fmla="*/ 1909917 h 5641258"/>
              <a:gd name="connsiteX73" fmla="*/ 154858 w 1408471"/>
              <a:gd name="connsiteY73" fmla="*/ 2035278 h 5641258"/>
              <a:gd name="connsiteX74" fmla="*/ 127052 w 1408471"/>
              <a:gd name="connsiteY74" fmla="*/ 2219633 h 5641258"/>
              <a:gd name="connsiteX75" fmla="*/ 88491 w 1408471"/>
              <a:gd name="connsiteY75" fmla="*/ 2485104 h 5641258"/>
              <a:gd name="connsiteX76" fmla="*/ 73742 w 1408471"/>
              <a:gd name="connsiteY76" fmla="*/ 2757949 h 5641258"/>
              <a:gd name="connsiteX77" fmla="*/ 66368 w 1408471"/>
              <a:gd name="connsiteY77" fmla="*/ 2905433 h 5641258"/>
              <a:gd name="connsiteX78" fmla="*/ 51620 w 1408471"/>
              <a:gd name="connsiteY78" fmla="*/ 3111910 h 5641258"/>
              <a:gd name="connsiteX79" fmla="*/ 58994 w 1408471"/>
              <a:gd name="connsiteY79" fmla="*/ 3333136 h 5641258"/>
              <a:gd name="connsiteX80" fmla="*/ 88491 w 1408471"/>
              <a:gd name="connsiteY80" fmla="*/ 3473246 h 5641258"/>
              <a:gd name="connsiteX81" fmla="*/ 109154 w 1408471"/>
              <a:gd name="connsiteY81" fmla="*/ 3610283 h 5641258"/>
              <a:gd name="connsiteX82" fmla="*/ 140110 w 1408471"/>
              <a:gd name="connsiteY82" fmla="*/ 3746091 h 5641258"/>
              <a:gd name="connsiteX83" fmla="*/ 169376 w 1408471"/>
              <a:gd name="connsiteY83" fmla="*/ 3882129 h 5641258"/>
              <a:gd name="connsiteX84" fmla="*/ 147484 w 1408471"/>
              <a:gd name="connsiteY84" fmla="*/ 4055807 h 5641258"/>
              <a:gd name="connsiteX85" fmla="*/ 125361 w 1408471"/>
              <a:gd name="connsiteY85" fmla="*/ 4291781 h 5641258"/>
              <a:gd name="connsiteX86" fmla="*/ 70439 w 1408471"/>
              <a:gd name="connsiteY86" fmla="*/ 4630994 h 5641258"/>
              <a:gd name="connsiteX87" fmla="*/ 14749 w 1408471"/>
              <a:gd name="connsiteY87" fmla="*/ 4962833 h 5641258"/>
              <a:gd name="connsiteX88" fmla="*/ 0 w 1408471"/>
              <a:gd name="connsiteY88" fmla="*/ 5036575 h 5641258"/>
              <a:gd name="connsiteX89" fmla="*/ 330380 w 1408471"/>
              <a:gd name="connsiteY89" fmla="*/ 5154332 h 5641258"/>
              <a:gd name="connsiteX90" fmla="*/ 302342 w 1408471"/>
              <a:gd name="connsiteY90" fmla="*/ 5368413 h 5641258"/>
              <a:gd name="connsiteX91" fmla="*/ 376084 w 1408471"/>
              <a:gd name="connsiteY91" fmla="*/ 5375788 h 5641258"/>
              <a:gd name="connsiteX0" fmla="*/ 376084 w 1408471"/>
              <a:gd name="connsiteY0" fmla="*/ 5375788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81665 w 1408471"/>
              <a:gd name="connsiteY10" fmla="*/ 5456904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79871 w 1408471"/>
              <a:gd name="connsiteY18" fmla="*/ 5213555 h 5641258"/>
              <a:gd name="connsiteX19" fmla="*/ 1025013 w 1408471"/>
              <a:gd name="connsiteY19" fmla="*/ 5213555 h 5641258"/>
              <a:gd name="connsiteX20" fmla="*/ 1076632 w 1408471"/>
              <a:gd name="connsiteY20" fmla="*/ 5169310 h 5641258"/>
              <a:gd name="connsiteX21" fmla="*/ 1076632 w 1408471"/>
              <a:gd name="connsiteY21" fmla="*/ 5073446 h 5641258"/>
              <a:gd name="connsiteX22" fmla="*/ 1216742 w 1408471"/>
              <a:gd name="connsiteY22" fmla="*/ 5058697 h 5641258"/>
              <a:gd name="connsiteX23" fmla="*/ 1320441 w 1408471"/>
              <a:gd name="connsiteY23" fmla="*/ 5035115 h 5641258"/>
              <a:gd name="connsiteX24" fmla="*/ 1253613 w 1408471"/>
              <a:gd name="connsiteY24" fmla="*/ 4542504 h 5641258"/>
              <a:gd name="connsiteX25" fmla="*/ 1268361 w 1408471"/>
              <a:gd name="connsiteY25" fmla="*/ 4299155 h 5641258"/>
              <a:gd name="connsiteX26" fmla="*/ 1238635 w 1408471"/>
              <a:gd name="connsiteY26" fmla="*/ 3864078 h 5641258"/>
              <a:gd name="connsiteX27" fmla="*/ 1218893 w 1408471"/>
              <a:gd name="connsiteY27" fmla="*/ 3524865 h 5641258"/>
              <a:gd name="connsiteX28" fmla="*/ 1236714 w 1408471"/>
              <a:gd name="connsiteY28" fmla="*/ 3374077 h 5641258"/>
              <a:gd name="connsiteX29" fmla="*/ 1318982 w 1408471"/>
              <a:gd name="connsiteY29" fmla="*/ 3355873 h 5641258"/>
              <a:gd name="connsiteX30" fmla="*/ 1386349 w 1408471"/>
              <a:gd name="connsiteY30" fmla="*/ 3303639 h 5641258"/>
              <a:gd name="connsiteX31" fmla="*/ 1359464 w 1408471"/>
              <a:gd name="connsiteY31" fmla="*/ 3182042 h 5641258"/>
              <a:gd name="connsiteX32" fmla="*/ 1342795 w 1408471"/>
              <a:gd name="connsiteY32" fmla="*/ 2910195 h 5641258"/>
              <a:gd name="connsiteX33" fmla="*/ 1312607 w 1408471"/>
              <a:gd name="connsiteY33" fmla="*/ 2448233 h 5641258"/>
              <a:gd name="connsiteX34" fmla="*/ 1275736 w 1408471"/>
              <a:gd name="connsiteY34" fmla="*/ 1976284 h 5641258"/>
              <a:gd name="connsiteX35" fmla="*/ 1231491 w 1408471"/>
              <a:gd name="connsiteY35" fmla="*/ 1673942 h 5641258"/>
              <a:gd name="connsiteX36" fmla="*/ 1194620 w 1408471"/>
              <a:gd name="connsiteY36" fmla="*/ 1423220 h 5641258"/>
              <a:gd name="connsiteX37" fmla="*/ 1113503 w 1408471"/>
              <a:gd name="connsiteY37" fmla="*/ 1187246 h 5641258"/>
              <a:gd name="connsiteX38" fmla="*/ 1076632 w 1408471"/>
              <a:gd name="connsiteY38" fmla="*/ 1032388 h 5641258"/>
              <a:gd name="connsiteX39" fmla="*/ 1017639 w 1408471"/>
              <a:gd name="connsiteY39" fmla="*/ 943897 h 5641258"/>
              <a:gd name="connsiteX40" fmla="*/ 1098755 w 1408471"/>
              <a:gd name="connsiteY40" fmla="*/ 870155 h 5641258"/>
              <a:gd name="connsiteX41" fmla="*/ 1128252 w 1408471"/>
              <a:gd name="connsiteY41" fmla="*/ 752168 h 5641258"/>
              <a:gd name="connsiteX42" fmla="*/ 1128252 w 1408471"/>
              <a:gd name="connsiteY42" fmla="*/ 685800 h 5641258"/>
              <a:gd name="connsiteX43" fmla="*/ 1098755 w 1408471"/>
              <a:gd name="connsiteY43" fmla="*/ 553065 h 5641258"/>
              <a:gd name="connsiteX44" fmla="*/ 1135626 w 1408471"/>
              <a:gd name="connsiteY44" fmla="*/ 530942 h 5641258"/>
              <a:gd name="connsiteX45" fmla="*/ 1106129 w 1408471"/>
              <a:gd name="connsiteY45" fmla="*/ 449826 h 5641258"/>
              <a:gd name="connsiteX46" fmla="*/ 1172497 w 1408471"/>
              <a:gd name="connsiteY46" fmla="*/ 353962 h 5641258"/>
              <a:gd name="connsiteX47" fmla="*/ 1209368 w 1408471"/>
              <a:gd name="connsiteY47" fmla="*/ 206478 h 5641258"/>
              <a:gd name="connsiteX48" fmla="*/ 1128252 w 1408471"/>
              <a:gd name="connsiteY48" fmla="*/ 81117 h 5641258"/>
              <a:gd name="connsiteX49" fmla="*/ 958645 w 1408471"/>
              <a:gd name="connsiteY49" fmla="*/ 29497 h 5641258"/>
              <a:gd name="connsiteX50" fmla="*/ 796413 w 1408471"/>
              <a:gd name="connsiteY50" fmla="*/ 0 h 5641258"/>
              <a:gd name="connsiteX51" fmla="*/ 715297 w 1408471"/>
              <a:gd name="connsiteY51" fmla="*/ 7375 h 5641258"/>
              <a:gd name="connsiteX52" fmla="*/ 612058 w 1408471"/>
              <a:gd name="connsiteY52" fmla="*/ 73742 h 5641258"/>
              <a:gd name="connsiteX53" fmla="*/ 545691 w 1408471"/>
              <a:gd name="connsiteY53" fmla="*/ 191729 h 5641258"/>
              <a:gd name="connsiteX54" fmla="*/ 508820 w 1408471"/>
              <a:gd name="connsiteY54" fmla="*/ 309717 h 5641258"/>
              <a:gd name="connsiteX55" fmla="*/ 494071 w 1408471"/>
              <a:gd name="connsiteY55" fmla="*/ 435078 h 5641258"/>
              <a:gd name="connsiteX56" fmla="*/ 398207 w 1408471"/>
              <a:gd name="connsiteY56" fmla="*/ 479323 h 5641258"/>
              <a:gd name="connsiteX57" fmla="*/ 309716 w 1408471"/>
              <a:gd name="connsiteY57" fmla="*/ 626807 h 5641258"/>
              <a:gd name="connsiteX58" fmla="*/ 331839 w 1408471"/>
              <a:gd name="connsiteY58" fmla="*/ 685800 h 5641258"/>
              <a:gd name="connsiteX59" fmla="*/ 346587 w 1408471"/>
              <a:gd name="connsiteY59" fmla="*/ 759542 h 5641258"/>
              <a:gd name="connsiteX60" fmla="*/ 390832 w 1408471"/>
              <a:gd name="connsiteY60" fmla="*/ 833284 h 5641258"/>
              <a:gd name="connsiteX61" fmla="*/ 405581 w 1408471"/>
              <a:gd name="connsiteY61" fmla="*/ 840658 h 5641258"/>
              <a:gd name="connsiteX62" fmla="*/ 398207 w 1408471"/>
              <a:gd name="connsiteY62" fmla="*/ 892278 h 5641258"/>
              <a:gd name="connsiteX63" fmla="*/ 339213 w 1408471"/>
              <a:gd name="connsiteY63" fmla="*/ 921775 h 5641258"/>
              <a:gd name="connsiteX64" fmla="*/ 265471 w 1408471"/>
              <a:gd name="connsiteY64" fmla="*/ 966020 h 5641258"/>
              <a:gd name="connsiteX65" fmla="*/ 243349 w 1408471"/>
              <a:gd name="connsiteY65" fmla="*/ 1025013 h 5641258"/>
              <a:gd name="connsiteX66" fmla="*/ 331839 w 1408471"/>
              <a:gd name="connsiteY66" fmla="*/ 1076633 h 5641258"/>
              <a:gd name="connsiteX67" fmla="*/ 309716 w 1408471"/>
              <a:gd name="connsiteY67" fmla="*/ 1150375 h 5641258"/>
              <a:gd name="connsiteX68" fmla="*/ 280220 w 1408471"/>
              <a:gd name="connsiteY68" fmla="*/ 1253613 h 5641258"/>
              <a:gd name="connsiteX69" fmla="*/ 265471 w 1408471"/>
              <a:gd name="connsiteY69" fmla="*/ 1460091 h 5641258"/>
              <a:gd name="connsiteX70" fmla="*/ 228600 w 1408471"/>
              <a:gd name="connsiteY70" fmla="*/ 1666568 h 5641258"/>
              <a:gd name="connsiteX71" fmla="*/ 235974 w 1408471"/>
              <a:gd name="connsiteY71" fmla="*/ 1777181 h 5641258"/>
              <a:gd name="connsiteX72" fmla="*/ 199103 w 1408471"/>
              <a:gd name="connsiteY72" fmla="*/ 1909917 h 5641258"/>
              <a:gd name="connsiteX73" fmla="*/ 154858 w 1408471"/>
              <a:gd name="connsiteY73" fmla="*/ 2035278 h 5641258"/>
              <a:gd name="connsiteX74" fmla="*/ 127052 w 1408471"/>
              <a:gd name="connsiteY74" fmla="*/ 2219633 h 5641258"/>
              <a:gd name="connsiteX75" fmla="*/ 88491 w 1408471"/>
              <a:gd name="connsiteY75" fmla="*/ 2485104 h 5641258"/>
              <a:gd name="connsiteX76" fmla="*/ 73742 w 1408471"/>
              <a:gd name="connsiteY76" fmla="*/ 2757949 h 5641258"/>
              <a:gd name="connsiteX77" fmla="*/ 66368 w 1408471"/>
              <a:gd name="connsiteY77" fmla="*/ 2905433 h 5641258"/>
              <a:gd name="connsiteX78" fmla="*/ 51620 w 1408471"/>
              <a:gd name="connsiteY78" fmla="*/ 3111910 h 5641258"/>
              <a:gd name="connsiteX79" fmla="*/ 58994 w 1408471"/>
              <a:gd name="connsiteY79" fmla="*/ 3333136 h 5641258"/>
              <a:gd name="connsiteX80" fmla="*/ 88491 w 1408471"/>
              <a:gd name="connsiteY80" fmla="*/ 3473246 h 5641258"/>
              <a:gd name="connsiteX81" fmla="*/ 109154 w 1408471"/>
              <a:gd name="connsiteY81" fmla="*/ 3610283 h 5641258"/>
              <a:gd name="connsiteX82" fmla="*/ 140110 w 1408471"/>
              <a:gd name="connsiteY82" fmla="*/ 3746091 h 5641258"/>
              <a:gd name="connsiteX83" fmla="*/ 169376 w 1408471"/>
              <a:gd name="connsiteY83" fmla="*/ 3882129 h 5641258"/>
              <a:gd name="connsiteX84" fmla="*/ 147484 w 1408471"/>
              <a:gd name="connsiteY84" fmla="*/ 4055807 h 5641258"/>
              <a:gd name="connsiteX85" fmla="*/ 125361 w 1408471"/>
              <a:gd name="connsiteY85" fmla="*/ 4291781 h 5641258"/>
              <a:gd name="connsiteX86" fmla="*/ 70439 w 1408471"/>
              <a:gd name="connsiteY86" fmla="*/ 4630994 h 5641258"/>
              <a:gd name="connsiteX87" fmla="*/ 14749 w 1408471"/>
              <a:gd name="connsiteY87" fmla="*/ 4962833 h 5641258"/>
              <a:gd name="connsiteX88" fmla="*/ 0 w 1408471"/>
              <a:gd name="connsiteY88" fmla="*/ 5036575 h 5641258"/>
              <a:gd name="connsiteX89" fmla="*/ 330380 w 1408471"/>
              <a:gd name="connsiteY89" fmla="*/ 5154332 h 5641258"/>
              <a:gd name="connsiteX90" fmla="*/ 302342 w 1408471"/>
              <a:gd name="connsiteY90" fmla="*/ 5368413 h 5641258"/>
              <a:gd name="connsiteX91" fmla="*/ 376084 w 1408471"/>
              <a:gd name="connsiteY91" fmla="*/ 5375788 h 5641258"/>
              <a:gd name="connsiteX0" fmla="*/ 376084 w 1408471"/>
              <a:gd name="connsiteY0" fmla="*/ 5375788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81665 w 1408471"/>
              <a:gd name="connsiteY10" fmla="*/ 5456904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79871 w 1408471"/>
              <a:gd name="connsiteY18" fmla="*/ 5213555 h 5641258"/>
              <a:gd name="connsiteX19" fmla="*/ 1025013 w 1408471"/>
              <a:gd name="connsiteY19" fmla="*/ 5213555 h 5641258"/>
              <a:gd name="connsiteX20" fmla="*/ 1076632 w 1408471"/>
              <a:gd name="connsiteY20" fmla="*/ 5169310 h 5641258"/>
              <a:gd name="connsiteX21" fmla="*/ 1076632 w 1408471"/>
              <a:gd name="connsiteY21" fmla="*/ 5073446 h 5641258"/>
              <a:gd name="connsiteX22" fmla="*/ 1152295 w 1408471"/>
              <a:gd name="connsiteY22" fmla="*/ 5037036 h 5641258"/>
              <a:gd name="connsiteX23" fmla="*/ 1216742 w 1408471"/>
              <a:gd name="connsiteY23" fmla="*/ 5058697 h 5641258"/>
              <a:gd name="connsiteX24" fmla="*/ 1320441 w 1408471"/>
              <a:gd name="connsiteY24" fmla="*/ 5035115 h 5641258"/>
              <a:gd name="connsiteX25" fmla="*/ 1253613 w 1408471"/>
              <a:gd name="connsiteY25" fmla="*/ 4542504 h 5641258"/>
              <a:gd name="connsiteX26" fmla="*/ 1268361 w 1408471"/>
              <a:gd name="connsiteY26" fmla="*/ 4299155 h 5641258"/>
              <a:gd name="connsiteX27" fmla="*/ 1238635 w 1408471"/>
              <a:gd name="connsiteY27" fmla="*/ 3864078 h 5641258"/>
              <a:gd name="connsiteX28" fmla="*/ 1218893 w 1408471"/>
              <a:gd name="connsiteY28" fmla="*/ 3524865 h 5641258"/>
              <a:gd name="connsiteX29" fmla="*/ 1236714 w 1408471"/>
              <a:gd name="connsiteY29" fmla="*/ 3374077 h 5641258"/>
              <a:gd name="connsiteX30" fmla="*/ 1318982 w 1408471"/>
              <a:gd name="connsiteY30" fmla="*/ 3355873 h 5641258"/>
              <a:gd name="connsiteX31" fmla="*/ 1386349 w 1408471"/>
              <a:gd name="connsiteY31" fmla="*/ 3303639 h 5641258"/>
              <a:gd name="connsiteX32" fmla="*/ 1359464 w 1408471"/>
              <a:gd name="connsiteY32" fmla="*/ 3182042 h 5641258"/>
              <a:gd name="connsiteX33" fmla="*/ 1342795 w 1408471"/>
              <a:gd name="connsiteY33" fmla="*/ 2910195 h 5641258"/>
              <a:gd name="connsiteX34" fmla="*/ 1312607 w 1408471"/>
              <a:gd name="connsiteY34" fmla="*/ 2448233 h 5641258"/>
              <a:gd name="connsiteX35" fmla="*/ 1275736 w 1408471"/>
              <a:gd name="connsiteY35" fmla="*/ 1976284 h 5641258"/>
              <a:gd name="connsiteX36" fmla="*/ 1231491 w 1408471"/>
              <a:gd name="connsiteY36" fmla="*/ 1673942 h 5641258"/>
              <a:gd name="connsiteX37" fmla="*/ 1194620 w 1408471"/>
              <a:gd name="connsiteY37" fmla="*/ 1423220 h 5641258"/>
              <a:gd name="connsiteX38" fmla="*/ 1113503 w 1408471"/>
              <a:gd name="connsiteY38" fmla="*/ 1187246 h 5641258"/>
              <a:gd name="connsiteX39" fmla="*/ 1076632 w 1408471"/>
              <a:gd name="connsiteY39" fmla="*/ 1032388 h 5641258"/>
              <a:gd name="connsiteX40" fmla="*/ 1017639 w 1408471"/>
              <a:gd name="connsiteY40" fmla="*/ 943897 h 5641258"/>
              <a:gd name="connsiteX41" fmla="*/ 1098755 w 1408471"/>
              <a:gd name="connsiteY41" fmla="*/ 870155 h 5641258"/>
              <a:gd name="connsiteX42" fmla="*/ 1128252 w 1408471"/>
              <a:gd name="connsiteY42" fmla="*/ 752168 h 5641258"/>
              <a:gd name="connsiteX43" fmla="*/ 1128252 w 1408471"/>
              <a:gd name="connsiteY43" fmla="*/ 685800 h 5641258"/>
              <a:gd name="connsiteX44" fmla="*/ 1098755 w 1408471"/>
              <a:gd name="connsiteY44" fmla="*/ 553065 h 5641258"/>
              <a:gd name="connsiteX45" fmla="*/ 1135626 w 1408471"/>
              <a:gd name="connsiteY45" fmla="*/ 530942 h 5641258"/>
              <a:gd name="connsiteX46" fmla="*/ 1106129 w 1408471"/>
              <a:gd name="connsiteY46" fmla="*/ 449826 h 5641258"/>
              <a:gd name="connsiteX47" fmla="*/ 1172497 w 1408471"/>
              <a:gd name="connsiteY47" fmla="*/ 353962 h 5641258"/>
              <a:gd name="connsiteX48" fmla="*/ 1209368 w 1408471"/>
              <a:gd name="connsiteY48" fmla="*/ 206478 h 5641258"/>
              <a:gd name="connsiteX49" fmla="*/ 1128252 w 1408471"/>
              <a:gd name="connsiteY49" fmla="*/ 81117 h 5641258"/>
              <a:gd name="connsiteX50" fmla="*/ 958645 w 1408471"/>
              <a:gd name="connsiteY50" fmla="*/ 29497 h 5641258"/>
              <a:gd name="connsiteX51" fmla="*/ 796413 w 1408471"/>
              <a:gd name="connsiteY51" fmla="*/ 0 h 5641258"/>
              <a:gd name="connsiteX52" fmla="*/ 715297 w 1408471"/>
              <a:gd name="connsiteY52" fmla="*/ 7375 h 5641258"/>
              <a:gd name="connsiteX53" fmla="*/ 612058 w 1408471"/>
              <a:gd name="connsiteY53" fmla="*/ 73742 h 5641258"/>
              <a:gd name="connsiteX54" fmla="*/ 545691 w 1408471"/>
              <a:gd name="connsiteY54" fmla="*/ 191729 h 5641258"/>
              <a:gd name="connsiteX55" fmla="*/ 508820 w 1408471"/>
              <a:gd name="connsiteY55" fmla="*/ 309717 h 5641258"/>
              <a:gd name="connsiteX56" fmla="*/ 494071 w 1408471"/>
              <a:gd name="connsiteY56" fmla="*/ 435078 h 5641258"/>
              <a:gd name="connsiteX57" fmla="*/ 398207 w 1408471"/>
              <a:gd name="connsiteY57" fmla="*/ 479323 h 5641258"/>
              <a:gd name="connsiteX58" fmla="*/ 309716 w 1408471"/>
              <a:gd name="connsiteY58" fmla="*/ 626807 h 5641258"/>
              <a:gd name="connsiteX59" fmla="*/ 331839 w 1408471"/>
              <a:gd name="connsiteY59" fmla="*/ 685800 h 5641258"/>
              <a:gd name="connsiteX60" fmla="*/ 346587 w 1408471"/>
              <a:gd name="connsiteY60" fmla="*/ 759542 h 5641258"/>
              <a:gd name="connsiteX61" fmla="*/ 390832 w 1408471"/>
              <a:gd name="connsiteY61" fmla="*/ 833284 h 5641258"/>
              <a:gd name="connsiteX62" fmla="*/ 405581 w 1408471"/>
              <a:gd name="connsiteY62" fmla="*/ 840658 h 5641258"/>
              <a:gd name="connsiteX63" fmla="*/ 398207 w 1408471"/>
              <a:gd name="connsiteY63" fmla="*/ 892278 h 5641258"/>
              <a:gd name="connsiteX64" fmla="*/ 339213 w 1408471"/>
              <a:gd name="connsiteY64" fmla="*/ 921775 h 5641258"/>
              <a:gd name="connsiteX65" fmla="*/ 265471 w 1408471"/>
              <a:gd name="connsiteY65" fmla="*/ 966020 h 5641258"/>
              <a:gd name="connsiteX66" fmla="*/ 243349 w 1408471"/>
              <a:gd name="connsiteY66" fmla="*/ 1025013 h 5641258"/>
              <a:gd name="connsiteX67" fmla="*/ 331839 w 1408471"/>
              <a:gd name="connsiteY67" fmla="*/ 1076633 h 5641258"/>
              <a:gd name="connsiteX68" fmla="*/ 309716 w 1408471"/>
              <a:gd name="connsiteY68" fmla="*/ 1150375 h 5641258"/>
              <a:gd name="connsiteX69" fmla="*/ 280220 w 1408471"/>
              <a:gd name="connsiteY69" fmla="*/ 1253613 h 5641258"/>
              <a:gd name="connsiteX70" fmla="*/ 265471 w 1408471"/>
              <a:gd name="connsiteY70" fmla="*/ 1460091 h 5641258"/>
              <a:gd name="connsiteX71" fmla="*/ 228600 w 1408471"/>
              <a:gd name="connsiteY71" fmla="*/ 1666568 h 5641258"/>
              <a:gd name="connsiteX72" fmla="*/ 235974 w 1408471"/>
              <a:gd name="connsiteY72" fmla="*/ 1777181 h 5641258"/>
              <a:gd name="connsiteX73" fmla="*/ 199103 w 1408471"/>
              <a:gd name="connsiteY73" fmla="*/ 1909917 h 5641258"/>
              <a:gd name="connsiteX74" fmla="*/ 154858 w 1408471"/>
              <a:gd name="connsiteY74" fmla="*/ 2035278 h 5641258"/>
              <a:gd name="connsiteX75" fmla="*/ 127052 w 1408471"/>
              <a:gd name="connsiteY75" fmla="*/ 2219633 h 5641258"/>
              <a:gd name="connsiteX76" fmla="*/ 88491 w 1408471"/>
              <a:gd name="connsiteY76" fmla="*/ 2485104 h 5641258"/>
              <a:gd name="connsiteX77" fmla="*/ 73742 w 1408471"/>
              <a:gd name="connsiteY77" fmla="*/ 2757949 h 5641258"/>
              <a:gd name="connsiteX78" fmla="*/ 66368 w 1408471"/>
              <a:gd name="connsiteY78" fmla="*/ 2905433 h 5641258"/>
              <a:gd name="connsiteX79" fmla="*/ 51620 w 1408471"/>
              <a:gd name="connsiteY79" fmla="*/ 3111910 h 5641258"/>
              <a:gd name="connsiteX80" fmla="*/ 58994 w 1408471"/>
              <a:gd name="connsiteY80" fmla="*/ 3333136 h 5641258"/>
              <a:gd name="connsiteX81" fmla="*/ 88491 w 1408471"/>
              <a:gd name="connsiteY81" fmla="*/ 3473246 h 5641258"/>
              <a:gd name="connsiteX82" fmla="*/ 109154 w 1408471"/>
              <a:gd name="connsiteY82" fmla="*/ 3610283 h 5641258"/>
              <a:gd name="connsiteX83" fmla="*/ 140110 w 1408471"/>
              <a:gd name="connsiteY83" fmla="*/ 3746091 h 5641258"/>
              <a:gd name="connsiteX84" fmla="*/ 169376 w 1408471"/>
              <a:gd name="connsiteY84" fmla="*/ 3882129 h 5641258"/>
              <a:gd name="connsiteX85" fmla="*/ 147484 w 1408471"/>
              <a:gd name="connsiteY85" fmla="*/ 4055807 h 5641258"/>
              <a:gd name="connsiteX86" fmla="*/ 125361 w 1408471"/>
              <a:gd name="connsiteY86" fmla="*/ 4291781 h 5641258"/>
              <a:gd name="connsiteX87" fmla="*/ 70439 w 1408471"/>
              <a:gd name="connsiteY87" fmla="*/ 4630994 h 5641258"/>
              <a:gd name="connsiteX88" fmla="*/ 14749 w 1408471"/>
              <a:gd name="connsiteY88" fmla="*/ 4962833 h 5641258"/>
              <a:gd name="connsiteX89" fmla="*/ 0 w 1408471"/>
              <a:gd name="connsiteY89" fmla="*/ 5036575 h 5641258"/>
              <a:gd name="connsiteX90" fmla="*/ 330380 w 1408471"/>
              <a:gd name="connsiteY90" fmla="*/ 5154332 h 5641258"/>
              <a:gd name="connsiteX91" fmla="*/ 302342 w 1408471"/>
              <a:gd name="connsiteY91" fmla="*/ 5368413 h 5641258"/>
              <a:gd name="connsiteX92" fmla="*/ 376084 w 1408471"/>
              <a:gd name="connsiteY92" fmla="*/ 5375788 h 5641258"/>
              <a:gd name="connsiteX0" fmla="*/ 376084 w 1408471"/>
              <a:gd name="connsiteY0" fmla="*/ 5375788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81665 w 1408471"/>
              <a:gd name="connsiteY10" fmla="*/ 5456904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79871 w 1408471"/>
              <a:gd name="connsiteY18" fmla="*/ 5213555 h 5641258"/>
              <a:gd name="connsiteX19" fmla="*/ 1025013 w 1408471"/>
              <a:gd name="connsiteY19" fmla="*/ 5213555 h 5641258"/>
              <a:gd name="connsiteX20" fmla="*/ 1076632 w 1408471"/>
              <a:gd name="connsiteY20" fmla="*/ 5169310 h 5641258"/>
              <a:gd name="connsiteX21" fmla="*/ 1083775 w 1408471"/>
              <a:gd name="connsiteY21" fmla="*/ 5047252 h 5641258"/>
              <a:gd name="connsiteX22" fmla="*/ 1152295 w 1408471"/>
              <a:gd name="connsiteY22" fmla="*/ 5037036 h 5641258"/>
              <a:gd name="connsiteX23" fmla="*/ 1216742 w 1408471"/>
              <a:gd name="connsiteY23" fmla="*/ 5058697 h 5641258"/>
              <a:gd name="connsiteX24" fmla="*/ 1320441 w 1408471"/>
              <a:gd name="connsiteY24" fmla="*/ 5035115 h 5641258"/>
              <a:gd name="connsiteX25" fmla="*/ 1253613 w 1408471"/>
              <a:gd name="connsiteY25" fmla="*/ 4542504 h 5641258"/>
              <a:gd name="connsiteX26" fmla="*/ 1268361 w 1408471"/>
              <a:gd name="connsiteY26" fmla="*/ 4299155 h 5641258"/>
              <a:gd name="connsiteX27" fmla="*/ 1238635 w 1408471"/>
              <a:gd name="connsiteY27" fmla="*/ 3864078 h 5641258"/>
              <a:gd name="connsiteX28" fmla="*/ 1218893 w 1408471"/>
              <a:gd name="connsiteY28" fmla="*/ 3524865 h 5641258"/>
              <a:gd name="connsiteX29" fmla="*/ 1236714 w 1408471"/>
              <a:gd name="connsiteY29" fmla="*/ 3374077 h 5641258"/>
              <a:gd name="connsiteX30" fmla="*/ 1318982 w 1408471"/>
              <a:gd name="connsiteY30" fmla="*/ 3355873 h 5641258"/>
              <a:gd name="connsiteX31" fmla="*/ 1386349 w 1408471"/>
              <a:gd name="connsiteY31" fmla="*/ 3303639 h 5641258"/>
              <a:gd name="connsiteX32" fmla="*/ 1359464 w 1408471"/>
              <a:gd name="connsiteY32" fmla="*/ 3182042 h 5641258"/>
              <a:gd name="connsiteX33" fmla="*/ 1342795 w 1408471"/>
              <a:gd name="connsiteY33" fmla="*/ 2910195 h 5641258"/>
              <a:gd name="connsiteX34" fmla="*/ 1312607 w 1408471"/>
              <a:gd name="connsiteY34" fmla="*/ 2448233 h 5641258"/>
              <a:gd name="connsiteX35" fmla="*/ 1275736 w 1408471"/>
              <a:gd name="connsiteY35" fmla="*/ 1976284 h 5641258"/>
              <a:gd name="connsiteX36" fmla="*/ 1231491 w 1408471"/>
              <a:gd name="connsiteY36" fmla="*/ 1673942 h 5641258"/>
              <a:gd name="connsiteX37" fmla="*/ 1194620 w 1408471"/>
              <a:gd name="connsiteY37" fmla="*/ 1423220 h 5641258"/>
              <a:gd name="connsiteX38" fmla="*/ 1113503 w 1408471"/>
              <a:gd name="connsiteY38" fmla="*/ 1187246 h 5641258"/>
              <a:gd name="connsiteX39" fmla="*/ 1076632 w 1408471"/>
              <a:gd name="connsiteY39" fmla="*/ 1032388 h 5641258"/>
              <a:gd name="connsiteX40" fmla="*/ 1017639 w 1408471"/>
              <a:gd name="connsiteY40" fmla="*/ 943897 h 5641258"/>
              <a:gd name="connsiteX41" fmla="*/ 1098755 w 1408471"/>
              <a:gd name="connsiteY41" fmla="*/ 870155 h 5641258"/>
              <a:gd name="connsiteX42" fmla="*/ 1128252 w 1408471"/>
              <a:gd name="connsiteY42" fmla="*/ 752168 h 5641258"/>
              <a:gd name="connsiteX43" fmla="*/ 1128252 w 1408471"/>
              <a:gd name="connsiteY43" fmla="*/ 685800 h 5641258"/>
              <a:gd name="connsiteX44" fmla="*/ 1098755 w 1408471"/>
              <a:gd name="connsiteY44" fmla="*/ 553065 h 5641258"/>
              <a:gd name="connsiteX45" fmla="*/ 1135626 w 1408471"/>
              <a:gd name="connsiteY45" fmla="*/ 530942 h 5641258"/>
              <a:gd name="connsiteX46" fmla="*/ 1106129 w 1408471"/>
              <a:gd name="connsiteY46" fmla="*/ 449826 h 5641258"/>
              <a:gd name="connsiteX47" fmla="*/ 1172497 w 1408471"/>
              <a:gd name="connsiteY47" fmla="*/ 353962 h 5641258"/>
              <a:gd name="connsiteX48" fmla="*/ 1209368 w 1408471"/>
              <a:gd name="connsiteY48" fmla="*/ 206478 h 5641258"/>
              <a:gd name="connsiteX49" fmla="*/ 1128252 w 1408471"/>
              <a:gd name="connsiteY49" fmla="*/ 81117 h 5641258"/>
              <a:gd name="connsiteX50" fmla="*/ 958645 w 1408471"/>
              <a:gd name="connsiteY50" fmla="*/ 29497 h 5641258"/>
              <a:gd name="connsiteX51" fmla="*/ 796413 w 1408471"/>
              <a:gd name="connsiteY51" fmla="*/ 0 h 5641258"/>
              <a:gd name="connsiteX52" fmla="*/ 715297 w 1408471"/>
              <a:gd name="connsiteY52" fmla="*/ 7375 h 5641258"/>
              <a:gd name="connsiteX53" fmla="*/ 612058 w 1408471"/>
              <a:gd name="connsiteY53" fmla="*/ 73742 h 5641258"/>
              <a:gd name="connsiteX54" fmla="*/ 545691 w 1408471"/>
              <a:gd name="connsiteY54" fmla="*/ 191729 h 5641258"/>
              <a:gd name="connsiteX55" fmla="*/ 508820 w 1408471"/>
              <a:gd name="connsiteY55" fmla="*/ 309717 h 5641258"/>
              <a:gd name="connsiteX56" fmla="*/ 494071 w 1408471"/>
              <a:gd name="connsiteY56" fmla="*/ 435078 h 5641258"/>
              <a:gd name="connsiteX57" fmla="*/ 398207 w 1408471"/>
              <a:gd name="connsiteY57" fmla="*/ 479323 h 5641258"/>
              <a:gd name="connsiteX58" fmla="*/ 309716 w 1408471"/>
              <a:gd name="connsiteY58" fmla="*/ 626807 h 5641258"/>
              <a:gd name="connsiteX59" fmla="*/ 331839 w 1408471"/>
              <a:gd name="connsiteY59" fmla="*/ 685800 h 5641258"/>
              <a:gd name="connsiteX60" fmla="*/ 346587 w 1408471"/>
              <a:gd name="connsiteY60" fmla="*/ 759542 h 5641258"/>
              <a:gd name="connsiteX61" fmla="*/ 390832 w 1408471"/>
              <a:gd name="connsiteY61" fmla="*/ 833284 h 5641258"/>
              <a:gd name="connsiteX62" fmla="*/ 405581 w 1408471"/>
              <a:gd name="connsiteY62" fmla="*/ 840658 h 5641258"/>
              <a:gd name="connsiteX63" fmla="*/ 398207 w 1408471"/>
              <a:gd name="connsiteY63" fmla="*/ 892278 h 5641258"/>
              <a:gd name="connsiteX64" fmla="*/ 339213 w 1408471"/>
              <a:gd name="connsiteY64" fmla="*/ 921775 h 5641258"/>
              <a:gd name="connsiteX65" fmla="*/ 265471 w 1408471"/>
              <a:gd name="connsiteY65" fmla="*/ 966020 h 5641258"/>
              <a:gd name="connsiteX66" fmla="*/ 243349 w 1408471"/>
              <a:gd name="connsiteY66" fmla="*/ 1025013 h 5641258"/>
              <a:gd name="connsiteX67" fmla="*/ 331839 w 1408471"/>
              <a:gd name="connsiteY67" fmla="*/ 1076633 h 5641258"/>
              <a:gd name="connsiteX68" fmla="*/ 309716 w 1408471"/>
              <a:gd name="connsiteY68" fmla="*/ 1150375 h 5641258"/>
              <a:gd name="connsiteX69" fmla="*/ 280220 w 1408471"/>
              <a:gd name="connsiteY69" fmla="*/ 1253613 h 5641258"/>
              <a:gd name="connsiteX70" fmla="*/ 265471 w 1408471"/>
              <a:gd name="connsiteY70" fmla="*/ 1460091 h 5641258"/>
              <a:gd name="connsiteX71" fmla="*/ 228600 w 1408471"/>
              <a:gd name="connsiteY71" fmla="*/ 1666568 h 5641258"/>
              <a:gd name="connsiteX72" fmla="*/ 235974 w 1408471"/>
              <a:gd name="connsiteY72" fmla="*/ 1777181 h 5641258"/>
              <a:gd name="connsiteX73" fmla="*/ 199103 w 1408471"/>
              <a:gd name="connsiteY73" fmla="*/ 1909917 h 5641258"/>
              <a:gd name="connsiteX74" fmla="*/ 154858 w 1408471"/>
              <a:gd name="connsiteY74" fmla="*/ 2035278 h 5641258"/>
              <a:gd name="connsiteX75" fmla="*/ 127052 w 1408471"/>
              <a:gd name="connsiteY75" fmla="*/ 2219633 h 5641258"/>
              <a:gd name="connsiteX76" fmla="*/ 88491 w 1408471"/>
              <a:gd name="connsiteY76" fmla="*/ 2485104 h 5641258"/>
              <a:gd name="connsiteX77" fmla="*/ 73742 w 1408471"/>
              <a:gd name="connsiteY77" fmla="*/ 2757949 h 5641258"/>
              <a:gd name="connsiteX78" fmla="*/ 66368 w 1408471"/>
              <a:gd name="connsiteY78" fmla="*/ 2905433 h 5641258"/>
              <a:gd name="connsiteX79" fmla="*/ 51620 w 1408471"/>
              <a:gd name="connsiteY79" fmla="*/ 3111910 h 5641258"/>
              <a:gd name="connsiteX80" fmla="*/ 58994 w 1408471"/>
              <a:gd name="connsiteY80" fmla="*/ 3333136 h 5641258"/>
              <a:gd name="connsiteX81" fmla="*/ 88491 w 1408471"/>
              <a:gd name="connsiteY81" fmla="*/ 3473246 h 5641258"/>
              <a:gd name="connsiteX82" fmla="*/ 109154 w 1408471"/>
              <a:gd name="connsiteY82" fmla="*/ 3610283 h 5641258"/>
              <a:gd name="connsiteX83" fmla="*/ 140110 w 1408471"/>
              <a:gd name="connsiteY83" fmla="*/ 3746091 h 5641258"/>
              <a:gd name="connsiteX84" fmla="*/ 169376 w 1408471"/>
              <a:gd name="connsiteY84" fmla="*/ 3882129 h 5641258"/>
              <a:gd name="connsiteX85" fmla="*/ 147484 w 1408471"/>
              <a:gd name="connsiteY85" fmla="*/ 4055807 h 5641258"/>
              <a:gd name="connsiteX86" fmla="*/ 125361 w 1408471"/>
              <a:gd name="connsiteY86" fmla="*/ 4291781 h 5641258"/>
              <a:gd name="connsiteX87" fmla="*/ 70439 w 1408471"/>
              <a:gd name="connsiteY87" fmla="*/ 4630994 h 5641258"/>
              <a:gd name="connsiteX88" fmla="*/ 14749 w 1408471"/>
              <a:gd name="connsiteY88" fmla="*/ 4962833 h 5641258"/>
              <a:gd name="connsiteX89" fmla="*/ 0 w 1408471"/>
              <a:gd name="connsiteY89" fmla="*/ 5036575 h 5641258"/>
              <a:gd name="connsiteX90" fmla="*/ 330380 w 1408471"/>
              <a:gd name="connsiteY90" fmla="*/ 5154332 h 5641258"/>
              <a:gd name="connsiteX91" fmla="*/ 302342 w 1408471"/>
              <a:gd name="connsiteY91" fmla="*/ 5368413 h 5641258"/>
              <a:gd name="connsiteX92" fmla="*/ 376084 w 1408471"/>
              <a:gd name="connsiteY92" fmla="*/ 5375788 h 5641258"/>
              <a:gd name="connsiteX0" fmla="*/ 376084 w 1408471"/>
              <a:gd name="connsiteY0" fmla="*/ 5375788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81665 w 1408471"/>
              <a:gd name="connsiteY10" fmla="*/ 5456904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79871 w 1408471"/>
              <a:gd name="connsiteY18" fmla="*/ 5213555 h 5641258"/>
              <a:gd name="connsiteX19" fmla="*/ 1025013 w 1408471"/>
              <a:gd name="connsiteY19" fmla="*/ 5213555 h 5641258"/>
              <a:gd name="connsiteX20" fmla="*/ 1074251 w 1408471"/>
              <a:gd name="connsiteY20" fmla="*/ 5178835 h 5641258"/>
              <a:gd name="connsiteX21" fmla="*/ 1083775 w 1408471"/>
              <a:gd name="connsiteY21" fmla="*/ 5047252 h 5641258"/>
              <a:gd name="connsiteX22" fmla="*/ 1152295 w 1408471"/>
              <a:gd name="connsiteY22" fmla="*/ 5037036 h 5641258"/>
              <a:gd name="connsiteX23" fmla="*/ 1216742 w 1408471"/>
              <a:gd name="connsiteY23" fmla="*/ 5058697 h 5641258"/>
              <a:gd name="connsiteX24" fmla="*/ 1320441 w 1408471"/>
              <a:gd name="connsiteY24" fmla="*/ 5035115 h 5641258"/>
              <a:gd name="connsiteX25" fmla="*/ 1253613 w 1408471"/>
              <a:gd name="connsiteY25" fmla="*/ 4542504 h 5641258"/>
              <a:gd name="connsiteX26" fmla="*/ 1268361 w 1408471"/>
              <a:gd name="connsiteY26" fmla="*/ 4299155 h 5641258"/>
              <a:gd name="connsiteX27" fmla="*/ 1238635 w 1408471"/>
              <a:gd name="connsiteY27" fmla="*/ 3864078 h 5641258"/>
              <a:gd name="connsiteX28" fmla="*/ 1218893 w 1408471"/>
              <a:gd name="connsiteY28" fmla="*/ 3524865 h 5641258"/>
              <a:gd name="connsiteX29" fmla="*/ 1236714 w 1408471"/>
              <a:gd name="connsiteY29" fmla="*/ 3374077 h 5641258"/>
              <a:gd name="connsiteX30" fmla="*/ 1318982 w 1408471"/>
              <a:gd name="connsiteY30" fmla="*/ 3355873 h 5641258"/>
              <a:gd name="connsiteX31" fmla="*/ 1386349 w 1408471"/>
              <a:gd name="connsiteY31" fmla="*/ 3303639 h 5641258"/>
              <a:gd name="connsiteX32" fmla="*/ 1359464 w 1408471"/>
              <a:gd name="connsiteY32" fmla="*/ 3182042 h 5641258"/>
              <a:gd name="connsiteX33" fmla="*/ 1342795 w 1408471"/>
              <a:gd name="connsiteY33" fmla="*/ 2910195 h 5641258"/>
              <a:gd name="connsiteX34" fmla="*/ 1312607 w 1408471"/>
              <a:gd name="connsiteY34" fmla="*/ 2448233 h 5641258"/>
              <a:gd name="connsiteX35" fmla="*/ 1275736 w 1408471"/>
              <a:gd name="connsiteY35" fmla="*/ 1976284 h 5641258"/>
              <a:gd name="connsiteX36" fmla="*/ 1231491 w 1408471"/>
              <a:gd name="connsiteY36" fmla="*/ 1673942 h 5641258"/>
              <a:gd name="connsiteX37" fmla="*/ 1194620 w 1408471"/>
              <a:gd name="connsiteY37" fmla="*/ 1423220 h 5641258"/>
              <a:gd name="connsiteX38" fmla="*/ 1113503 w 1408471"/>
              <a:gd name="connsiteY38" fmla="*/ 1187246 h 5641258"/>
              <a:gd name="connsiteX39" fmla="*/ 1076632 w 1408471"/>
              <a:gd name="connsiteY39" fmla="*/ 1032388 h 5641258"/>
              <a:gd name="connsiteX40" fmla="*/ 1017639 w 1408471"/>
              <a:gd name="connsiteY40" fmla="*/ 943897 h 5641258"/>
              <a:gd name="connsiteX41" fmla="*/ 1098755 w 1408471"/>
              <a:gd name="connsiteY41" fmla="*/ 870155 h 5641258"/>
              <a:gd name="connsiteX42" fmla="*/ 1128252 w 1408471"/>
              <a:gd name="connsiteY42" fmla="*/ 752168 h 5641258"/>
              <a:gd name="connsiteX43" fmla="*/ 1128252 w 1408471"/>
              <a:gd name="connsiteY43" fmla="*/ 685800 h 5641258"/>
              <a:gd name="connsiteX44" fmla="*/ 1098755 w 1408471"/>
              <a:gd name="connsiteY44" fmla="*/ 553065 h 5641258"/>
              <a:gd name="connsiteX45" fmla="*/ 1135626 w 1408471"/>
              <a:gd name="connsiteY45" fmla="*/ 530942 h 5641258"/>
              <a:gd name="connsiteX46" fmla="*/ 1106129 w 1408471"/>
              <a:gd name="connsiteY46" fmla="*/ 449826 h 5641258"/>
              <a:gd name="connsiteX47" fmla="*/ 1172497 w 1408471"/>
              <a:gd name="connsiteY47" fmla="*/ 353962 h 5641258"/>
              <a:gd name="connsiteX48" fmla="*/ 1209368 w 1408471"/>
              <a:gd name="connsiteY48" fmla="*/ 206478 h 5641258"/>
              <a:gd name="connsiteX49" fmla="*/ 1128252 w 1408471"/>
              <a:gd name="connsiteY49" fmla="*/ 81117 h 5641258"/>
              <a:gd name="connsiteX50" fmla="*/ 958645 w 1408471"/>
              <a:gd name="connsiteY50" fmla="*/ 29497 h 5641258"/>
              <a:gd name="connsiteX51" fmla="*/ 796413 w 1408471"/>
              <a:gd name="connsiteY51" fmla="*/ 0 h 5641258"/>
              <a:gd name="connsiteX52" fmla="*/ 715297 w 1408471"/>
              <a:gd name="connsiteY52" fmla="*/ 7375 h 5641258"/>
              <a:gd name="connsiteX53" fmla="*/ 612058 w 1408471"/>
              <a:gd name="connsiteY53" fmla="*/ 73742 h 5641258"/>
              <a:gd name="connsiteX54" fmla="*/ 545691 w 1408471"/>
              <a:gd name="connsiteY54" fmla="*/ 191729 h 5641258"/>
              <a:gd name="connsiteX55" fmla="*/ 508820 w 1408471"/>
              <a:gd name="connsiteY55" fmla="*/ 309717 h 5641258"/>
              <a:gd name="connsiteX56" fmla="*/ 494071 w 1408471"/>
              <a:gd name="connsiteY56" fmla="*/ 435078 h 5641258"/>
              <a:gd name="connsiteX57" fmla="*/ 398207 w 1408471"/>
              <a:gd name="connsiteY57" fmla="*/ 479323 h 5641258"/>
              <a:gd name="connsiteX58" fmla="*/ 309716 w 1408471"/>
              <a:gd name="connsiteY58" fmla="*/ 626807 h 5641258"/>
              <a:gd name="connsiteX59" fmla="*/ 331839 w 1408471"/>
              <a:gd name="connsiteY59" fmla="*/ 685800 h 5641258"/>
              <a:gd name="connsiteX60" fmla="*/ 346587 w 1408471"/>
              <a:gd name="connsiteY60" fmla="*/ 759542 h 5641258"/>
              <a:gd name="connsiteX61" fmla="*/ 390832 w 1408471"/>
              <a:gd name="connsiteY61" fmla="*/ 833284 h 5641258"/>
              <a:gd name="connsiteX62" fmla="*/ 405581 w 1408471"/>
              <a:gd name="connsiteY62" fmla="*/ 840658 h 5641258"/>
              <a:gd name="connsiteX63" fmla="*/ 398207 w 1408471"/>
              <a:gd name="connsiteY63" fmla="*/ 892278 h 5641258"/>
              <a:gd name="connsiteX64" fmla="*/ 339213 w 1408471"/>
              <a:gd name="connsiteY64" fmla="*/ 921775 h 5641258"/>
              <a:gd name="connsiteX65" fmla="*/ 265471 w 1408471"/>
              <a:gd name="connsiteY65" fmla="*/ 966020 h 5641258"/>
              <a:gd name="connsiteX66" fmla="*/ 243349 w 1408471"/>
              <a:gd name="connsiteY66" fmla="*/ 1025013 h 5641258"/>
              <a:gd name="connsiteX67" fmla="*/ 331839 w 1408471"/>
              <a:gd name="connsiteY67" fmla="*/ 1076633 h 5641258"/>
              <a:gd name="connsiteX68" fmla="*/ 309716 w 1408471"/>
              <a:gd name="connsiteY68" fmla="*/ 1150375 h 5641258"/>
              <a:gd name="connsiteX69" fmla="*/ 280220 w 1408471"/>
              <a:gd name="connsiteY69" fmla="*/ 1253613 h 5641258"/>
              <a:gd name="connsiteX70" fmla="*/ 265471 w 1408471"/>
              <a:gd name="connsiteY70" fmla="*/ 1460091 h 5641258"/>
              <a:gd name="connsiteX71" fmla="*/ 228600 w 1408471"/>
              <a:gd name="connsiteY71" fmla="*/ 1666568 h 5641258"/>
              <a:gd name="connsiteX72" fmla="*/ 235974 w 1408471"/>
              <a:gd name="connsiteY72" fmla="*/ 1777181 h 5641258"/>
              <a:gd name="connsiteX73" fmla="*/ 199103 w 1408471"/>
              <a:gd name="connsiteY73" fmla="*/ 1909917 h 5641258"/>
              <a:gd name="connsiteX74" fmla="*/ 154858 w 1408471"/>
              <a:gd name="connsiteY74" fmla="*/ 2035278 h 5641258"/>
              <a:gd name="connsiteX75" fmla="*/ 127052 w 1408471"/>
              <a:gd name="connsiteY75" fmla="*/ 2219633 h 5641258"/>
              <a:gd name="connsiteX76" fmla="*/ 88491 w 1408471"/>
              <a:gd name="connsiteY76" fmla="*/ 2485104 h 5641258"/>
              <a:gd name="connsiteX77" fmla="*/ 73742 w 1408471"/>
              <a:gd name="connsiteY77" fmla="*/ 2757949 h 5641258"/>
              <a:gd name="connsiteX78" fmla="*/ 66368 w 1408471"/>
              <a:gd name="connsiteY78" fmla="*/ 2905433 h 5641258"/>
              <a:gd name="connsiteX79" fmla="*/ 51620 w 1408471"/>
              <a:gd name="connsiteY79" fmla="*/ 3111910 h 5641258"/>
              <a:gd name="connsiteX80" fmla="*/ 58994 w 1408471"/>
              <a:gd name="connsiteY80" fmla="*/ 3333136 h 5641258"/>
              <a:gd name="connsiteX81" fmla="*/ 88491 w 1408471"/>
              <a:gd name="connsiteY81" fmla="*/ 3473246 h 5641258"/>
              <a:gd name="connsiteX82" fmla="*/ 109154 w 1408471"/>
              <a:gd name="connsiteY82" fmla="*/ 3610283 h 5641258"/>
              <a:gd name="connsiteX83" fmla="*/ 140110 w 1408471"/>
              <a:gd name="connsiteY83" fmla="*/ 3746091 h 5641258"/>
              <a:gd name="connsiteX84" fmla="*/ 169376 w 1408471"/>
              <a:gd name="connsiteY84" fmla="*/ 3882129 h 5641258"/>
              <a:gd name="connsiteX85" fmla="*/ 147484 w 1408471"/>
              <a:gd name="connsiteY85" fmla="*/ 4055807 h 5641258"/>
              <a:gd name="connsiteX86" fmla="*/ 125361 w 1408471"/>
              <a:gd name="connsiteY86" fmla="*/ 4291781 h 5641258"/>
              <a:gd name="connsiteX87" fmla="*/ 70439 w 1408471"/>
              <a:gd name="connsiteY87" fmla="*/ 4630994 h 5641258"/>
              <a:gd name="connsiteX88" fmla="*/ 14749 w 1408471"/>
              <a:gd name="connsiteY88" fmla="*/ 4962833 h 5641258"/>
              <a:gd name="connsiteX89" fmla="*/ 0 w 1408471"/>
              <a:gd name="connsiteY89" fmla="*/ 5036575 h 5641258"/>
              <a:gd name="connsiteX90" fmla="*/ 330380 w 1408471"/>
              <a:gd name="connsiteY90" fmla="*/ 5154332 h 5641258"/>
              <a:gd name="connsiteX91" fmla="*/ 302342 w 1408471"/>
              <a:gd name="connsiteY91" fmla="*/ 5368413 h 5641258"/>
              <a:gd name="connsiteX92" fmla="*/ 376084 w 1408471"/>
              <a:gd name="connsiteY92" fmla="*/ 5375788 h 5641258"/>
              <a:gd name="connsiteX0" fmla="*/ 376084 w 1408471"/>
              <a:gd name="connsiteY0" fmla="*/ 5375788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81665 w 1408471"/>
              <a:gd name="connsiteY10" fmla="*/ 5456904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56059 w 1408471"/>
              <a:gd name="connsiteY18" fmla="*/ 5268324 h 5641258"/>
              <a:gd name="connsiteX19" fmla="*/ 1025013 w 1408471"/>
              <a:gd name="connsiteY19" fmla="*/ 5213555 h 5641258"/>
              <a:gd name="connsiteX20" fmla="*/ 1074251 w 1408471"/>
              <a:gd name="connsiteY20" fmla="*/ 5178835 h 5641258"/>
              <a:gd name="connsiteX21" fmla="*/ 1083775 w 1408471"/>
              <a:gd name="connsiteY21" fmla="*/ 5047252 h 5641258"/>
              <a:gd name="connsiteX22" fmla="*/ 1152295 w 1408471"/>
              <a:gd name="connsiteY22" fmla="*/ 5037036 h 5641258"/>
              <a:gd name="connsiteX23" fmla="*/ 1216742 w 1408471"/>
              <a:gd name="connsiteY23" fmla="*/ 5058697 h 5641258"/>
              <a:gd name="connsiteX24" fmla="*/ 1320441 w 1408471"/>
              <a:gd name="connsiteY24" fmla="*/ 5035115 h 5641258"/>
              <a:gd name="connsiteX25" fmla="*/ 1253613 w 1408471"/>
              <a:gd name="connsiteY25" fmla="*/ 4542504 h 5641258"/>
              <a:gd name="connsiteX26" fmla="*/ 1268361 w 1408471"/>
              <a:gd name="connsiteY26" fmla="*/ 4299155 h 5641258"/>
              <a:gd name="connsiteX27" fmla="*/ 1238635 w 1408471"/>
              <a:gd name="connsiteY27" fmla="*/ 3864078 h 5641258"/>
              <a:gd name="connsiteX28" fmla="*/ 1218893 w 1408471"/>
              <a:gd name="connsiteY28" fmla="*/ 3524865 h 5641258"/>
              <a:gd name="connsiteX29" fmla="*/ 1236714 w 1408471"/>
              <a:gd name="connsiteY29" fmla="*/ 3374077 h 5641258"/>
              <a:gd name="connsiteX30" fmla="*/ 1318982 w 1408471"/>
              <a:gd name="connsiteY30" fmla="*/ 3355873 h 5641258"/>
              <a:gd name="connsiteX31" fmla="*/ 1386349 w 1408471"/>
              <a:gd name="connsiteY31" fmla="*/ 3303639 h 5641258"/>
              <a:gd name="connsiteX32" fmla="*/ 1359464 w 1408471"/>
              <a:gd name="connsiteY32" fmla="*/ 3182042 h 5641258"/>
              <a:gd name="connsiteX33" fmla="*/ 1342795 w 1408471"/>
              <a:gd name="connsiteY33" fmla="*/ 2910195 h 5641258"/>
              <a:gd name="connsiteX34" fmla="*/ 1312607 w 1408471"/>
              <a:gd name="connsiteY34" fmla="*/ 2448233 h 5641258"/>
              <a:gd name="connsiteX35" fmla="*/ 1275736 w 1408471"/>
              <a:gd name="connsiteY35" fmla="*/ 1976284 h 5641258"/>
              <a:gd name="connsiteX36" fmla="*/ 1231491 w 1408471"/>
              <a:gd name="connsiteY36" fmla="*/ 1673942 h 5641258"/>
              <a:gd name="connsiteX37" fmla="*/ 1194620 w 1408471"/>
              <a:gd name="connsiteY37" fmla="*/ 1423220 h 5641258"/>
              <a:gd name="connsiteX38" fmla="*/ 1113503 w 1408471"/>
              <a:gd name="connsiteY38" fmla="*/ 1187246 h 5641258"/>
              <a:gd name="connsiteX39" fmla="*/ 1076632 w 1408471"/>
              <a:gd name="connsiteY39" fmla="*/ 1032388 h 5641258"/>
              <a:gd name="connsiteX40" fmla="*/ 1017639 w 1408471"/>
              <a:gd name="connsiteY40" fmla="*/ 943897 h 5641258"/>
              <a:gd name="connsiteX41" fmla="*/ 1098755 w 1408471"/>
              <a:gd name="connsiteY41" fmla="*/ 870155 h 5641258"/>
              <a:gd name="connsiteX42" fmla="*/ 1128252 w 1408471"/>
              <a:gd name="connsiteY42" fmla="*/ 752168 h 5641258"/>
              <a:gd name="connsiteX43" fmla="*/ 1128252 w 1408471"/>
              <a:gd name="connsiteY43" fmla="*/ 685800 h 5641258"/>
              <a:gd name="connsiteX44" fmla="*/ 1098755 w 1408471"/>
              <a:gd name="connsiteY44" fmla="*/ 553065 h 5641258"/>
              <a:gd name="connsiteX45" fmla="*/ 1135626 w 1408471"/>
              <a:gd name="connsiteY45" fmla="*/ 530942 h 5641258"/>
              <a:gd name="connsiteX46" fmla="*/ 1106129 w 1408471"/>
              <a:gd name="connsiteY46" fmla="*/ 449826 h 5641258"/>
              <a:gd name="connsiteX47" fmla="*/ 1172497 w 1408471"/>
              <a:gd name="connsiteY47" fmla="*/ 353962 h 5641258"/>
              <a:gd name="connsiteX48" fmla="*/ 1209368 w 1408471"/>
              <a:gd name="connsiteY48" fmla="*/ 206478 h 5641258"/>
              <a:gd name="connsiteX49" fmla="*/ 1128252 w 1408471"/>
              <a:gd name="connsiteY49" fmla="*/ 81117 h 5641258"/>
              <a:gd name="connsiteX50" fmla="*/ 958645 w 1408471"/>
              <a:gd name="connsiteY50" fmla="*/ 29497 h 5641258"/>
              <a:gd name="connsiteX51" fmla="*/ 796413 w 1408471"/>
              <a:gd name="connsiteY51" fmla="*/ 0 h 5641258"/>
              <a:gd name="connsiteX52" fmla="*/ 715297 w 1408471"/>
              <a:gd name="connsiteY52" fmla="*/ 7375 h 5641258"/>
              <a:gd name="connsiteX53" fmla="*/ 612058 w 1408471"/>
              <a:gd name="connsiteY53" fmla="*/ 73742 h 5641258"/>
              <a:gd name="connsiteX54" fmla="*/ 545691 w 1408471"/>
              <a:gd name="connsiteY54" fmla="*/ 191729 h 5641258"/>
              <a:gd name="connsiteX55" fmla="*/ 508820 w 1408471"/>
              <a:gd name="connsiteY55" fmla="*/ 309717 h 5641258"/>
              <a:gd name="connsiteX56" fmla="*/ 494071 w 1408471"/>
              <a:gd name="connsiteY56" fmla="*/ 435078 h 5641258"/>
              <a:gd name="connsiteX57" fmla="*/ 398207 w 1408471"/>
              <a:gd name="connsiteY57" fmla="*/ 479323 h 5641258"/>
              <a:gd name="connsiteX58" fmla="*/ 309716 w 1408471"/>
              <a:gd name="connsiteY58" fmla="*/ 626807 h 5641258"/>
              <a:gd name="connsiteX59" fmla="*/ 331839 w 1408471"/>
              <a:gd name="connsiteY59" fmla="*/ 685800 h 5641258"/>
              <a:gd name="connsiteX60" fmla="*/ 346587 w 1408471"/>
              <a:gd name="connsiteY60" fmla="*/ 759542 h 5641258"/>
              <a:gd name="connsiteX61" fmla="*/ 390832 w 1408471"/>
              <a:gd name="connsiteY61" fmla="*/ 833284 h 5641258"/>
              <a:gd name="connsiteX62" fmla="*/ 405581 w 1408471"/>
              <a:gd name="connsiteY62" fmla="*/ 840658 h 5641258"/>
              <a:gd name="connsiteX63" fmla="*/ 398207 w 1408471"/>
              <a:gd name="connsiteY63" fmla="*/ 892278 h 5641258"/>
              <a:gd name="connsiteX64" fmla="*/ 339213 w 1408471"/>
              <a:gd name="connsiteY64" fmla="*/ 921775 h 5641258"/>
              <a:gd name="connsiteX65" fmla="*/ 265471 w 1408471"/>
              <a:gd name="connsiteY65" fmla="*/ 966020 h 5641258"/>
              <a:gd name="connsiteX66" fmla="*/ 243349 w 1408471"/>
              <a:gd name="connsiteY66" fmla="*/ 1025013 h 5641258"/>
              <a:gd name="connsiteX67" fmla="*/ 331839 w 1408471"/>
              <a:gd name="connsiteY67" fmla="*/ 1076633 h 5641258"/>
              <a:gd name="connsiteX68" fmla="*/ 309716 w 1408471"/>
              <a:gd name="connsiteY68" fmla="*/ 1150375 h 5641258"/>
              <a:gd name="connsiteX69" fmla="*/ 280220 w 1408471"/>
              <a:gd name="connsiteY69" fmla="*/ 1253613 h 5641258"/>
              <a:gd name="connsiteX70" fmla="*/ 265471 w 1408471"/>
              <a:gd name="connsiteY70" fmla="*/ 1460091 h 5641258"/>
              <a:gd name="connsiteX71" fmla="*/ 228600 w 1408471"/>
              <a:gd name="connsiteY71" fmla="*/ 1666568 h 5641258"/>
              <a:gd name="connsiteX72" fmla="*/ 235974 w 1408471"/>
              <a:gd name="connsiteY72" fmla="*/ 1777181 h 5641258"/>
              <a:gd name="connsiteX73" fmla="*/ 199103 w 1408471"/>
              <a:gd name="connsiteY73" fmla="*/ 1909917 h 5641258"/>
              <a:gd name="connsiteX74" fmla="*/ 154858 w 1408471"/>
              <a:gd name="connsiteY74" fmla="*/ 2035278 h 5641258"/>
              <a:gd name="connsiteX75" fmla="*/ 127052 w 1408471"/>
              <a:gd name="connsiteY75" fmla="*/ 2219633 h 5641258"/>
              <a:gd name="connsiteX76" fmla="*/ 88491 w 1408471"/>
              <a:gd name="connsiteY76" fmla="*/ 2485104 h 5641258"/>
              <a:gd name="connsiteX77" fmla="*/ 73742 w 1408471"/>
              <a:gd name="connsiteY77" fmla="*/ 2757949 h 5641258"/>
              <a:gd name="connsiteX78" fmla="*/ 66368 w 1408471"/>
              <a:gd name="connsiteY78" fmla="*/ 2905433 h 5641258"/>
              <a:gd name="connsiteX79" fmla="*/ 51620 w 1408471"/>
              <a:gd name="connsiteY79" fmla="*/ 3111910 h 5641258"/>
              <a:gd name="connsiteX80" fmla="*/ 58994 w 1408471"/>
              <a:gd name="connsiteY80" fmla="*/ 3333136 h 5641258"/>
              <a:gd name="connsiteX81" fmla="*/ 88491 w 1408471"/>
              <a:gd name="connsiteY81" fmla="*/ 3473246 h 5641258"/>
              <a:gd name="connsiteX82" fmla="*/ 109154 w 1408471"/>
              <a:gd name="connsiteY82" fmla="*/ 3610283 h 5641258"/>
              <a:gd name="connsiteX83" fmla="*/ 140110 w 1408471"/>
              <a:gd name="connsiteY83" fmla="*/ 3746091 h 5641258"/>
              <a:gd name="connsiteX84" fmla="*/ 169376 w 1408471"/>
              <a:gd name="connsiteY84" fmla="*/ 3882129 h 5641258"/>
              <a:gd name="connsiteX85" fmla="*/ 147484 w 1408471"/>
              <a:gd name="connsiteY85" fmla="*/ 4055807 h 5641258"/>
              <a:gd name="connsiteX86" fmla="*/ 125361 w 1408471"/>
              <a:gd name="connsiteY86" fmla="*/ 4291781 h 5641258"/>
              <a:gd name="connsiteX87" fmla="*/ 70439 w 1408471"/>
              <a:gd name="connsiteY87" fmla="*/ 4630994 h 5641258"/>
              <a:gd name="connsiteX88" fmla="*/ 14749 w 1408471"/>
              <a:gd name="connsiteY88" fmla="*/ 4962833 h 5641258"/>
              <a:gd name="connsiteX89" fmla="*/ 0 w 1408471"/>
              <a:gd name="connsiteY89" fmla="*/ 5036575 h 5641258"/>
              <a:gd name="connsiteX90" fmla="*/ 330380 w 1408471"/>
              <a:gd name="connsiteY90" fmla="*/ 5154332 h 5641258"/>
              <a:gd name="connsiteX91" fmla="*/ 302342 w 1408471"/>
              <a:gd name="connsiteY91" fmla="*/ 5368413 h 5641258"/>
              <a:gd name="connsiteX92" fmla="*/ 376084 w 1408471"/>
              <a:gd name="connsiteY92" fmla="*/ 5375788 h 5641258"/>
              <a:gd name="connsiteX0" fmla="*/ 376084 w 1408471"/>
              <a:gd name="connsiteY0" fmla="*/ 5375788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60233 w 1408471"/>
              <a:gd name="connsiteY10" fmla="*/ 5461666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56059 w 1408471"/>
              <a:gd name="connsiteY18" fmla="*/ 5268324 h 5641258"/>
              <a:gd name="connsiteX19" fmla="*/ 1025013 w 1408471"/>
              <a:gd name="connsiteY19" fmla="*/ 5213555 h 5641258"/>
              <a:gd name="connsiteX20" fmla="*/ 1074251 w 1408471"/>
              <a:gd name="connsiteY20" fmla="*/ 5178835 h 5641258"/>
              <a:gd name="connsiteX21" fmla="*/ 1083775 w 1408471"/>
              <a:gd name="connsiteY21" fmla="*/ 5047252 h 5641258"/>
              <a:gd name="connsiteX22" fmla="*/ 1152295 w 1408471"/>
              <a:gd name="connsiteY22" fmla="*/ 5037036 h 5641258"/>
              <a:gd name="connsiteX23" fmla="*/ 1216742 w 1408471"/>
              <a:gd name="connsiteY23" fmla="*/ 5058697 h 5641258"/>
              <a:gd name="connsiteX24" fmla="*/ 1320441 w 1408471"/>
              <a:gd name="connsiteY24" fmla="*/ 5035115 h 5641258"/>
              <a:gd name="connsiteX25" fmla="*/ 1253613 w 1408471"/>
              <a:gd name="connsiteY25" fmla="*/ 4542504 h 5641258"/>
              <a:gd name="connsiteX26" fmla="*/ 1268361 w 1408471"/>
              <a:gd name="connsiteY26" fmla="*/ 4299155 h 5641258"/>
              <a:gd name="connsiteX27" fmla="*/ 1238635 w 1408471"/>
              <a:gd name="connsiteY27" fmla="*/ 3864078 h 5641258"/>
              <a:gd name="connsiteX28" fmla="*/ 1218893 w 1408471"/>
              <a:gd name="connsiteY28" fmla="*/ 3524865 h 5641258"/>
              <a:gd name="connsiteX29" fmla="*/ 1236714 w 1408471"/>
              <a:gd name="connsiteY29" fmla="*/ 3374077 h 5641258"/>
              <a:gd name="connsiteX30" fmla="*/ 1318982 w 1408471"/>
              <a:gd name="connsiteY30" fmla="*/ 3355873 h 5641258"/>
              <a:gd name="connsiteX31" fmla="*/ 1386349 w 1408471"/>
              <a:gd name="connsiteY31" fmla="*/ 3303639 h 5641258"/>
              <a:gd name="connsiteX32" fmla="*/ 1359464 w 1408471"/>
              <a:gd name="connsiteY32" fmla="*/ 3182042 h 5641258"/>
              <a:gd name="connsiteX33" fmla="*/ 1342795 w 1408471"/>
              <a:gd name="connsiteY33" fmla="*/ 2910195 h 5641258"/>
              <a:gd name="connsiteX34" fmla="*/ 1312607 w 1408471"/>
              <a:gd name="connsiteY34" fmla="*/ 2448233 h 5641258"/>
              <a:gd name="connsiteX35" fmla="*/ 1275736 w 1408471"/>
              <a:gd name="connsiteY35" fmla="*/ 1976284 h 5641258"/>
              <a:gd name="connsiteX36" fmla="*/ 1231491 w 1408471"/>
              <a:gd name="connsiteY36" fmla="*/ 1673942 h 5641258"/>
              <a:gd name="connsiteX37" fmla="*/ 1194620 w 1408471"/>
              <a:gd name="connsiteY37" fmla="*/ 1423220 h 5641258"/>
              <a:gd name="connsiteX38" fmla="*/ 1113503 w 1408471"/>
              <a:gd name="connsiteY38" fmla="*/ 1187246 h 5641258"/>
              <a:gd name="connsiteX39" fmla="*/ 1076632 w 1408471"/>
              <a:gd name="connsiteY39" fmla="*/ 1032388 h 5641258"/>
              <a:gd name="connsiteX40" fmla="*/ 1017639 w 1408471"/>
              <a:gd name="connsiteY40" fmla="*/ 943897 h 5641258"/>
              <a:gd name="connsiteX41" fmla="*/ 1098755 w 1408471"/>
              <a:gd name="connsiteY41" fmla="*/ 870155 h 5641258"/>
              <a:gd name="connsiteX42" fmla="*/ 1128252 w 1408471"/>
              <a:gd name="connsiteY42" fmla="*/ 752168 h 5641258"/>
              <a:gd name="connsiteX43" fmla="*/ 1128252 w 1408471"/>
              <a:gd name="connsiteY43" fmla="*/ 685800 h 5641258"/>
              <a:gd name="connsiteX44" fmla="*/ 1098755 w 1408471"/>
              <a:gd name="connsiteY44" fmla="*/ 553065 h 5641258"/>
              <a:gd name="connsiteX45" fmla="*/ 1135626 w 1408471"/>
              <a:gd name="connsiteY45" fmla="*/ 530942 h 5641258"/>
              <a:gd name="connsiteX46" fmla="*/ 1106129 w 1408471"/>
              <a:gd name="connsiteY46" fmla="*/ 449826 h 5641258"/>
              <a:gd name="connsiteX47" fmla="*/ 1172497 w 1408471"/>
              <a:gd name="connsiteY47" fmla="*/ 353962 h 5641258"/>
              <a:gd name="connsiteX48" fmla="*/ 1209368 w 1408471"/>
              <a:gd name="connsiteY48" fmla="*/ 206478 h 5641258"/>
              <a:gd name="connsiteX49" fmla="*/ 1128252 w 1408471"/>
              <a:gd name="connsiteY49" fmla="*/ 81117 h 5641258"/>
              <a:gd name="connsiteX50" fmla="*/ 958645 w 1408471"/>
              <a:gd name="connsiteY50" fmla="*/ 29497 h 5641258"/>
              <a:gd name="connsiteX51" fmla="*/ 796413 w 1408471"/>
              <a:gd name="connsiteY51" fmla="*/ 0 h 5641258"/>
              <a:gd name="connsiteX52" fmla="*/ 715297 w 1408471"/>
              <a:gd name="connsiteY52" fmla="*/ 7375 h 5641258"/>
              <a:gd name="connsiteX53" fmla="*/ 612058 w 1408471"/>
              <a:gd name="connsiteY53" fmla="*/ 73742 h 5641258"/>
              <a:gd name="connsiteX54" fmla="*/ 545691 w 1408471"/>
              <a:gd name="connsiteY54" fmla="*/ 191729 h 5641258"/>
              <a:gd name="connsiteX55" fmla="*/ 508820 w 1408471"/>
              <a:gd name="connsiteY55" fmla="*/ 309717 h 5641258"/>
              <a:gd name="connsiteX56" fmla="*/ 494071 w 1408471"/>
              <a:gd name="connsiteY56" fmla="*/ 435078 h 5641258"/>
              <a:gd name="connsiteX57" fmla="*/ 398207 w 1408471"/>
              <a:gd name="connsiteY57" fmla="*/ 479323 h 5641258"/>
              <a:gd name="connsiteX58" fmla="*/ 309716 w 1408471"/>
              <a:gd name="connsiteY58" fmla="*/ 626807 h 5641258"/>
              <a:gd name="connsiteX59" fmla="*/ 331839 w 1408471"/>
              <a:gd name="connsiteY59" fmla="*/ 685800 h 5641258"/>
              <a:gd name="connsiteX60" fmla="*/ 346587 w 1408471"/>
              <a:gd name="connsiteY60" fmla="*/ 759542 h 5641258"/>
              <a:gd name="connsiteX61" fmla="*/ 390832 w 1408471"/>
              <a:gd name="connsiteY61" fmla="*/ 833284 h 5641258"/>
              <a:gd name="connsiteX62" fmla="*/ 405581 w 1408471"/>
              <a:gd name="connsiteY62" fmla="*/ 840658 h 5641258"/>
              <a:gd name="connsiteX63" fmla="*/ 398207 w 1408471"/>
              <a:gd name="connsiteY63" fmla="*/ 892278 h 5641258"/>
              <a:gd name="connsiteX64" fmla="*/ 339213 w 1408471"/>
              <a:gd name="connsiteY64" fmla="*/ 921775 h 5641258"/>
              <a:gd name="connsiteX65" fmla="*/ 265471 w 1408471"/>
              <a:gd name="connsiteY65" fmla="*/ 966020 h 5641258"/>
              <a:gd name="connsiteX66" fmla="*/ 243349 w 1408471"/>
              <a:gd name="connsiteY66" fmla="*/ 1025013 h 5641258"/>
              <a:gd name="connsiteX67" fmla="*/ 331839 w 1408471"/>
              <a:gd name="connsiteY67" fmla="*/ 1076633 h 5641258"/>
              <a:gd name="connsiteX68" fmla="*/ 309716 w 1408471"/>
              <a:gd name="connsiteY68" fmla="*/ 1150375 h 5641258"/>
              <a:gd name="connsiteX69" fmla="*/ 280220 w 1408471"/>
              <a:gd name="connsiteY69" fmla="*/ 1253613 h 5641258"/>
              <a:gd name="connsiteX70" fmla="*/ 265471 w 1408471"/>
              <a:gd name="connsiteY70" fmla="*/ 1460091 h 5641258"/>
              <a:gd name="connsiteX71" fmla="*/ 228600 w 1408471"/>
              <a:gd name="connsiteY71" fmla="*/ 1666568 h 5641258"/>
              <a:gd name="connsiteX72" fmla="*/ 235974 w 1408471"/>
              <a:gd name="connsiteY72" fmla="*/ 1777181 h 5641258"/>
              <a:gd name="connsiteX73" fmla="*/ 199103 w 1408471"/>
              <a:gd name="connsiteY73" fmla="*/ 1909917 h 5641258"/>
              <a:gd name="connsiteX74" fmla="*/ 154858 w 1408471"/>
              <a:gd name="connsiteY74" fmla="*/ 2035278 h 5641258"/>
              <a:gd name="connsiteX75" fmla="*/ 127052 w 1408471"/>
              <a:gd name="connsiteY75" fmla="*/ 2219633 h 5641258"/>
              <a:gd name="connsiteX76" fmla="*/ 88491 w 1408471"/>
              <a:gd name="connsiteY76" fmla="*/ 2485104 h 5641258"/>
              <a:gd name="connsiteX77" fmla="*/ 73742 w 1408471"/>
              <a:gd name="connsiteY77" fmla="*/ 2757949 h 5641258"/>
              <a:gd name="connsiteX78" fmla="*/ 66368 w 1408471"/>
              <a:gd name="connsiteY78" fmla="*/ 2905433 h 5641258"/>
              <a:gd name="connsiteX79" fmla="*/ 51620 w 1408471"/>
              <a:gd name="connsiteY79" fmla="*/ 3111910 h 5641258"/>
              <a:gd name="connsiteX80" fmla="*/ 58994 w 1408471"/>
              <a:gd name="connsiteY80" fmla="*/ 3333136 h 5641258"/>
              <a:gd name="connsiteX81" fmla="*/ 88491 w 1408471"/>
              <a:gd name="connsiteY81" fmla="*/ 3473246 h 5641258"/>
              <a:gd name="connsiteX82" fmla="*/ 109154 w 1408471"/>
              <a:gd name="connsiteY82" fmla="*/ 3610283 h 5641258"/>
              <a:gd name="connsiteX83" fmla="*/ 140110 w 1408471"/>
              <a:gd name="connsiteY83" fmla="*/ 3746091 h 5641258"/>
              <a:gd name="connsiteX84" fmla="*/ 169376 w 1408471"/>
              <a:gd name="connsiteY84" fmla="*/ 3882129 h 5641258"/>
              <a:gd name="connsiteX85" fmla="*/ 147484 w 1408471"/>
              <a:gd name="connsiteY85" fmla="*/ 4055807 h 5641258"/>
              <a:gd name="connsiteX86" fmla="*/ 125361 w 1408471"/>
              <a:gd name="connsiteY86" fmla="*/ 4291781 h 5641258"/>
              <a:gd name="connsiteX87" fmla="*/ 70439 w 1408471"/>
              <a:gd name="connsiteY87" fmla="*/ 4630994 h 5641258"/>
              <a:gd name="connsiteX88" fmla="*/ 14749 w 1408471"/>
              <a:gd name="connsiteY88" fmla="*/ 4962833 h 5641258"/>
              <a:gd name="connsiteX89" fmla="*/ 0 w 1408471"/>
              <a:gd name="connsiteY89" fmla="*/ 5036575 h 5641258"/>
              <a:gd name="connsiteX90" fmla="*/ 330380 w 1408471"/>
              <a:gd name="connsiteY90" fmla="*/ 5154332 h 5641258"/>
              <a:gd name="connsiteX91" fmla="*/ 302342 w 1408471"/>
              <a:gd name="connsiteY91" fmla="*/ 5368413 h 5641258"/>
              <a:gd name="connsiteX92" fmla="*/ 376084 w 1408471"/>
              <a:gd name="connsiteY92" fmla="*/ 5375788 h 5641258"/>
              <a:gd name="connsiteX0" fmla="*/ 376084 w 1408471"/>
              <a:gd name="connsiteY0" fmla="*/ 5375788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60233 w 1408471"/>
              <a:gd name="connsiteY10" fmla="*/ 5461666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56059 w 1408471"/>
              <a:gd name="connsiteY18" fmla="*/ 5268324 h 5641258"/>
              <a:gd name="connsiteX19" fmla="*/ 1025013 w 1408471"/>
              <a:gd name="connsiteY19" fmla="*/ 5213555 h 5641258"/>
              <a:gd name="connsiteX20" fmla="*/ 1074251 w 1408471"/>
              <a:gd name="connsiteY20" fmla="*/ 5178835 h 5641258"/>
              <a:gd name="connsiteX21" fmla="*/ 1083775 w 1408471"/>
              <a:gd name="connsiteY21" fmla="*/ 5047252 h 5641258"/>
              <a:gd name="connsiteX22" fmla="*/ 1152295 w 1408471"/>
              <a:gd name="connsiteY22" fmla="*/ 5037036 h 5641258"/>
              <a:gd name="connsiteX23" fmla="*/ 1216742 w 1408471"/>
              <a:gd name="connsiteY23" fmla="*/ 5058697 h 5641258"/>
              <a:gd name="connsiteX24" fmla="*/ 1320441 w 1408471"/>
              <a:gd name="connsiteY24" fmla="*/ 5035115 h 5641258"/>
              <a:gd name="connsiteX25" fmla="*/ 1253613 w 1408471"/>
              <a:gd name="connsiteY25" fmla="*/ 4542504 h 5641258"/>
              <a:gd name="connsiteX26" fmla="*/ 1268361 w 1408471"/>
              <a:gd name="connsiteY26" fmla="*/ 4299155 h 5641258"/>
              <a:gd name="connsiteX27" fmla="*/ 1238635 w 1408471"/>
              <a:gd name="connsiteY27" fmla="*/ 3864078 h 5641258"/>
              <a:gd name="connsiteX28" fmla="*/ 1218893 w 1408471"/>
              <a:gd name="connsiteY28" fmla="*/ 3524865 h 5641258"/>
              <a:gd name="connsiteX29" fmla="*/ 1236714 w 1408471"/>
              <a:gd name="connsiteY29" fmla="*/ 3374077 h 5641258"/>
              <a:gd name="connsiteX30" fmla="*/ 1318982 w 1408471"/>
              <a:gd name="connsiteY30" fmla="*/ 3355873 h 5641258"/>
              <a:gd name="connsiteX31" fmla="*/ 1386349 w 1408471"/>
              <a:gd name="connsiteY31" fmla="*/ 3303639 h 5641258"/>
              <a:gd name="connsiteX32" fmla="*/ 1359464 w 1408471"/>
              <a:gd name="connsiteY32" fmla="*/ 3182042 h 5641258"/>
              <a:gd name="connsiteX33" fmla="*/ 1342795 w 1408471"/>
              <a:gd name="connsiteY33" fmla="*/ 2910195 h 5641258"/>
              <a:gd name="connsiteX34" fmla="*/ 1312607 w 1408471"/>
              <a:gd name="connsiteY34" fmla="*/ 2448233 h 5641258"/>
              <a:gd name="connsiteX35" fmla="*/ 1275736 w 1408471"/>
              <a:gd name="connsiteY35" fmla="*/ 1976284 h 5641258"/>
              <a:gd name="connsiteX36" fmla="*/ 1231491 w 1408471"/>
              <a:gd name="connsiteY36" fmla="*/ 1673942 h 5641258"/>
              <a:gd name="connsiteX37" fmla="*/ 1194620 w 1408471"/>
              <a:gd name="connsiteY37" fmla="*/ 1423220 h 5641258"/>
              <a:gd name="connsiteX38" fmla="*/ 1113503 w 1408471"/>
              <a:gd name="connsiteY38" fmla="*/ 1187246 h 5641258"/>
              <a:gd name="connsiteX39" fmla="*/ 1076632 w 1408471"/>
              <a:gd name="connsiteY39" fmla="*/ 1032388 h 5641258"/>
              <a:gd name="connsiteX40" fmla="*/ 1017639 w 1408471"/>
              <a:gd name="connsiteY40" fmla="*/ 943897 h 5641258"/>
              <a:gd name="connsiteX41" fmla="*/ 1098755 w 1408471"/>
              <a:gd name="connsiteY41" fmla="*/ 870155 h 5641258"/>
              <a:gd name="connsiteX42" fmla="*/ 1128252 w 1408471"/>
              <a:gd name="connsiteY42" fmla="*/ 752168 h 5641258"/>
              <a:gd name="connsiteX43" fmla="*/ 1128252 w 1408471"/>
              <a:gd name="connsiteY43" fmla="*/ 685800 h 5641258"/>
              <a:gd name="connsiteX44" fmla="*/ 1098755 w 1408471"/>
              <a:gd name="connsiteY44" fmla="*/ 553065 h 5641258"/>
              <a:gd name="connsiteX45" fmla="*/ 1135626 w 1408471"/>
              <a:gd name="connsiteY45" fmla="*/ 530942 h 5641258"/>
              <a:gd name="connsiteX46" fmla="*/ 1106129 w 1408471"/>
              <a:gd name="connsiteY46" fmla="*/ 449826 h 5641258"/>
              <a:gd name="connsiteX47" fmla="*/ 1172497 w 1408471"/>
              <a:gd name="connsiteY47" fmla="*/ 353962 h 5641258"/>
              <a:gd name="connsiteX48" fmla="*/ 1209368 w 1408471"/>
              <a:gd name="connsiteY48" fmla="*/ 206478 h 5641258"/>
              <a:gd name="connsiteX49" fmla="*/ 1128252 w 1408471"/>
              <a:gd name="connsiteY49" fmla="*/ 81117 h 5641258"/>
              <a:gd name="connsiteX50" fmla="*/ 958645 w 1408471"/>
              <a:gd name="connsiteY50" fmla="*/ 29497 h 5641258"/>
              <a:gd name="connsiteX51" fmla="*/ 796413 w 1408471"/>
              <a:gd name="connsiteY51" fmla="*/ 0 h 5641258"/>
              <a:gd name="connsiteX52" fmla="*/ 715297 w 1408471"/>
              <a:gd name="connsiteY52" fmla="*/ 7375 h 5641258"/>
              <a:gd name="connsiteX53" fmla="*/ 612058 w 1408471"/>
              <a:gd name="connsiteY53" fmla="*/ 73742 h 5641258"/>
              <a:gd name="connsiteX54" fmla="*/ 545691 w 1408471"/>
              <a:gd name="connsiteY54" fmla="*/ 191729 h 5641258"/>
              <a:gd name="connsiteX55" fmla="*/ 508820 w 1408471"/>
              <a:gd name="connsiteY55" fmla="*/ 309717 h 5641258"/>
              <a:gd name="connsiteX56" fmla="*/ 494071 w 1408471"/>
              <a:gd name="connsiteY56" fmla="*/ 435078 h 5641258"/>
              <a:gd name="connsiteX57" fmla="*/ 398207 w 1408471"/>
              <a:gd name="connsiteY57" fmla="*/ 479323 h 5641258"/>
              <a:gd name="connsiteX58" fmla="*/ 309716 w 1408471"/>
              <a:gd name="connsiteY58" fmla="*/ 626807 h 5641258"/>
              <a:gd name="connsiteX59" fmla="*/ 331839 w 1408471"/>
              <a:gd name="connsiteY59" fmla="*/ 685800 h 5641258"/>
              <a:gd name="connsiteX60" fmla="*/ 346587 w 1408471"/>
              <a:gd name="connsiteY60" fmla="*/ 759542 h 5641258"/>
              <a:gd name="connsiteX61" fmla="*/ 390832 w 1408471"/>
              <a:gd name="connsiteY61" fmla="*/ 833284 h 5641258"/>
              <a:gd name="connsiteX62" fmla="*/ 405581 w 1408471"/>
              <a:gd name="connsiteY62" fmla="*/ 840658 h 5641258"/>
              <a:gd name="connsiteX63" fmla="*/ 398207 w 1408471"/>
              <a:gd name="connsiteY63" fmla="*/ 892278 h 5641258"/>
              <a:gd name="connsiteX64" fmla="*/ 339213 w 1408471"/>
              <a:gd name="connsiteY64" fmla="*/ 921775 h 5641258"/>
              <a:gd name="connsiteX65" fmla="*/ 265471 w 1408471"/>
              <a:gd name="connsiteY65" fmla="*/ 966020 h 5641258"/>
              <a:gd name="connsiteX66" fmla="*/ 243349 w 1408471"/>
              <a:gd name="connsiteY66" fmla="*/ 1025013 h 5641258"/>
              <a:gd name="connsiteX67" fmla="*/ 331839 w 1408471"/>
              <a:gd name="connsiteY67" fmla="*/ 1076633 h 5641258"/>
              <a:gd name="connsiteX68" fmla="*/ 309716 w 1408471"/>
              <a:gd name="connsiteY68" fmla="*/ 1150375 h 5641258"/>
              <a:gd name="connsiteX69" fmla="*/ 280220 w 1408471"/>
              <a:gd name="connsiteY69" fmla="*/ 1253613 h 5641258"/>
              <a:gd name="connsiteX70" fmla="*/ 265471 w 1408471"/>
              <a:gd name="connsiteY70" fmla="*/ 1460091 h 5641258"/>
              <a:gd name="connsiteX71" fmla="*/ 228600 w 1408471"/>
              <a:gd name="connsiteY71" fmla="*/ 1666568 h 5641258"/>
              <a:gd name="connsiteX72" fmla="*/ 235974 w 1408471"/>
              <a:gd name="connsiteY72" fmla="*/ 1777181 h 5641258"/>
              <a:gd name="connsiteX73" fmla="*/ 199103 w 1408471"/>
              <a:gd name="connsiteY73" fmla="*/ 1909917 h 5641258"/>
              <a:gd name="connsiteX74" fmla="*/ 154858 w 1408471"/>
              <a:gd name="connsiteY74" fmla="*/ 2035278 h 5641258"/>
              <a:gd name="connsiteX75" fmla="*/ 127052 w 1408471"/>
              <a:gd name="connsiteY75" fmla="*/ 2219633 h 5641258"/>
              <a:gd name="connsiteX76" fmla="*/ 88491 w 1408471"/>
              <a:gd name="connsiteY76" fmla="*/ 2485104 h 5641258"/>
              <a:gd name="connsiteX77" fmla="*/ 73742 w 1408471"/>
              <a:gd name="connsiteY77" fmla="*/ 2757949 h 5641258"/>
              <a:gd name="connsiteX78" fmla="*/ 66368 w 1408471"/>
              <a:gd name="connsiteY78" fmla="*/ 2905433 h 5641258"/>
              <a:gd name="connsiteX79" fmla="*/ 51620 w 1408471"/>
              <a:gd name="connsiteY79" fmla="*/ 3111910 h 5641258"/>
              <a:gd name="connsiteX80" fmla="*/ 58994 w 1408471"/>
              <a:gd name="connsiteY80" fmla="*/ 3333136 h 5641258"/>
              <a:gd name="connsiteX81" fmla="*/ 88491 w 1408471"/>
              <a:gd name="connsiteY81" fmla="*/ 3473246 h 5641258"/>
              <a:gd name="connsiteX82" fmla="*/ 109154 w 1408471"/>
              <a:gd name="connsiteY82" fmla="*/ 3610283 h 5641258"/>
              <a:gd name="connsiteX83" fmla="*/ 140110 w 1408471"/>
              <a:gd name="connsiteY83" fmla="*/ 3746091 h 5641258"/>
              <a:gd name="connsiteX84" fmla="*/ 169376 w 1408471"/>
              <a:gd name="connsiteY84" fmla="*/ 3882129 h 5641258"/>
              <a:gd name="connsiteX85" fmla="*/ 147484 w 1408471"/>
              <a:gd name="connsiteY85" fmla="*/ 4055807 h 5641258"/>
              <a:gd name="connsiteX86" fmla="*/ 125361 w 1408471"/>
              <a:gd name="connsiteY86" fmla="*/ 4291781 h 5641258"/>
              <a:gd name="connsiteX87" fmla="*/ 70439 w 1408471"/>
              <a:gd name="connsiteY87" fmla="*/ 4630994 h 5641258"/>
              <a:gd name="connsiteX88" fmla="*/ 14749 w 1408471"/>
              <a:gd name="connsiteY88" fmla="*/ 4962833 h 5641258"/>
              <a:gd name="connsiteX89" fmla="*/ 0 w 1408471"/>
              <a:gd name="connsiteY89" fmla="*/ 5036575 h 5641258"/>
              <a:gd name="connsiteX90" fmla="*/ 330380 w 1408471"/>
              <a:gd name="connsiteY90" fmla="*/ 5154332 h 5641258"/>
              <a:gd name="connsiteX91" fmla="*/ 309486 w 1408471"/>
              <a:gd name="connsiteY91" fmla="*/ 5389844 h 5641258"/>
              <a:gd name="connsiteX92" fmla="*/ 376084 w 1408471"/>
              <a:gd name="connsiteY92" fmla="*/ 5375788 h 5641258"/>
              <a:gd name="connsiteX0" fmla="*/ 376084 w 1408471"/>
              <a:gd name="connsiteY0" fmla="*/ 5378169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60233 w 1408471"/>
              <a:gd name="connsiteY10" fmla="*/ 5461666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56059 w 1408471"/>
              <a:gd name="connsiteY18" fmla="*/ 5268324 h 5641258"/>
              <a:gd name="connsiteX19" fmla="*/ 1025013 w 1408471"/>
              <a:gd name="connsiteY19" fmla="*/ 5213555 h 5641258"/>
              <a:gd name="connsiteX20" fmla="*/ 1074251 w 1408471"/>
              <a:gd name="connsiteY20" fmla="*/ 5178835 h 5641258"/>
              <a:gd name="connsiteX21" fmla="*/ 1083775 w 1408471"/>
              <a:gd name="connsiteY21" fmla="*/ 5047252 h 5641258"/>
              <a:gd name="connsiteX22" fmla="*/ 1152295 w 1408471"/>
              <a:gd name="connsiteY22" fmla="*/ 5037036 h 5641258"/>
              <a:gd name="connsiteX23" fmla="*/ 1216742 w 1408471"/>
              <a:gd name="connsiteY23" fmla="*/ 5058697 h 5641258"/>
              <a:gd name="connsiteX24" fmla="*/ 1320441 w 1408471"/>
              <a:gd name="connsiteY24" fmla="*/ 5035115 h 5641258"/>
              <a:gd name="connsiteX25" fmla="*/ 1253613 w 1408471"/>
              <a:gd name="connsiteY25" fmla="*/ 4542504 h 5641258"/>
              <a:gd name="connsiteX26" fmla="*/ 1268361 w 1408471"/>
              <a:gd name="connsiteY26" fmla="*/ 4299155 h 5641258"/>
              <a:gd name="connsiteX27" fmla="*/ 1238635 w 1408471"/>
              <a:gd name="connsiteY27" fmla="*/ 3864078 h 5641258"/>
              <a:gd name="connsiteX28" fmla="*/ 1218893 w 1408471"/>
              <a:gd name="connsiteY28" fmla="*/ 3524865 h 5641258"/>
              <a:gd name="connsiteX29" fmla="*/ 1236714 w 1408471"/>
              <a:gd name="connsiteY29" fmla="*/ 3374077 h 5641258"/>
              <a:gd name="connsiteX30" fmla="*/ 1318982 w 1408471"/>
              <a:gd name="connsiteY30" fmla="*/ 3355873 h 5641258"/>
              <a:gd name="connsiteX31" fmla="*/ 1386349 w 1408471"/>
              <a:gd name="connsiteY31" fmla="*/ 3303639 h 5641258"/>
              <a:gd name="connsiteX32" fmla="*/ 1359464 w 1408471"/>
              <a:gd name="connsiteY32" fmla="*/ 3182042 h 5641258"/>
              <a:gd name="connsiteX33" fmla="*/ 1342795 w 1408471"/>
              <a:gd name="connsiteY33" fmla="*/ 2910195 h 5641258"/>
              <a:gd name="connsiteX34" fmla="*/ 1312607 w 1408471"/>
              <a:gd name="connsiteY34" fmla="*/ 2448233 h 5641258"/>
              <a:gd name="connsiteX35" fmla="*/ 1275736 w 1408471"/>
              <a:gd name="connsiteY35" fmla="*/ 1976284 h 5641258"/>
              <a:gd name="connsiteX36" fmla="*/ 1231491 w 1408471"/>
              <a:gd name="connsiteY36" fmla="*/ 1673942 h 5641258"/>
              <a:gd name="connsiteX37" fmla="*/ 1194620 w 1408471"/>
              <a:gd name="connsiteY37" fmla="*/ 1423220 h 5641258"/>
              <a:gd name="connsiteX38" fmla="*/ 1113503 w 1408471"/>
              <a:gd name="connsiteY38" fmla="*/ 1187246 h 5641258"/>
              <a:gd name="connsiteX39" fmla="*/ 1076632 w 1408471"/>
              <a:gd name="connsiteY39" fmla="*/ 1032388 h 5641258"/>
              <a:gd name="connsiteX40" fmla="*/ 1017639 w 1408471"/>
              <a:gd name="connsiteY40" fmla="*/ 943897 h 5641258"/>
              <a:gd name="connsiteX41" fmla="*/ 1098755 w 1408471"/>
              <a:gd name="connsiteY41" fmla="*/ 870155 h 5641258"/>
              <a:gd name="connsiteX42" fmla="*/ 1128252 w 1408471"/>
              <a:gd name="connsiteY42" fmla="*/ 752168 h 5641258"/>
              <a:gd name="connsiteX43" fmla="*/ 1128252 w 1408471"/>
              <a:gd name="connsiteY43" fmla="*/ 685800 h 5641258"/>
              <a:gd name="connsiteX44" fmla="*/ 1098755 w 1408471"/>
              <a:gd name="connsiteY44" fmla="*/ 553065 h 5641258"/>
              <a:gd name="connsiteX45" fmla="*/ 1135626 w 1408471"/>
              <a:gd name="connsiteY45" fmla="*/ 530942 h 5641258"/>
              <a:gd name="connsiteX46" fmla="*/ 1106129 w 1408471"/>
              <a:gd name="connsiteY46" fmla="*/ 449826 h 5641258"/>
              <a:gd name="connsiteX47" fmla="*/ 1172497 w 1408471"/>
              <a:gd name="connsiteY47" fmla="*/ 353962 h 5641258"/>
              <a:gd name="connsiteX48" fmla="*/ 1209368 w 1408471"/>
              <a:gd name="connsiteY48" fmla="*/ 206478 h 5641258"/>
              <a:gd name="connsiteX49" fmla="*/ 1128252 w 1408471"/>
              <a:gd name="connsiteY49" fmla="*/ 81117 h 5641258"/>
              <a:gd name="connsiteX50" fmla="*/ 958645 w 1408471"/>
              <a:gd name="connsiteY50" fmla="*/ 29497 h 5641258"/>
              <a:gd name="connsiteX51" fmla="*/ 796413 w 1408471"/>
              <a:gd name="connsiteY51" fmla="*/ 0 h 5641258"/>
              <a:gd name="connsiteX52" fmla="*/ 715297 w 1408471"/>
              <a:gd name="connsiteY52" fmla="*/ 7375 h 5641258"/>
              <a:gd name="connsiteX53" fmla="*/ 612058 w 1408471"/>
              <a:gd name="connsiteY53" fmla="*/ 73742 h 5641258"/>
              <a:gd name="connsiteX54" fmla="*/ 545691 w 1408471"/>
              <a:gd name="connsiteY54" fmla="*/ 191729 h 5641258"/>
              <a:gd name="connsiteX55" fmla="*/ 508820 w 1408471"/>
              <a:gd name="connsiteY55" fmla="*/ 309717 h 5641258"/>
              <a:gd name="connsiteX56" fmla="*/ 494071 w 1408471"/>
              <a:gd name="connsiteY56" fmla="*/ 435078 h 5641258"/>
              <a:gd name="connsiteX57" fmla="*/ 398207 w 1408471"/>
              <a:gd name="connsiteY57" fmla="*/ 479323 h 5641258"/>
              <a:gd name="connsiteX58" fmla="*/ 309716 w 1408471"/>
              <a:gd name="connsiteY58" fmla="*/ 626807 h 5641258"/>
              <a:gd name="connsiteX59" fmla="*/ 331839 w 1408471"/>
              <a:gd name="connsiteY59" fmla="*/ 685800 h 5641258"/>
              <a:gd name="connsiteX60" fmla="*/ 346587 w 1408471"/>
              <a:gd name="connsiteY60" fmla="*/ 759542 h 5641258"/>
              <a:gd name="connsiteX61" fmla="*/ 390832 w 1408471"/>
              <a:gd name="connsiteY61" fmla="*/ 833284 h 5641258"/>
              <a:gd name="connsiteX62" fmla="*/ 405581 w 1408471"/>
              <a:gd name="connsiteY62" fmla="*/ 840658 h 5641258"/>
              <a:gd name="connsiteX63" fmla="*/ 398207 w 1408471"/>
              <a:gd name="connsiteY63" fmla="*/ 892278 h 5641258"/>
              <a:gd name="connsiteX64" fmla="*/ 339213 w 1408471"/>
              <a:gd name="connsiteY64" fmla="*/ 921775 h 5641258"/>
              <a:gd name="connsiteX65" fmla="*/ 265471 w 1408471"/>
              <a:gd name="connsiteY65" fmla="*/ 966020 h 5641258"/>
              <a:gd name="connsiteX66" fmla="*/ 243349 w 1408471"/>
              <a:gd name="connsiteY66" fmla="*/ 1025013 h 5641258"/>
              <a:gd name="connsiteX67" fmla="*/ 331839 w 1408471"/>
              <a:gd name="connsiteY67" fmla="*/ 1076633 h 5641258"/>
              <a:gd name="connsiteX68" fmla="*/ 309716 w 1408471"/>
              <a:gd name="connsiteY68" fmla="*/ 1150375 h 5641258"/>
              <a:gd name="connsiteX69" fmla="*/ 280220 w 1408471"/>
              <a:gd name="connsiteY69" fmla="*/ 1253613 h 5641258"/>
              <a:gd name="connsiteX70" fmla="*/ 265471 w 1408471"/>
              <a:gd name="connsiteY70" fmla="*/ 1460091 h 5641258"/>
              <a:gd name="connsiteX71" fmla="*/ 228600 w 1408471"/>
              <a:gd name="connsiteY71" fmla="*/ 1666568 h 5641258"/>
              <a:gd name="connsiteX72" fmla="*/ 235974 w 1408471"/>
              <a:gd name="connsiteY72" fmla="*/ 1777181 h 5641258"/>
              <a:gd name="connsiteX73" fmla="*/ 199103 w 1408471"/>
              <a:gd name="connsiteY73" fmla="*/ 1909917 h 5641258"/>
              <a:gd name="connsiteX74" fmla="*/ 154858 w 1408471"/>
              <a:gd name="connsiteY74" fmla="*/ 2035278 h 5641258"/>
              <a:gd name="connsiteX75" fmla="*/ 127052 w 1408471"/>
              <a:gd name="connsiteY75" fmla="*/ 2219633 h 5641258"/>
              <a:gd name="connsiteX76" fmla="*/ 88491 w 1408471"/>
              <a:gd name="connsiteY76" fmla="*/ 2485104 h 5641258"/>
              <a:gd name="connsiteX77" fmla="*/ 73742 w 1408471"/>
              <a:gd name="connsiteY77" fmla="*/ 2757949 h 5641258"/>
              <a:gd name="connsiteX78" fmla="*/ 66368 w 1408471"/>
              <a:gd name="connsiteY78" fmla="*/ 2905433 h 5641258"/>
              <a:gd name="connsiteX79" fmla="*/ 51620 w 1408471"/>
              <a:gd name="connsiteY79" fmla="*/ 3111910 h 5641258"/>
              <a:gd name="connsiteX80" fmla="*/ 58994 w 1408471"/>
              <a:gd name="connsiteY80" fmla="*/ 3333136 h 5641258"/>
              <a:gd name="connsiteX81" fmla="*/ 88491 w 1408471"/>
              <a:gd name="connsiteY81" fmla="*/ 3473246 h 5641258"/>
              <a:gd name="connsiteX82" fmla="*/ 109154 w 1408471"/>
              <a:gd name="connsiteY82" fmla="*/ 3610283 h 5641258"/>
              <a:gd name="connsiteX83" fmla="*/ 140110 w 1408471"/>
              <a:gd name="connsiteY83" fmla="*/ 3746091 h 5641258"/>
              <a:gd name="connsiteX84" fmla="*/ 169376 w 1408471"/>
              <a:gd name="connsiteY84" fmla="*/ 3882129 h 5641258"/>
              <a:gd name="connsiteX85" fmla="*/ 147484 w 1408471"/>
              <a:gd name="connsiteY85" fmla="*/ 4055807 h 5641258"/>
              <a:gd name="connsiteX86" fmla="*/ 125361 w 1408471"/>
              <a:gd name="connsiteY86" fmla="*/ 4291781 h 5641258"/>
              <a:gd name="connsiteX87" fmla="*/ 70439 w 1408471"/>
              <a:gd name="connsiteY87" fmla="*/ 4630994 h 5641258"/>
              <a:gd name="connsiteX88" fmla="*/ 14749 w 1408471"/>
              <a:gd name="connsiteY88" fmla="*/ 4962833 h 5641258"/>
              <a:gd name="connsiteX89" fmla="*/ 0 w 1408471"/>
              <a:gd name="connsiteY89" fmla="*/ 5036575 h 5641258"/>
              <a:gd name="connsiteX90" fmla="*/ 330380 w 1408471"/>
              <a:gd name="connsiteY90" fmla="*/ 5154332 h 5641258"/>
              <a:gd name="connsiteX91" fmla="*/ 309486 w 1408471"/>
              <a:gd name="connsiteY91" fmla="*/ 5389844 h 5641258"/>
              <a:gd name="connsiteX92" fmla="*/ 376084 w 1408471"/>
              <a:gd name="connsiteY92" fmla="*/ 5378169 h 5641258"/>
              <a:gd name="connsiteX0" fmla="*/ 376084 w 1408471"/>
              <a:gd name="connsiteY0" fmla="*/ 5378169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60233 w 1408471"/>
              <a:gd name="connsiteY10" fmla="*/ 5461666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56059 w 1408471"/>
              <a:gd name="connsiteY18" fmla="*/ 5268324 h 5641258"/>
              <a:gd name="connsiteX19" fmla="*/ 1025013 w 1408471"/>
              <a:gd name="connsiteY19" fmla="*/ 5213555 h 5641258"/>
              <a:gd name="connsiteX20" fmla="*/ 1074251 w 1408471"/>
              <a:gd name="connsiteY20" fmla="*/ 5178835 h 5641258"/>
              <a:gd name="connsiteX21" fmla="*/ 1083775 w 1408471"/>
              <a:gd name="connsiteY21" fmla="*/ 5047252 h 5641258"/>
              <a:gd name="connsiteX22" fmla="*/ 1152295 w 1408471"/>
              <a:gd name="connsiteY22" fmla="*/ 5037036 h 5641258"/>
              <a:gd name="connsiteX23" fmla="*/ 1216742 w 1408471"/>
              <a:gd name="connsiteY23" fmla="*/ 5058697 h 5641258"/>
              <a:gd name="connsiteX24" fmla="*/ 1320441 w 1408471"/>
              <a:gd name="connsiteY24" fmla="*/ 5035115 h 5641258"/>
              <a:gd name="connsiteX25" fmla="*/ 1253613 w 1408471"/>
              <a:gd name="connsiteY25" fmla="*/ 4542504 h 5641258"/>
              <a:gd name="connsiteX26" fmla="*/ 1268361 w 1408471"/>
              <a:gd name="connsiteY26" fmla="*/ 4299155 h 5641258"/>
              <a:gd name="connsiteX27" fmla="*/ 1238635 w 1408471"/>
              <a:gd name="connsiteY27" fmla="*/ 3864078 h 5641258"/>
              <a:gd name="connsiteX28" fmla="*/ 1218893 w 1408471"/>
              <a:gd name="connsiteY28" fmla="*/ 3524865 h 5641258"/>
              <a:gd name="connsiteX29" fmla="*/ 1236714 w 1408471"/>
              <a:gd name="connsiteY29" fmla="*/ 3374077 h 5641258"/>
              <a:gd name="connsiteX30" fmla="*/ 1318982 w 1408471"/>
              <a:gd name="connsiteY30" fmla="*/ 3355873 h 5641258"/>
              <a:gd name="connsiteX31" fmla="*/ 1386349 w 1408471"/>
              <a:gd name="connsiteY31" fmla="*/ 3303639 h 5641258"/>
              <a:gd name="connsiteX32" fmla="*/ 1359464 w 1408471"/>
              <a:gd name="connsiteY32" fmla="*/ 3182042 h 5641258"/>
              <a:gd name="connsiteX33" fmla="*/ 1342795 w 1408471"/>
              <a:gd name="connsiteY33" fmla="*/ 2910195 h 5641258"/>
              <a:gd name="connsiteX34" fmla="*/ 1312607 w 1408471"/>
              <a:gd name="connsiteY34" fmla="*/ 2448233 h 5641258"/>
              <a:gd name="connsiteX35" fmla="*/ 1275736 w 1408471"/>
              <a:gd name="connsiteY35" fmla="*/ 1976284 h 5641258"/>
              <a:gd name="connsiteX36" fmla="*/ 1231491 w 1408471"/>
              <a:gd name="connsiteY36" fmla="*/ 1673942 h 5641258"/>
              <a:gd name="connsiteX37" fmla="*/ 1194620 w 1408471"/>
              <a:gd name="connsiteY37" fmla="*/ 1423220 h 5641258"/>
              <a:gd name="connsiteX38" fmla="*/ 1113503 w 1408471"/>
              <a:gd name="connsiteY38" fmla="*/ 1187246 h 5641258"/>
              <a:gd name="connsiteX39" fmla="*/ 1076632 w 1408471"/>
              <a:gd name="connsiteY39" fmla="*/ 1032388 h 5641258"/>
              <a:gd name="connsiteX40" fmla="*/ 1017639 w 1408471"/>
              <a:gd name="connsiteY40" fmla="*/ 943897 h 5641258"/>
              <a:gd name="connsiteX41" fmla="*/ 1098755 w 1408471"/>
              <a:gd name="connsiteY41" fmla="*/ 870155 h 5641258"/>
              <a:gd name="connsiteX42" fmla="*/ 1128252 w 1408471"/>
              <a:gd name="connsiteY42" fmla="*/ 752168 h 5641258"/>
              <a:gd name="connsiteX43" fmla="*/ 1128252 w 1408471"/>
              <a:gd name="connsiteY43" fmla="*/ 685800 h 5641258"/>
              <a:gd name="connsiteX44" fmla="*/ 1098755 w 1408471"/>
              <a:gd name="connsiteY44" fmla="*/ 553065 h 5641258"/>
              <a:gd name="connsiteX45" fmla="*/ 1135626 w 1408471"/>
              <a:gd name="connsiteY45" fmla="*/ 530942 h 5641258"/>
              <a:gd name="connsiteX46" fmla="*/ 1106129 w 1408471"/>
              <a:gd name="connsiteY46" fmla="*/ 449826 h 5641258"/>
              <a:gd name="connsiteX47" fmla="*/ 1172497 w 1408471"/>
              <a:gd name="connsiteY47" fmla="*/ 353962 h 5641258"/>
              <a:gd name="connsiteX48" fmla="*/ 1209368 w 1408471"/>
              <a:gd name="connsiteY48" fmla="*/ 206478 h 5641258"/>
              <a:gd name="connsiteX49" fmla="*/ 1128252 w 1408471"/>
              <a:gd name="connsiteY49" fmla="*/ 81117 h 5641258"/>
              <a:gd name="connsiteX50" fmla="*/ 958645 w 1408471"/>
              <a:gd name="connsiteY50" fmla="*/ 29497 h 5641258"/>
              <a:gd name="connsiteX51" fmla="*/ 796413 w 1408471"/>
              <a:gd name="connsiteY51" fmla="*/ 0 h 5641258"/>
              <a:gd name="connsiteX52" fmla="*/ 715297 w 1408471"/>
              <a:gd name="connsiteY52" fmla="*/ 7375 h 5641258"/>
              <a:gd name="connsiteX53" fmla="*/ 612058 w 1408471"/>
              <a:gd name="connsiteY53" fmla="*/ 73742 h 5641258"/>
              <a:gd name="connsiteX54" fmla="*/ 545691 w 1408471"/>
              <a:gd name="connsiteY54" fmla="*/ 191729 h 5641258"/>
              <a:gd name="connsiteX55" fmla="*/ 508820 w 1408471"/>
              <a:gd name="connsiteY55" fmla="*/ 309717 h 5641258"/>
              <a:gd name="connsiteX56" fmla="*/ 494071 w 1408471"/>
              <a:gd name="connsiteY56" fmla="*/ 435078 h 5641258"/>
              <a:gd name="connsiteX57" fmla="*/ 398207 w 1408471"/>
              <a:gd name="connsiteY57" fmla="*/ 479323 h 5641258"/>
              <a:gd name="connsiteX58" fmla="*/ 309716 w 1408471"/>
              <a:gd name="connsiteY58" fmla="*/ 626807 h 5641258"/>
              <a:gd name="connsiteX59" fmla="*/ 331839 w 1408471"/>
              <a:gd name="connsiteY59" fmla="*/ 685800 h 5641258"/>
              <a:gd name="connsiteX60" fmla="*/ 346587 w 1408471"/>
              <a:gd name="connsiteY60" fmla="*/ 759542 h 5641258"/>
              <a:gd name="connsiteX61" fmla="*/ 390832 w 1408471"/>
              <a:gd name="connsiteY61" fmla="*/ 833284 h 5641258"/>
              <a:gd name="connsiteX62" fmla="*/ 405581 w 1408471"/>
              <a:gd name="connsiteY62" fmla="*/ 840658 h 5641258"/>
              <a:gd name="connsiteX63" fmla="*/ 398207 w 1408471"/>
              <a:gd name="connsiteY63" fmla="*/ 892278 h 5641258"/>
              <a:gd name="connsiteX64" fmla="*/ 339213 w 1408471"/>
              <a:gd name="connsiteY64" fmla="*/ 921775 h 5641258"/>
              <a:gd name="connsiteX65" fmla="*/ 265471 w 1408471"/>
              <a:gd name="connsiteY65" fmla="*/ 966020 h 5641258"/>
              <a:gd name="connsiteX66" fmla="*/ 243349 w 1408471"/>
              <a:gd name="connsiteY66" fmla="*/ 1025013 h 5641258"/>
              <a:gd name="connsiteX67" fmla="*/ 331839 w 1408471"/>
              <a:gd name="connsiteY67" fmla="*/ 1076633 h 5641258"/>
              <a:gd name="connsiteX68" fmla="*/ 309716 w 1408471"/>
              <a:gd name="connsiteY68" fmla="*/ 1150375 h 5641258"/>
              <a:gd name="connsiteX69" fmla="*/ 280220 w 1408471"/>
              <a:gd name="connsiteY69" fmla="*/ 1253613 h 5641258"/>
              <a:gd name="connsiteX70" fmla="*/ 265471 w 1408471"/>
              <a:gd name="connsiteY70" fmla="*/ 1460091 h 5641258"/>
              <a:gd name="connsiteX71" fmla="*/ 228600 w 1408471"/>
              <a:gd name="connsiteY71" fmla="*/ 1666568 h 5641258"/>
              <a:gd name="connsiteX72" fmla="*/ 235974 w 1408471"/>
              <a:gd name="connsiteY72" fmla="*/ 1777181 h 5641258"/>
              <a:gd name="connsiteX73" fmla="*/ 199103 w 1408471"/>
              <a:gd name="connsiteY73" fmla="*/ 1909917 h 5641258"/>
              <a:gd name="connsiteX74" fmla="*/ 154858 w 1408471"/>
              <a:gd name="connsiteY74" fmla="*/ 2035278 h 5641258"/>
              <a:gd name="connsiteX75" fmla="*/ 127052 w 1408471"/>
              <a:gd name="connsiteY75" fmla="*/ 2219633 h 5641258"/>
              <a:gd name="connsiteX76" fmla="*/ 88491 w 1408471"/>
              <a:gd name="connsiteY76" fmla="*/ 2485104 h 5641258"/>
              <a:gd name="connsiteX77" fmla="*/ 73742 w 1408471"/>
              <a:gd name="connsiteY77" fmla="*/ 2757949 h 5641258"/>
              <a:gd name="connsiteX78" fmla="*/ 66368 w 1408471"/>
              <a:gd name="connsiteY78" fmla="*/ 2905433 h 5641258"/>
              <a:gd name="connsiteX79" fmla="*/ 51620 w 1408471"/>
              <a:gd name="connsiteY79" fmla="*/ 3111910 h 5641258"/>
              <a:gd name="connsiteX80" fmla="*/ 58994 w 1408471"/>
              <a:gd name="connsiteY80" fmla="*/ 3333136 h 5641258"/>
              <a:gd name="connsiteX81" fmla="*/ 88491 w 1408471"/>
              <a:gd name="connsiteY81" fmla="*/ 3473246 h 5641258"/>
              <a:gd name="connsiteX82" fmla="*/ 109154 w 1408471"/>
              <a:gd name="connsiteY82" fmla="*/ 3610283 h 5641258"/>
              <a:gd name="connsiteX83" fmla="*/ 140110 w 1408471"/>
              <a:gd name="connsiteY83" fmla="*/ 3746091 h 5641258"/>
              <a:gd name="connsiteX84" fmla="*/ 169376 w 1408471"/>
              <a:gd name="connsiteY84" fmla="*/ 3882129 h 5641258"/>
              <a:gd name="connsiteX85" fmla="*/ 147484 w 1408471"/>
              <a:gd name="connsiteY85" fmla="*/ 4055807 h 5641258"/>
              <a:gd name="connsiteX86" fmla="*/ 125361 w 1408471"/>
              <a:gd name="connsiteY86" fmla="*/ 4291781 h 5641258"/>
              <a:gd name="connsiteX87" fmla="*/ 70439 w 1408471"/>
              <a:gd name="connsiteY87" fmla="*/ 4630994 h 5641258"/>
              <a:gd name="connsiteX88" fmla="*/ 14749 w 1408471"/>
              <a:gd name="connsiteY88" fmla="*/ 4962833 h 5641258"/>
              <a:gd name="connsiteX89" fmla="*/ 0 w 1408471"/>
              <a:gd name="connsiteY89" fmla="*/ 5036575 h 5641258"/>
              <a:gd name="connsiteX90" fmla="*/ 330380 w 1408471"/>
              <a:gd name="connsiteY90" fmla="*/ 5154332 h 5641258"/>
              <a:gd name="connsiteX91" fmla="*/ 321392 w 1408471"/>
              <a:gd name="connsiteY91" fmla="*/ 5382700 h 5641258"/>
              <a:gd name="connsiteX92" fmla="*/ 376084 w 1408471"/>
              <a:gd name="connsiteY92" fmla="*/ 5378169 h 5641258"/>
              <a:gd name="connsiteX0" fmla="*/ 376084 w 1408471"/>
              <a:gd name="connsiteY0" fmla="*/ 5378169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60233 w 1408471"/>
              <a:gd name="connsiteY10" fmla="*/ 5461666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56059 w 1408471"/>
              <a:gd name="connsiteY18" fmla="*/ 5268324 h 5641258"/>
              <a:gd name="connsiteX19" fmla="*/ 1025013 w 1408471"/>
              <a:gd name="connsiteY19" fmla="*/ 5213555 h 5641258"/>
              <a:gd name="connsiteX20" fmla="*/ 1074251 w 1408471"/>
              <a:gd name="connsiteY20" fmla="*/ 5178835 h 5641258"/>
              <a:gd name="connsiteX21" fmla="*/ 1083775 w 1408471"/>
              <a:gd name="connsiteY21" fmla="*/ 5047252 h 5641258"/>
              <a:gd name="connsiteX22" fmla="*/ 1152295 w 1408471"/>
              <a:gd name="connsiteY22" fmla="*/ 5037036 h 5641258"/>
              <a:gd name="connsiteX23" fmla="*/ 1216742 w 1408471"/>
              <a:gd name="connsiteY23" fmla="*/ 5058697 h 5641258"/>
              <a:gd name="connsiteX24" fmla="*/ 1320441 w 1408471"/>
              <a:gd name="connsiteY24" fmla="*/ 5035115 h 5641258"/>
              <a:gd name="connsiteX25" fmla="*/ 1253613 w 1408471"/>
              <a:gd name="connsiteY25" fmla="*/ 4542504 h 5641258"/>
              <a:gd name="connsiteX26" fmla="*/ 1268361 w 1408471"/>
              <a:gd name="connsiteY26" fmla="*/ 4299155 h 5641258"/>
              <a:gd name="connsiteX27" fmla="*/ 1238635 w 1408471"/>
              <a:gd name="connsiteY27" fmla="*/ 3864078 h 5641258"/>
              <a:gd name="connsiteX28" fmla="*/ 1218893 w 1408471"/>
              <a:gd name="connsiteY28" fmla="*/ 3524865 h 5641258"/>
              <a:gd name="connsiteX29" fmla="*/ 1236714 w 1408471"/>
              <a:gd name="connsiteY29" fmla="*/ 3374077 h 5641258"/>
              <a:gd name="connsiteX30" fmla="*/ 1318982 w 1408471"/>
              <a:gd name="connsiteY30" fmla="*/ 3355873 h 5641258"/>
              <a:gd name="connsiteX31" fmla="*/ 1386349 w 1408471"/>
              <a:gd name="connsiteY31" fmla="*/ 3303639 h 5641258"/>
              <a:gd name="connsiteX32" fmla="*/ 1359464 w 1408471"/>
              <a:gd name="connsiteY32" fmla="*/ 3182042 h 5641258"/>
              <a:gd name="connsiteX33" fmla="*/ 1342795 w 1408471"/>
              <a:gd name="connsiteY33" fmla="*/ 2910195 h 5641258"/>
              <a:gd name="connsiteX34" fmla="*/ 1312607 w 1408471"/>
              <a:gd name="connsiteY34" fmla="*/ 2448233 h 5641258"/>
              <a:gd name="connsiteX35" fmla="*/ 1275736 w 1408471"/>
              <a:gd name="connsiteY35" fmla="*/ 1976284 h 5641258"/>
              <a:gd name="connsiteX36" fmla="*/ 1231491 w 1408471"/>
              <a:gd name="connsiteY36" fmla="*/ 1673942 h 5641258"/>
              <a:gd name="connsiteX37" fmla="*/ 1194620 w 1408471"/>
              <a:gd name="connsiteY37" fmla="*/ 1423220 h 5641258"/>
              <a:gd name="connsiteX38" fmla="*/ 1113503 w 1408471"/>
              <a:gd name="connsiteY38" fmla="*/ 1187246 h 5641258"/>
              <a:gd name="connsiteX39" fmla="*/ 1076632 w 1408471"/>
              <a:gd name="connsiteY39" fmla="*/ 1032388 h 5641258"/>
              <a:gd name="connsiteX40" fmla="*/ 1017639 w 1408471"/>
              <a:gd name="connsiteY40" fmla="*/ 943897 h 5641258"/>
              <a:gd name="connsiteX41" fmla="*/ 1098755 w 1408471"/>
              <a:gd name="connsiteY41" fmla="*/ 870155 h 5641258"/>
              <a:gd name="connsiteX42" fmla="*/ 1128252 w 1408471"/>
              <a:gd name="connsiteY42" fmla="*/ 752168 h 5641258"/>
              <a:gd name="connsiteX43" fmla="*/ 1128252 w 1408471"/>
              <a:gd name="connsiteY43" fmla="*/ 685800 h 5641258"/>
              <a:gd name="connsiteX44" fmla="*/ 1098755 w 1408471"/>
              <a:gd name="connsiteY44" fmla="*/ 553065 h 5641258"/>
              <a:gd name="connsiteX45" fmla="*/ 1135626 w 1408471"/>
              <a:gd name="connsiteY45" fmla="*/ 530942 h 5641258"/>
              <a:gd name="connsiteX46" fmla="*/ 1106129 w 1408471"/>
              <a:gd name="connsiteY46" fmla="*/ 449826 h 5641258"/>
              <a:gd name="connsiteX47" fmla="*/ 1172497 w 1408471"/>
              <a:gd name="connsiteY47" fmla="*/ 353962 h 5641258"/>
              <a:gd name="connsiteX48" fmla="*/ 1209368 w 1408471"/>
              <a:gd name="connsiteY48" fmla="*/ 206478 h 5641258"/>
              <a:gd name="connsiteX49" fmla="*/ 1128252 w 1408471"/>
              <a:gd name="connsiteY49" fmla="*/ 81117 h 5641258"/>
              <a:gd name="connsiteX50" fmla="*/ 958645 w 1408471"/>
              <a:gd name="connsiteY50" fmla="*/ 29497 h 5641258"/>
              <a:gd name="connsiteX51" fmla="*/ 796413 w 1408471"/>
              <a:gd name="connsiteY51" fmla="*/ 0 h 5641258"/>
              <a:gd name="connsiteX52" fmla="*/ 715297 w 1408471"/>
              <a:gd name="connsiteY52" fmla="*/ 7375 h 5641258"/>
              <a:gd name="connsiteX53" fmla="*/ 612058 w 1408471"/>
              <a:gd name="connsiteY53" fmla="*/ 73742 h 5641258"/>
              <a:gd name="connsiteX54" fmla="*/ 545691 w 1408471"/>
              <a:gd name="connsiteY54" fmla="*/ 191729 h 5641258"/>
              <a:gd name="connsiteX55" fmla="*/ 508820 w 1408471"/>
              <a:gd name="connsiteY55" fmla="*/ 309717 h 5641258"/>
              <a:gd name="connsiteX56" fmla="*/ 494071 w 1408471"/>
              <a:gd name="connsiteY56" fmla="*/ 435078 h 5641258"/>
              <a:gd name="connsiteX57" fmla="*/ 398207 w 1408471"/>
              <a:gd name="connsiteY57" fmla="*/ 479323 h 5641258"/>
              <a:gd name="connsiteX58" fmla="*/ 309716 w 1408471"/>
              <a:gd name="connsiteY58" fmla="*/ 626807 h 5641258"/>
              <a:gd name="connsiteX59" fmla="*/ 331839 w 1408471"/>
              <a:gd name="connsiteY59" fmla="*/ 685800 h 5641258"/>
              <a:gd name="connsiteX60" fmla="*/ 346587 w 1408471"/>
              <a:gd name="connsiteY60" fmla="*/ 759542 h 5641258"/>
              <a:gd name="connsiteX61" fmla="*/ 390832 w 1408471"/>
              <a:gd name="connsiteY61" fmla="*/ 833284 h 5641258"/>
              <a:gd name="connsiteX62" fmla="*/ 405581 w 1408471"/>
              <a:gd name="connsiteY62" fmla="*/ 840658 h 5641258"/>
              <a:gd name="connsiteX63" fmla="*/ 398207 w 1408471"/>
              <a:gd name="connsiteY63" fmla="*/ 892278 h 5641258"/>
              <a:gd name="connsiteX64" fmla="*/ 339213 w 1408471"/>
              <a:gd name="connsiteY64" fmla="*/ 921775 h 5641258"/>
              <a:gd name="connsiteX65" fmla="*/ 265471 w 1408471"/>
              <a:gd name="connsiteY65" fmla="*/ 966020 h 5641258"/>
              <a:gd name="connsiteX66" fmla="*/ 243349 w 1408471"/>
              <a:gd name="connsiteY66" fmla="*/ 1025013 h 5641258"/>
              <a:gd name="connsiteX67" fmla="*/ 331839 w 1408471"/>
              <a:gd name="connsiteY67" fmla="*/ 1076633 h 5641258"/>
              <a:gd name="connsiteX68" fmla="*/ 309716 w 1408471"/>
              <a:gd name="connsiteY68" fmla="*/ 1150375 h 5641258"/>
              <a:gd name="connsiteX69" fmla="*/ 280220 w 1408471"/>
              <a:gd name="connsiteY69" fmla="*/ 1253613 h 5641258"/>
              <a:gd name="connsiteX70" fmla="*/ 265471 w 1408471"/>
              <a:gd name="connsiteY70" fmla="*/ 1460091 h 5641258"/>
              <a:gd name="connsiteX71" fmla="*/ 228600 w 1408471"/>
              <a:gd name="connsiteY71" fmla="*/ 1666568 h 5641258"/>
              <a:gd name="connsiteX72" fmla="*/ 235974 w 1408471"/>
              <a:gd name="connsiteY72" fmla="*/ 1777181 h 5641258"/>
              <a:gd name="connsiteX73" fmla="*/ 199103 w 1408471"/>
              <a:gd name="connsiteY73" fmla="*/ 1909917 h 5641258"/>
              <a:gd name="connsiteX74" fmla="*/ 154858 w 1408471"/>
              <a:gd name="connsiteY74" fmla="*/ 2035278 h 5641258"/>
              <a:gd name="connsiteX75" fmla="*/ 127052 w 1408471"/>
              <a:gd name="connsiteY75" fmla="*/ 2219633 h 5641258"/>
              <a:gd name="connsiteX76" fmla="*/ 88491 w 1408471"/>
              <a:gd name="connsiteY76" fmla="*/ 2485104 h 5641258"/>
              <a:gd name="connsiteX77" fmla="*/ 80886 w 1408471"/>
              <a:gd name="connsiteY77" fmla="*/ 2750806 h 5641258"/>
              <a:gd name="connsiteX78" fmla="*/ 66368 w 1408471"/>
              <a:gd name="connsiteY78" fmla="*/ 2905433 h 5641258"/>
              <a:gd name="connsiteX79" fmla="*/ 51620 w 1408471"/>
              <a:gd name="connsiteY79" fmla="*/ 3111910 h 5641258"/>
              <a:gd name="connsiteX80" fmla="*/ 58994 w 1408471"/>
              <a:gd name="connsiteY80" fmla="*/ 3333136 h 5641258"/>
              <a:gd name="connsiteX81" fmla="*/ 88491 w 1408471"/>
              <a:gd name="connsiteY81" fmla="*/ 3473246 h 5641258"/>
              <a:gd name="connsiteX82" fmla="*/ 109154 w 1408471"/>
              <a:gd name="connsiteY82" fmla="*/ 3610283 h 5641258"/>
              <a:gd name="connsiteX83" fmla="*/ 140110 w 1408471"/>
              <a:gd name="connsiteY83" fmla="*/ 3746091 h 5641258"/>
              <a:gd name="connsiteX84" fmla="*/ 169376 w 1408471"/>
              <a:gd name="connsiteY84" fmla="*/ 3882129 h 5641258"/>
              <a:gd name="connsiteX85" fmla="*/ 147484 w 1408471"/>
              <a:gd name="connsiteY85" fmla="*/ 4055807 h 5641258"/>
              <a:gd name="connsiteX86" fmla="*/ 125361 w 1408471"/>
              <a:gd name="connsiteY86" fmla="*/ 4291781 h 5641258"/>
              <a:gd name="connsiteX87" fmla="*/ 70439 w 1408471"/>
              <a:gd name="connsiteY87" fmla="*/ 4630994 h 5641258"/>
              <a:gd name="connsiteX88" fmla="*/ 14749 w 1408471"/>
              <a:gd name="connsiteY88" fmla="*/ 4962833 h 5641258"/>
              <a:gd name="connsiteX89" fmla="*/ 0 w 1408471"/>
              <a:gd name="connsiteY89" fmla="*/ 5036575 h 5641258"/>
              <a:gd name="connsiteX90" fmla="*/ 330380 w 1408471"/>
              <a:gd name="connsiteY90" fmla="*/ 5154332 h 5641258"/>
              <a:gd name="connsiteX91" fmla="*/ 321392 w 1408471"/>
              <a:gd name="connsiteY91" fmla="*/ 5382700 h 5641258"/>
              <a:gd name="connsiteX92" fmla="*/ 376084 w 1408471"/>
              <a:gd name="connsiteY92" fmla="*/ 5378169 h 5641258"/>
              <a:gd name="connsiteX0" fmla="*/ 376084 w 1408471"/>
              <a:gd name="connsiteY0" fmla="*/ 5378169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60233 w 1408471"/>
              <a:gd name="connsiteY10" fmla="*/ 5461666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56059 w 1408471"/>
              <a:gd name="connsiteY18" fmla="*/ 5268324 h 5641258"/>
              <a:gd name="connsiteX19" fmla="*/ 1025013 w 1408471"/>
              <a:gd name="connsiteY19" fmla="*/ 5213555 h 5641258"/>
              <a:gd name="connsiteX20" fmla="*/ 1074251 w 1408471"/>
              <a:gd name="connsiteY20" fmla="*/ 5178835 h 5641258"/>
              <a:gd name="connsiteX21" fmla="*/ 1083775 w 1408471"/>
              <a:gd name="connsiteY21" fmla="*/ 5047252 h 5641258"/>
              <a:gd name="connsiteX22" fmla="*/ 1152295 w 1408471"/>
              <a:gd name="connsiteY22" fmla="*/ 5037036 h 5641258"/>
              <a:gd name="connsiteX23" fmla="*/ 1216742 w 1408471"/>
              <a:gd name="connsiteY23" fmla="*/ 5058697 h 5641258"/>
              <a:gd name="connsiteX24" fmla="*/ 1320441 w 1408471"/>
              <a:gd name="connsiteY24" fmla="*/ 5035115 h 5641258"/>
              <a:gd name="connsiteX25" fmla="*/ 1253613 w 1408471"/>
              <a:gd name="connsiteY25" fmla="*/ 4542504 h 5641258"/>
              <a:gd name="connsiteX26" fmla="*/ 1268361 w 1408471"/>
              <a:gd name="connsiteY26" fmla="*/ 4299155 h 5641258"/>
              <a:gd name="connsiteX27" fmla="*/ 1238635 w 1408471"/>
              <a:gd name="connsiteY27" fmla="*/ 3864078 h 5641258"/>
              <a:gd name="connsiteX28" fmla="*/ 1218893 w 1408471"/>
              <a:gd name="connsiteY28" fmla="*/ 3524865 h 5641258"/>
              <a:gd name="connsiteX29" fmla="*/ 1236714 w 1408471"/>
              <a:gd name="connsiteY29" fmla="*/ 3374077 h 5641258"/>
              <a:gd name="connsiteX30" fmla="*/ 1318982 w 1408471"/>
              <a:gd name="connsiteY30" fmla="*/ 3355873 h 5641258"/>
              <a:gd name="connsiteX31" fmla="*/ 1386349 w 1408471"/>
              <a:gd name="connsiteY31" fmla="*/ 3303639 h 5641258"/>
              <a:gd name="connsiteX32" fmla="*/ 1359464 w 1408471"/>
              <a:gd name="connsiteY32" fmla="*/ 3182042 h 5641258"/>
              <a:gd name="connsiteX33" fmla="*/ 1342795 w 1408471"/>
              <a:gd name="connsiteY33" fmla="*/ 2910195 h 5641258"/>
              <a:gd name="connsiteX34" fmla="*/ 1312607 w 1408471"/>
              <a:gd name="connsiteY34" fmla="*/ 2448233 h 5641258"/>
              <a:gd name="connsiteX35" fmla="*/ 1275736 w 1408471"/>
              <a:gd name="connsiteY35" fmla="*/ 1976284 h 5641258"/>
              <a:gd name="connsiteX36" fmla="*/ 1231491 w 1408471"/>
              <a:gd name="connsiteY36" fmla="*/ 1673942 h 5641258"/>
              <a:gd name="connsiteX37" fmla="*/ 1194620 w 1408471"/>
              <a:gd name="connsiteY37" fmla="*/ 1423220 h 5641258"/>
              <a:gd name="connsiteX38" fmla="*/ 1113503 w 1408471"/>
              <a:gd name="connsiteY38" fmla="*/ 1187246 h 5641258"/>
              <a:gd name="connsiteX39" fmla="*/ 1076632 w 1408471"/>
              <a:gd name="connsiteY39" fmla="*/ 1032388 h 5641258"/>
              <a:gd name="connsiteX40" fmla="*/ 1017639 w 1408471"/>
              <a:gd name="connsiteY40" fmla="*/ 943897 h 5641258"/>
              <a:gd name="connsiteX41" fmla="*/ 1098755 w 1408471"/>
              <a:gd name="connsiteY41" fmla="*/ 870155 h 5641258"/>
              <a:gd name="connsiteX42" fmla="*/ 1128252 w 1408471"/>
              <a:gd name="connsiteY42" fmla="*/ 752168 h 5641258"/>
              <a:gd name="connsiteX43" fmla="*/ 1128252 w 1408471"/>
              <a:gd name="connsiteY43" fmla="*/ 685800 h 5641258"/>
              <a:gd name="connsiteX44" fmla="*/ 1098755 w 1408471"/>
              <a:gd name="connsiteY44" fmla="*/ 553065 h 5641258"/>
              <a:gd name="connsiteX45" fmla="*/ 1135626 w 1408471"/>
              <a:gd name="connsiteY45" fmla="*/ 530942 h 5641258"/>
              <a:gd name="connsiteX46" fmla="*/ 1106129 w 1408471"/>
              <a:gd name="connsiteY46" fmla="*/ 449826 h 5641258"/>
              <a:gd name="connsiteX47" fmla="*/ 1172497 w 1408471"/>
              <a:gd name="connsiteY47" fmla="*/ 353962 h 5641258"/>
              <a:gd name="connsiteX48" fmla="*/ 1209368 w 1408471"/>
              <a:gd name="connsiteY48" fmla="*/ 206478 h 5641258"/>
              <a:gd name="connsiteX49" fmla="*/ 1128252 w 1408471"/>
              <a:gd name="connsiteY49" fmla="*/ 81117 h 5641258"/>
              <a:gd name="connsiteX50" fmla="*/ 958645 w 1408471"/>
              <a:gd name="connsiteY50" fmla="*/ 29497 h 5641258"/>
              <a:gd name="connsiteX51" fmla="*/ 796413 w 1408471"/>
              <a:gd name="connsiteY51" fmla="*/ 0 h 5641258"/>
              <a:gd name="connsiteX52" fmla="*/ 715297 w 1408471"/>
              <a:gd name="connsiteY52" fmla="*/ 7375 h 5641258"/>
              <a:gd name="connsiteX53" fmla="*/ 612058 w 1408471"/>
              <a:gd name="connsiteY53" fmla="*/ 73742 h 5641258"/>
              <a:gd name="connsiteX54" fmla="*/ 545691 w 1408471"/>
              <a:gd name="connsiteY54" fmla="*/ 191729 h 5641258"/>
              <a:gd name="connsiteX55" fmla="*/ 508820 w 1408471"/>
              <a:gd name="connsiteY55" fmla="*/ 309717 h 5641258"/>
              <a:gd name="connsiteX56" fmla="*/ 494071 w 1408471"/>
              <a:gd name="connsiteY56" fmla="*/ 435078 h 5641258"/>
              <a:gd name="connsiteX57" fmla="*/ 398207 w 1408471"/>
              <a:gd name="connsiteY57" fmla="*/ 479323 h 5641258"/>
              <a:gd name="connsiteX58" fmla="*/ 309716 w 1408471"/>
              <a:gd name="connsiteY58" fmla="*/ 626807 h 5641258"/>
              <a:gd name="connsiteX59" fmla="*/ 331839 w 1408471"/>
              <a:gd name="connsiteY59" fmla="*/ 685800 h 5641258"/>
              <a:gd name="connsiteX60" fmla="*/ 346587 w 1408471"/>
              <a:gd name="connsiteY60" fmla="*/ 759542 h 5641258"/>
              <a:gd name="connsiteX61" fmla="*/ 390832 w 1408471"/>
              <a:gd name="connsiteY61" fmla="*/ 833284 h 5641258"/>
              <a:gd name="connsiteX62" fmla="*/ 405581 w 1408471"/>
              <a:gd name="connsiteY62" fmla="*/ 840658 h 5641258"/>
              <a:gd name="connsiteX63" fmla="*/ 398207 w 1408471"/>
              <a:gd name="connsiteY63" fmla="*/ 892278 h 5641258"/>
              <a:gd name="connsiteX64" fmla="*/ 339213 w 1408471"/>
              <a:gd name="connsiteY64" fmla="*/ 921775 h 5641258"/>
              <a:gd name="connsiteX65" fmla="*/ 265471 w 1408471"/>
              <a:gd name="connsiteY65" fmla="*/ 966020 h 5641258"/>
              <a:gd name="connsiteX66" fmla="*/ 243349 w 1408471"/>
              <a:gd name="connsiteY66" fmla="*/ 1025013 h 5641258"/>
              <a:gd name="connsiteX67" fmla="*/ 331839 w 1408471"/>
              <a:gd name="connsiteY67" fmla="*/ 1076633 h 5641258"/>
              <a:gd name="connsiteX68" fmla="*/ 309716 w 1408471"/>
              <a:gd name="connsiteY68" fmla="*/ 1150375 h 5641258"/>
              <a:gd name="connsiteX69" fmla="*/ 280220 w 1408471"/>
              <a:gd name="connsiteY69" fmla="*/ 1253613 h 5641258"/>
              <a:gd name="connsiteX70" fmla="*/ 265471 w 1408471"/>
              <a:gd name="connsiteY70" fmla="*/ 1460091 h 5641258"/>
              <a:gd name="connsiteX71" fmla="*/ 228600 w 1408471"/>
              <a:gd name="connsiteY71" fmla="*/ 1666568 h 5641258"/>
              <a:gd name="connsiteX72" fmla="*/ 235974 w 1408471"/>
              <a:gd name="connsiteY72" fmla="*/ 1777181 h 5641258"/>
              <a:gd name="connsiteX73" fmla="*/ 199103 w 1408471"/>
              <a:gd name="connsiteY73" fmla="*/ 1909917 h 5641258"/>
              <a:gd name="connsiteX74" fmla="*/ 154858 w 1408471"/>
              <a:gd name="connsiteY74" fmla="*/ 2035278 h 5641258"/>
              <a:gd name="connsiteX75" fmla="*/ 127052 w 1408471"/>
              <a:gd name="connsiteY75" fmla="*/ 2219633 h 5641258"/>
              <a:gd name="connsiteX76" fmla="*/ 98016 w 1408471"/>
              <a:gd name="connsiteY76" fmla="*/ 2480342 h 5641258"/>
              <a:gd name="connsiteX77" fmla="*/ 80886 w 1408471"/>
              <a:gd name="connsiteY77" fmla="*/ 2750806 h 5641258"/>
              <a:gd name="connsiteX78" fmla="*/ 66368 w 1408471"/>
              <a:gd name="connsiteY78" fmla="*/ 2905433 h 5641258"/>
              <a:gd name="connsiteX79" fmla="*/ 51620 w 1408471"/>
              <a:gd name="connsiteY79" fmla="*/ 3111910 h 5641258"/>
              <a:gd name="connsiteX80" fmla="*/ 58994 w 1408471"/>
              <a:gd name="connsiteY80" fmla="*/ 3333136 h 5641258"/>
              <a:gd name="connsiteX81" fmla="*/ 88491 w 1408471"/>
              <a:gd name="connsiteY81" fmla="*/ 3473246 h 5641258"/>
              <a:gd name="connsiteX82" fmla="*/ 109154 w 1408471"/>
              <a:gd name="connsiteY82" fmla="*/ 3610283 h 5641258"/>
              <a:gd name="connsiteX83" fmla="*/ 140110 w 1408471"/>
              <a:gd name="connsiteY83" fmla="*/ 3746091 h 5641258"/>
              <a:gd name="connsiteX84" fmla="*/ 169376 w 1408471"/>
              <a:gd name="connsiteY84" fmla="*/ 3882129 h 5641258"/>
              <a:gd name="connsiteX85" fmla="*/ 147484 w 1408471"/>
              <a:gd name="connsiteY85" fmla="*/ 4055807 h 5641258"/>
              <a:gd name="connsiteX86" fmla="*/ 125361 w 1408471"/>
              <a:gd name="connsiteY86" fmla="*/ 4291781 h 5641258"/>
              <a:gd name="connsiteX87" fmla="*/ 70439 w 1408471"/>
              <a:gd name="connsiteY87" fmla="*/ 4630994 h 5641258"/>
              <a:gd name="connsiteX88" fmla="*/ 14749 w 1408471"/>
              <a:gd name="connsiteY88" fmla="*/ 4962833 h 5641258"/>
              <a:gd name="connsiteX89" fmla="*/ 0 w 1408471"/>
              <a:gd name="connsiteY89" fmla="*/ 5036575 h 5641258"/>
              <a:gd name="connsiteX90" fmla="*/ 330380 w 1408471"/>
              <a:gd name="connsiteY90" fmla="*/ 5154332 h 5641258"/>
              <a:gd name="connsiteX91" fmla="*/ 321392 w 1408471"/>
              <a:gd name="connsiteY91" fmla="*/ 5382700 h 5641258"/>
              <a:gd name="connsiteX92" fmla="*/ 376084 w 1408471"/>
              <a:gd name="connsiteY92" fmla="*/ 5378169 h 5641258"/>
              <a:gd name="connsiteX0" fmla="*/ 376084 w 1408471"/>
              <a:gd name="connsiteY0" fmla="*/ 5378169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60233 w 1408471"/>
              <a:gd name="connsiteY10" fmla="*/ 5461666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56059 w 1408471"/>
              <a:gd name="connsiteY18" fmla="*/ 5268324 h 5641258"/>
              <a:gd name="connsiteX19" fmla="*/ 1025013 w 1408471"/>
              <a:gd name="connsiteY19" fmla="*/ 5213555 h 5641258"/>
              <a:gd name="connsiteX20" fmla="*/ 1074251 w 1408471"/>
              <a:gd name="connsiteY20" fmla="*/ 5178835 h 5641258"/>
              <a:gd name="connsiteX21" fmla="*/ 1083775 w 1408471"/>
              <a:gd name="connsiteY21" fmla="*/ 5047252 h 5641258"/>
              <a:gd name="connsiteX22" fmla="*/ 1152295 w 1408471"/>
              <a:gd name="connsiteY22" fmla="*/ 5037036 h 5641258"/>
              <a:gd name="connsiteX23" fmla="*/ 1216742 w 1408471"/>
              <a:gd name="connsiteY23" fmla="*/ 5058697 h 5641258"/>
              <a:gd name="connsiteX24" fmla="*/ 1320441 w 1408471"/>
              <a:gd name="connsiteY24" fmla="*/ 5035115 h 5641258"/>
              <a:gd name="connsiteX25" fmla="*/ 1253613 w 1408471"/>
              <a:gd name="connsiteY25" fmla="*/ 4542504 h 5641258"/>
              <a:gd name="connsiteX26" fmla="*/ 1268361 w 1408471"/>
              <a:gd name="connsiteY26" fmla="*/ 4299155 h 5641258"/>
              <a:gd name="connsiteX27" fmla="*/ 1238635 w 1408471"/>
              <a:gd name="connsiteY27" fmla="*/ 3864078 h 5641258"/>
              <a:gd name="connsiteX28" fmla="*/ 1218893 w 1408471"/>
              <a:gd name="connsiteY28" fmla="*/ 3524865 h 5641258"/>
              <a:gd name="connsiteX29" fmla="*/ 1236714 w 1408471"/>
              <a:gd name="connsiteY29" fmla="*/ 3374077 h 5641258"/>
              <a:gd name="connsiteX30" fmla="*/ 1318982 w 1408471"/>
              <a:gd name="connsiteY30" fmla="*/ 3355873 h 5641258"/>
              <a:gd name="connsiteX31" fmla="*/ 1386349 w 1408471"/>
              <a:gd name="connsiteY31" fmla="*/ 3303639 h 5641258"/>
              <a:gd name="connsiteX32" fmla="*/ 1359464 w 1408471"/>
              <a:gd name="connsiteY32" fmla="*/ 3182042 h 5641258"/>
              <a:gd name="connsiteX33" fmla="*/ 1342795 w 1408471"/>
              <a:gd name="connsiteY33" fmla="*/ 2910195 h 5641258"/>
              <a:gd name="connsiteX34" fmla="*/ 1312607 w 1408471"/>
              <a:gd name="connsiteY34" fmla="*/ 2448233 h 5641258"/>
              <a:gd name="connsiteX35" fmla="*/ 1275736 w 1408471"/>
              <a:gd name="connsiteY35" fmla="*/ 1976284 h 5641258"/>
              <a:gd name="connsiteX36" fmla="*/ 1231491 w 1408471"/>
              <a:gd name="connsiteY36" fmla="*/ 1673942 h 5641258"/>
              <a:gd name="connsiteX37" fmla="*/ 1194620 w 1408471"/>
              <a:gd name="connsiteY37" fmla="*/ 1423220 h 5641258"/>
              <a:gd name="connsiteX38" fmla="*/ 1113503 w 1408471"/>
              <a:gd name="connsiteY38" fmla="*/ 1187246 h 5641258"/>
              <a:gd name="connsiteX39" fmla="*/ 1076632 w 1408471"/>
              <a:gd name="connsiteY39" fmla="*/ 1032388 h 5641258"/>
              <a:gd name="connsiteX40" fmla="*/ 1017639 w 1408471"/>
              <a:gd name="connsiteY40" fmla="*/ 943897 h 5641258"/>
              <a:gd name="connsiteX41" fmla="*/ 1098755 w 1408471"/>
              <a:gd name="connsiteY41" fmla="*/ 870155 h 5641258"/>
              <a:gd name="connsiteX42" fmla="*/ 1128252 w 1408471"/>
              <a:gd name="connsiteY42" fmla="*/ 752168 h 5641258"/>
              <a:gd name="connsiteX43" fmla="*/ 1128252 w 1408471"/>
              <a:gd name="connsiteY43" fmla="*/ 685800 h 5641258"/>
              <a:gd name="connsiteX44" fmla="*/ 1098755 w 1408471"/>
              <a:gd name="connsiteY44" fmla="*/ 553065 h 5641258"/>
              <a:gd name="connsiteX45" fmla="*/ 1135626 w 1408471"/>
              <a:gd name="connsiteY45" fmla="*/ 530942 h 5641258"/>
              <a:gd name="connsiteX46" fmla="*/ 1106129 w 1408471"/>
              <a:gd name="connsiteY46" fmla="*/ 449826 h 5641258"/>
              <a:gd name="connsiteX47" fmla="*/ 1172497 w 1408471"/>
              <a:gd name="connsiteY47" fmla="*/ 353962 h 5641258"/>
              <a:gd name="connsiteX48" fmla="*/ 1209368 w 1408471"/>
              <a:gd name="connsiteY48" fmla="*/ 206478 h 5641258"/>
              <a:gd name="connsiteX49" fmla="*/ 1128252 w 1408471"/>
              <a:gd name="connsiteY49" fmla="*/ 81117 h 5641258"/>
              <a:gd name="connsiteX50" fmla="*/ 958645 w 1408471"/>
              <a:gd name="connsiteY50" fmla="*/ 29497 h 5641258"/>
              <a:gd name="connsiteX51" fmla="*/ 796413 w 1408471"/>
              <a:gd name="connsiteY51" fmla="*/ 0 h 5641258"/>
              <a:gd name="connsiteX52" fmla="*/ 715297 w 1408471"/>
              <a:gd name="connsiteY52" fmla="*/ 7375 h 5641258"/>
              <a:gd name="connsiteX53" fmla="*/ 612058 w 1408471"/>
              <a:gd name="connsiteY53" fmla="*/ 73742 h 5641258"/>
              <a:gd name="connsiteX54" fmla="*/ 545691 w 1408471"/>
              <a:gd name="connsiteY54" fmla="*/ 191729 h 5641258"/>
              <a:gd name="connsiteX55" fmla="*/ 508820 w 1408471"/>
              <a:gd name="connsiteY55" fmla="*/ 309717 h 5641258"/>
              <a:gd name="connsiteX56" fmla="*/ 494071 w 1408471"/>
              <a:gd name="connsiteY56" fmla="*/ 435078 h 5641258"/>
              <a:gd name="connsiteX57" fmla="*/ 398207 w 1408471"/>
              <a:gd name="connsiteY57" fmla="*/ 479323 h 5641258"/>
              <a:gd name="connsiteX58" fmla="*/ 309716 w 1408471"/>
              <a:gd name="connsiteY58" fmla="*/ 626807 h 5641258"/>
              <a:gd name="connsiteX59" fmla="*/ 331839 w 1408471"/>
              <a:gd name="connsiteY59" fmla="*/ 685800 h 5641258"/>
              <a:gd name="connsiteX60" fmla="*/ 346587 w 1408471"/>
              <a:gd name="connsiteY60" fmla="*/ 759542 h 5641258"/>
              <a:gd name="connsiteX61" fmla="*/ 390832 w 1408471"/>
              <a:gd name="connsiteY61" fmla="*/ 833284 h 5641258"/>
              <a:gd name="connsiteX62" fmla="*/ 405581 w 1408471"/>
              <a:gd name="connsiteY62" fmla="*/ 840658 h 5641258"/>
              <a:gd name="connsiteX63" fmla="*/ 398207 w 1408471"/>
              <a:gd name="connsiteY63" fmla="*/ 892278 h 5641258"/>
              <a:gd name="connsiteX64" fmla="*/ 339213 w 1408471"/>
              <a:gd name="connsiteY64" fmla="*/ 921775 h 5641258"/>
              <a:gd name="connsiteX65" fmla="*/ 265471 w 1408471"/>
              <a:gd name="connsiteY65" fmla="*/ 966020 h 5641258"/>
              <a:gd name="connsiteX66" fmla="*/ 243349 w 1408471"/>
              <a:gd name="connsiteY66" fmla="*/ 1025013 h 5641258"/>
              <a:gd name="connsiteX67" fmla="*/ 331839 w 1408471"/>
              <a:gd name="connsiteY67" fmla="*/ 1076633 h 5641258"/>
              <a:gd name="connsiteX68" fmla="*/ 309716 w 1408471"/>
              <a:gd name="connsiteY68" fmla="*/ 1150375 h 5641258"/>
              <a:gd name="connsiteX69" fmla="*/ 280220 w 1408471"/>
              <a:gd name="connsiteY69" fmla="*/ 1253613 h 5641258"/>
              <a:gd name="connsiteX70" fmla="*/ 265471 w 1408471"/>
              <a:gd name="connsiteY70" fmla="*/ 1460091 h 5641258"/>
              <a:gd name="connsiteX71" fmla="*/ 228600 w 1408471"/>
              <a:gd name="connsiteY71" fmla="*/ 1666568 h 5641258"/>
              <a:gd name="connsiteX72" fmla="*/ 235974 w 1408471"/>
              <a:gd name="connsiteY72" fmla="*/ 1777181 h 5641258"/>
              <a:gd name="connsiteX73" fmla="*/ 199103 w 1408471"/>
              <a:gd name="connsiteY73" fmla="*/ 1909917 h 5641258"/>
              <a:gd name="connsiteX74" fmla="*/ 159620 w 1408471"/>
              <a:gd name="connsiteY74" fmla="*/ 2042421 h 5641258"/>
              <a:gd name="connsiteX75" fmla="*/ 127052 w 1408471"/>
              <a:gd name="connsiteY75" fmla="*/ 2219633 h 5641258"/>
              <a:gd name="connsiteX76" fmla="*/ 98016 w 1408471"/>
              <a:gd name="connsiteY76" fmla="*/ 2480342 h 5641258"/>
              <a:gd name="connsiteX77" fmla="*/ 80886 w 1408471"/>
              <a:gd name="connsiteY77" fmla="*/ 2750806 h 5641258"/>
              <a:gd name="connsiteX78" fmla="*/ 66368 w 1408471"/>
              <a:gd name="connsiteY78" fmla="*/ 2905433 h 5641258"/>
              <a:gd name="connsiteX79" fmla="*/ 51620 w 1408471"/>
              <a:gd name="connsiteY79" fmla="*/ 3111910 h 5641258"/>
              <a:gd name="connsiteX80" fmla="*/ 58994 w 1408471"/>
              <a:gd name="connsiteY80" fmla="*/ 3333136 h 5641258"/>
              <a:gd name="connsiteX81" fmla="*/ 88491 w 1408471"/>
              <a:gd name="connsiteY81" fmla="*/ 3473246 h 5641258"/>
              <a:gd name="connsiteX82" fmla="*/ 109154 w 1408471"/>
              <a:gd name="connsiteY82" fmla="*/ 3610283 h 5641258"/>
              <a:gd name="connsiteX83" fmla="*/ 140110 w 1408471"/>
              <a:gd name="connsiteY83" fmla="*/ 3746091 h 5641258"/>
              <a:gd name="connsiteX84" fmla="*/ 169376 w 1408471"/>
              <a:gd name="connsiteY84" fmla="*/ 3882129 h 5641258"/>
              <a:gd name="connsiteX85" fmla="*/ 147484 w 1408471"/>
              <a:gd name="connsiteY85" fmla="*/ 4055807 h 5641258"/>
              <a:gd name="connsiteX86" fmla="*/ 125361 w 1408471"/>
              <a:gd name="connsiteY86" fmla="*/ 4291781 h 5641258"/>
              <a:gd name="connsiteX87" fmla="*/ 70439 w 1408471"/>
              <a:gd name="connsiteY87" fmla="*/ 4630994 h 5641258"/>
              <a:gd name="connsiteX88" fmla="*/ 14749 w 1408471"/>
              <a:gd name="connsiteY88" fmla="*/ 4962833 h 5641258"/>
              <a:gd name="connsiteX89" fmla="*/ 0 w 1408471"/>
              <a:gd name="connsiteY89" fmla="*/ 5036575 h 5641258"/>
              <a:gd name="connsiteX90" fmla="*/ 330380 w 1408471"/>
              <a:gd name="connsiteY90" fmla="*/ 5154332 h 5641258"/>
              <a:gd name="connsiteX91" fmla="*/ 321392 w 1408471"/>
              <a:gd name="connsiteY91" fmla="*/ 5382700 h 5641258"/>
              <a:gd name="connsiteX92" fmla="*/ 376084 w 1408471"/>
              <a:gd name="connsiteY92" fmla="*/ 5378169 h 5641258"/>
              <a:gd name="connsiteX0" fmla="*/ 376084 w 1408471"/>
              <a:gd name="connsiteY0" fmla="*/ 5378169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60233 w 1408471"/>
              <a:gd name="connsiteY10" fmla="*/ 5461666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56059 w 1408471"/>
              <a:gd name="connsiteY18" fmla="*/ 5268324 h 5641258"/>
              <a:gd name="connsiteX19" fmla="*/ 1025013 w 1408471"/>
              <a:gd name="connsiteY19" fmla="*/ 5213555 h 5641258"/>
              <a:gd name="connsiteX20" fmla="*/ 1074251 w 1408471"/>
              <a:gd name="connsiteY20" fmla="*/ 5178835 h 5641258"/>
              <a:gd name="connsiteX21" fmla="*/ 1083775 w 1408471"/>
              <a:gd name="connsiteY21" fmla="*/ 5047252 h 5641258"/>
              <a:gd name="connsiteX22" fmla="*/ 1152295 w 1408471"/>
              <a:gd name="connsiteY22" fmla="*/ 5037036 h 5641258"/>
              <a:gd name="connsiteX23" fmla="*/ 1216742 w 1408471"/>
              <a:gd name="connsiteY23" fmla="*/ 5058697 h 5641258"/>
              <a:gd name="connsiteX24" fmla="*/ 1320441 w 1408471"/>
              <a:gd name="connsiteY24" fmla="*/ 5035115 h 5641258"/>
              <a:gd name="connsiteX25" fmla="*/ 1253613 w 1408471"/>
              <a:gd name="connsiteY25" fmla="*/ 4542504 h 5641258"/>
              <a:gd name="connsiteX26" fmla="*/ 1268361 w 1408471"/>
              <a:gd name="connsiteY26" fmla="*/ 4299155 h 5641258"/>
              <a:gd name="connsiteX27" fmla="*/ 1238635 w 1408471"/>
              <a:gd name="connsiteY27" fmla="*/ 3864078 h 5641258"/>
              <a:gd name="connsiteX28" fmla="*/ 1218893 w 1408471"/>
              <a:gd name="connsiteY28" fmla="*/ 3524865 h 5641258"/>
              <a:gd name="connsiteX29" fmla="*/ 1236714 w 1408471"/>
              <a:gd name="connsiteY29" fmla="*/ 3374077 h 5641258"/>
              <a:gd name="connsiteX30" fmla="*/ 1318982 w 1408471"/>
              <a:gd name="connsiteY30" fmla="*/ 3355873 h 5641258"/>
              <a:gd name="connsiteX31" fmla="*/ 1386349 w 1408471"/>
              <a:gd name="connsiteY31" fmla="*/ 3303639 h 5641258"/>
              <a:gd name="connsiteX32" fmla="*/ 1359464 w 1408471"/>
              <a:gd name="connsiteY32" fmla="*/ 3182042 h 5641258"/>
              <a:gd name="connsiteX33" fmla="*/ 1342795 w 1408471"/>
              <a:gd name="connsiteY33" fmla="*/ 2910195 h 5641258"/>
              <a:gd name="connsiteX34" fmla="*/ 1312607 w 1408471"/>
              <a:gd name="connsiteY34" fmla="*/ 2448233 h 5641258"/>
              <a:gd name="connsiteX35" fmla="*/ 1275736 w 1408471"/>
              <a:gd name="connsiteY35" fmla="*/ 1976284 h 5641258"/>
              <a:gd name="connsiteX36" fmla="*/ 1231491 w 1408471"/>
              <a:gd name="connsiteY36" fmla="*/ 1673942 h 5641258"/>
              <a:gd name="connsiteX37" fmla="*/ 1194620 w 1408471"/>
              <a:gd name="connsiteY37" fmla="*/ 1423220 h 5641258"/>
              <a:gd name="connsiteX38" fmla="*/ 1113503 w 1408471"/>
              <a:gd name="connsiteY38" fmla="*/ 1187246 h 5641258"/>
              <a:gd name="connsiteX39" fmla="*/ 1076632 w 1408471"/>
              <a:gd name="connsiteY39" fmla="*/ 1032388 h 5641258"/>
              <a:gd name="connsiteX40" fmla="*/ 1017639 w 1408471"/>
              <a:gd name="connsiteY40" fmla="*/ 943897 h 5641258"/>
              <a:gd name="connsiteX41" fmla="*/ 1098755 w 1408471"/>
              <a:gd name="connsiteY41" fmla="*/ 870155 h 5641258"/>
              <a:gd name="connsiteX42" fmla="*/ 1128252 w 1408471"/>
              <a:gd name="connsiteY42" fmla="*/ 752168 h 5641258"/>
              <a:gd name="connsiteX43" fmla="*/ 1128252 w 1408471"/>
              <a:gd name="connsiteY43" fmla="*/ 685800 h 5641258"/>
              <a:gd name="connsiteX44" fmla="*/ 1098755 w 1408471"/>
              <a:gd name="connsiteY44" fmla="*/ 553065 h 5641258"/>
              <a:gd name="connsiteX45" fmla="*/ 1135626 w 1408471"/>
              <a:gd name="connsiteY45" fmla="*/ 530942 h 5641258"/>
              <a:gd name="connsiteX46" fmla="*/ 1106129 w 1408471"/>
              <a:gd name="connsiteY46" fmla="*/ 449826 h 5641258"/>
              <a:gd name="connsiteX47" fmla="*/ 1172497 w 1408471"/>
              <a:gd name="connsiteY47" fmla="*/ 353962 h 5641258"/>
              <a:gd name="connsiteX48" fmla="*/ 1209368 w 1408471"/>
              <a:gd name="connsiteY48" fmla="*/ 206478 h 5641258"/>
              <a:gd name="connsiteX49" fmla="*/ 1128252 w 1408471"/>
              <a:gd name="connsiteY49" fmla="*/ 81117 h 5641258"/>
              <a:gd name="connsiteX50" fmla="*/ 958645 w 1408471"/>
              <a:gd name="connsiteY50" fmla="*/ 29497 h 5641258"/>
              <a:gd name="connsiteX51" fmla="*/ 796413 w 1408471"/>
              <a:gd name="connsiteY51" fmla="*/ 0 h 5641258"/>
              <a:gd name="connsiteX52" fmla="*/ 715297 w 1408471"/>
              <a:gd name="connsiteY52" fmla="*/ 7375 h 5641258"/>
              <a:gd name="connsiteX53" fmla="*/ 612058 w 1408471"/>
              <a:gd name="connsiteY53" fmla="*/ 73742 h 5641258"/>
              <a:gd name="connsiteX54" fmla="*/ 545691 w 1408471"/>
              <a:gd name="connsiteY54" fmla="*/ 191729 h 5641258"/>
              <a:gd name="connsiteX55" fmla="*/ 508820 w 1408471"/>
              <a:gd name="connsiteY55" fmla="*/ 309717 h 5641258"/>
              <a:gd name="connsiteX56" fmla="*/ 494071 w 1408471"/>
              <a:gd name="connsiteY56" fmla="*/ 435078 h 5641258"/>
              <a:gd name="connsiteX57" fmla="*/ 398207 w 1408471"/>
              <a:gd name="connsiteY57" fmla="*/ 479323 h 5641258"/>
              <a:gd name="connsiteX58" fmla="*/ 309716 w 1408471"/>
              <a:gd name="connsiteY58" fmla="*/ 626807 h 5641258"/>
              <a:gd name="connsiteX59" fmla="*/ 331839 w 1408471"/>
              <a:gd name="connsiteY59" fmla="*/ 685800 h 5641258"/>
              <a:gd name="connsiteX60" fmla="*/ 346587 w 1408471"/>
              <a:gd name="connsiteY60" fmla="*/ 759542 h 5641258"/>
              <a:gd name="connsiteX61" fmla="*/ 390832 w 1408471"/>
              <a:gd name="connsiteY61" fmla="*/ 833284 h 5641258"/>
              <a:gd name="connsiteX62" fmla="*/ 405581 w 1408471"/>
              <a:gd name="connsiteY62" fmla="*/ 840658 h 5641258"/>
              <a:gd name="connsiteX63" fmla="*/ 398207 w 1408471"/>
              <a:gd name="connsiteY63" fmla="*/ 892278 h 5641258"/>
              <a:gd name="connsiteX64" fmla="*/ 339213 w 1408471"/>
              <a:gd name="connsiteY64" fmla="*/ 921775 h 5641258"/>
              <a:gd name="connsiteX65" fmla="*/ 265471 w 1408471"/>
              <a:gd name="connsiteY65" fmla="*/ 966020 h 5641258"/>
              <a:gd name="connsiteX66" fmla="*/ 243349 w 1408471"/>
              <a:gd name="connsiteY66" fmla="*/ 1025013 h 5641258"/>
              <a:gd name="connsiteX67" fmla="*/ 331839 w 1408471"/>
              <a:gd name="connsiteY67" fmla="*/ 1076633 h 5641258"/>
              <a:gd name="connsiteX68" fmla="*/ 309716 w 1408471"/>
              <a:gd name="connsiteY68" fmla="*/ 1150375 h 5641258"/>
              <a:gd name="connsiteX69" fmla="*/ 280220 w 1408471"/>
              <a:gd name="connsiteY69" fmla="*/ 1253613 h 5641258"/>
              <a:gd name="connsiteX70" fmla="*/ 265471 w 1408471"/>
              <a:gd name="connsiteY70" fmla="*/ 1460091 h 5641258"/>
              <a:gd name="connsiteX71" fmla="*/ 261937 w 1408471"/>
              <a:gd name="connsiteY71" fmla="*/ 1654662 h 5641258"/>
              <a:gd name="connsiteX72" fmla="*/ 235974 w 1408471"/>
              <a:gd name="connsiteY72" fmla="*/ 1777181 h 5641258"/>
              <a:gd name="connsiteX73" fmla="*/ 199103 w 1408471"/>
              <a:gd name="connsiteY73" fmla="*/ 1909917 h 5641258"/>
              <a:gd name="connsiteX74" fmla="*/ 159620 w 1408471"/>
              <a:gd name="connsiteY74" fmla="*/ 2042421 h 5641258"/>
              <a:gd name="connsiteX75" fmla="*/ 127052 w 1408471"/>
              <a:gd name="connsiteY75" fmla="*/ 2219633 h 5641258"/>
              <a:gd name="connsiteX76" fmla="*/ 98016 w 1408471"/>
              <a:gd name="connsiteY76" fmla="*/ 2480342 h 5641258"/>
              <a:gd name="connsiteX77" fmla="*/ 80886 w 1408471"/>
              <a:gd name="connsiteY77" fmla="*/ 2750806 h 5641258"/>
              <a:gd name="connsiteX78" fmla="*/ 66368 w 1408471"/>
              <a:gd name="connsiteY78" fmla="*/ 2905433 h 5641258"/>
              <a:gd name="connsiteX79" fmla="*/ 51620 w 1408471"/>
              <a:gd name="connsiteY79" fmla="*/ 3111910 h 5641258"/>
              <a:gd name="connsiteX80" fmla="*/ 58994 w 1408471"/>
              <a:gd name="connsiteY80" fmla="*/ 3333136 h 5641258"/>
              <a:gd name="connsiteX81" fmla="*/ 88491 w 1408471"/>
              <a:gd name="connsiteY81" fmla="*/ 3473246 h 5641258"/>
              <a:gd name="connsiteX82" fmla="*/ 109154 w 1408471"/>
              <a:gd name="connsiteY82" fmla="*/ 3610283 h 5641258"/>
              <a:gd name="connsiteX83" fmla="*/ 140110 w 1408471"/>
              <a:gd name="connsiteY83" fmla="*/ 3746091 h 5641258"/>
              <a:gd name="connsiteX84" fmla="*/ 169376 w 1408471"/>
              <a:gd name="connsiteY84" fmla="*/ 3882129 h 5641258"/>
              <a:gd name="connsiteX85" fmla="*/ 147484 w 1408471"/>
              <a:gd name="connsiteY85" fmla="*/ 4055807 h 5641258"/>
              <a:gd name="connsiteX86" fmla="*/ 125361 w 1408471"/>
              <a:gd name="connsiteY86" fmla="*/ 4291781 h 5641258"/>
              <a:gd name="connsiteX87" fmla="*/ 70439 w 1408471"/>
              <a:gd name="connsiteY87" fmla="*/ 4630994 h 5641258"/>
              <a:gd name="connsiteX88" fmla="*/ 14749 w 1408471"/>
              <a:gd name="connsiteY88" fmla="*/ 4962833 h 5641258"/>
              <a:gd name="connsiteX89" fmla="*/ 0 w 1408471"/>
              <a:gd name="connsiteY89" fmla="*/ 5036575 h 5641258"/>
              <a:gd name="connsiteX90" fmla="*/ 330380 w 1408471"/>
              <a:gd name="connsiteY90" fmla="*/ 5154332 h 5641258"/>
              <a:gd name="connsiteX91" fmla="*/ 321392 w 1408471"/>
              <a:gd name="connsiteY91" fmla="*/ 5382700 h 5641258"/>
              <a:gd name="connsiteX92" fmla="*/ 376084 w 1408471"/>
              <a:gd name="connsiteY92" fmla="*/ 5378169 h 5641258"/>
              <a:gd name="connsiteX0" fmla="*/ 376084 w 1408471"/>
              <a:gd name="connsiteY0" fmla="*/ 5378169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60233 w 1408471"/>
              <a:gd name="connsiteY10" fmla="*/ 5461666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56059 w 1408471"/>
              <a:gd name="connsiteY18" fmla="*/ 5268324 h 5641258"/>
              <a:gd name="connsiteX19" fmla="*/ 1025013 w 1408471"/>
              <a:gd name="connsiteY19" fmla="*/ 5213555 h 5641258"/>
              <a:gd name="connsiteX20" fmla="*/ 1074251 w 1408471"/>
              <a:gd name="connsiteY20" fmla="*/ 5178835 h 5641258"/>
              <a:gd name="connsiteX21" fmla="*/ 1083775 w 1408471"/>
              <a:gd name="connsiteY21" fmla="*/ 5047252 h 5641258"/>
              <a:gd name="connsiteX22" fmla="*/ 1152295 w 1408471"/>
              <a:gd name="connsiteY22" fmla="*/ 5037036 h 5641258"/>
              <a:gd name="connsiteX23" fmla="*/ 1216742 w 1408471"/>
              <a:gd name="connsiteY23" fmla="*/ 5058697 h 5641258"/>
              <a:gd name="connsiteX24" fmla="*/ 1320441 w 1408471"/>
              <a:gd name="connsiteY24" fmla="*/ 5035115 h 5641258"/>
              <a:gd name="connsiteX25" fmla="*/ 1253613 w 1408471"/>
              <a:gd name="connsiteY25" fmla="*/ 4542504 h 5641258"/>
              <a:gd name="connsiteX26" fmla="*/ 1268361 w 1408471"/>
              <a:gd name="connsiteY26" fmla="*/ 4299155 h 5641258"/>
              <a:gd name="connsiteX27" fmla="*/ 1238635 w 1408471"/>
              <a:gd name="connsiteY27" fmla="*/ 3864078 h 5641258"/>
              <a:gd name="connsiteX28" fmla="*/ 1218893 w 1408471"/>
              <a:gd name="connsiteY28" fmla="*/ 3524865 h 5641258"/>
              <a:gd name="connsiteX29" fmla="*/ 1236714 w 1408471"/>
              <a:gd name="connsiteY29" fmla="*/ 3374077 h 5641258"/>
              <a:gd name="connsiteX30" fmla="*/ 1318982 w 1408471"/>
              <a:gd name="connsiteY30" fmla="*/ 3355873 h 5641258"/>
              <a:gd name="connsiteX31" fmla="*/ 1386349 w 1408471"/>
              <a:gd name="connsiteY31" fmla="*/ 3303639 h 5641258"/>
              <a:gd name="connsiteX32" fmla="*/ 1359464 w 1408471"/>
              <a:gd name="connsiteY32" fmla="*/ 3182042 h 5641258"/>
              <a:gd name="connsiteX33" fmla="*/ 1342795 w 1408471"/>
              <a:gd name="connsiteY33" fmla="*/ 2910195 h 5641258"/>
              <a:gd name="connsiteX34" fmla="*/ 1312607 w 1408471"/>
              <a:gd name="connsiteY34" fmla="*/ 2448233 h 5641258"/>
              <a:gd name="connsiteX35" fmla="*/ 1275736 w 1408471"/>
              <a:gd name="connsiteY35" fmla="*/ 1976284 h 5641258"/>
              <a:gd name="connsiteX36" fmla="*/ 1231491 w 1408471"/>
              <a:gd name="connsiteY36" fmla="*/ 1673942 h 5641258"/>
              <a:gd name="connsiteX37" fmla="*/ 1194620 w 1408471"/>
              <a:gd name="connsiteY37" fmla="*/ 1423220 h 5641258"/>
              <a:gd name="connsiteX38" fmla="*/ 1113503 w 1408471"/>
              <a:gd name="connsiteY38" fmla="*/ 1187246 h 5641258"/>
              <a:gd name="connsiteX39" fmla="*/ 1076632 w 1408471"/>
              <a:gd name="connsiteY39" fmla="*/ 1032388 h 5641258"/>
              <a:gd name="connsiteX40" fmla="*/ 1017639 w 1408471"/>
              <a:gd name="connsiteY40" fmla="*/ 943897 h 5641258"/>
              <a:gd name="connsiteX41" fmla="*/ 1098755 w 1408471"/>
              <a:gd name="connsiteY41" fmla="*/ 870155 h 5641258"/>
              <a:gd name="connsiteX42" fmla="*/ 1128252 w 1408471"/>
              <a:gd name="connsiteY42" fmla="*/ 752168 h 5641258"/>
              <a:gd name="connsiteX43" fmla="*/ 1128252 w 1408471"/>
              <a:gd name="connsiteY43" fmla="*/ 685800 h 5641258"/>
              <a:gd name="connsiteX44" fmla="*/ 1098755 w 1408471"/>
              <a:gd name="connsiteY44" fmla="*/ 553065 h 5641258"/>
              <a:gd name="connsiteX45" fmla="*/ 1135626 w 1408471"/>
              <a:gd name="connsiteY45" fmla="*/ 530942 h 5641258"/>
              <a:gd name="connsiteX46" fmla="*/ 1106129 w 1408471"/>
              <a:gd name="connsiteY46" fmla="*/ 449826 h 5641258"/>
              <a:gd name="connsiteX47" fmla="*/ 1172497 w 1408471"/>
              <a:gd name="connsiteY47" fmla="*/ 353962 h 5641258"/>
              <a:gd name="connsiteX48" fmla="*/ 1209368 w 1408471"/>
              <a:gd name="connsiteY48" fmla="*/ 206478 h 5641258"/>
              <a:gd name="connsiteX49" fmla="*/ 1128252 w 1408471"/>
              <a:gd name="connsiteY49" fmla="*/ 81117 h 5641258"/>
              <a:gd name="connsiteX50" fmla="*/ 958645 w 1408471"/>
              <a:gd name="connsiteY50" fmla="*/ 29497 h 5641258"/>
              <a:gd name="connsiteX51" fmla="*/ 796413 w 1408471"/>
              <a:gd name="connsiteY51" fmla="*/ 0 h 5641258"/>
              <a:gd name="connsiteX52" fmla="*/ 715297 w 1408471"/>
              <a:gd name="connsiteY52" fmla="*/ 7375 h 5641258"/>
              <a:gd name="connsiteX53" fmla="*/ 612058 w 1408471"/>
              <a:gd name="connsiteY53" fmla="*/ 73742 h 5641258"/>
              <a:gd name="connsiteX54" fmla="*/ 545691 w 1408471"/>
              <a:gd name="connsiteY54" fmla="*/ 191729 h 5641258"/>
              <a:gd name="connsiteX55" fmla="*/ 508820 w 1408471"/>
              <a:gd name="connsiteY55" fmla="*/ 309717 h 5641258"/>
              <a:gd name="connsiteX56" fmla="*/ 494071 w 1408471"/>
              <a:gd name="connsiteY56" fmla="*/ 435078 h 5641258"/>
              <a:gd name="connsiteX57" fmla="*/ 398207 w 1408471"/>
              <a:gd name="connsiteY57" fmla="*/ 479323 h 5641258"/>
              <a:gd name="connsiteX58" fmla="*/ 309716 w 1408471"/>
              <a:gd name="connsiteY58" fmla="*/ 626807 h 5641258"/>
              <a:gd name="connsiteX59" fmla="*/ 331839 w 1408471"/>
              <a:gd name="connsiteY59" fmla="*/ 685800 h 5641258"/>
              <a:gd name="connsiteX60" fmla="*/ 346587 w 1408471"/>
              <a:gd name="connsiteY60" fmla="*/ 759542 h 5641258"/>
              <a:gd name="connsiteX61" fmla="*/ 390832 w 1408471"/>
              <a:gd name="connsiteY61" fmla="*/ 833284 h 5641258"/>
              <a:gd name="connsiteX62" fmla="*/ 405581 w 1408471"/>
              <a:gd name="connsiteY62" fmla="*/ 840658 h 5641258"/>
              <a:gd name="connsiteX63" fmla="*/ 398207 w 1408471"/>
              <a:gd name="connsiteY63" fmla="*/ 892278 h 5641258"/>
              <a:gd name="connsiteX64" fmla="*/ 339213 w 1408471"/>
              <a:gd name="connsiteY64" fmla="*/ 921775 h 5641258"/>
              <a:gd name="connsiteX65" fmla="*/ 265471 w 1408471"/>
              <a:gd name="connsiteY65" fmla="*/ 966020 h 5641258"/>
              <a:gd name="connsiteX66" fmla="*/ 243349 w 1408471"/>
              <a:gd name="connsiteY66" fmla="*/ 1025013 h 5641258"/>
              <a:gd name="connsiteX67" fmla="*/ 327076 w 1408471"/>
              <a:gd name="connsiteY67" fmla="*/ 1093302 h 5641258"/>
              <a:gd name="connsiteX68" fmla="*/ 309716 w 1408471"/>
              <a:gd name="connsiteY68" fmla="*/ 1150375 h 5641258"/>
              <a:gd name="connsiteX69" fmla="*/ 280220 w 1408471"/>
              <a:gd name="connsiteY69" fmla="*/ 1253613 h 5641258"/>
              <a:gd name="connsiteX70" fmla="*/ 265471 w 1408471"/>
              <a:gd name="connsiteY70" fmla="*/ 1460091 h 5641258"/>
              <a:gd name="connsiteX71" fmla="*/ 261937 w 1408471"/>
              <a:gd name="connsiteY71" fmla="*/ 1654662 h 5641258"/>
              <a:gd name="connsiteX72" fmla="*/ 235974 w 1408471"/>
              <a:gd name="connsiteY72" fmla="*/ 1777181 h 5641258"/>
              <a:gd name="connsiteX73" fmla="*/ 199103 w 1408471"/>
              <a:gd name="connsiteY73" fmla="*/ 1909917 h 5641258"/>
              <a:gd name="connsiteX74" fmla="*/ 159620 w 1408471"/>
              <a:gd name="connsiteY74" fmla="*/ 2042421 h 5641258"/>
              <a:gd name="connsiteX75" fmla="*/ 127052 w 1408471"/>
              <a:gd name="connsiteY75" fmla="*/ 2219633 h 5641258"/>
              <a:gd name="connsiteX76" fmla="*/ 98016 w 1408471"/>
              <a:gd name="connsiteY76" fmla="*/ 2480342 h 5641258"/>
              <a:gd name="connsiteX77" fmla="*/ 80886 w 1408471"/>
              <a:gd name="connsiteY77" fmla="*/ 2750806 h 5641258"/>
              <a:gd name="connsiteX78" fmla="*/ 66368 w 1408471"/>
              <a:gd name="connsiteY78" fmla="*/ 2905433 h 5641258"/>
              <a:gd name="connsiteX79" fmla="*/ 51620 w 1408471"/>
              <a:gd name="connsiteY79" fmla="*/ 3111910 h 5641258"/>
              <a:gd name="connsiteX80" fmla="*/ 58994 w 1408471"/>
              <a:gd name="connsiteY80" fmla="*/ 3333136 h 5641258"/>
              <a:gd name="connsiteX81" fmla="*/ 88491 w 1408471"/>
              <a:gd name="connsiteY81" fmla="*/ 3473246 h 5641258"/>
              <a:gd name="connsiteX82" fmla="*/ 109154 w 1408471"/>
              <a:gd name="connsiteY82" fmla="*/ 3610283 h 5641258"/>
              <a:gd name="connsiteX83" fmla="*/ 140110 w 1408471"/>
              <a:gd name="connsiteY83" fmla="*/ 3746091 h 5641258"/>
              <a:gd name="connsiteX84" fmla="*/ 169376 w 1408471"/>
              <a:gd name="connsiteY84" fmla="*/ 3882129 h 5641258"/>
              <a:gd name="connsiteX85" fmla="*/ 147484 w 1408471"/>
              <a:gd name="connsiteY85" fmla="*/ 4055807 h 5641258"/>
              <a:gd name="connsiteX86" fmla="*/ 125361 w 1408471"/>
              <a:gd name="connsiteY86" fmla="*/ 4291781 h 5641258"/>
              <a:gd name="connsiteX87" fmla="*/ 70439 w 1408471"/>
              <a:gd name="connsiteY87" fmla="*/ 4630994 h 5641258"/>
              <a:gd name="connsiteX88" fmla="*/ 14749 w 1408471"/>
              <a:gd name="connsiteY88" fmla="*/ 4962833 h 5641258"/>
              <a:gd name="connsiteX89" fmla="*/ 0 w 1408471"/>
              <a:gd name="connsiteY89" fmla="*/ 5036575 h 5641258"/>
              <a:gd name="connsiteX90" fmla="*/ 330380 w 1408471"/>
              <a:gd name="connsiteY90" fmla="*/ 5154332 h 5641258"/>
              <a:gd name="connsiteX91" fmla="*/ 321392 w 1408471"/>
              <a:gd name="connsiteY91" fmla="*/ 5382700 h 5641258"/>
              <a:gd name="connsiteX92" fmla="*/ 376084 w 1408471"/>
              <a:gd name="connsiteY92" fmla="*/ 5378169 h 5641258"/>
              <a:gd name="connsiteX0" fmla="*/ 376084 w 1408471"/>
              <a:gd name="connsiteY0" fmla="*/ 5378169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60233 w 1408471"/>
              <a:gd name="connsiteY10" fmla="*/ 5461666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56059 w 1408471"/>
              <a:gd name="connsiteY18" fmla="*/ 5268324 h 5641258"/>
              <a:gd name="connsiteX19" fmla="*/ 1025013 w 1408471"/>
              <a:gd name="connsiteY19" fmla="*/ 5213555 h 5641258"/>
              <a:gd name="connsiteX20" fmla="*/ 1074251 w 1408471"/>
              <a:gd name="connsiteY20" fmla="*/ 5178835 h 5641258"/>
              <a:gd name="connsiteX21" fmla="*/ 1083775 w 1408471"/>
              <a:gd name="connsiteY21" fmla="*/ 5047252 h 5641258"/>
              <a:gd name="connsiteX22" fmla="*/ 1152295 w 1408471"/>
              <a:gd name="connsiteY22" fmla="*/ 5037036 h 5641258"/>
              <a:gd name="connsiteX23" fmla="*/ 1216742 w 1408471"/>
              <a:gd name="connsiteY23" fmla="*/ 5058697 h 5641258"/>
              <a:gd name="connsiteX24" fmla="*/ 1320441 w 1408471"/>
              <a:gd name="connsiteY24" fmla="*/ 5035115 h 5641258"/>
              <a:gd name="connsiteX25" fmla="*/ 1253613 w 1408471"/>
              <a:gd name="connsiteY25" fmla="*/ 4542504 h 5641258"/>
              <a:gd name="connsiteX26" fmla="*/ 1268361 w 1408471"/>
              <a:gd name="connsiteY26" fmla="*/ 4299155 h 5641258"/>
              <a:gd name="connsiteX27" fmla="*/ 1238635 w 1408471"/>
              <a:gd name="connsiteY27" fmla="*/ 3864078 h 5641258"/>
              <a:gd name="connsiteX28" fmla="*/ 1218893 w 1408471"/>
              <a:gd name="connsiteY28" fmla="*/ 3524865 h 5641258"/>
              <a:gd name="connsiteX29" fmla="*/ 1236714 w 1408471"/>
              <a:gd name="connsiteY29" fmla="*/ 3374077 h 5641258"/>
              <a:gd name="connsiteX30" fmla="*/ 1318982 w 1408471"/>
              <a:gd name="connsiteY30" fmla="*/ 3355873 h 5641258"/>
              <a:gd name="connsiteX31" fmla="*/ 1386349 w 1408471"/>
              <a:gd name="connsiteY31" fmla="*/ 3303639 h 5641258"/>
              <a:gd name="connsiteX32" fmla="*/ 1359464 w 1408471"/>
              <a:gd name="connsiteY32" fmla="*/ 3182042 h 5641258"/>
              <a:gd name="connsiteX33" fmla="*/ 1342795 w 1408471"/>
              <a:gd name="connsiteY33" fmla="*/ 2910195 h 5641258"/>
              <a:gd name="connsiteX34" fmla="*/ 1312607 w 1408471"/>
              <a:gd name="connsiteY34" fmla="*/ 2448233 h 5641258"/>
              <a:gd name="connsiteX35" fmla="*/ 1275736 w 1408471"/>
              <a:gd name="connsiteY35" fmla="*/ 1976284 h 5641258"/>
              <a:gd name="connsiteX36" fmla="*/ 1231491 w 1408471"/>
              <a:gd name="connsiteY36" fmla="*/ 1673942 h 5641258"/>
              <a:gd name="connsiteX37" fmla="*/ 1194620 w 1408471"/>
              <a:gd name="connsiteY37" fmla="*/ 1423220 h 5641258"/>
              <a:gd name="connsiteX38" fmla="*/ 1113503 w 1408471"/>
              <a:gd name="connsiteY38" fmla="*/ 1187246 h 5641258"/>
              <a:gd name="connsiteX39" fmla="*/ 1076632 w 1408471"/>
              <a:gd name="connsiteY39" fmla="*/ 1032388 h 5641258"/>
              <a:gd name="connsiteX40" fmla="*/ 1017639 w 1408471"/>
              <a:gd name="connsiteY40" fmla="*/ 943897 h 5641258"/>
              <a:gd name="connsiteX41" fmla="*/ 1098755 w 1408471"/>
              <a:gd name="connsiteY41" fmla="*/ 870155 h 5641258"/>
              <a:gd name="connsiteX42" fmla="*/ 1128252 w 1408471"/>
              <a:gd name="connsiteY42" fmla="*/ 752168 h 5641258"/>
              <a:gd name="connsiteX43" fmla="*/ 1128252 w 1408471"/>
              <a:gd name="connsiteY43" fmla="*/ 685800 h 5641258"/>
              <a:gd name="connsiteX44" fmla="*/ 1098755 w 1408471"/>
              <a:gd name="connsiteY44" fmla="*/ 553065 h 5641258"/>
              <a:gd name="connsiteX45" fmla="*/ 1135626 w 1408471"/>
              <a:gd name="connsiteY45" fmla="*/ 530942 h 5641258"/>
              <a:gd name="connsiteX46" fmla="*/ 1106129 w 1408471"/>
              <a:gd name="connsiteY46" fmla="*/ 449826 h 5641258"/>
              <a:gd name="connsiteX47" fmla="*/ 1172497 w 1408471"/>
              <a:gd name="connsiteY47" fmla="*/ 353962 h 5641258"/>
              <a:gd name="connsiteX48" fmla="*/ 1209368 w 1408471"/>
              <a:gd name="connsiteY48" fmla="*/ 206478 h 5641258"/>
              <a:gd name="connsiteX49" fmla="*/ 1128252 w 1408471"/>
              <a:gd name="connsiteY49" fmla="*/ 81117 h 5641258"/>
              <a:gd name="connsiteX50" fmla="*/ 958645 w 1408471"/>
              <a:gd name="connsiteY50" fmla="*/ 29497 h 5641258"/>
              <a:gd name="connsiteX51" fmla="*/ 796413 w 1408471"/>
              <a:gd name="connsiteY51" fmla="*/ 0 h 5641258"/>
              <a:gd name="connsiteX52" fmla="*/ 715297 w 1408471"/>
              <a:gd name="connsiteY52" fmla="*/ 7375 h 5641258"/>
              <a:gd name="connsiteX53" fmla="*/ 612058 w 1408471"/>
              <a:gd name="connsiteY53" fmla="*/ 73742 h 5641258"/>
              <a:gd name="connsiteX54" fmla="*/ 545691 w 1408471"/>
              <a:gd name="connsiteY54" fmla="*/ 191729 h 5641258"/>
              <a:gd name="connsiteX55" fmla="*/ 508820 w 1408471"/>
              <a:gd name="connsiteY55" fmla="*/ 309717 h 5641258"/>
              <a:gd name="connsiteX56" fmla="*/ 494071 w 1408471"/>
              <a:gd name="connsiteY56" fmla="*/ 435078 h 5641258"/>
              <a:gd name="connsiteX57" fmla="*/ 398207 w 1408471"/>
              <a:gd name="connsiteY57" fmla="*/ 479323 h 5641258"/>
              <a:gd name="connsiteX58" fmla="*/ 309716 w 1408471"/>
              <a:gd name="connsiteY58" fmla="*/ 626807 h 5641258"/>
              <a:gd name="connsiteX59" fmla="*/ 331839 w 1408471"/>
              <a:gd name="connsiteY59" fmla="*/ 685800 h 5641258"/>
              <a:gd name="connsiteX60" fmla="*/ 346587 w 1408471"/>
              <a:gd name="connsiteY60" fmla="*/ 759542 h 5641258"/>
              <a:gd name="connsiteX61" fmla="*/ 390832 w 1408471"/>
              <a:gd name="connsiteY61" fmla="*/ 833284 h 5641258"/>
              <a:gd name="connsiteX62" fmla="*/ 405581 w 1408471"/>
              <a:gd name="connsiteY62" fmla="*/ 840658 h 5641258"/>
              <a:gd name="connsiteX63" fmla="*/ 398207 w 1408471"/>
              <a:gd name="connsiteY63" fmla="*/ 892278 h 5641258"/>
              <a:gd name="connsiteX64" fmla="*/ 339213 w 1408471"/>
              <a:gd name="connsiteY64" fmla="*/ 921775 h 5641258"/>
              <a:gd name="connsiteX65" fmla="*/ 265471 w 1408471"/>
              <a:gd name="connsiteY65" fmla="*/ 966020 h 5641258"/>
              <a:gd name="connsiteX66" fmla="*/ 252874 w 1408471"/>
              <a:gd name="connsiteY66" fmla="*/ 1048826 h 5641258"/>
              <a:gd name="connsiteX67" fmla="*/ 327076 w 1408471"/>
              <a:gd name="connsiteY67" fmla="*/ 1093302 h 5641258"/>
              <a:gd name="connsiteX68" fmla="*/ 309716 w 1408471"/>
              <a:gd name="connsiteY68" fmla="*/ 1150375 h 5641258"/>
              <a:gd name="connsiteX69" fmla="*/ 280220 w 1408471"/>
              <a:gd name="connsiteY69" fmla="*/ 1253613 h 5641258"/>
              <a:gd name="connsiteX70" fmla="*/ 265471 w 1408471"/>
              <a:gd name="connsiteY70" fmla="*/ 1460091 h 5641258"/>
              <a:gd name="connsiteX71" fmla="*/ 261937 w 1408471"/>
              <a:gd name="connsiteY71" fmla="*/ 1654662 h 5641258"/>
              <a:gd name="connsiteX72" fmla="*/ 235974 w 1408471"/>
              <a:gd name="connsiteY72" fmla="*/ 1777181 h 5641258"/>
              <a:gd name="connsiteX73" fmla="*/ 199103 w 1408471"/>
              <a:gd name="connsiteY73" fmla="*/ 1909917 h 5641258"/>
              <a:gd name="connsiteX74" fmla="*/ 159620 w 1408471"/>
              <a:gd name="connsiteY74" fmla="*/ 2042421 h 5641258"/>
              <a:gd name="connsiteX75" fmla="*/ 127052 w 1408471"/>
              <a:gd name="connsiteY75" fmla="*/ 2219633 h 5641258"/>
              <a:gd name="connsiteX76" fmla="*/ 98016 w 1408471"/>
              <a:gd name="connsiteY76" fmla="*/ 2480342 h 5641258"/>
              <a:gd name="connsiteX77" fmla="*/ 80886 w 1408471"/>
              <a:gd name="connsiteY77" fmla="*/ 2750806 h 5641258"/>
              <a:gd name="connsiteX78" fmla="*/ 66368 w 1408471"/>
              <a:gd name="connsiteY78" fmla="*/ 2905433 h 5641258"/>
              <a:gd name="connsiteX79" fmla="*/ 51620 w 1408471"/>
              <a:gd name="connsiteY79" fmla="*/ 3111910 h 5641258"/>
              <a:gd name="connsiteX80" fmla="*/ 58994 w 1408471"/>
              <a:gd name="connsiteY80" fmla="*/ 3333136 h 5641258"/>
              <a:gd name="connsiteX81" fmla="*/ 88491 w 1408471"/>
              <a:gd name="connsiteY81" fmla="*/ 3473246 h 5641258"/>
              <a:gd name="connsiteX82" fmla="*/ 109154 w 1408471"/>
              <a:gd name="connsiteY82" fmla="*/ 3610283 h 5641258"/>
              <a:gd name="connsiteX83" fmla="*/ 140110 w 1408471"/>
              <a:gd name="connsiteY83" fmla="*/ 3746091 h 5641258"/>
              <a:gd name="connsiteX84" fmla="*/ 169376 w 1408471"/>
              <a:gd name="connsiteY84" fmla="*/ 3882129 h 5641258"/>
              <a:gd name="connsiteX85" fmla="*/ 147484 w 1408471"/>
              <a:gd name="connsiteY85" fmla="*/ 4055807 h 5641258"/>
              <a:gd name="connsiteX86" fmla="*/ 125361 w 1408471"/>
              <a:gd name="connsiteY86" fmla="*/ 4291781 h 5641258"/>
              <a:gd name="connsiteX87" fmla="*/ 70439 w 1408471"/>
              <a:gd name="connsiteY87" fmla="*/ 4630994 h 5641258"/>
              <a:gd name="connsiteX88" fmla="*/ 14749 w 1408471"/>
              <a:gd name="connsiteY88" fmla="*/ 4962833 h 5641258"/>
              <a:gd name="connsiteX89" fmla="*/ 0 w 1408471"/>
              <a:gd name="connsiteY89" fmla="*/ 5036575 h 5641258"/>
              <a:gd name="connsiteX90" fmla="*/ 330380 w 1408471"/>
              <a:gd name="connsiteY90" fmla="*/ 5154332 h 5641258"/>
              <a:gd name="connsiteX91" fmla="*/ 321392 w 1408471"/>
              <a:gd name="connsiteY91" fmla="*/ 5382700 h 5641258"/>
              <a:gd name="connsiteX92" fmla="*/ 376084 w 1408471"/>
              <a:gd name="connsiteY92" fmla="*/ 5378169 h 5641258"/>
              <a:gd name="connsiteX0" fmla="*/ 376084 w 1408471"/>
              <a:gd name="connsiteY0" fmla="*/ 5378169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60233 w 1408471"/>
              <a:gd name="connsiteY10" fmla="*/ 5461666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56059 w 1408471"/>
              <a:gd name="connsiteY18" fmla="*/ 5268324 h 5641258"/>
              <a:gd name="connsiteX19" fmla="*/ 1025013 w 1408471"/>
              <a:gd name="connsiteY19" fmla="*/ 5213555 h 5641258"/>
              <a:gd name="connsiteX20" fmla="*/ 1074251 w 1408471"/>
              <a:gd name="connsiteY20" fmla="*/ 5178835 h 5641258"/>
              <a:gd name="connsiteX21" fmla="*/ 1083775 w 1408471"/>
              <a:gd name="connsiteY21" fmla="*/ 5047252 h 5641258"/>
              <a:gd name="connsiteX22" fmla="*/ 1152295 w 1408471"/>
              <a:gd name="connsiteY22" fmla="*/ 5037036 h 5641258"/>
              <a:gd name="connsiteX23" fmla="*/ 1216742 w 1408471"/>
              <a:gd name="connsiteY23" fmla="*/ 5058697 h 5641258"/>
              <a:gd name="connsiteX24" fmla="*/ 1320441 w 1408471"/>
              <a:gd name="connsiteY24" fmla="*/ 5035115 h 5641258"/>
              <a:gd name="connsiteX25" fmla="*/ 1253613 w 1408471"/>
              <a:gd name="connsiteY25" fmla="*/ 4542504 h 5641258"/>
              <a:gd name="connsiteX26" fmla="*/ 1268361 w 1408471"/>
              <a:gd name="connsiteY26" fmla="*/ 4299155 h 5641258"/>
              <a:gd name="connsiteX27" fmla="*/ 1238635 w 1408471"/>
              <a:gd name="connsiteY27" fmla="*/ 3864078 h 5641258"/>
              <a:gd name="connsiteX28" fmla="*/ 1218893 w 1408471"/>
              <a:gd name="connsiteY28" fmla="*/ 3524865 h 5641258"/>
              <a:gd name="connsiteX29" fmla="*/ 1236714 w 1408471"/>
              <a:gd name="connsiteY29" fmla="*/ 3374077 h 5641258"/>
              <a:gd name="connsiteX30" fmla="*/ 1318982 w 1408471"/>
              <a:gd name="connsiteY30" fmla="*/ 3355873 h 5641258"/>
              <a:gd name="connsiteX31" fmla="*/ 1386349 w 1408471"/>
              <a:gd name="connsiteY31" fmla="*/ 3303639 h 5641258"/>
              <a:gd name="connsiteX32" fmla="*/ 1359464 w 1408471"/>
              <a:gd name="connsiteY32" fmla="*/ 3182042 h 5641258"/>
              <a:gd name="connsiteX33" fmla="*/ 1342795 w 1408471"/>
              <a:gd name="connsiteY33" fmla="*/ 2910195 h 5641258"/>
              <a:gd name="connsiteX34" fmla="*/ 1312607 w 1408471"/>
              <a:gd name="connsiteY34" fmla="*/ 2448233 h 5641258"/>
              <a:gd name="connsiteX35" fmla="*/ 1275736 w 1408471"/>
              <a:gd name="connsiteY35" fmla="*/ 1976284 h 5641258"/>
              <a:gd name="connsiteX36" fmla="*/ 1231491 w 1408471"/>
              <a:gd name="connsiteY36" fmla="*/ 1673942 h 5641258"/>
              <a:gd name="connsiteX37" fmla="*/ 1194620 w 1408471"/>
              <a:gd name="connsiteY37" fmla="*/ 1423220 h 5641258"/>
              <a:gd name="connsiteX38" fmla="*/ 1113503 w 1408471"/>
              <a:gd name="connsiteY38" fmla="*/ 1187246 h 5641258"/>
              <a:gd name="connsiteX39" fmla="*/ 1076632 w 1408471"/>
              <a:gd name="connsiteY39" fmla="*/ 1032388 h 5641258"/>
              <a:gd name="connsiteX40" fmla="*/ 1017639 w 1408471"/>
              <a:gd name="connsiteY40" fmla="*/ 943897 h 5641258"/>
              <a:gd name="connsiteX41" fmla="*/ 1098755 w 1408471"/>
              <a:gd name="connsiteY41" fmla="*/ 870155 h 5641258"/>
              <a:gd name="connsiteX42" fmla="*/ 1128252 w 1408471"/>
              <a:gd name="connsiteY42" fmla="*/ 752168 h 5641258"/>
              <a:gd name="connsiteX43" fmla="*/ 1128252 w 1408471"/>
              <a:gd name="connsiteY43" fmla="*/ 685800 h 5641258"/>
              <a:gd name="connsiteX44" fmla="*/ 1098755 w 1408471"/>
              <a:gd name="connsiteY44" fmla="*/ 553065 h 5641258"/>
              <a:gd name="connsiteX45" fmla="*/ 1135626 w 1408471"/>
              <a:gd name="connsiteY45" fmla="*/ 530942 h 5641258"/>
              <a:gd name="connsiteX46" fmla="*/ 1106129 w 1408471"/>
              <a:gd name="connsiteY46" fmla="*/ 449826 h 5641258"/>
              <a:gd name="connsiteX47" fmla="*/ 1172497 w 1408471"/>
              <a:gd name="connsiteY47" fmla="*/ 353962 h 5641258"/>
              <a:gd name="connsiteX48" fmla="*/ 1209368 w 1408471"/>
              <a:gd name="connsiteY48" fmla="*/ 206478 h 5641258"/>
              <a:gd name="connsiteX49" fmla="*/ 1128252 w 1408471"/>
              <a:gd name="connsiteY49" fmla="*/ 81117 h 5641258"/>
              <a:gd name="connsiteX50" fmla="*/ 958645 w 1408471"/>
              <a:gd name="connsiteY50" fmla="*/ 29497 h 5641258"/>
              <a:gd name="connsiteX51" fmla="*/ 796413 w 1408471"/>
              <a:gd name="connsiteY51" fmla="*/ 0 h 5641258"/>
              <a:gd name="connsiteX52" fmla="*/ 715297 w 1408471"/>
              <a:gd name="connsiteY52" fmla="*/ 7375 h 5641258"/>
              <a:gd name="connsiteX53" fmla="*/ 612058 w 1408471"/>
              <a:gd name="connsiteY53" fmla="*/ 73742 h 5641258"/>
              <a:gd name="connsiteX54" fmla="*/ 545691 w 1408471"/>
              <a:gd name="connsiteY54" fmla="*/ 191729 h 5641258"/>
              <a:gd name="connsiteX55" fmla="*/ 508820 w 1408471"/>
              <a:gd name="connsiteY55" fmla="*/ 309717 h 5641258"/>
              <a:gd name="connsiteX56" fmla="*/ 494071 w 1408471"/>
              <a:gd name="connsiteY56" fmla="*/ 435078 h 5641258"/>
              <a:gd name="connsiteX57" fmla="*/ 398207 w 1408471"/>
              <a:gd name="connsiteY57" fmla="*/ 479323 h 5641258"/>
              <a:gd name="connsiteX58" fmla="*/ 309716 w 1408471"/>
              <a:gd name="connsiteY58" fmla="*/ 626807 h 5641258"/>
              <a:gd name="connsiteX59" fmla="*/ 331839 w 1408471"/>
              <a:gd name="connsiteY59" fmla="*/ 685800 h 5641258"/>
              <a:gd name="connsiteX60" fmla="*/ 346587 w 1408471"/>
              <a:gd name="connsiteY60" fmla="*/ 759542 h 5641258"/>
              <a:gd name="connsiteX61" fmla="*/ 390832 w 1408471"/>
              <a:gd name="connsiteY61" fmla="*/ 833284 h 5641258"/>
              <a:gd name="connsiteX62" fmla="*/ 405581 w 1408471"/>
              <a:gd name="connsiteY62" fmla="*/ 840658 h 5641258"/>
              <a:gd name="connsiteX63" fmla="*/ 364870 w 1408471"/>
              <a:gd name="connsiteY63" fmla="*/ 885134 h 5641258"/>
              <a:gd name="connsiteX64" fmla="*/ 339213 w 1408471"/>
              <a:gd name="connsiteY64" fmla="*/ 921775 h 5641258"/>
              <a:gd name="connsiteX65" fmla="*/ 265471 w 1408471"/>
              <a:gd name="connsiteY65" fmla="*/ 966020 h 5641258"/>
              <a:gd name="connsiteX66" fmla="*/ 252874 w 1408471"/>
              <a:gd name="connsiteY66" fmla="*/ 1048826 h 5641258"/>
              <a:gd name="connsiteX67" fmla="*/ 327076 w 1408471"/>
              <a:gd name="connsiteY67" fmla="*/ 1093302 h 5641258"/>
              <a:gd name="connsiteX68" fmla="*/ 309716 w 1408471"/>
              <a:gd name="connsiteY68" fmla="*/ 1150375 h 5641258"/>
              <a:gd name="connsiteX69" fmla="*/ 280220 w 1408471"/>
              <a:gd name="connsiteY69" fmla="*/ 1253613 h 5641258"/>
              <a:gd name="connsiteX70" fmla="*/ 265471 w 1408471"/>
              <a:gd name="connsiteY70" fmla="*/ 1460091 h 5641258"/>
              <a:gd name="connsiteX71" fmla="*/ 261937 w 1408471"/>
              <a:gd name="connsiteY71" fmla="*/ 1654662 h 5641258"/>
              <a:gd name="connsiteX72" fmla="*/ 235974 w 1408471"/>
              <a:gd name="connsiteY72" fmla="*/ 1777181 h 5641258"/>
              <a:gd name="connsiteX73" fmla="*/ 199103 w 1408471"/>
              <a:gd name="connsiteY73" fmla="*/ 1909917 h 5641258"/>
              <a:gd name="connsiteX74" fmla="*/ 159620 w 1408471"/>
              <a:gd name="connsiteY74" fmla="*/ 2042421 h 5641258"/>
              <a:gd name="connsiteX75" fmla="*/ 127052 w 1408471"/>
              <a:gd name="connsiteY75" fmla="*/ 2219633 h 5641258"/>
              <a:gd name="connsiteX76" fmla="*/ 98016 w 1408471"/>
              <a:gd name="connsiteY76" fmla="*/ 2480342 h 5641258"/>
              <a:gd name="connsiteX77" fmla="*/ 80886 w 1408471"/>
              <a:gd name="connsiteY77" fmla="*/ 2750806 h 5641258"/>
              <a:gd name="connsiteX78" fmla="*/ 66368 w 1408471"/>
              <a:gd name="connsiteY78" fmla="*/ 2905433 h 5641258"/>
              <a:gd name="connsiteX79" fmla="*/ 51620 w 1408471"/>
              <a:gd name="connsiteY79" fmla="*/ 3111910 h 5641258"/>
              <a:gd name="connsiteX80" fmla="*/ 58994 w 1408471"/>
              <a:gd name="connsiteY80" fmla="*/ 3333136 h 5641258"/>
              <a:gd name="connsiteX81" fmla="*/ 88491 w 1408471"/>
              <a:gd name="connsiteY81" fmla="*/ 3473246 h 5641258"/>
              <a:gd name="connsiteX82" fmla="*/ 109154 w 1408471"/>
              <a:gd name="connsiteY82" fmla="*/ 3610283 h 5641258"/>
              <a:gd name="connsiteX83" fmla="*/ 140110 w 1408471"/>
              <a:gd name="connsiteY83" fmla="*/ 3746091 h 5641258"/>
              <a:gd name="connsiteX84" fmla="*/ 169376 w 1408471"/>
              <a:gd name="connsiteY84" fmla="*/ 3882129 h 5641258"/>
              <a:gd name="connsiteX85" fmla="*/ 147484 w 1408471"/>
              <a:gd name="connsiteY85" fmla="*/ 4055807 h 5641258"/>
              <a:gd name="connsiteX86" fmla="*/ 125361 w 1408471"/>
              <a:gd name="connsiteY86" fmla="*/ 4291781 h 5641258"/>
              <a:gd name="connsiteX87" fmla="*/ 70439 w 1408471"/>
              <a:gd name="connsiteY87" fmla="*/ 4630994 h 5641258"/>
              <a:gd name="connsiteX88" fmla="*/ 14749 w 1408471"/>
              <a:gd name="connsiteY88" fmla="*/ 4962833 h 5641258"/>
              <a:gd name="connsiteX89" fmla="*/ 0 w 1408471"/>
              <a:gd name="connsiteY89" fmla="*/ 5036575 h 5641258"/>
              <a:gd name="connsiteX90" fmla="*/ 330380 w 1408471"/>
              <a:gd name="connsiteY90" fmla="*/ 5154332 h 5641258"/>
              <a:gd name="connsiteX91" fmla="*/ 321392 w 1408471"/>
              <a:gd name="connsiteY91" fmla="*/ 5382700 h 5641258"/>
              <a:gd name="connsiteX92" fmla="*/ 376084 w 1408471"/>
              <a:gd name="connsiteY92" fmla="*/ 5378169 h 5641258"/>
              <a:gd name="connsiteX0" fmla="*/ 376084 w 1408471"/>
              <a:gd name="connsiteY0" fmla="*/ 5378169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60233 w 1408471"/>
              <a:gd name="connsiteY10" fmla="*/ 5461666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56059 w 1408471"/>
              <a:gd name="connsiteY18" fmla="*/ 5268324 h 5641258"/>
              <a:gd name="connsiteX19" fmla="*/ 1025013 w 1408471"/>
              <a:gd name="connsiteY19" fmla="*/ 5213555 h 5641258"/>
              <a:gd name="connsiteX20" fmla="*/ 1074251 w 1408471"/>
              <a:gd name="connsiteY20" fmla="*/ 5178835 h 5641258"/>
              <a:gd name="connsiteX21" fmla="*/ 1083775 w 1408471"/>
              <a:gd name="connsiteY21" fmla="*/ 5047252 h 5641258"/>
              <a:gd name="connsiteX22" fmla="*/ 1152295 w 1408471"/>
              <a:gd name="connsiteY22" fmla="*/ 5037036 h 5641258"/>
              <a:gd name="connsiteX23" fmla="*/ 1216742 w 1408471"/>
              <a:gd name="connsiteY23" fmla="*/ 5058697 h 5641258"/>
              <a:gd name="connsiteX24" fmla="*/ 1320441 w 1408471"/>
              <a:gd name="connsiteY24" fmla="*/ 5035115 h 5641258"/>
              <a:gd name="connsiteX25" fmla="*/ 1253613 w 1408471"/>
              <a:gd name="connsiteY25" fmla="*/ 4542504 h 5641258"/>
              <a:gd name="connsiteX26" fmla="*/ 1268361 w 1408471"/>
              <a:gd name="connsiteY26" fmla="*/ 4299155 h 5641258"/>
              <a:gd name="connsiteX27" fmla="*/ 1238635 w 1408471"/>
              <a:gd name="connsiteY27" fmla="*/ 3864078 h 5641258"/>
              <a:gd name="connsiteX28" fmla="*/ 1218893 w 1408471"/>
              <a:gd name="connsiteY28" fmla="*/ 3524865 h 5641258"/>
              <a:gd name="connsiteX29" fmla="*/ 1236714 w 1408471"/>
              <a:gd name="connsiteY29" fmla="*/ 3374077 h 5641258"/>
              <a:gd name="connsiteX30" fmla="*/ 1318982 w 1408471"/>
              <a:gd name="connsiteY30" fmla="*/ 3355873 h 5641258"/>
              <a:gd name="connsiteX31" fmla="*/ 1386349 w 1408471"/>
              <a:gd name="connsiteY31" fmla="*/ 3303639 h 5641258"/>
              <a:gd name="connsiteX32" fmla="*/ 1359464 w 1408471"/>
              <a:gd name="connsiteY32" fmla="*/ 3182042 h 5641258"/>
              <a:gd name="connsiteX33" fmla="*/ 1342795 w 1408471"/>
              <a:gd name="connsiteY33" fmla="*/ 2910195 h 5641258"/>
              <a:gd name="connsiteX34" fmla="*/ 1312607 w 1408471"/>
              <a:gd name="connsiteY34" fmla="*/ 2448233 h 5641258"/>
              <a:gd name="connsiteX35" fmla="*/ 1275736 w 1408471"/>
              <a:gd name="connsiteY35" fmla="*/ 1976284 h 5641258"/>
              <a:gd name="connsiteX36" fmla="*/ 1231491 w 1408471"/>
              <a:gd name="connsiteY36" fmla="*/ 1673942 h 5641258"/>
              <a:gd name="connsiteX37" fmla="*/ 1194620 w 1408471"/>
              <a:gd name="connsiteY37" fmla="*/ 1423220 h 5641258"/>
              <a:gd name="connsiteX38" fmla="*/ 1113503 w 1408471"/>
              <a:gd name="connsiteY38" fmla="*/ 1187246 h 5641258"/>
              <a:gd name="connsiteX39" fmla="*/ 1076632 w 1408471"/>
              <a:gd name="connsiteY39" fmla="*/ 1032388 h 5641258"/>
              <a:gd name="connsiteX40" fmla="*/ 1017639 w 1408471"/>
              <a:gd name="connsiteY40" fmla="*/ 943897 h 5641258"/>
              <a:gd name="connsiteX41" fmla="*/ 1098755 w 1408471"/>
              <a:gd name="connsiteY41" fmla="*/ 870155 h 5641258"/>
              <a:gd name="connsiteX42" fmla="*/ 1128252 w 1408471"/>
              <a:gd name="connsiteY42" fmla="*/ 752168 h 5641258"/>
              <a:gd name="connsiteX43" fmla="*/ 1128252 w 1408471"/>
              <a:gd name="connsiteY43" fmla="*/ 685800 h 5641258"/>
              <a:gd name="connsiteX44" fmla="*/ 1098755 w 1408471"/>
              <a:gd name="connsiteY44" fmla="*/ 553065 h 5641258"/>
              <a:gd name="connsiteX45" fmla="*/ 1135626 w 1408471"/>
              <a:gd name="connsiteY45" fmla="*/ 530942 h 5641258"/>
              <a:gd name="connsiteX46" fmla="*/ 1106129 w 1408471"/>
              <a:gd name="connsiteY46" fmla="*/ 449826 h 5641258"/>
              <a:gd name="connsiteX47" fmla="*/ 1172497 w 1408471"/>
              <a:gd name="connsiteY47" fmla="*/ 353962 h 5641258"/>
              <a:gd name="connsiteX48" fmla="*/ 1209368 w 1408471"/>
              <a:gd name="connsiteY48" fmla="*/ 206478 h 5641258"/>
              <a:gd name="connsiteX49" fmla="*/ 1128252 w 1408471"/>
              <a:gd name="connsiteY49" fmla="*/ 81117 h 5641258"/>
              <a:gd name="connsiteX50" fmla="*/ 958645 w 1408471"/>
              <a:gd name="connsiteY50" fmla="*/ 29497 h 5641258"/>
              <a:gd name="connsiteX51" fmla="*/ 796413 w 1408471"/>
              <a:gd name="connsiteY51" fmla="*/ 0 h 5641258"/>
              <a:gd name="connsiteX52" fmla="*/ 715297 w 1408471"/>
              <a:gd name="connsiteY52" fmla="*/ 7375 h 5641258"/>
              <a:gd name="connsiteX53" fmla="*/ 612058 w 1408471"/>
              <a:gd name="connsiteY53" fmla="*/ 73742 h 5641258"/>
              <a:gd name="connsiteX54" fmla="*/ 545691 w 1408471"/>
              <a:gd name="connsiteY54" fmla="*/ 191729 h 5641258"/>
              <a:gd name="connsiteX55" fmla="*/ 508820 w 1408471"/>
              <a:gd name="connsiteY55" fmla="*/ 309717 h 5641258"/>
              <a:gd name="connsiteX56" fmla="*/ 494071 w 1408471"/>
              <a:gd name="connsiteY56" fmla="*/ 435078 h 5641258"/>
              <a:gd name="connsiteX57" fmla="*/ 398207 w 1408471"/>
              <a:gd name="connsiteY57" fmla="*/ 479323 h 5641258"/>
              <a:gd name="connsiteX58" fmla="*/ 309716 w 1408471"/>
              <a:gd name="connsiteY58" fmla="*/ 626807 h 5641258"/>
              <a:gd name="connsiteX59" fmla="*/ 331839 w 1408471"/>
              <a:gd name="connsiteY59" fmla="*/ 685800 h 5641258"/>
              <a:gd name="connsiteX60" fmla="*/ 320394 w 1408471"/>
              <a:gd name="connsiteY60" fmla="*/ 766685 h 5641258"/>
              <a:gd name="connsiteX61" fmla="*/ 390832 w 1408471"/>
              <a:gd name="connsiteY61" fmla="*/ 833284 h 5641258"/>
              <a:gd name="connsiteX62" fmla="*/ 405581 w 1408471"/>
              <a:gd name="connsiteY62" fmla="*/ 840658 h 5641258"/>
              <a:gd name="connsiteX63" fmla="*/ 364870 w 1408471"/>
              <a:gd name="connsiteY63" fmla="*/ 885134 h 5641258"/>
              <a:gd name="connsiteX64" fmla="*/ 339213 w 1408471"/>
              <a:gd name="connsiteY64" fmla="*/ 921775 h 5641258"/>
              <a:gd name="connsiteX65" fmla="*/ 265471 w 1408471"/>
              <a:gd name="connsiteY65" fmla="*/ 966020 h 5641258"/>
              <a:gd name="connsiteX66" fmla="*/ 252874 w 1408471"/>
              <a:gd name="connsiteY66" fmla="*/ 1048826 h 5641258"/>
              <a:gd name="connsiteX67" fmla="*/ 327076 w 1408471"/>
              <a:gd name="connsiteY67" fmla="*/ 1093302 h 5641258"/>
              <a:gd name="connsiteX68" fmla="*/ 309716 w 1408471"/>
              <a:gd name="connsiteY68" fmla="*/ 1150375 h 5641258"/>
              <a:gd name="connsiteX69" fmla="*/ 280220 w 1408471"/>
              <a:gd name="connsiteY69" fmla="*/ 1253613 h 5641258"/>
              <a:gd name="connsiteX70" fmla="*/ 265471 w 1408471"/>
              <a:gd name="connsiteY70" fmla="*/ 1460091 h 5641258"/>
              <a:gd name="connsiteX71" fmla="*/ 261937 w 1408471"/>
              <a:gd name="connsiteY71" fmla="*/ 1654662 h 5641258"/>
              <a:gd name="connsiteX72" fmla="*/ 235974 w 1408471"/>
              <a:gd name="connsiteY72" fmla="*/ 1777181 h 5641258"/>
              <a:gd name="connsiteX73" fmla="*/ 199103 w 1408471"/>
              <a:gd name="connsiteY73" fmla="*/ 1909917 h 5641258"/>
              <a:gd name="connsiteX74" fmla="*/ 159620 w 1408471"/>
              <a:gd name="connsiteY74" fmla="*/ 2042421 h 5641258"/>
              <a:gd name="connsiteX75" fmla="*/ 127052 w 1408471"/>
              <a:gd name="connsiteY75" fmla="*/ 2219633 h 5641258"/>
              <a:gd name="connsiteX76" fmla="*/ 98016 w 1408471"/>
              <a:gd name="connsiteY76" fmla="*/ 2480342 h 5641258"/>
              <a:gd name="connsiteX77" fmla="*/ 80886 w 1408471"/>
              <a:gd name="connsiteY77" fmla="*/ 2750806 h 5641258"/>
              <a:gd name="connsiteX78" fmla="*/ 66368 w 1408471"/>
              <a:gd name="connsiteY78" fmla="*/ 2905433 h 5641258"/>
              <a:gd name="connsiteX79" fmla="*/ 51620 w 1408471"/>
              <a:gd name="connsiteY79" fmla="*/ 3111910 h 5641258"/>
              <a:gd name="connsiteX80" fmla="*/ 58994 w 1408471"/>
              <a:gd name="connsiteY80" fmla="*/ 3333136 h 5641258"/>
              <a:gd name="connsiteX81" fmla="*/ 88491 w 1408471"/>
              <a:gd name="connsiteY81" fmla="*/ 3473246 h 5641258"/>
              <a:gd name="connsiteX82" fmla="*/ 109154 w 1408471"/>
              <a:gd name="connsiteY82" fmla="*/ 3610283 h 5641258"/>
              <a:gd name="connsiteX83" fmla="*/ 140110 w 1408471"/>
              <a:gd name="connsiteY83" fmla="*/ 3746091 h 5641258"/>
              <a:gd name="connsiteX84" fmla="*/ 169376 w 1408471"/>
              <a:gd name="connsiteY84" fmla="*/ 3882129 h 5641258"/>
              <a:gd name="connsiteX85" fmla="*/ 147484 w 1408471"/>
              <a:gd name="connsiteY85" fmla="*/ 4055807 h 5641258"/>
              <a:gd name="connsiteX86" fmla="*/ 125361 w 1408471"/>
              <a:gd name="connsiteY86" fmla="*/ 4291781 h 5641258"/>
              <a:gd name="connsiteX87" fmla="*/ 70439 w 1408471"/>
              <a:gd name="connsiteY87" fmla="*/ 4630994 h 5641258"/>
              <a:gd name="connsiteX88" fmla="*/ 14749 w 1408471"/>
              <a:gd name="connsiteY88" fmla="*/ 4962833 h 5641258"/>
              <a:gd name="connsiteX89" fmla="*/ 0 w 1408471"/>
              <a:gd name="connsiteY89" fmla="*/ 5036575 h 5641258"/>
              <a:gd name="connsiteX90" fmla="*/ 330380 w 1408471"/>
              <a:gd name="connsiteY90" fmla="*/ 5154332 h 5641258"/>
              <a:gd name="connsiteX91" fmla="*/ 321392 w 1408471"/>
              <a:gd name="connsiteY91" fmla="*/ 5382700 h 5641258"/>
              <a:gd name="connsiteX92" fmla="*/ 376084 w 1408471"/>
              <a:gd name="connsiteY92" fmla="*/ 5378169 h 5641258"/>
              <a:gd name="connsiteX0" fmla="*/ 376084 w 1408471"/>
              <a:gd name="connsiteY0" fmla="*/ 5378169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60233 w 1408471"/>
              <a:gd name="connsiteY10" fmla="*/ 5461666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56059 w 1408471"/>
              <a:gd name="connsiteY18" fmla="*/ 5268324 h 5641258"/>
              <a:gd name="connsiteX19" fmla="*/ 1025013 w 1408471"/>
              <a:gd name="connsiteY19" fmla="*/ 5213555 h 5641258"/>
              <a:gd name="connsiteX20" fmla="*/ 1074251 w 1408471"/>
              <a:gd name="connsiteY20" fmla="*/ 5178835 h 5641258"/>
              <a:gd name="connsiteX21" fmla="*/ 1083775 w 1408471"/>
              <a:gd name="connsiteY21" fmla="*/ 5047252 h 5641258"/>
              <a:gd name="connsiteX22" fmla="*/ 1152295 w 1408471"/>
              <a:gd name="connsiteY22" fmla="*/ 5037036 h 5641258"/>
              <a:gd name="connsiteX23" fmla="*/ 1216742 w 1408471"/>
              <a:gd name="connsiteY23" fmla="*/ 5058697 h 5641258"/>
              <a:gd name="connsiteX24" fmla="*/ 1320441 w 1408471"/>
              <a:gd name="connsiteY24" fmla="*/ 5035115 h 5641258"/>
              <a:gd name="connsiteX25" fmla="*/ 1253613 w 1408471"/>
              <a:gd name="connsiteY25" fmla="*/ 4542504 h 5641258"/>
              <a:gd name="connsiteX26" fmla="*/ 1268361 w 1408471"/>
              <a:gd name="connsiteY26" fmla="*/ 4299155 h 5641258"/>
              <a:gd name="connsiteX27" fmla="*/ 1238635 w 1408471"/>
              <a:gd name="connsiteY27" fmla="*/ 3864078 h 5641258"/>
              <a:gd name="connsiteX28" fmla="*/ 1218893 w 1408471"/>
              <a:gd name="connsiteY28" fmla="*/ 3524865 h 5641258"/>
              <a:gd name="connsiteX29" fmla="*/ 1236714 w 1408471"/>
              <a:gd name="connsiteY29" fmla="*/ 3374077 h 5641258"/>
              <a:gd name="connsiteX30" fmla="*/ 1318982 w 1408471"/>
              <a:gd name="connsiteY30" fmla="*/ 3355873 h 5641258"/>
              <a:gd name="connsiteX31" fmla="*/ 1386349 w 1408471"/>
              <a:gd name="connsiteY31" fmla="*/ 3303639 h 5641258"/>
              <a:gd name="connsiteX32" fmla="*/ 1359464 w 1408471"/>
              <a:gd name="connsiteY32" fmla="*/ 3182042 h 5641258"/>
              <a:gd name="connsiteX33" fmla="*/ 1342795 w 1408471"/>
              <a:gd name="connsiteY33" fmla="*/ 2910195 h 5641258"/>
              <a:gd name="connsiteX34" fmla="*/ 1312607 w 1408471"/>
              <a:gd name="connsiteY34" fmla="*/ 2448233 h 5641258"/>
              <a:gd name="connsiteX35" fmla="*/ 1275736 w 1408471"/>
              <a:gd name="connsiteY35" fmla="*/ 1976284 h 5641258"/>
              <a:gd name="connsiteX36" fmla="*/ 1231491 w 1408471"/>
              <a:gd name="connsiteY36" fmla="*/ 1673942 h 5641258"/>
              <a:gd name="connsiteX37" fmla="*/ 1194620 w 1408471"/>
              <a:gd name="connsiteY37" fmla="*/ 1423220 h 5641258"/>
              <a:gd name="connsiteX38" fmla="*/ 1113503 w 1408471"/>
              <a:gd name="connsiteY38" fmla="*/ 1187246 h 5641258"/>
              <a:gd name="connsiteX39" fmla="*/ 1076632 w 1408471"/>
              <a:gd name="connsiteY39" fmla="*/ 1032388 h 5641258"/>
              <a:gd name="connsiteX40" fmla="*/ 1017639 w 1408471"/>
              <a:gd name="connsiteY40" fmla="*/ 943897 h 5641258"/>
              <a:gd name="connsiteX41" fmla="*/ 1098755 w 1408471"/>
              <a:gd name="connsiteY41" fmla="*/ 870155 h 5641258"/>
              <a:gd name="connsiteX42" fmla="*/ 1128252 w 1408471"/>
              <a:gd name="connsiteY42" fmla="*/ 752168 h 5641258"/>
              <a:gd name="connsiteX43" fmla="*/ 1128252 w 1408471"/>
              <a:gd name="connsiteY43" fmla="*/ 685800 h 5641258"/>
              <a:gd name="connsiteX44" fmla="*/ 1098755 w 1408471"/>
              <a:gd name="connsiteY44" fmla="*/ 553065 h 5641258"/>
              <a:gd name="connsiteX45" fmla="*/ 1135626 w 1408471"/>
              <a:gd name="connsiteY45" fmla="*/ 530942 h 5641258"/>
              <a:gd name="connsiteX46" fmla="*/ 1106129 w 1408471"/>
              <a:gd name="connsiteY46" fmla="*/ 449826 h 5641258"/>
              <a:gd name="connsiteX47" fmla="*/ 1172497 w 1408471"/>
              <a:gd name="connsiteY47" fmla="*/ 353962 h 5641258"/>
              <a:gd name="connsiteX48" fmla="*/ 1209368 w 1408471"/>
              <a:gd name="connsiteY48" fmla="*/ 206478 h 5641258"/>
              <a:gd name="connsiteX49" fmla="*/ 1128252 w 1408471"/>
              <a:gd name="connsiteY49" fmla="*/ 81117 h 5641258"/>
              <a:gd name="connsiteX50" fmla="*/ 958645 w 1408471"/>
              <a:gd name="connsiteY50" fmla="*/ 29497 h 5641258"/>
              <a:gd name="connsiteX51" fmla="*/ 796413 w 1408471"/>
              <a:gd name="connsiteY51" fmla="*/ 0 h 5641258"/>
              <a:gd name="connsiteX52" fmla="*/ 715297 w 1408471"/>
              <a:gd name="connsiteY52" fmla="*/ 7375 h 5641258"/>
              <a:gd name="connsiteX53" fmla="*/ 612058 w 1408471"/>
              <a:gd name="connsiteY53" fmla="*/ 73742 h 5641258"/>
              <a:gd name="connsiteX54" fmla="*/ 545691 w 1408471"/>
              <a:gd name="connsiteY54" fmla="*/ 191729 h 5641258"/>
              <a:gd name="connsiteX55" fmla="*/ 508820 w 1408471"/>
              <a:gd name="connsiteY55" fmla="*/ 309717 h 5641258"/>
              <a:gd name="connsiteX56" fmla="*/ 494071 w 1408471"/>
              <a:gd name="connsiteY56" fmla="*/ 435078 h 5641258"/>
              <a:gd name="connsiteX57" fmla="*/ 398207 w 1408471"/>
              <a:gd name="connsiteY57" fmla="*/ 479323 h 5641258"/>
              <a:gd name="connsiteX58" fmla="*/ 371629 w 1408471"/>
              <a:gd name="connsiteY58" fmla="*/ 619663 h 5641258"/>
              <a:gd name="connsiteX59" fmla="*/ 331839 w 1408471"/>
              <a:gd name="connsiteY59" fmla="*/ 685800 h 5641258"/>
              <a:gd name="connsiteX60" fmla="*/ 320394 w 1408471"/>
              <a:gd name="connsiteY60" fmla="*/ 766685 h 5641258"/>
              <a:gd name="connsiteX61" fmla="*/ 390832 w 1408471"/>
              <a:gd name="connsiteY61" fmla="*/ 833284 h 5641258"/>
              <a:gd name="connsiteX62" fmla="*/ 405581 w 1408471"/>
              <a:gd name="connsiteY62" fmla="*/ 840658 h 5641258"/>
              <a:gd name="connsiteX63" fmla="*/ 364870 w 1408471"/>
              <a:gd name="connsiteY63" fmla="*/ 885134 h 5641258"/>
              <a:gd name="connsiteX64" fmla="*/ 339213 w 1408471"/>
              <a:gd name="connsiteY64" fmla="*/ 921775 h 5641258"/>
              <a:gd name="connsiteX65" fmla="*/ 265471 w 1408471"/>
              <a:gd name="connsiteY65" fmla="*/ 966020 h 5641258"/>
              <a:gd name="connsiteX66" fmla="*/ 252874 w 1408471"/>
              <a:gd name="connsiteY66" fmla="*/ 1048826 h 5641258"/>
              <a:gd name="connsiteX67" fmla="*/ 327076 w 1408471"/>
              <a:gd name="connsiteY67" fmla="*/ 1093302 h 5641258"/>
              <a:gd name="connsiteX68" fmla="*/ 309716 w 1408471"/>
              <a:gd name="connsiteY68" fmla="*/ 1150375 h 5641258"/>
              <a:gd name="connsiteX69" fmla="*/ 280220 w 1408471"/>
              <a:gd name="connsiteY69" fmla="*/ 1253613 h 5641258"/>
              <a:gd name="connsiteX70" fmla="*/ 265471 w 1408471"/>
              <a:gd name="connsiteY70" fmla="*/ 1460091 h 5641258"/>
              <a:gd name="connsiteX71" fmla="*/ 261937 w 1408471"/>
              <a:gd name="connsiteY71" fmla="*/ 1654662 h 5641258"/>
              <a:gd name="connsiteX72" fmla="*/ 235974 w 1408471"/>
              <a:gd name="connsiteY72" fmla="*/ 1777181 h 5641258"/>
              <a:gd name="connsiteX73" fmla="*/ 199103 w 1408471"/>
              <a:gd name="connsiteY73" fmla="*/ 1909917 h 5641258"/>
              <a:gd name="connsiteX74" fmla="*/ 159620 w 1408471"/>
              <a:gd name="connsiteY74" fmla="*/ 2042421 h 5641258"/>
              <a:gd name="connsiteX75" fmla="*/ 127052 w 1408471"/>
              <a:gd name="connsiteY75" fmla="*/ 2219633 h 5641258"/>
              <a:gd name="connsiteX76" fmla="*/ 98016 w 1408471"/>
              <a:gd name="connsiteY76" fmla="*/ 2480342 h 5641258"/>
              <a:gd name="connsiteX77" fmla="*/ 80886 w 1408471"/>
              <a:gd name="connsiteY77" fmla="*/ 2750806 h 5641258"/>
              <a:gd name="connsiteX78" fmla="*/ 66368 w 1408471"/>
              <a:gd name="connsiteY78" fmla="*/ 2905433 h 5641258"/>
              <a:gd name="connsiteX79" fmla="*/ 51620 w 1408471"/>
              <a:gd name="connsiteY79" fmla="*/ 3111910 h 5641258"/>
              <a:gd name="connsiteX80" fmla="*/ 58994 w 1408471"/>
              <a:gd name="connsiteY80" fmla="*/ 3333136 h 5641258"/>
              <a:gd name="connsiteX81" fmla="*/ 88491 w 1408471"/>
              <a:gd name="connsiteY81" fmla="*/ 3473246 h 5641258"/>
              <a:gd name="connsiteX82" fmla="*/ 109154 w 1408471"/>
              <a:gd name="connsiteY82" fmla="*/ 3610283 h 5641258"/>
              <a:gd name="connsiteX83" fmla="*/ 140110 w 1408471"/>
              <a:gd name="connsiteY83" fmla="*/ 3746091 h 5641258"/>
              <a:gd name="connsiteX84" fmla="*/ 169376 w 1408471"/>
              <a:gd name="connsiteY84" fmla="*/ 3882129 h 5641258"/>
              <a:gd name="connsiteX85" fmla="*/ 147484 w 1408471"/>
              <a:gd name="connsiteY85" fmla="*/ 4055807 h 5641258"/>
              <a:gd name="connsiteX86" fmla="*/ 125361 w 1408471"/>
              <a:gd name="connsiteY86" fmla="*/ 4291781 h 5641258"/>
              <a:gd name="connsiteX87" fmla="*/ 70439 w 1408471"/>
              <a:gd name="connsiteY87" fmla="*/ 4630994 h 5641258"/>
              <a:gd name="connsiteX88" fmla="*/ 14749 w 1408471"/>
              <a:gd name="connsiteY88" fmla="*/ 4962833 h 5641258"/>
              <a:gd name="connsiteX89" fmla="*/ 0 w 1408471"/>
              <a:gd name="connsiteY89" fmla="*/ 5036575 h 5641258"/>
              <a:gd name="connsiteX90" fmla="*/ 330380 w 1408471"/>
              <a:gd name="connsiteY90" fmla="*/ 5154332 h 5641258"/>
              <a:gd name="connsiteX91" fmla="*/ 321392 w 1408471"/>
              <a:gd name="connsiteY91" fmla="*/ 5382700 h 5641258"/>
              <a:gd name="connsiteX92" fmla="*/ 376084 w 1408471"/>
              <a:gd name="connsiteY92" fmla="*/ 5378169 h 5641258"/>
              <a:gd name="connsiteX0" fmla="*/ 376084 w 1408471"/>
              <a:gd name="connsiteY0" fmla="*/ 5378169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60233 w 1408471"/>
              <a:gd name="connsiteY10" fmla="*/ 5461666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56059 w 1408471"/>
              <a:gd name="connsiteY18" fmla="*/ 5268324 h 5641258"/>
              <a:gd name="connsiteX19" fmla="*/ 1025013 w 1408471"/>
              <a:gd name="connsiteY19" fmla="*/ 5213555 h 5641258"/>
              <a:gd name="connsiteX20" fmla="*/ 1074251 w 1408471"/>
              <a:gd name="connsiteY20" fmla="*/ 5178835 h 5641258"/>
              <a:gd name="connsiteX21" fmla="*/ 1083775 w 1408471"/>
              <a:gd name="connsiteY21" fmla="*/ 5047252 h 5641258"/>
              <a:gd name="connsiteX22" fmla="*/ 1152295 w 1408471"/>
              <a:gd name="connsiteY22" fmla="*/ 5037036 h 5641258"/>
              <a:gd name="connsiteX23" fmla="*/ 1216742 w 1408471"/>
              <a:gd name="connsiteY23" fmla="*/ 5058697 h 5641258"/>
              <a:gd name="connsiteX24" fmla="*/ 1320441 w 1408471"/>
              <a:gd name="connsiteY24" fmla="*/ 5035115 h 5641258"/>
              <a:gd name="connsiteX25" fmla="*/ 1253613 w 1408471"/>
              <a:gd name="connsiteY25" fmla="*/ 4542504 h 5641258"/>
              <a:gd name="connsiteX26" fmla="*/ 1268361 w 1408471"/>
              <a:gd name="connsiteY26" fmla="*/ 4299155 h 5641258"/>
              <a:gd name="connsiteX27" fmla="*/ 1238635 w 1408471"/>
              <a:gd name="connsiteY27" fmla="*/ 3864078 h 5641258"/>
              <a:gd name="connsiteX28" fmla="*/ 1218893 w 1408471"/>
              <a:gd name="connsiteY28" fmla="*/ 3524865 h 5641258"/>
              <a:gd name="connsiteX29" fmla="*/ 1236714 w 1408471"/>
              <a:gd name="connsiteY29" fmla="*/ 3374077 h 5641258"/>
              <a:gd name="connsiteX30" fmla="*/ 1318982 w 1408471"/>
              <a:gd name="connsiteY30" fmla="*/ 3355873 h 5641258"/>
              <a:gd name="connsiteX31" fmla="*/ 1386349 w 1408471"/>
              <a:gd name="connsiteY31" fmla="*/ 3303639 h 5641258"/>
              <a:gd name="connsiteX32" fmla="*/ 1359464 w 1408471"/>
              <a:gd name="connsiteY32" fmla="*/ 3182042 h 5641258"/>
              <a:gd name="connsiteX33" fmla="*/ 1342795 w 1408471"/>
              <a:gd name="connsiteY33" fmla="*/ 2910195 h 5641258"/>
              <a:gd name="connsiteX34" fmla="*/ 1312607 w 1408471"/>
              <a:gd name="connsiteY34" fmla="*/ 2448233 h 5641258"/>
              <a:gd name="connsiteX35" fmla="*/ 1275736 w 1408471"/>
              <a:gd name="connsiteY35" fmla="*/ 1976284 h 5641258"/>
              <a:gd name="connsiteX36" fmla="*/ 1231491 w 1408471"/>
              <a:gd name="connsiteY36" fmla="*/ 1673942 h 5641258"/>
              <a:gd name="connsiteX37" fmla="*/ 1194620 w 1408471"/>
              <a:gd name="connsiteY37" fmla="*/ 1423220 h 5641258"/>
              <a:gd name="connsiteX38" fmla="*/ 1113503 w 1408471"/>
              <a:gd name="connsiteY38" fmla="*/ 1187246 h 5641258"/>
              <a:gd name="connsiteX39" fmla="*/ 1076632 w 1408471"/>
              <a:gd name="connsiteY39" fmla="*/ 1032388 h 5641258"/>
              <a:gd name="connsiteX40" fmla="*/ 1017639 w 1408471"/>
              <a:gd name="connsiteY40" fmla="*/ 943897 h 5641258"/>
              <a:gd name="connsiteX41" fmla="*/ 1098755 w 1408471"/>
              <a:gd name="connsiteY41" fmla="*/ 870155 h 5641258"/>
              <a:gd name="connsiteX42" fmla="*/ 1128252 w 1408471"/>
              <a:gd name="connsiteY42" fmla="*/ 752168 h 5641258"/>
              <a:gd name="connsiteX43" fmla="*/ 1128252 w 1408471"/>
              <a:gd name="connsiteY43" fmla="*/ 685800 h 5641258"/>
              <a:gd name="connsiteX44" fmla="*/ 1098755 w 1408471"/>
              <a:gd name="connsiteY44" fmla="*/ 553065 h 5641258"/>
              <a:gd name="connsiteX45" fmla="*/ 1135626 w 1408471"/>
              <a:gd name="connsiteY45" fmla="*/ 530942 h 5641258"/>
              <a:gd name="connsiteX46" fmla="*/ 1106129 w 1408471"/>
              <a:gd name="connsiteY46" fmla="*/ 449826 h 5641258"/>
              <a:gd name="connsiteX47" fmla="*/ 1172497 w 1408471"/>
              <a:gd name="connsiteY47" fmla="*/ 353962 h 5641258"/>
              <a:gd name="connsiteX48" fmla="*/ 1209368 w 1408471"/>
              <a:gd name="connsiteY48" fmla="*/ 206478 h 5641258"/>
              <a:gd name="connsiteX49" fmla="*/ 1128252 w 1408471"/>
              <a:gd name="connsiteY49" fmla="*/ 81117 h 5641258"/>
              <a:gd name="connsiteX50" fmla="*/ 958645 w 1408471"/>
              <a:gd name="connsiteY50" fmla="*/ 29497 h 5641258"/>
              <a:gd name="connsiteX51" fmla="*/ 796413 w 1408471"/>
              <a:gd name="connsiteY51" fmla="*/ 0 h 5641258"/>
              <a:gd name="connsiteX52" fmla="*/ 715297 w 1408471"/>
              <a:gd name="connsiteY52" fmla="*/ 7375 h 5641258"/>
              <a:gd name="connsiteX53" fmla="*/ 612058 w 1408471"/>
              <a:gd name="connsiteY53" fmla="*/ 73742 h 5641258"/>
              <a:gd name="connsiteX54" fmla="*/ 545691 w 1408471"/>
              <a:gd name="connsiteY54" fmla="*/ 191729 h 5641258"/>
              <a:gd name="connsiteX55" fmla="*/ 508820 w 1408471"/>
              <a:gd name="connsiteY55" fmla="*/ 309717 h 5641258"/>
              <a:gd name="connsiteX56" fmla="*/ 494071 w 1408471"/>
              <a:gd name="connsiteY56" fmla="*/ 435078 h 5641258"/>
              <a:gd name="connsiteX57" fmla="*/ 431544 w 1408471"/>
              <a:gd name="connsiteY57" fmla="*/ 500754 h 5641258"/>
              <a:gd name="connsiteX58" fmla="*/ 371629 w 1408471"/>
              <a:gd name="connsiteY58" fmla="*/ 619663 h 5641258"/>
              <a:gd name="connsiteX59" fmla="*/ 331839 w 1408471"/>
              <a:gd name="connsiteY59" fmla="*/ 685800 h 5641258"/>
              <a:gd name="connsiteX60" fmla="*/ 320394 w 1408471"/>
              <a:gd name="connsiteY60" fmla="*/ 766685 h 5641258"/>
              <a:gd name="connsiteX61" fmla="*/ 390832 w 1408471"/>
              <a:gd name="connsiteY61" fmla="*/ 833284 h 5641258"/>
              <a:gd name="connsiteX62" fmla="*/ 405581 w 1408471"/>
              <a:gd name="connsiteY62" fmla="*/ 840658 h 5641258"/>
              <a:gd name="connsiteX63" fmla="*/ 364870 w 1408471"/>
              <a:gd name="connsiteY63" fmla="*/ 885134 h 5641258"/>
              <a:gd name="connsiteX64" fmla="*/ 339213 w 1408471"/>
              <a:gd name="connsiteY64" fmla="*/ 921775 h 5641258"/>
              <a:gd name="connsiteX65" fmla="*/ 265471 w 1408471"/>
              <a:gd name="connsiteY65" fmla="*/ 966020 h 5641258"/>
              <a:gd name="connsiteX66" fmla="*/ 252874 w 1408471"/>
              <a:gd name="connsiteY66" fmla="*/ 1048826 h 5641258"/>
              <a:gd name="connsiteX67" fmla="*/ 327076 w 1408471"/>
              <a:gd name="connsiteY67" fmla="*/ 1093302 h 5641258"/>
              <a:gd name="connsiteX68" fmla="*/ 309716 w 1408471"/>
              <a:gd name="connsiteY68" fmla="*/ 1150375 h 5641258"/>
              <a:gd name="connsiteX69" fmla="*/ 280220 w 1408471"/>
              <a:gd name="connsiteY69" fmla="*/ 1253613 h 5641258"/>
              <a:gd name="connsiteX70" fmla="*/ 265471 w 1408471"/>
              <a:gd name="connsiteY70" fmla="*/ 1460091 h 5641258"/>
              <a:gd name="connsiteX71" fmla="*/ 261937 w 1408471"/>
              <a:gd name="connsiteY71" fmla="*/ 1654662 h 5641258"/>
              <a:gd name="connsiteX72" fmla="*/ 235974 w 1408471"/>
              <a:gd name="connsiteY72" fmla="*/ 1777181 h 5641258"/>
              <a:gd name="connsiteX73" fmla="*/ 199103 w 1408471"/>
              <a:gd name="connsiteY73" fmla="*/ 1909917 h 5641258"/>
              <a:gd name="connsiteX74" fmla="*/ 159620 w 1408471"/>
              <a:gd name="connsiteY74" fmla="*/ 2042421 h 5641258"/>
              <a:gd name="connsiteX75" fmla="*/ 127052 w 1408471"/>
              <a:gd name="connsiteY75" fmla="*/ 2219633 h 5641258"/>
              <a:gd name="connsiteX76" fmla="*/ 98016 w 1408471"/>
              <a:gd name="connsiteY76" fmla="*/ 2480342 h 5641258"/>
              <a:gd name="connsiteX77" fmla="*/ 80886 w 1408471"/>
              <a:gd name="connsiteY77" fmla="*/ 2750806 h 5641258"/>
              <a:gd name="connsiteX78" fmla="*/ 66368 w 1408471"/>
              <a:gd name="connsiteY78" fmla="*/ 2905433 h 5641258"/>
              <a:gd name="connsiteX79" fmla="*/ 51620 w 1408471"/>
              <a:gd name="connsiteY79" fmla="*/ 3111910 h 5641258"/>
              <a:gd name="connsiteX80" fmla="*/ 58994 w 1408471"/>
              <a:gd name="connsiteY80" fmla="*/ 3333136 h 5641258"/>
              <a:gd name="connsiteX81" fmla="*/ 88491 w 1408471"/>
              <a:gd name="connsiteY81" fmla="*/ 3473246 h 5641258"/>
              <a:gd name="connsiteX82" fmla="*/ 109154 w 1408471"/>
              <a:gd name="connsiteY82" fmla="*/ 3610283 h 5641258"/>
              <a:gd name="connsiteX83" fmla="*/ 140110 w 1408471"/>
              <a:gd name="connsiteY83" fmla="*/ 3746091 h 5641258"/>
              <a:gd name="connsiteX84" fmla="*/ 169376 w 1408471"/>
              <a:gd name="connsiteY84" fmla="*/ 3882129 h 5641258"/>
              <a:gd name="connsiteX85" fmla="*/ 147484 w 1408471"/>
              <a:gd name="connsiteY85" fmla="*/ 4055807 h 5641258"/>
              <a:gd name="connsiteX86" fmla="*/ 125361 w 1408471"/>
              <a:gd name="connsiteY86" fmla="*/ 4291781 h 5641258"/>
              <a:gd name="connsiteX87" fmla="*/ 70439 w 1408471"/>
              <a:gd name="connsiteY87" fmla="*/ 4630994 h 5641258"/>
              <a:gd name="connsiteX88" fmla="*/ 14749 w 1408471"/>
              <a:gd name="connsiteY88" fmla="*/ 4962833 h 5641258"/>
              <a:gd name="connsiteX89" fmla="*/ 0 w 1408471"/>
              <a:gd name="connsiteY89" fmla="*/ 5036575 h 5641258"/>
              <a:gd name="connsiteX90" fmla="*/ 330380 w 1408471"/>
              <a:gd name="connsiteY90" fmla="*/ 5154332 h 5641258"/>
              <a:gd name="connsiteX91" fmla="*/ 321392 w 1408471"/>
              <a:gd name="connsiteY91" fmla="*/ 5382700 h 5641258"/>
              <a:gd name="connsiteX92" fmla="*/ 376084 w 1408471"/>
              <a:gd name="connsiteY92" fmla="*/ 5378169 h 5641258"/>
              <a:gd name="connsiteX0" fmla="*/ 376084 w 1408471"/>
              <a:gd name="connsiteY0" fmla="*/ 5378169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60233 w 1408471"/>
              <a:gd name="connsiteY10" fmla="*/ 5461666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56059 w 1408471"/>
              <a:gd name="connsiteY18" fmla="*/ 5268324 h 5641258"/>
              <a:gd name="connsiteX19" fmla="*/ 1025013 w 1408471"/>
              <a:gd name="connsiteY19" fmla="*/ 5213555 h 5641258"/>
              <a:gd name="connsiteX20" fmla="*/ 1074251 w 1408471"/>
              <a:gd name="connsiteY20" fmla="*/ 5178835 h 5641258"/>
              <a:gd name="connsiteX21" fmla="*/ 1083775 w 1408471"/>
              <a:gd name="connsiteY21" fmla="*/ 5047252 h 5641258"/>
              <a:gd name="connsiteX22" fmla="*/ 1152295 w 1408471"/>
              <a:gd name="connsiteY22" fmla="*/ 5037036 h 5641258"/>
              <a:gd name="connsiteX23" fmla="*/ 1216742 w 1408471"/>
              <a:gd name="connsiteY23" fmla="*/ 5058697 h 5641258"/>
              <a:gd name="connsiteX24" fmla="*/ 1320441 w 1408471"/>
              <a:gd name="connsiteY24" fmla="*/ 5035115 h 5641258"/>
              <a:gd name="connsiteX25" fmla="*/ 1253613 w 1408471"/>
              <a:gd name="connsiteY25" fmla="*/ 4542504 h 5641258"/>
              <a:gd name="connsiteX26" fmla="*/ 1268361 w 1408471"/>
              <a:gd name="connsiteY26" fmla="*/ 4299155 h 5641258"/>
              <a:gd name="connsiteX27" fmla="*/ 1238635 w 1408471"/>
              <a:gd name="connsiteY27" fmla="*/ 3864078 h 5641258"/>
              <a:gd name="connsiteX28" fmla="*/ 1218893 w 1408471"/>
              <a:gd name="connsiteY28" fmla="*/ 3524865 h 5641258"/>
              <a:gd name="connsiteX29" fmla="*/ 1236714 w 1408471"/>
              <a:gd name="connsiteY29" fmla="*/ 3374077 h 5641258"/>
              <a:gd name="connsiteX30" fmla="*/ 1318982 w 1408471"/>
              <a:gd name="connsiteY30" fmla="*/ 3355873 h 5641258"/>
              <a:gd name="connsiteX31" fmla="*/ 1386349 w 1408471"/>
              <a:gd name="connsiteY31" fmla="*/ 3303639 h 5641258"/>
              <a:gd name="connsiteX32" fmla="*/ 1359464 w 1408471"/>
              <a:gd name="connsiteY32" fmla="*/ 3182042 h 5641258"/>
              <a:gd name="connsiteX33" fmla="*/ 1342795 w 1408471"/>
              <a:gd name="connsiteY33" fmla="*/ 2910195 h 5641258"/>
              <a:gd name="connsiteX34" fmla="*/ 1312607 w 1408471"/>
              <a:gd name="connsiteY34" fmla="*/ 2448233 h 5641258"/>
              <a:gd name="connsiteX35" fmla="*/ 1275736 w 1408471"/>
              <a:gd name="connsiteY35" fmla="*/ 1976284 h 5641258"/>
              <a:gd name="connsiteX36" fmla="*/ 1231491 w 1408471"/>
              <a:gd name="connsiteY36" fmla="*/ 1673942 h 5641258"/>
              <a:gd name="connsiteX37" fmla="*/ 1194620 w 1408471"/>
              <a:gd name="connsiteY37" fmla="*/ 1423220 h 5641258"/>
              <a:gd name="connsiteX38" fmla="*/ 1113503 w 1408471"/>
              <a:gd name="connsiteY38" fmla="*/ 1187246 h 5641258"/>
              <a:gd name="connsiteX39" fmla="*/ 1076632 w 1408471"/>
              <a:gd name="connsiteY39" fmla="*/ 1032388 h 5641258"/>
              <a:gd name="connsiteX40" fmla="*/ 1017639 w 1408471"/>
              <a:gd name="connsiteY40" fmla="*/ 943897 h 5641258"/>
              <a:gd name="connsiteX41" fmla="*/ 1098755 w 1408471"/>
              <a:gd name="connsiteY41" fmla="*/ 870155 h 5641258"/>
              <a:gd name="connsiteX42" fmla="*/ 1128252 w 1408471"/>
              <a:gd name="connsiteY42" fmla="*/ 752168 h 5641258"/>
              <a:gd name="connsiteX43" fmla="*/ 1128252 w 1408471"/>
              <a:gd name="connsiteY43" fmla="*/ 685800 h 5641258"/>
              <a:gd name="connsiteX44" fmla="*/ 1098755 w 1408471"/>
              <a:gd name="connsiteY44" fmla="*/ 553065 h 5641258"/>
              <a:gd name="connsiteX45" fmla="*/ 1135626 w 1408471"/>
              <a:gd name="connsiteY45" fmla="*/ 530942 h 5641258"/>
              <a:gd name="connsiteX46" fmla="*/ 1106129 w 1408471"/>
              <a:gd name="connsiteY46" fmla="*/ 449826 h 5641258"/>
              <a:gd name="connsiteX47" fmla="*/ 1172497 w 1408471"/>
              <a:gd name="connsiteY47" fmla="*/ 353962 h 5641258"/>
              <a:gd name="connsiteX48" fmla="*/ 1209368 w 1408471"/>
              <a:gd name="connsiteY48" fmla="*/ 206478 h 5641258"/>
              <a:gd name="connsiteX49" fmla="*/ 1128252 w 1408471"/>
              <a:gd name="connsiteY49" fmla="*/ 81117 h 5641258"/>
              <a:gd name="connsiteX50" fmla="*/ 958645 w 1408471"/>
              <a:gd name="connsiteY50" fmla="*/ 29497 h 5641258"/>
              <a:gd name="connsiteX51" fmla="*/ 796413 w 1408471"/>
              <a:gd name="connsiteY51" fmla="*/ 0 h 5641258"/>
              <a:gd name="connsiteX52" fmla="*/ 715297 w 1408471"/>
              <a:gd name="connsiteY52" fmla="*/ 7375 h 5641258"/>
              <a:gd name="connsiteX53" fmla="*/ 612058 w 1408471"/>
              <a:gd name="connsiteY53" fmla="*/ 73742 h 5641258"/>
              <a:gd name="connsiteX54" fmla="*/ 564741 w 1408471"/>
              <a:gd name="connsiteY54" fmla="*/ 191729 h 5641258"/>
              <a:gd name="connsiteX55" fmla="*/ 508820 w 1408471"/>
              <a:gd name="connsiteY55" fmla="*/ 309717 h 5641258"/>
              <a:gd name="connsiteX56" fmla="*/ 494071 w 1408471"/>
              <a:gd name="connsiteY56" fmla="*/ 435078 h 5641258"/>
              <a:gd name="connsiteX57" fmla="*/ 431544 w 1408471"/>
              <a:gd name="connsiteY57" fmla="*/ 500754 h 5641258"/>
              <a:gd name="connsiteX58" fmla="*/ 371629 w 1408471"/>
              <a:gd name="connsiteY58" fmla="*/ 619663 h 5641258"/>
              <a:gd name="connsiteX59" fmla="*/ 331839 w 1408471"/>
              <a:gd name="connsiteY59" fmla="*/ 685800 h 5641258"/>
              <a:gd name="connsiteX60" fmla="*/ 320394 w 1408471"/>
              <a:gd name="connsiteY60" fmla="*/ 766685 h 5641258"/>
              <a:gd name="connsiteX61" fmla="*/ 390832 w 1408471"/>
              <a:gd name="connsiteY61" fmla="*/ 833284 h 5641258"/>
              <a:gd name="connsiteX62" fmla="*/ 405581 w 1408471"/>
              <a:gd name="connsiteY62" fmla="*/ 840658 h 5641258"/>
              <a:gd name="connsiteX63" fmla="*/ 364870 w 1408471"/>
              <a:gd name="connsiteY63" fmla="*/ 885134 h 5641258"/>
              <a:gd name="connsiteX64" fmla="*/ 339213 w 1408471"/>
              <a:gd name="connsiteY64" fmla="*/ 921775 h 5641258"/>
              <a:gd name="connsiteX65" fmla="*/ 265471 w 1408471"/>
              <a:gd name="connsiteY65" fmla="*/ 966020 h 5641258"/>
              <a:gd name="connsiteX66" fmla="*/ 252874 w 1408471"/>
              <a:gd name="connsiteY66" fmla="*/ 1048826 h 5641258"/>
              <a:gd name="connsiteX67" fmla="*/ 327076 w 1408471"/>
              <a:gd name="connsiteY67" fmla="*/ 1093302 h 5641258"/>
              <a:gd name="connsiteX68" fmla="*/ 309716 w 1408471"/>
              <a:gd name="connsiteY68" fmla="*/ 1150375 h 5641258"/>
              <a:gd name="connsiteX69" fmla="*/ 280220 w 1408471"/>
              <a:gd name="connsiteY69" fmla="*/ 1253613 h 5641258"/>
              <a:gd name="connsiteX70" fmla="*/ 265471 w 1408471"/>
              <a:gd name="connsiteY70" fmla="*/ 1460091 h 5641258"/>
              <a:gd name="connsiteX71" fmla="*/ 261937 w 1408471"/>
              <a:gd name="connsiteY71" fmla="*/ 1654662 h 5641258"/>
              <a:gd name="connsiteX72" fmla="*/ 235974 w 1408471"/>
              <a:gd name="connsiteY72" fmla="*/ 1777181 h 5641258"/>
              <a:gd name="connsiteX73" fmla="*/ 199103 w 1408471"/>
              <a:gd name="connsiteY73" fmla="*/ 1909917 h 5641258"/>
              <a:gd name="connsiteX74" fmla="*/ 159620 w 1408471"/>
              <a:gd name="connsiteY74" fmla="*/ 2042421 h 5641258"/>
              <a:gd name="connsiteX75" fmla="*/ 127052 w 1408471"/>
              <a:gd name="connsiteY75" fmla="*/ 2219633 h 5641258"/>
              <a:gd name="connsiteX76" fmla="*/ 98016 w 1408471"/>
              <a:gd name="connsiteY76" fmla="*/ 2480342 h 5641258"/>
              <a:gd name="connsiteX77" fmla="*/ 80886 w 1408471"/>
              <a:gd name="connsiteY77" fmla="*/ 2750806 h 5641258"/>
              <a:gd name="connsiteX78" fmla="*/ 66368 w 1408471"/>
              <a:gd name="connsiteY78" fmla="*/ 2905433 h 5641258"/>
              <a:gd name="connsiteX79" fmla="*/ 51620 w 1408471"/>
              <a:gd name="connsiteY79" fmla="*/ 3111910 h 5641258"/>
              <a:gd name="connsiteX80" fmla="*/ 58994 w 1408471"/>
              <a:gd name="connsiteY80" fmla="*/ 3333136 h 5641258"/>
              <a:gd name="connsiteX81" fmla="*/ 88491 w 1408471"/>
              <a:gd name="connsiteY81" fmla="*/ 3473246 h 5641258"/>
              <a:gd name="connsiteX82" fmla="*/ 109154 w 1408471"/>
              <a:gd name="connsiteY82" fmla="*/ 3610283 h 5641258"/>
              <a:gd name="connsiteX83" fmla="*/ 140110 w 1408471"/>
              <a:gd name="connsiteY83" fmla="*/ 3746091 h 5641258"/>
              <a:gd name="connsiteX84" fmla="*/ 169376 w 1408471"/>
              <a:gd name="connsiteY84" fmla="*/ 3882129 h 5641258"/>
              <a:gd name="connsiteX85" fmla="*/ 147484 w 1408471"/>
              <a:gd name="connsiteY85" fmla="*/ 4055807 h 5641258"/>
              <a:gd name="connsiteX86" fmla="*/ 125361 w 1408471"/>
              <a:gd name="connsiteY86" fmla="*/ 4291781 h 5641258"/>
              <a:gd name="connsiteX87" fmla="*/ 70439 w 1408471"/>
              <a:gd name="connsiteY87" fmla="*/ 4630994 h 5641258"/>
              <a:gd name="connsiteX88" fmla="*/ 14749 w 1408471"/>
              <a:gd name="connsiteY88" fmla="*/ 4962833 h 5641258"/>
              <a:gd name="connsiteX89" fmla="*/ 0 w 1408471"/>
              <a:gd name="connsiteY89" fmla="*/ 5036575 h 5641258"/>
              <a:gd name="connsiteX90" fmla="*/ 330380 w 1408471"/>
              <a:gd name="connsiteY90" fmla="*/ 5154332 h 5641258"/>
              <a:gd name="connsiteX91" fmla="*/ 321392 w 1408471"/>
              <a:gd name="connsiteY91" fmla="*/ 5382700 h 5641258"/>
              <a:gd name="connsiteX92" fmla="*/ 376084 w 1408471"/>
              <a:gd name="connsiteY92" fmla="*/ 5378169 h 5641258"/>
              <a:gd name="connsiteX0" fmla="*/ 376084 w 1408471"/>
              <a:gd name="connsiteY0" fmla="*/ 5378169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60233 w 1408471"/>
              <a:gd name="connsiteY10" fmla="*/ 5461666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56059 w 1408471"/>
              <a:gd name="connsiteY18" fmla="*/ 5268324 h 5641258"/>
              <a:gd name="connsiteX19" fmla="*/ 1025013 w 1408471"/>
              <a:gd name="connsiteY19" fmla="*/ 5213555 h 5641258"/>
              <a:gd name="connsiteX20" fmla="*/ 1074251 w 1408471"/>
              <a:gd name="connsiteY20" fmla="*/ 5178835 h 5641258"/>
              <a:gd name="connsiteX21" fmla="*/ 1083775 w 1408471"/>
              <a:gd name="connsiteY21" fmla="*/ 5047252 h 5641258"/>
              <a:gd name="connsiteX22" fmla="*/ 1152295 w 1408471"/>
              <a:gd name="connsiteY22" fmla="*/ 5037036 h 5641258"/>
              <a:gd name="connsiteX23" fmla="*/ 1216742 w 1408471"/>
              <a:gd name="connsiteY23" fmla="*/ 5058697 h 5641258"/>
              <a:gd name="connsiteX24" fmla="*/ 1320441 w 1408471"/>
              <a:gd name="connsiteY24" fmla="*/ 5035115 h 5641258"/>
              <a:gd name="connsiteX25" fmla="*/ 1253613 w 1408471"/>
              <a:gd name="connsiteY25" fmla="*/ 4542504 h 5641258"/>
              <a:gd name="connsiteX26" fmla="*/ 1268361 w 1408471"/>
              <a:gd name="connsiteY26" fmla="*/ 4299155 h 5641258"/>
              <a:gd name="connsiteX27" fmla="*/ 1238635 w 1408471"/>
              <a:gd name="connsiteY27" fmla="*/ 3864078 h 5641258"/>
              <a:gd name="connsiteX28" fmla="*/ 1218893 w 1408471"/>
              <a:gd name="connsiteY28" fmla="*/ 3524865 h 5641258"/>
              <a:gd name="connsiteX29" fmla="*/ 1236714 w 1408471"/>
              <a:gd name="connsiteY29" fmla="*/ 3374077 h 5641258"/>
              <a:gd name="connsiteX30" fmla="*/ 1318982 w 1408471"/>
              <a:gd name="connsiteY30" fmla="*/ 3355873 h 5641258"/>
              <a:gd name="connsiteX31" fmla="*/ 1386349 w 1408471"/>
              <a:gd name="connsiteY31" fmla="*/ 3303639 h 5641258"/>
              <a:gd name="connsiteX32" fmla="*/ 1359464 w 1408471"/>
              <a:gd name="connsiteY32" fmla="*/ 3182042 h 5641258"/>
              <a:gd name="connsiteX33" fmla="*/ 1342795 w 1408471"/>
              <a:gd name="connsiteY33" fmla="*/ 2910195 h 5641258"/>
              <a:gd name="connsiteX34" fmla="*/ 1312607 w 1408471"/>
              <a:gd name="connsiteY34" fmla="*/ 2448233 h 5641258"/>
              <a:gd name="connsiteX35" fmla="*/ 1275736 w 1408471"/>
              <a:gd name="connsiteY35" fmla="*/ 1976284 h 5641258"/>
              <a:gd name="connsiteX36" fmla="*/ 1231491 w 1408471"/>
              <a:gd name="connsiteY36" fmla="*/ 1673942 h 5641258"/>
              <a:gd name="connsiteX37" fmla="*/ 1194620 w 1408471"/>
              <a:gd name="connsiteY37" fmla="*/ 1423220 h 5641258"/>
              <a:gd name="connsiteX38" fmla="*/ 1113503 w 1408471"/>
              <a:gd name="connsiteY38" fmla="*/ 1187246 h 5641258"/>
              <a:gd name="connsiteX39" fmla="*/ 1076632 w 1408471"/>
              <a:gd name="connsiteY39" fmla="*/ 1032388 h 5641258"/>
              <a:gd name="connsiteX40" fmla="*/ 1017639 w 1408471"/>
              <a:gd name="connsiteY40" fmla="*/ 943897 h 5641258"/>
              <a:gd name="connsiteX41" fmla="*/ 1098755 w 1408471"/>
              <a:gd name="connsiteY41" fmla="*/ 870155 h 5641258"/>
              <a:gd name="connsiteX42" fmla="*/ 1128252 w 1408471"/>
              <a:gd name="connsiteY42" fmla="*/ 752168 h 5641258"/>
              <a:gd name="connsiteX43" fmla="*/ 1128252 w 1408471"/>
              <a:gd name="connsiteY43" fmla="*/ 685800 h 5641258"/>
              <a:gd name="connsiteX44" fmla="*/ 1098755 w 1408471"/>
              <a:gd name="connsiteY44" fmla="*/ 553065 h 5641258"/>
              <a:gd name="connsiteX45" fmla="*/ 1135626 w 1408471"/>
              <a:gd name="connsiteY45" fmla="*/ 530942 h 5641258"/>
              <a:gd name="connsiteX46" fmla="*/ 1106129 w 1408471"/>
              <a:gd name="connsiteY46" fmla="*/ 449826 h 5641258"/>
              <a:gd name="connsiteX47" fmla="*/ 1172497 w 1408471"/>
              <a:gd name="connsiteY47" fmla="*/ 353962 h 5641258"/>
              <a:gd name="connsiteX48" fmla="*/ 1209368 w 1408471"/>
              <a:gd name="connsiteY48" fmla="*/ 206478 h 5641258"/>
              <a:gd name="connsiteX49" fmla="*/ 1128252 w 1408471"/>
              <a:gd name="connsiteY49" fmla="*/ 81117 h 5641258"/>
              <a:gd name="connsiteX50" fmla="*/ 958645 w 1408471"/>
              <a:gd name="connsiteY50" fmla="*/ 29497 h 5641258"/>
              <a:gd name="connsiteX51" fmla="*/ 796413 w 1408471"/>
              <a:gd name="connsiteY51" fmla="*/ 0 h 5641258"/>
              <a:gd name="connsiteX52" fmla="*/ 715297 w 1408471"/>
              <a:gd name="connsiteY52" fmla="*/ 7375 h 5641258"/>
              <a:gd name="connsiteX53" fmla="*/ 640633 w 1408471"/>
              <a:gd name="connsiteY53" fmla="*/ 80885 h 5641258"/>
              <a:gd name="connsiteX54" fmla="*/ 564741 w 1408471"/>
              <a:gd name="connsiteY54" fmla="*/ 191729 h 5641258"/>
              <a:gd name="connsiteX55" fmla="*/ 508820 w 1408471"/>
              <a:gd name="connsiteY55" fmla="*/ 309717 h 5641258"/>
              <a:gd name="connsiteX56" fmla="*/ 494071 w 1408471"/>
              <a:gd name="connsiteY56" fmla="*/ 435078 h 5641258"/>
              <a:gd name="connsiteX57" fmla="*/ 431544 w 1408471"/>
              <a:gd name="connsiteY57" fmla="*/ 500754 h 5641258"/>
              <a:gd name="connsiteX58" fmla="*/ 371629 w 1408471"/>
              <a:gd name="connsiteY58" fmla="*/ 619663 h 5641258"/>
              <a:gd name="connsiteX59" fmla="*/ 331839 w 1408471"/>
              <a:gd name="connsiteY59" fmla="*/ 685800 h 5641258"/>
              <a:gd name="connsiteX60" fmla="*/ 320394 w 1408471"/>
              <a:gd name="connsiteY60" fmla="*/ 766685 h 5641258"/>
              <a:gd name="connsiteX61" fmla="*/ 390832 w 1408471"/>
              <a:gd name="connsiteY61" fmla="*/ 833284 h 5641258"/>
              <a:gd name="connsiteX62" fmla="*/ 405581 w 1408471"/>
              <a:gd name="connsiteY62" fmla="*/ 840658 h 5641258"/>
              <a:gd name="connsiteX63" fmla="*/ 364870 w 1408471"/>
              <a:gd name="connsiteY63" fmla="*/ 885134 h 5641258"/>
              <a:gd name="connsiteX64" fmla="*/ 339213 w 1408471"/>
              <a:gd name="connsiteY64" fmla="*/ 921775 h 5641258"/>
              <a:gd name="connsiteX65" fmla="*/ 265471 w 1408471"/>
              <a:gd name="connsiteY65" fmla="*/ 966020 h 5641258"/>
              <a:gd name="connsiteX66" fmla="*/ 252874 w 1408471"/>
              <a:gd name="connsiteY66" fmla="*/ 1048826 h 5641258"/>
              <a:gd name="connsiteX67" fmla="*/ 327076 w 1408471"/>
              <a:gd name="connsiteY67" fmla="*/ 1093302 h 5641258"/>
              <a:gd name="connsiteX68" fmla="*/ 309716 w 1408471"/>
              <a:gd name="connsiteY68" fmla="*/ 1150375 h 5641258"/>
              <a:gd name="connsiteX69" fmla="*/ 280220 w 1408471"/>
              <a:gd name="connsiteY69" fmla="*/ 1253613 h 5641258"/>
              <a:gd name="connsiteX70" fmla="*/ 265471 w 1408471"/>
              <a:gd name="connsiteY70" fmla="*/ 1460091 h 5641258"/>
              <a:gd name="connsiteX71" fmla="*/ 261937 w 1408471"/>
              <a:gd name="connsiteY71" fmla="*/ 1654662 h 5641258"/>
              <a:gd name="connsiteX72" fmla="*/ 235974 w 1408471"/>
              <a:gd name="connsiteY72" fmla="*/ 1777181 h 5641258"/>
              <a:gd name="connsiteX73" fmla="*/ 199103 w 1408471"/>
              <a:gd name="connsiteY73" fmla="*/ 1909917 h 5641258"/>
              <a:gd name="connsiteX74" fmla="*/ 159620 w 1408471"/>
              <a:gd name="connsiteY74" fmla="*/ 2042421 h 5641258"/>
              <a:gd name="connsiteX75" fmla="*/ 127052 w 1408471"/>
              <a:gd name="connsiteY75" fmla="*/ 2219633 h 5641258"/>
              <a:gd name="connsiteX76" fmla="*/ 98016 w 1408471"/>
              <a:gd name="connsiteY76" fmla="*/ 2480342 h 5641258"/>
              <a:gd name="connsiteX77" fmla="*/ 80886 w 1408471"/>
              <a:gd name="connsiteY77" fmla="*/ 2750806 h 5641258"/>
              <a:gd name="connsiteX78" fmla="*/ 66368 w 1408471"/>
              <a:gd name="connsiteY78" fmla="*/ 2905433 h 5641258"/>
              <a:gd name="connsiteX79" fmla="*/ 51620 w 1408471"/>
              <a:gd name="connsiteY79" fmla="*/ 3111910 h 5641258"/>
              <a:gd name="connsiteX80" fmla="*/ 58994 w 1408471"/>
              <a:gd name="connsiteY80" fmla="*/ 3333136 h 5641258"/>
              <a:gd name="connsiteX81" fmla="*/ 88491 w 1408471"/>
              <a:gd name="connsiteY81" fmla="*/ 3473246 h 5641258"/>
              <a:gd name="connsiteX82" fmla="*/ 109154 w 1408471"/>
              <a:gd name="connsiteY82" fmla="*/ 3610283 h 5641258"/>
              <a:gd name="connsiteX83" fmla="*/ 140110 w 1408471"/>
              <a:gd name="connsiteY83" fmla="*/ 3746091 h 5641258"/>
              <a:gd name="connsiteX84" fmla="*/ 169376 w 1408471"/>
              <a:gd name="connsiteY84" fmla="*/ 3882129 h 5641258"/>
              <a:gd name="connsiteX85" fmla="*/ 147484 w 1408471"/>
              <a:gd name="connsiteY85" fmla="*/ 4055807 h 5641258"/>
              <a:gd name="connsiteX86" fmla="*/ 125361 w 1408471"/>
              <a:gd name="connsiteY86" fmla="*/ 4291781 h 5641258"/>
              <a:gd name="connsiteX87" fmla="*/ 70439 w 1408471"/>
              <a:gd name="connsiteY87" fmla="*/ 4630994 h 5641258"/>
              <a:gd name="connsiteX88" fmla="*/ 14749 w 1408471"/>
              <a:gd name="connsiteY88" fmla="*/ 4962833 h 5641258"/>
              <a:gd name="connsiteX89" fmla="*/ 0 w 1408471"/>
              <a:gd name="connsiteY89" fmla="*/ 5036575 h 5641258"/>
              <a:gd name="connsiteX90" fmla="*/ 330380 w 1408471"/>
              <a:gd name="connsiteY90" fmla="*/ 5154332 h 5641258"/>
              <a:gd name="connsiteX91" fmla="*/ 321392 w 1408471"/>
              <a:gd name="connsiteY91" fmla="*/ 5382700 h 5641258"/>
              <a:gd name="connsiteX92" fmla="*/ 376084 w 1408471"/>
              <a:gd name="connsiteY92" fmla="*/ 5378169 h 5641258"/>
              <a:gd name="connsiteX0" fmla="*/ 376084 w 1408471"/>
              <a:gd name="connsiteY0" fmla="*/ 5378169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60233 w 1408471"/>
              <a:gd name="connsiteY10" fmla="*/ 5461666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56059 w 1408471"/>
              <a:gd name="connsiteY18" fmla="*/ 5268324 h 5641258"/>
              <a:gd name="connsiteX19" fmla="*/ 1025013 w 1408471"/>
              <a:gd name="connsiteY19" fmla="*/ 5213555 h 5641258"/>
              <a:gd name="connsiteX20" fmla="*/ 1074251 w 1408471"/>
              <a:gd name="connsiteY20" fmla="*/ 5178835 h 5641258"/>
              <a:gd name="connsiteX21" fmla="*/ 1083775 w 1408471"/>
              <a:gd name="connsiteY21" fmla="*/ 5047252 h 5641258"/>
              <a:gd name="connsiteX22" fmla="*/ 1152295 w 1408471"/>
              <a:gd name="connsiteY22" fmla="*/ 5037036 h 5641258"/>
              <a:gd name="connsiteX23" fmla="*/ 1216742 w 1408471"/>
              <a:gd name="connsiteY23" fmla="*/ 5058697 h 5641258"/>
              <a:gd name="connsiteX24" fmla="*/ 1320441 w 1408471"/>
              <a:gd name="connsiteY24" fmla="*/ 5035115 h 5641258"/>
              <a:gd name="connsiteX25" fmla="*/ 1253613 w 1408471"/>
              <a:gd name="connsiteY25" fmla="*/ 4542504 h 5641258"/>
              <a:gd name="connsiteX26" fmla="*/ 1268361 w 1408471"/>
              <a:gd name="connsiteY26" fmla="*/ 4299155 h 5641258"/>
              <a:gd name="connsiteX27" fmla="*/ 1238635 w 1408471"/>
              <a:gd name="connsiteY27" fmla="*/ 3864078 h 5641258"/>
              <a:gd name="connsiteX28" fmla="*/ 1218893 w 1408471"/>
              <a:gd name="connsiteY28" fmla="*/ 3524865 h 5641258"/>
              <a:gd name="connsiteX29" fmla="*/ 1236714 w 1408471"/>
              <a:gd name="connsiteY29" fmla="*/ 3374077 h 5641258"/>
              <a:gd name="connsiteX30" fmla="*/ 1318982 w 1408471"/>
              <a:gd name="connsiteY30" fmla="*/ 3355873 h 5641258"/>
              <a:gd name="connsiteX31" fmla="*/ 1386349 w 1408471"/>
              <a:gd name="connsiteY31" fmla="*/ 3303639 h 5641258"/>
              <a:gd name="connsiteX32" fmla="*/ 1359464 w 1408471"/>
              <a:gd name="connsiteY32" fmla="*/ 3182042 h 5641258"/>
              <a:gd name="connsiteX33" fmla="*/ 1342795 w 1408471"/>
              <a:gd name="connsiteY33" fmla="*/ 2910195 h 5641258"/>
              <a:gd name="connsiteX34" fmla="*/ 1312607 w 1408471"/>
              <a:gd name="connsiteY34" fmla="*/ 2448233 h 5641258"/>
              <a:gd name="connsiteX35" fmla="*/ 1275736 w 1408471"/>
              <a:gd name="connsiteY35" fmla="*/ 1976284 h 5641258"/>
              <a:gd name="connsiteX36" fmla="*/ 1231491 w 1408471"/>
              <a:gd name="connsiteY36" fmla="*/ 1673942 h 5641258"/>
              <a:gd name="connsiteX37" fmla="*/ 1194620 w 1408471"/>
              <a:gd name="connsiteY37" fmla="*/ 1423220 h 5641258"/>
              <a:gd name="connsiteX38" fmla="*/ 1113503 w 1408471"/>
              <a:gd name="connsiteY38" fmla="*/ 1187246 h 5641258"/>
              <a:gd name="connsiteX39" fmla="*/ 1076632 w 1408471"/>
              <a:gd name="connsiteY39" fmla="*/ 1032388 h 5641258"/>
              <a:gd name="connsiteX40" fmla="*/ 1017639 w 1408471"/>
              <a:gd name="connsiteY40" fmla="*/ 943897 h 5641258"/>
              <a:gd name="connsiteX41" fmla="*/ 1098755 w 1408471"/>
              <a:gd name="connsiteY41" fmla="*/ 870155 h 5641258"/>
              <a:gd name="connsiteX42" fmla="*/ 1128252 w 1408471"/>
              <a:gd name="connsiteY42" fmla="*/ 752168 h 5641258"/>
              <a:gd name="connsiteX43" fmla="*/ 1128252 w 1408471"/>
              <a:gd name="connsiteY43" fmla="*/ 685800 h 5641258"/>
              <a:gd name="connsiteX44" fmla="*/ 1098755 w 1408471"/>
              <a:gd name="connsiteY44" fmla="*/ 553065 h 5641258"/>
              <a:gd name="connsiteX45" fmla="*/ 1135626 w 1408471"/>
              <a:gd name="connsiteY45" fmla="*/ 530942 h 5641258"/>
              <a:gd name="connsiteX46" fmla="*/ 1106129 w 1408471"/>
              <a:gd name="connsiteY46" fmla="*/ 449826 h 5641258"/>
              <a:gd name="connsiteX47" fmla="*/ 1172497 w 1408471"/>
              <a:gd name="connsiteY47" fmla="*/ 353962 h 5641258"/>
              <a:gd name="connsiteX48" fmla="*/ 1209368 w 1408471"/>
              <a:gd name="connsiteY48" fmla="*/ 206478 h 5641258"/>
              <a:gd name="connsiteX49" fmla="*/ 1102058 w 1408471"/>
              <a:gd name="connsiteY49" fmla="*/ 90642 h 5641258"/>
              <a:gd name="connsiteX50" fmla="*/ 958645 w 1408471"/>
              <a:gd name="connsiteY50" fmla="*/ 29497 h 5641258"/>
              <a:gd name="connsiteX51" fmla="*/ 796413 w 1408471"/>
              <a:gd name="connsiteY51" fmla="*/ 0 h 5641258"/>
              <a:gd name="connsiteX52" fmla="*/ 715297 w 1408471"/>
              <a:gd name="connsiteY52" fmla="*/ 7375 h 5641258"/>
              <a:gd name="connsiteX53" fmla="*/ 640633 w 1408471"/>
              <a:gd name="connsiteY53" fmla="*/ 80885 h 5641258"/>
              <a:gd name="connsiteX54" fmla="*/ 564741 w 1408471"/>
              <a:gd name="connsiteY54" fmla="*/ 191729 h 5641258"/>
              <a:gd name="connsiteX55" fmla="*/ 508820 w 1408471"/>
              <a:gd name="connsiteY55" fmla="*/ 309717 h 5641258"/>
              <a:gd name="connsiteX56" fmla="*/ 494071 w 1408471"/>
              <a:gd name="connsiteY56" fmla="*/ 435078 h 5641258"/>
              <a:gd name="connsiteX57" fmla="*/ 431544 w 1408471"/>
              <a:gd name="connsiteY57" fmla="*/ 500754 h 5641258"/>
              <a:gd name="connsiteX58" fmla="*/ 371629 w 1408471"/>
              <a:gd name="connsiteY58" fmla="*/ 619663 h 5641258"/>
              <a:gd name="connsiteX59" fmla="*/ 331839 w 1408471"/>
              <a:gd name="connsiteY59" fmla="*/ 685800 h 5641258"/>
              <a:gd name="connsiteX60" fmla="*/ 320394 w 1408471"/>
              <a:gd name="connsiteY60" fmla="*/ 766685 h 5641258"/>
              <a:gd name="connsiteX61" fmla="*/ 390832 w 1408471"/>
              <a:gd name="connsiteY61" fmla="*/ 833284 h 5641258"/>
              <a:gd name="connsiteX62" fmla="*/ 405581 w 1408471"/>
              <a:gd name="connsiteY62" fmla="*/ 840658 h 5641258"/>
              <a:gd name="connsiteX63" fmla="*/ 364870 w 1408471"/>
              <a:gd name="connsiteY63" fmla="*/ 885134 h 5641258"/>
              <a:gd name="connsiteX64" fmla="*/ 339213 w 1408471"/>
              <a:gd name="connsiteY64" fmla="*/ 921775 h 5641258"/>
              <a:gd name="connsiteX65" fmla="*/ 265471 w 1408471"/>
              <a:gd name="connsiteY65" fmla="*/ 966020 h 5641258"/>
              <a:gd name="connsiteX66" fmla="*/ 252874 w 1408471"/>
              <a:gd name="connsiteY66" fmla="*/ 1048826 h 5641258"/>
              <a:gd name="connsiteX67" fmla="*/ 327076 w 1408471"/>
              <a:gd name="connsiteY67" fmla="*/ 1093302 h 5641258"/>
              <a:gd name="connsiteX68" fmla="*/ 309716 w 1408471"/>
              <a:gd name="connsiteY68" fmla="*/ 1150375 h 5641258"/>
              <a:gd name="connsiteX69" fmla="*/ 280220 w 1408471"/>
              <a:gd name="connsiteY69" fmla="*/ 1253613 h 5641258"/>
              <a:gd name="connsiteX70" fmla="*/ 265471 w 1408471"/>
              <a:gd name="connsiteY70" fmla="*/ 1460091 h 5641258"/>
              <a:gd name="connsiteX71" fmla="*/ 261937 w 1408471"/>
              <a:gd name="connsiteY71" fmla="*/ 1654662 h 5641258"/>
              <a:gd name="connsiteX72" fmla="*/ 235974 w 1408471"/>
              <a:gd name="connsiteY72" fmla="*/ 1777181 h 5641258"/>
              <a:gd name="connsiteX73" fmla="*/ 199103 w 1408471"/>
              <a:gd name="connsiteY73" fmla="*/ 1909917 h 5641258"/>
              <a:gd name="connsiteX74" fmla="*/ 159620 w 1408471"/>
              <a:gd name="connsiteY74" fmla="*/ 2042421 h 5641258"/>
              <a:gd name="connsiteX75" fmla="*/ 127052 w 1408471"/>
              <a:gd name="connsiteY75" fmla="*/ 2219633 h 5641258"/>
              <a:gd name="connsiteX76" fmla="*/ 98016 w 1408471"/>
              <a:gd name="connsiteY76" fmla="*/ 2480342 h 5641258"/>
              <a:gd name="connsiteX77" fmla="*/ 80886 w 1408471"/>
              <a:gd name="connsiteY77" fmla="*/ 2750806 h 5641258"/>
              <a:gd name="connsiteX78" fmla="*/ 66368 w 1408471"/>
              <a:gd name="connsiteY78" fmla="*/ 2905433 h 5641258"/>
              <a:gd name="connsiteX79" fmla="*/ 51620 w 1408471"/>
              <a:gd name="connsiteY79" fmla="*/ 3111910 h 5641258"/>
              <a:gd name="connsiteX80" fmla="*/ 58994 w 1408471"/>
              <a:gd name="connsiteY80" fmla="*/ 3333136 h 5641258"/>
              <a:gd name="connsiteX81" fmla="*/ 88491 w 1408471"/>
              <a:gd name="connsiteY81" fmla="*/ 3473246 h 5641258"/>
              <a:gd name="connsiteX82" fmla="*/ 109154 w 1408471"/>
              <a:gd name="connsiteY82" fmla="*/ 3610283 h 5641258"/>
              <a:gd name="connsiteX83" fmla="*/ 140110 w 1408471"/>
              <a:gd name="connsiteY83" fmla="*/ 3746091 h 5641258"/>
              <a:gd name="connsiteX84" fmla="*/ 169376 w 1408471"/>
              <a:gd name="connsiteY84" fmla="*/ 3882129 h 5641258"/>
              <a:gd name="connsiteX85" fmla="*/ 147484 w 1408471"/>
              <a:gd name="connsiteY85" fmla="*/ 4055807 h 5641258"/>
              <a:gd name="connsiteX86" fmla="*/ 125361 w 1408471"/>
              <a:gd name="connsiteY86" fmla="*/ 4291781 h 5641258"/>
              <a:gd name="connsiteX87" fmla="*/ 70439 w 1408471"/>
              <a:gd name="connsiteY87" fmla="*/ 4630994 h 5641258"/>
              <a:gd name="connsiteX88" fmla="*/ 14749 w 1408471"/>
              <a:gd name="connsiteY88" fmla="*/ 4962833 h 5641258"/>
              <a:gd name="connsiteX89" fmla="*/ 0 w 1408471"/>
              <a:gd name="connsiteY89" fmla="*/ 5036575 h 5641258"/>
              <a:gd name="connsiteX90" fmla="*/ 330380 w 1408471"/>
              <a:gd name="connsiteY90" fmla="*/ 5154332 h 5641258"/>
              <a:gd name="connsiteX91" fmla="*/ 321392 w 1408471"/>
              <a:gd name="connsiteY91" fmla="*/ 5382700 h 5641258"/>
              <a:gd name="connsiteX92" fmla="*/ 376084 w 1408471"/>
              <a:gd name="connsiteY92" fmla="*/ 5378169 h 5641258"/>
              <a:gd name="connsiteX0" fmla="*/ 376084 w 1408471"/>
              <a:gd name="connsiteY0" fmla="*/ 5378169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60233 w 1408471"/>
              <a:gd name="connsiteY10" fmla="*/ 5461666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56059 w 1408471"/>
              <a:gd name="connsiteY18" fmla="*/ 5268324 h 5641258"/>
              <a:gd name="connsiteX19" fmla="*/ 1025013 w 1408471"/>
              <a:gd name="connsiteY19" fmla="*/ 5213555 h 5641258"/>
              <a:gd name="connsiteX20" fmla="*/ 1074251 w 1408471"/>
              <a:gd name="connsiteY20" fmla="*/ 5178835 h 5641258"/>
              <a:gd name="connsiteX21" fmla="*/ 1083775 w 1408471"/>
              <a:gd name="connsiteY21" fmla="*/ 5047252 h 5641258"/>
              <a:gd name="connsiteX22" fmla="*/ 1152295 w 1408471"/>
              <a:gd name="connsiteY22" fmla="*/ 5037036 h 5641258"/>
              <a:gd name="connsiteX23" fmla="*/ 1216742 w 1408471"/>
              <a:gd name="connsiteY23" fmla="*/ 5058697 h 5641258"/>
              <a:gd name="connsiteX24" fmla="*/ 1320441 w 1408471"/>
              <a:gd name="connsiteY24" fmla="*/ 5035115 h 5641258"/>
              <a:gd name="connsiteX25" fmla="*/ 1253613 w 1408471"/>
              <a:gd name="connsiteY25" fmla="*/ 4542504 h 5641258"/>
              <a:gd name="connsiteX26" fmla="*/ 1268361 w 1408471"/>
              <a:gd name="connsiteY26" fmla="*/ 4299155 h 5641258"/>
              <a:gd name="connsiteX27" fmla="*/ 1238635 w 1408471"/>
              <a:gd name="connsiteY27" fmla="*/ 3864078 h 5641258"/>
              <a:gd name="connsiteX28" fmla="*/ 1218893 w 1408471"/>
              <a:gd name="connsiteY28" fmla="*/ 3524865 h 5641258"/>
              <a:gd name="connsiteX29" fmla="*/ 1236714 w 1408471"/>
              <a:gd name="connsiteY29" fmla="*/ 3374077 h 5641258"/>
              <a:gd name="connsiteX30" fmla="*/ 1318982 w 1408471"/>
              <a:gd name="connsiteY30" fmla="*/ 3355873 h 5641258"/>
              <a:gd name="connsiteX31" fmla="*/ 1386349 w 1408471"/>
              <a:gd name="connsiteY31" fmla="*/ 3303639 h 5641258"/>
              <a:gd name="connsiteX32" fmla="*/ 1359464 w 1408471"/>
              <a:gd name="connsiteY32" fmla="*/ 3182042 h 5641258"/>
              <a:gd name="connsiteX33" fmla="*/ 1342795 w 1408471"/>
              <a:gd name="connsiteY33" fmla="*/ 2910195 h 5641258"/>
              <a:gd name="connsiteX34" fmla="*/ 1312607 w 1408471"/>
              <a:gd name="connsiteY34" fmla="*/ 2448233 h 5641258"/>
              <a:gd name="connsiteX35" fmla="*/ 1275736 w 1408471"/>
              <a:gd name="connsiteY35" fmla="*/ 1976284 h 5641258"/>
              <a:gd name="connsiteX36" fmla="*/ 1231491 w 1408471"/>
              <a:gd name="connsiteY36" fmla="*/ 1673942 h 5641258"/>
              <a:gd name="connsiteX37" fmla="*/ 1194620 w 1408471"/>
              <a:gd name="connsiteY37" fmla="*/ 1423220 h 5641258"/>
              <a:gd name="connsiteX38" fmla="*/ 1113503 w 1408471"/>
              <a:gd name="connsiteY38" fmla="*/ 1187246 h 5641258"/>
              <a:gd name="connsiteX39" fmla="*/ 1076632 w 1408471"/>
              <a:gd name="connsiteY39" fmla="*/ 1032388 h 5641258"/>
              <a:gd name="connsiteX40" fmla="*/ 1017639 w 1408471"/>
              <a:gd name="connsiteY40" fmla="*/ 943897 h 5641258"/>
              <a:gd name="connsiteX41" fmla="*/ 1098755 w 1408471"/>
              <a:gd name="connsiteY41" fmla="*/ 870155 h 5641258"/>
              <a:gd name="connsiteX42" fmla="*/ 1128252 w 1408471"/>
              <a:gd name="connsiteY42" fmla="*/ 752168 h 5641258"/>
              <a:gd name="connsiteX43" fmla="*/ 1128252 w 1408471"/>
              <a:gd name="connsiteY43" fmla="*/ 685800 h 5641258"/>
              <a:gd name="connsiteX44" fmla="*/ 1098755 w 1408471"/>
              <a:gd name="connsiteY44" fmla="*/ 553065 h 5641258"/>
              <a:gd name="connsiteX45" fmla="*/ 1135626 w 1408471"/>
              <a:gd name="connsiteY45" fmla="*/ 530942 h 5641258"/>
              <a:gd name="connsiteX46" fmla="*/ 1106129 w 1408471"/>
              <a:gd name="connsiteY46" fmla="*/ 449826 h 5641258"/>
              <a:gd name="connsiteX47" fmla="*/ 1172497 w 1408471"/>
              <a:gd name="connsiteY47" fmla="*/ 353962 h 5641258"/>
              <a:gd name="connsiteX48" fmla="*/ 1187937 w 1408471"/>
              <a:gd name="connsiteY48" fmla="*/ 216003 h 5641258"/>
              <a:gd name="connsiteX49" fmla="*/ 1102058 w 1408471"/>
              <a:gd name="connsiteY49" fmla="*/ 90642 h 5641258"/>
              <a:gd name="connsiteX50" fmla="*/ 958645 w 1408471"/>
              <a:gd name="connsiteY50" fmla="*/ 29497 h 5641258"/>
              <a:gd name="connsiteX51" fmla="*/ 796413 w 1408471"/>
              <a:gd name="connsiteY51" fmla="*/ 0 h 5641258"/>
              <a:gd name="connsiteX52" fmla="*/ 715297 w 1408471"/>
              <a:gd name="connsiteY52" fmla="*/ 7375 h 5641258"/>
              <a:gd name="connsiteX53" fmla="*/ 640633 w 1408471"/>
              <a:gd name="connsiteY53" fmla="*/ 80885 h 5641258"/>
              <a:gd name="connsiteX54" fmla="*/ 564741 w 1408471"/>
              <a:gd name="connsiteY54" fmla="*/ 191729 h 5641258"/>
              <a:gd name="connsiteX55" fmla="*/ 508820 w 1408471"/>
              <a:gd name="connsiteY55" fmla="*/ 309717 h 5641258"/>
              <a:gd name="connsiteX56" fmla="*/ 494071 w 1408471"/>
              <a:gd name="connsiteY56" fmla="*/ 435078 h 5641258"/>
              <a:gd name="connsiteX57" fmla="*/ 431544 w 1408471"/>
              <a:gd name="connsiteY57" fmla="*/ 500754 h 5641258"/>
              <a:gd name="connsiteX58" fmla="*/ 371629 w 1408471"/>
              <a:gd name="connsiteY58" fmla="*/ 619663 h 5641258"/>
              <a:gd name="connsiteX59" fmla="*/ 331839 w 1408471"/>
              <a:gd name="connsiteY59" fmla="*/ 685800 h 5641258"/>
              <a:gd name="connsiteX60" fmla="*/ 320394 w 1408471"/>
              <a:gd name="connsiteY60" fmla="*/ 766685 h 5641258"/>
              <a:gd name="connsiteX61" fmla="*/ 390832 w 1408471"/>
              <a:gd name="connsiteY61" fmla="*/ 833284 h 5641258"/>
              <a:gd name="connsiteX62" fmla="*/ 405581 w 1408471"/>
              <a:gd name="connsiteY62" fmla="*/ 840658 h 5641258"/>
              <a:gd name="connsiteX63" fmla="*/ 364870 w 1408471"/>
              <a:gd name="connsiteY63" fmla="*/ 885134 h 5641258"/>
              <a:gd name="connsiteX64" fmla="*/ 339213 w 1408471"/>
              <a:gd name="connsiteY64" fmla="*/ 921775 h 5641258"/>
              <a:gd name="connsiteX65" fmla="*/ 265471 w 1408471"/>
              <a:gd name="connsiteY65" fmla="*/ 966020 h 5641258"/>
              <a:gd name="connsiteX66" fmla="*/ 252874 w 1408471"/>
              <a:gd name="connsiteY66" fmla="*/ 1048826 h 5641258"/>
              <a:gd name="connsiteX67" fmla="*/ 327076 w 1408471"/>
              <a:gd name="connsiteY67" fmla="*/ 1093302 h 5641258"/>
              <a:gd name="connsiteX68" fmla="*/ 309716 w 1408471"/>
              <a:gd name="connsiteY68" fmla="*/ 1150375 h 5641258"/>
              <a:gd name="connsiteX69" fmla="*/ 280220 w 1408471"/>
              <a:gd name="connsiteY69" fmla="*/ 1253613 h 5641258"/>
              <a:gd name="connsiteX70" fmla="*/ 265471 w 1408471"/>
              <a:gd name="connsiteY70" fmla="*/ 1460091 h 5641258"/>
              <a:gd name="connsiteX71" fmla="*/ 261937 w 1408471"/>
              <a:gd name="connsiteY71" fmla="*/ 1654662 h 5641258"/>
              <a:gd name="connsiteX72" fmla="*/ 235974 w 1408471"/>
              <a:gd name="connsiteY72" fmla="*/ 1777181 h 5641258"/>
              <a:gd name="connsiteX73" fmla="*/ 199103 w 1408471"/>
              <a:gd name="connsiteY73" fmla="*/ 1909917 h 5641258"/>
              <a:gd name="connsiteX74" fmla="*/ 159620 w 1408471"/>
              <a:gd name="connsiteY74" fmla="*/ 2042421 h 5641258"/>
              <a:gd name="connsiteX75" fmla="*/ 127052 w 1408471"/>
              <a:gd name="connsiteY75" fmla="*/ 2219633 h 5641258"/>
              <a:gd name="connsiteX76" fmla="*/ 98016 w 1408471"/>
              <a:gd name="connsiteY76" fmla="*/ 2480342 h 5641258"/>
              <a:gd name="connsiteX77" fmla="*/ 80886 w 1408471"/>
              <a:gd name="connsiteY77" fmla="*/ 2750806 h 5641258"/>
              <a:gd name="connsiteX78" fmla="*/ 66368 w 1408471"/>
              <a:gd name="connsiteY78" fmla="*/ 2905433 h 5641258"/>
              <a:gd name="connsiteX79" fmla="*/ 51620 w 1408471"/>
              <a:gd name="connsiteY79" fmla="*/ 3111910 h 5641258"/>
              <a:gd name="connsiteX80" fmla="*/ 58994 w 1408471"/>
              <a:gd name="connsiteY80" fmla="*/ 3333136 h 5641258"/>
              <a:gd name="connsiteX81" fmla="*/ 88491 w 1408471"/>
              <a:gd name="connsiteY81" fmla="*/ 3473246 h 5641258"/>
              <a:gd name="connsiteX82" fmla="*/ 109154 w 1408471"/>
              <a:gd name="connsiteY82" fmla="*/ 3610283 h 5641258"/>
              <a:gd name="connsiteX83" fmla="*/ 140110 w 1408471"/>
              <a:gd name="connsiteY83" fmla="*/ 3746091 h 5641258"/>
              <a:gd name="connsiteX84" fmla="*/ 169376 w 1408471"/>
              <a:gd name="connsiteY84" fmla="*/ 3882129 h 5641258"/>
              <a:gd name="connsiteX85" fmla="*/ 147484 w 1408471"/>
              <a:gd name="connsiteY85" fmla="*/ 4055807 h 5641258"/>
              <a:gd name="connsiteX86" fmla="*/ 125361 w 1408471"/>
              <a:gd name="connsiteY86" fmla="*/ 4291781 h 5641258"/>
              <a:gd name="connsiteX87" fmla="*/ 70439 w 1408471"/>
              <a:gd name="connsiteY87" fmla="*/ 4630994 h 5641258"/>
              <a:gd name="connsiteX88" fmla="*/ 14749 w 1408471"/>
              <a:gd name="connsiteY88" fmla="*/ 4962833 h 5641258"/>
              <a:gd name="connsiteX89" fmla="*/ 0 w 1408471"/>
              <a:gd name="connsiteY89" fmla="*/ 5036575 h 5641258"/>
              <a:gd name="connsiteX90" fmla="*/ 330380 w 1408471"/>
              <a:gd name="connsiteY90" fmla="*/ 5154332 h 5641258"/>
              <a:gd name="connsiteX91" fmla="*/ 321392 w 1408471"/>
              <a:gd name="connsiteY91" fmla="*/ 5382700 h 5641258"/>
              <a:gd name="connsiteX92" fmla="*/ 376084 w 1408471"/>
              <a:gd name="connsiteY92" fmla="*/ 5378169 h 5641258"/>
              <a:gd name="connsiteX0" fmla="*/ 376084 w 1408471"/>
              <a:gd name="connsiteY0" fmla="*/ 5378169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60233 w 1408471"/>
              <a:gd name="connsiteY10" fmla="*/ 5461666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56059 w 1408471"/>
              <a:gd name="connsiteY18" fmla="*/ 5268324 h 5641258"/>
              <a:gd name="connsiteX19" fmla="*/ 1025013 w 1408471"/>
              <a:gd name="connsiteY19" fmla="*/ 5213555 h 5641258"/>
              <a:gd name="connsiteX20" fmla="*/ 1074251 w 1408471"/>
              <a:gd name="connsiteY20" fmla="*/ 5178835 h 5641258"/>
              <a:gd name="connsiteX21" fmla="*/ 1083775 w 1408471"/>
              <a:gd name="connsiteY21" fmla="*/ 5047252 h 5641258"/>
              <a:gd name="connsiteX22" fmla="*/ 1152295 w 1408471"/>
              <a:gd name="connsiteY22" fmla="*/ 5037036 h 5641258"/>
              <a:gd name="connsiteX23" fmla="*/ 1216742 w 1408471"/>
              <a:gd name="connsiteY23" fmla="*/ 5058697 h 5641258"/>
              <a:gd name="connsiteX24" fmla="*/ 1320441 w 1408471"/>
              <a:gd name="connsiteY24" fmla="*/ 5035115 h 5641258"/>
              <a:gd name="connsiteX25" fmla="*/ 1253613 w 1408471"/>
              <a:gd name="connsiteY25" fmla="*/ 4542504 h 5641258"/>
              <a:gd name="connsiteX26" fmla="*/ 1268361 w 1408471"/>
              <a:gd name="connsiteY26" fmla="*/ 4299155 h 5641258"/>
              <a:gd name="connsiteX27" fmla="*/ 1238635 w 1408471"/>
              <a:gd name="connsiteY27" fmla="*/ 3864078 h 5641258"/>
              <a:gd name="connsiteX28" fmla="*/ 1218893 w 1408471"/>
              <a:gd name="connsiteY28" fmla="*/ 3524865 h 5641258"/>
              <a:gd name="connsiteX29" fmla="*/ 1236714 w 1408471"/>
              <a:gd name="connsiteY29" fmla="*/ 3374077 h 5641258"/>
              <a:gd name="connsiteX30" fmla="*/ 1318982 w 1408471"/>
              <a:gd name="connsiteY30" fmla="*/ 3355873 h 5641258"/>
              <a:gd name="connsiteX31" fmla="*/ 1386349 w 1408471"/>
              <a:gd name="connsiteY31" fmla="*/ 3303639 h 5641258"/>
              <a:gd name="connsiteX32" fmla="*/ 1359464 w 1408471"/>
              <a:gd name="connsiteY32" fmla="*/ 3182042 h 5641258"/>
              <a:gd name="connsiteX33" fmla="*/ 1342795 w 1408471"/>
              <a:gd name="connsiteY33" fmla="*/ 2910195 h 5641258"/>
              <a:gd name="connsiteX34" fmla="*/ 1312607 w 1408471"/>
              <a:gd name="connsiteY34" fmla="*/ 2448233 h 5641258"/>
              <a:gd name="connsiteX35" fmla="*/ 1275736 w 1408471"/>
              <a:gd name="connsiteY35" fmla="*/ 1976284 h 5641258"/>
              <a:gd name="connsiteX36" fmla="*/ 1231491 w 1408471"/>
              <a:gd name="connsiteY36" fmla="*/ 1673942 h 5641258"/>
              <a:gd name="connsiteX37" fmla="*/ 1194620 w 1408471"/>
              <a:gd name="connsiteY37" fmla="*/ 1423220 h 5641258"/>
              <a:gd name="connsiteX38" fmla="*/ 1113503 w 1408471"/>
              <a:gd name="connsiteY38" fmla="*/ 1187246 h 5641258"/>
              <a:gd name="connsiteX39" fmla="*/ 1076632 w 1408471"/>
              <a:gd name="connsiteY39" fmla="*/ 1032388 h 5641258"/>
              <a:gd name="connsiteX40" fmla="*/ 1017639 w 1408471"/>
              <a:gd name="connsiteY40" fmla="*/ 943897 h 5641258"/>
              <a:gd name="connsiteX41" fmla="*/ 1098755 w 1408471"/>
              <a:gd name="connsiteY41" fmla="*/ 870155 h 5641258"/>
              <a:gd name="connsiteX42" fmla="*/ 1128252 w 1408471"/>
              <a:gd name="connsiteY42" fmla="*/ 752168 h 5641258"/>
              <a:gd name="connsiteX43" fmla="*/ 1128252 w 1408471"/>
              <a:gd name="connsiteY43" fmla="*/ 685800 h 5641258"/>
              <a:gd name="connsiteX44" fmla="*/ 1098755 w 1408471"/>
              <a:gd name="connsiteY44" fmla="*/ 553065 h 5641258"/>
              <a:gd name="connsiteX45" fmla="*/ 1147532 w 1408471"/>
              <a:gd name="connsiteY45" fmla="*/ 538086 h 5641258"/>
              <a:gd name="connsiteX46" fmla="*/ 1106129 w 1408471"/>
              <a:gd name="connsiteY46" fmla="*/ 449826 h 5641258"/>
              <a:gd name="connsiteX47" fmla="*/ 1172497 w 1408471"/>
              <a:gd name="connsiteY47" fmla="*/ 353962 h 5641258"/>
              <a:gd name="connsiteX48" fmla="*/ 1187937 w 1408471"/>
              <a:gd name="connsiteY48" fmla="*/ 216003 h 5641258"/>
              <a:gd name="connsiteX49" fmla="*/ 1102058 w 1408471"/>
              <a:gd name="connsiteY49" fmla="*/ 90642 h 5641258"/>
              <a:gd name="connsiteX50" fmla="*/ 958645 w 1408471"/>
              <a:gd name="connsiteY50" fmla="*/ 29497 h 5641258"/>
              <a:gd name="connsiteX51" fmla="*/ 796413 w 1408471"/>
              <a:gd name="connsiteY51" fmla="*/ 0 h 5641258"/>
              <a:gd name="connsiteX52" fmla="*/ 715297 w 1408471"/>
              <a:gd name="connsiteY52" fmla="*/ 7375 h 5641258"/>
              <a:gd name="connsiteX53" fmla="*/ 640633 w 1408471"/>
              <a:gd name="connsiteY53" fmla="*/ 80885 h 5641258"/>
              <a:gd name="connsiteX54" fmla="*/ 564741 w 1408471"/>
              <a:gd name="connsiteY54" fmla="*/ 191729 h 5641258"/>
              <a:gd name="connsiteX55" fmla="*/ 508820 w 1408471"/>
              <a:gd name="connsiteY55" fmla="*/ 309717 h 5641258"/>
              <a:gd name="connsiteX56" fmla="*/ 494071 w 1408471"/>
              <a:gd name="connsiteY56" fmla="*/ 435078 h 5641258"/>
              <a:gd name="connsiteX57" fmla="*/ 431544 w 1408471"/>
              <a:gd name="connsiteY57" fmla="*/ 500754 h 5641258"/>
              <a:gd name="connsiteX58" fmla="*/ 371629 w 1408471"/>
              <a:gd name="connsiteY58" fmla="*/ 619663 h 5641258"/>
              <a:gd name="connsiteX59" fmla="*/ 331839 w 1408471"/>
              <a:gd name="connsiteY59" fmla="*/ 685800 h 5641258"/>
              <a:gd name="connsiteX60" fmla="*/ 320394 w 1408471"/>
              <a:gd name="connsiteY60" fmla="*/ 766685 h 5641258"/>
              <a:gd name="connsiteX61" fmla="*/ 390832 w 1408471"/>
              <a:gd name="connsiteY61" fmla="*/ 833284 h 5641258"/>
              <a:gd name="connsiteX62" fmla="*/ 405581 w 1408471"/>
              <a:gd name="connsiteY62" fmla="*/ 840658 h 5641258"/>
              <a:gd name="connsiteX63" fmla="*/ 364870 w 1408471"/>
              <a:gd name="connsiteY63" fmla="*/ 885134 h 5641258"/>
              <a:gd name="connsiteX64" fmla="*/ 339213 w 1408471"/>
              <a:gd name="connsiteY64" fmla="*/ 921775 h 5641258"/>
              <a:gd name="connsiteX65" fmla="*/ 265471 w 1408471"/>
              <a:gd name="connsiteY65" fmla="*/ 966020 h 5641258"/>
              <a:gd name="connsiteX66" fmla="*/ 252874 w 1408471"/>
              <a:gd name="connsiteY66" fmla="*/ 1048826 h 5641258"/>
              <a:gd name="connsiteX67" fmla="*/ 327076 w 1408471"/>
              <a:gd name="connsiteY67" fmla="*/ 1093302 h 5641258"/>
              <a:gd name="connsiteX68" fmla="*/ 309716 w 1408471"/>
              <a:gd name="connsiteY68" fmla="*/ 1150375 h 5641258"/>
              <a:gd name="connsiteX69" fmla="*/ 280220 w 1408471"/>
              <a:gd name="connsiteY69" fmla="*/ 1253613 h 5641258"/>
              <a:gd name="connsiteX70" fmla="*/ 265471 w 1408471"/>
              <a:gd name="connsiteY70" fmla="*/ 1460091 h 5641258"/>
              <a:gd name="connsiteX71" fmla="*/ 261937 w 1408471"/>
              <a:gd name="connsiteY71" fmla="*/ 1654662 h 5641258"/>
              <a:gd name="connsiteX72" fmla="*/ 235974 w 1408471"/>
              <a:gd name="connsiteY72" fmla="*/ 1777181 h 5641258"/>
              <a:gd name="connsiteX73" fmla="*/ 199103 w 1408471"/>
              <a:gd name="connsiteY73" fmla="*/ 1909917 h 5641258"/>
              <a:gd name="connsiteX74" fmla="*/ 159620 w 1408471"/>
              <a:gd name="connsiteY74" fmla="*/ 2042421 h 5641258"/>
              <a:gd name="connsiteX75" fmla="*/ 127052 w 1408471"/>
              <a:gd name="connsiteY75" fmla="*/ 2219633 h 5641258"/>
              <a:gd name="connsiteX76" fmla="*/ 98016 w 1408471"/>
              <a:gd name="connsiteY76" fmla="*/ 2480342 h 5641258"/>
              <a:gd name="connsiteX77" fmla="*/ 80886 w 1408471"/>
              <a:gd name="connsiteY77" fmla="*/ 2750806 h 5641258"/>
              <a:gd name="connsiteX78" fmla="*/ 66368 w 1408471"/>
              <a:gd name="connsiteY78" fmla="*/ 2905433 h 5641258"/>
              <a:gd name="connsiteX79" fmla="*/ 51620 w 1408471"/>
              <a:gd name="connsiteY79" fmla="*/ 3111910 h 5641258"/>
              <a:gd name="connsiteX80" fmla="*/ 58994 w 1408471"/>
              <a:gd name="connsiteY80" fmla="*/ 3333136 h 5641258"/>
              <a:gd name="connsiteX81" fmla="*/ 88491 w 1408471"/>
              <a:gd name="connsiteY81" fmla="*/ 3473246 h 5641258"/>
              <a:gd name="connsiteX82" fmla="*/ 109154 w 1408471"/>
              <a:gd name="connsiteY82" fmla="*/ 3610283 h 5641258"/>
              <a:gd name="connsiteX83" fmla="*/ 140110 w 1408471"/>
              <a:gd name="connsiteY83" fmla="*/ 3746091 h 5641258"/>
              <a:gd name="connsiteX84" fmla="*/ 169376 w 1408471"/>
              <a:gd name="connsiteY84" fmla="*/ 3882129 h 5641258"/>
              <a:gd name="connsiteX85" fmla="*/ 147484 w 1408471"/>
              <a:gd name="connsiteY85" fmla="*/ 4055807 h 5641258"/>
              <a:gd name="connsiteX86" fmla="*/ 125361 w 1408471"/>
              <a:gd name="connsiteY86" fmla="*/ 4291781 h 5641258"/>
              <a:gd name="connsiteX87" fmla="*/ 70439 w 1408471"/>
              <a:gd name="connsiteY87" fmla="*/ 4630994 h 5641258"/>
              <a:gd name="connsiteX88" fmla="*/ 14749 w 1408471"/>
              <a:gd name="connsiteY88" fmla="*/ 4962833 h 5641258"/>
              <a:gd name="connsiteX89" fmla="*/ 0 w 1408471"/>
              <a:gd name="connsiteY89" fmla="*/ 5036575 h 5641258"/>
              <a:gd name="connsiteX90" fmla="*/ 330380 w 1408471"/>
              <a:gd name="connsiteY90" fmla="*/ 5154332 h 5641258"/>
              <a:gd name="connsiteX91" fmla="*/ 321392 w 1408471"/>
              <a:gd name="connsiteY91" fmla="*/ 5382700 h 5641258"/>
              <a:gd name="connsiteX92" fmla="*/ 376084 w 1408471"/>
              <a:gd name="connsiteY92" fmla="*/ 5378169 h 5641258"/>
              <a:gd name="connsiteX0" fmla="*/ 376084 w 1408471"/>
              <a:gd name="connsiteY0" fmla="*/ 5378169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60233 w 1408471"/>
              <a:gd name="connsiteY10" fmla="*/ 5461666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56059 w 1408471"/>
              <a:gd name="connsiteY18" fmla="*/ 5268324 h 5641258"/>
              <a:gd name="connsiteX19" fmla="*/ 1025013 w 1408471"/>
              <a:gd name="connsiteY19" fmla="*/ 5213555 h 5641258"/>
              <a:gd name="connsiteX20" fmla="*/ 1074251 w 1408471"/>
              <a:gd name="connsiteY20" fmla="*/ 5178835 h 5641258"/>
              <a:gd name="connsiteX21" fmla="*/ 1083775 w 1408471"/>
              <a:gd name="connsiteY21" fmla="*/ 5047252 h 5641258"/>
              <a:gd name="connsiteX22" fmla="*/ 1152295 w 1408471"/>
              <a:gd name="connsiteY22" fmla="*/ 5037036 h 5641258"/>
              <a:gd name="connsiteX23" fmla="*/ 1216742 w 1408471"/>
              <a:gd name="connsiteY23" fmla="*/ 5058697 h 5641258"/>
              <a:gd name="connsiteX24" fmla="*/ 1320441 w 1408471"/>
              <a:gd name="connsiteY24" fmla="*/ 5035115 h 5641258"/>
              <a:gd name="connsiteX25" fmla="*/ 1253613 w 1408471"/>
              <a:gd name="connsiteY25" fmla="*/ 4542504 h 5641258"/>
              <a:gd name="connsiteX26" fmla="*/ 1268361 w 1408471"/>
              <a:gd name="connsiteY26" fmla="*/ 4299155 h 5641258"/>
              <a:gd name="connsiteX27" fmla="*/ 1238635 w 1408471"/>
              <a:gd name="connsiteY27" fmla="*/ 3864078 h 5641258"/>
              <a:gd name="connsiteX28" fmla="*/ 1218893 w 1408471"/>
              <a:gd name="connsiteY28" fmla="*/ 3524865 h 5641258"/>
              <a:gd name="connsiteX29" fmla="*/ 1236714 w 1408471"/>
              <a:gd name="connsiteY29" fmla="*/ 3374077 h 5641258"/>
              <a:gd name="connsiteX30" fmla="*/ 1318982 w 1408471"/>
              <a:gd name="connsiteY30" fmla="*/ 3355873 h 5641258"/>
              <a:gd name="connsiteX31" fmla="*/ 1386349 w 1408471"/>
              <a:gd name="connsiteY31" fmla="*/ 3303639 h 5641258"/>
              <a:gd name="connsiteX32" fmla="*/ 1359464 w 1408471"/>
              <a:gd name="connsiteY32" fmla="*/ 3182042 h 5641258"/>
              <a:gd name="connsiteX33" fmla="*/ 1342795 w 1408471"/>
              <a:gd name="connsiteY33" fmla="*/ 2910195 h 5641258"/>
              <a:gd name="connsiteX34" fmla="*/ 1312607 w 1408471"/>
              <a:gd name="connsiteY34" fmla="*/ 2448233 h 5641258"/>
              <a:gd name="connsiteX35" fmla="*/ 1275736 w 1408471"/>
              <a:gd name="connsiteY35" fmla="*/ 1976284 h 5641258"/>
              <a:gd name="connsiteX36" fmla="*/ 1231491 w 1408471"/>
              <a:gd name="connsiteY36" fmla="*/ 1673942 h 5641258"/>
              <a:gd name="connsiteX37" fmla="*/ 1194620 w 1408471"/>
              <a:gd name="connsiteY37" fmla="*/ 1423220 h 5641258"/>
              <a:gd name="connsiteX38" fmla="*/ 1113503 w 1408471"/>
              <a:gd name="connsiteY38" fmla="*/ 1187246 h 5641258"/>
              <a:gd name="connsiteX39" fmla="*/ 1076632 w 1408471"/>
              <a:gd name="connsiteY39" fmla="*/ 1032388 h 5641258"/>
              <a:gd name="connsiteX40" fmla="*/ 1017639 w 1408471"/>
              <a:gd name="connsiteY40" fmla="*/ 943897 h 5641258"/>
              <a:gd name="connsiteX41" fmla="*/ 1091611 w 1408471"/>
              <a:gd name="connsiteY41" fmla="*/ 839198 h 5641258"/>
              <a:gd name="connsiteX42" fmla="*/ 1128252 w 1408471"/>
              <a:gd name="connsiteY42" fmla="*/ 752168 h 5641258"/>
              <a:gd name="connsiteX43" fmla="*/ 1128252 w 1408471"/>
              <a:gd name="connsiteY43" fmla="*/ 685800 h 5641258"/>
              <a:gd name="connsiteX44" fmla="*/ 1098755 w 1408471"/>
              <a:gd name="connsiteY44" fmla="*/ 553065 h 5641258"/>
              <a:gd name="connsiteX45" fmla="*/ 1147532 w 1408471"/>
              <a:gd name="connsiteY45" fmla="*/ 538086 h 5641258"/>
              <a:gd name="connsiteX46" fmla="*/ 1106129 w 1408471"/>
              <a:gd name="connsiteY46" fmla="*/ 449826 h 5641258"/>
              <a:gd name="connsiteX47" fmla="*/ 1172497 w 1408471"/>
              <a:gd name="connsiteY47" fmla="*/ 353962 h 5641258"/>
              <a:gd name="connsiteX48" fmla="*/ 1187937 w 1408471"/>
              <a:gd name="connsiteY48" fmla="*/ 216003 h 5641258"/>
              <a:gd name="connsiteX49" fmla="*/ 1102058 w 1408471"/>
              <a:gd name="connsiteY49" fmla="*/ 90642 h 5641258"/>
              <a:gd name="connsiteX50" fmla="*/ 958645 w 1408471"/>
              <a:gd name="connsiteY50" fmla="*/ 29497 h 5641258"/>
              <a:gd name="connsiteX51" fmla="*/ 796413 w 1408471"/>
              <a:gd name="connsiteY51" fmla="*/ 0 h 5641258"/>
              <a:gd name="connsiteX52" fmla="*/ 715297 w 1408471"/>
              <a:gd name="connsiteY52" fmla="*/ 7375 h 5641258"/>
              <a:gd name="connsiteX53" fmla="*/ 640633 w 1408471"/>
              <a:gd name="connsiteY53" fmla="*/ 80885 h 5641258"/>
              <a:gd name="connsiteX54" fmla="*/ 564741 w 1408471"/>
              <a:gd name="connsiteY54" fmla="*/ 191729 h 5641258"/>
              <a:gd name="connsiteX55" fmla="*/ 508820 w 1408471"/>
              <a:gd name="connsiteY55" fmla="*/ 309717 h 5641258"/>
              <a:gd name="connsiteX56" fmla="*/ 494071 w 1408471"/>
              <a:gd name="connsiteY56" fmla="*/ 435078 h 5641258"/>
              <a:gd name="connsiteX57" fmla="*/ 431544 w 1408471"/>
              <a:gd name="connsiteY57" fmla="*/ 500754 h 5641258"/>
              <a:gd name="connsiteX58" fmla="*/ 371629 w 1408471"/>
              <a:gd name="connsiteY58" fmla="*/ 619663 h 5641258"/>
              <a:gd name="connsiteX59" fmla="*/ 331839 w 1408471"/>
              <a:gd name="connsiteY59" fmla="*/ 685800 h 5641258"/>
              <a:gd name="connsiteX60" fmla="*/ 320394 w 1408471"/>
              <a:gd name="connsiteY60" fmla="*/ 766685 h 5641258"/>
              <a:gd name="connsiteX61" fmla="*/ 390832 w 1408471"/>
              <a:gd name="connsiteY61" fmla="*/ 833284 h 5641258"/>
              <a:gd name="connsiteX62" fmla="*/ 405581 w 1408471"/>
              <a:gd name="connsiteY62" fmla="*/ 840658 h 5641258"/>
              <a:gd name="connsiteX63" fmla="*/ 364870 w 1408471"/>
              <a:gd name="connsiteY63" fmla="*/ 885134 h 5641258"/>
              <a:gd name="connsiteX64" fmla="*/ 339213 w 1408471"/>
              <a:gd name="connsiteY64" fmla="*/ 921775 h 5641258"/>
              <a:gd name="connsiteX65" fmla="*/ 265471 w 1408471"/>
              <a:gd name="connsiteY65" fmla="*/ 966020 h 5641258"/>
              <a:gd name="connsiteX66" fmla="*/ 252874 w 1408471"/>
              <a:gd name="connsiteY66" fmla="*/ 1048826 h 5641258"/>
              <a:gd name="connsiteX67" fmla="*/ 327076 w 1408471"/>
              <a:gd name="connsiteY67" fmla="*/ 1093302 h 5641258"/>
              <a:gd name="connsiteX68" fmla="*/ 309716 w 1408471"/>
              <a:gd name="connsiteY68" fmla="*/ 1150375 h 5641258"/>
              <a:gd name="connsiteX69" fmla="*/ 280220 w 1408471"/>
              <a:gd name="connsiteY69" fmla="*/ 1253613 h 5641258"/>
              <a:gd name="connsiteX70" fmla="*/ 265471 w 1408471"/>
              <a:gd name="connsiteY70" fmla="*/ 1460091 h 5641258"/>
              <a:gd name="connsiteX71" fmla="*/ 261937 w 1408471"/>
              <a:gd name="connsiteY71" fmla="*/ 1654662 h 5641258"/>
              <a:gd name="connsiteX72" fmla="*/ 235974 w 1408471"/>
              <a:gd name="connsiteY72" fmla="*/ 1777181 h 5641258"/>
              <a:gd name="connsiteX73" fmla="*/ 199103 w 1408471"/>
              <a:gd name="connsiteY73" fmla="*/ 1909917 h 5641258"/>
              <a:gd name="connsiteX74" fmla="*/ 159620 w 1408471"/>
              <a:gd name="connsiteY74" fmla="*/ 2042421 h 5641258"/>
              <a:gd name="connsiteX75" fmla="*/ 127052 w 1408471"/>
              <a:gd name="connsiteY75" fmla="*/ 2219633 h 5641258"/>
              <a:gd name="connsiteX76" fmla="*/ 98016 w 1408471"/>
              <a:gd name="connsiteY76" fmla="*/ 2480342 h 5641258"/>
              <a:gd name="connsiteX77" fmla="*/ 80886 w 1408471"/>
              <a:gd name="connsiteY77" fmla="*/ 2750806 h 5641258"/>
              <a:gd name="connsiteX78" fmla="*/ 66368 w 1408471"/>
              <a:gd name="connsiteY78" fmla="*/ 2905433 h 5641258"/>
              <a:gd name="connsiteX79" fmla="*/ 51620 w 1408471"/>
              <a:gd name="connsiteY79" fmla="*/ 3111910 h 5641258"/>
              <a:gd name="connsiteX80" fmla="*/ 58994 w 1408471"/>
              <a:gd name="connsiteY80" fmla="*/ 3333136 h 5641258"/>
              <a:gd name="connsiteX81" fmla="*/ 88491 w 1408471"/>
              <a:gd name="connsiteY81" fmla="*/ 3473246 h 5641258"/>
              <a:gd name="connsiteX82" fmla="*/ 109154 w 1408471"/>
              <a:gd name="connsiteY82" fmla="*/ 3610283 h 5641258"/>
              <a:gd name="connsiteX83" fmla="*/ 140110 w 1408471"/>
              <a:gd name="connsiteY83" fmla="*/ 3746091 h 5641258"/>
              <a:gd name="connsiteX84" fmla="*/ 169376 w 1408471"/>
              <a:gd name="connsiteY84" fmla="*/ 3882129 h 5641258"/>
              <a:gd name="connsiteX85" fmla="*/ 147484 w 1408471"/>
              <a:gd name="connsiteY85" fmla="*/ 4055807 h 5641258"/>
              <a:gd name="connsiteX86" fmla="*/ 125361 w 1408471"/>
              <a:gd name="connsiteY86" fmla="*/ 4291781 h 5641258"/>
              <a:gd name="connsiteX87" fmla="*/ 70439 w 1408471"/>
              <a:gd name="connsiteY87" fmla="*/ 4630994 h 5641258"/>
              <a:gd name="connsiteX88" fmla="*/ 14749 w 1408471"/>
              <a:gd name="connsiteY88" fmla="*/ 4962833 h 5641258"/>
              <a:gd name="connsiteX89" fmla="*/ 0 w 1408471"/>
              <a:gd name="connsiteY89" fmla="*/ 5036575 h 5641258"/>
              <a:gd name="connsiteX90" fmla="*/ 330380 w 1408471"/>
              <a:gd name="connsiteY90" fmla="*/ 5154332 h 5641258"/>
              <a:gd name="connsiteX91" fmla="*/ 321392 w 1408471"/>
              <a:gd name="connsiteY91" fmla="*/ 5382700 h 5641258"/>
              <a:gd name="connsiteX92" fmla="*/ 376084 w 1408471"/>
              <a:gd name="connsiteY92" fmla="*/ 5378169 h 5641258"/>
              <a:gd name="connsiteX0" fmla="*/ 376084 w 1408471"/>
              <a:gd name="connsiteY0" fmla="*/ 5378169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60233 w 1408471"/>
              <a:gd name="connsiteY10" fmla="*/ 5461666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56059 w 1408471"/>
              <a:gd name="connsiteY18" fmla="*/ 5268324 h 5641258"/>
              <a:gd name="connsiteX19" fmla="*/ 1025013 w 1408471"/>
              <a:gd name="connsiteY19" fmla="*/ 5213555 h 5641258"/>
              <a:gd name="connsiteX20" fmla="*/ 1074251 w 1408471"/>
              <a:gd name="connsiteY20" fmla="*/ 5178835 h 5641258"/>
              <a:gd name="connsiteX21" fmla="*/ 1083775 w 1408471"/>
              <a:gd name="connsiteY21" fmla="*/ 5047252 h 5641258"/>
              <a:gd name="connsiteX22" fmla="*/ 1152295 w 1408471"/>
              <a:gd name="connsiteY22" fmla="*/ 5037036 h 5641258"/>
              <a:gd name="connsiteX23" fmla="*/ 1216742 w 1408471"/>
              <a:gd name="connsiteY23" fmla="*/ 5058697 h 5641258"/>
              <a:gd name="connsiteX24" fmla="*/ 1320441 w 1408471"/>
              <a:gd name="connsiteY24" fmla="*/ 5035115 h 5641258"/>
              <a:gd name="connsiteX25" fmla="*/ 1253613 w 1408471"/>
              <a:gd name="connsiteY25" fmla="*/ 4542504 h 5641258"/>
              <a:gd name="connsiteX26" fmla="*/ 1268361 w 1408471"/>
              <a:gd name="connsiteY26" fmla="*/ 4299155 h 5641258"/>
              <a:gd name="connsiteX27" fmla="*/ 1238635 w 1408471"/>
              <a:gd name="connsiteY27" fmla="*/ 3864078 h 5641258"/>
              <a:gd name="connsiteX28" fmla="*/ 1218893 w 1408471"/>
              <a:gd name="connsiteY28" fmla="*/ 3524865 h 5641258"/>
              <a:gd name="connsiteX29" fmla="*/ 1236714 w 1408471"/>
              <a:gd name="connsiteY29" fmla="*/ 3374077 h 5641258"/>
              <a:gd name="connsiteX30" fmla="*/ 1318982 w 1408471"/>
              <a:gd name="connsiteY30" fmla="*/ 3355873 h 5641258"/>
              <a:gd name="connsiteX31" fmla="*/ 1386349 w 1408471"/>
              <a:gd name="connsiteY31" fmla="*/ 3303639 h 5641258"/>
              <a:gd name="connsiteX32" fmla="*/ 1359464 w 1408471"/>
              <a:gd name="connsiteY32" fmla="*/ 3182042 h 5641258"/>
              <a:gd name="connsiteX33" fmla="*/ 1342795 w 1408471"/>
              <a:gd name="connsiteY33" fmla="*/ 2910195 h 5641258"/>
              <a:gd name="connsiteX34" fmla="*/ 1312607 w 1408471"/>
              <a:gd name="connsiteY34" fmla="*/ 2448233 h 5641258"/>
              <a:gd name="connsiteX35" fmla="*/ 1275736 w 1408471"/>
              <a:gd name="connsiteY35" fmla="*/ 1976284 h 5641258"/>
              <a:gd name="connsiteX36" fmla="*/ 1231491 w 1408471"/>
              <a:gd name="connsiteY36" fmla="*/ 1673942 h 5641258"/>
              <a:gd name="connsiteX37" fmla="*/ 1194620 w 1408471"/>
              <a:gd name="connsiteY37" fmla="*/ 1423220 h 5641258"/>
              <a:gd name="connsiteX38" fmla="*/ 1113503 w 1408471"/>
              <a:gd name="connsiteY38" fmla="*/ 1187246 h 5641258"/>
              <a:gd name="connsiteX39" fmla="*/ 1055201 w 1408471"/>
              <a:gd name="connsiteY39" fmla="*/ 1034769 h 5641258"/>
              <a:gd name="connsiteX40" fmla="*/ 1017639 w 1408471"/>
              <a:gd name="connsiteY40" fmla="*/ 943897 h 5641258"/>
              <a:gd name="connsiteX41" fmla="*/ 1091611 w 1408471"/>
              <a:gd name="connsiteY41" fmla="*/ 839198 h 5641258"/>
              <a:gd name="connsiteX42" fmla="*/ 1128252 w 1408471"/>
              <a:gd name="connsiteY42" fmla="*/ 752168 h 5641258"/>
              <a:gd name="connsiteX43" fmla="*/ 1128252 w 1408471"/>
              <a:gd name="connsiteY43" fmla="*/ 685800 h 5641258"/>
              <a:gd name="connsiteX44" fmla="*/ 1098755 w 1408471"/>
              <a:gd name="connsiteY44" fmla="*/ 553065 h 5641258"/>
              <a:gd name="connsiteX45" fmla="*/ 1147532 w 1408471"/>
              <a:gd name="connsiteY45" fmla="*/ 538086 h 5641258"/>
              <a:gd name="connsiteX46" fmla="*/ 1106129 w 1408471"/>
              <a:gd name="connsiteY46" fmla="*/ 449826 h 5641258"/>
              <a:gd name="connsiteX47" fmla="*/ 1172497 w 1408471"/>
              <a:gd name="connsiteY47" fmla="*/ 353962 h 5641258"/>
              <a:gd name="connsiteX48" fmla="*/ 1187937 w 1408471"/>
              <a:gd name="connsiteY48" fmla="*/ 216003 h 5641258"/>
              <a:gd name="connsiteX49" fmla="*/ 1102058 w 1408471"/>
              <a:gd name="connsiteY49" fmla="*/ 90642 h 5641258"/>
              <a:gd name="connsiteX50" fmla="*/ 958645 w 1408471"/>
              <a:gd name="connsiteY50" fmla="*/ 29497 h 5641258"/>
              <a:gd name="connsiteX51" fmla="*/ 796413 w 1408471"/>
              <a:gd name="connsiteY51" fmla="*/ 0 h 5641258"/>
              <a:gd name="connsiteX52" fmla="*/ 715297 w 1408471"/>
              <a:gd name="connsiteY52" fmla="*/ 7375 h 5641258"/>
              <a:gd name="connsiteX53" fmla="*/ 640633 w 1408471"/>
              <a:gd name="connsiteY53" fmla="*/ 80885 h 5641258"/>
              <a:gd name="connsiteX54" fmla="*/ 564741 w 1408471"/>
              <a:gd name="connsiteY54" fmla="*/ 191729 h 5641258"/>
              <a:gd name="connsiteX55" fmla="*/ 508820 w 1408471"/>
              <a:gd name="connsiteY55" fmla="*/ 309717 h 5641258"/>
              <a:gd name="connsiteX56" fmla="*/ 494071 w 1408471"/>
              <a:gd name="connsiteY56" fmla="*/ 435078 h 5641258"/>
              <a:gd name="connsiteX57" fmla="*/ 431544 w 1408471"/>
              <a:gd name="connsiteY57" fmla="*/ 500754 h 5641258"/>
              <a:gd name="connsiteX58" fmla="*/ 371629 w 1408471"/>
              <a:gd name="connsiteY58" fmla="*/ 619663 h 5641258"/>
              <a:gd name="connsiteX59" fmla="*/ 331839 w 1408471"/>
              <a:gd name="connsiteY59" fmla="*/ 685800 h 5641258"/>
              <a:gd name="connsiteX60" fmla="*/ 320394 w 1408471"/>
              <a:gd name="connsiteY60" fmla="*/ 766685 h 5641258"/>
              <a:gd name="connsiteX61" fmla="*/ 390832 w 1408471"/>
              <a:gd name="connsiteY61" fmla="*/ 833284 h 5641258"/>
              <a:gd name="connsiteX62" fmla="*/ 405581 w 1408471"/>
              <a:gd name="connsiteY62" fmla="*/ 840658 h 5641258"/>
              <a:gd name="connsiteX63" fmla="*/ 364870 w 1408471"/>
              <a:gd name="connsiteY63" fmla="*/ 885134 h 5641258"/>
              <a:gd name="connsiteX64" fmla="*/ 339213 w 1408471"/>
              <a:gd name="connsiteY64" fmla="*/ 921775 h 5641258"/>
              <a:gd name="connsiteX65" fmla="*/ 265471 w 1408471"/>
              <a:gd name="connsiteY65" fmla="*/ 966020 h 5641258"/>
              <a:gd name="connsiteX66" fmla="*/ 252874 w 1408471"/>
              <a:gd name="connsiteY66" fmla="*/ 1048826 h 5641258"/>
              <a:gd name="connsiteX67" fmla="*/ 327076 w 1408471"/>
              <a:gd name="connsiteY67" fmla="*/ 1093302 h 5641258"/>
              <a:gd name="connsiteX68" fmla="*/ 309716 w 1408471"/>
              <a:gd name="connsiteY68" fmla="*/ 1150375 h 5641258"/>
              <a:gd name="connsiteX69" fmla="*/ 280220 w 1408471"/>
              <a:gd name="connsiteY69" fmla="*/ 1253613 h 5641258"/>
              <a:gd name="connsiteX70" fmla="*/ 265471 w 1408471"/>
              <a:gd name="connsiteY70" fmla="*/ 1460091 h 5641258"/>
              <a:gd name="connsiteX71" fmla="*/ 261937 w 1408471"/>
              <a:gd name="connsiteY71" fmla="*/ 1654662 h 5641258"/>
              <a:gd name="connsiteX72" fmla="*/ 235974 w 1408471"/>
              <a:gd name="connsiteY72" fmla="*/ 1777181 h 5641258"/>
              <a:gd name="connsiteX73" fmla="*/ 199103 w 1408471"/>
              <a:gd name="connsiteY73" fmla="*/ 1909917 h 5641258"/>
              <a:gd name="connsiteX74" fmla="*/ 159620 w 1408471"/>
              <a:gd name="connsiteY74" fmla="*/ 2042421 h 5641258"/>
              <a:gd name="connsiteX75" fmla="*/ 127052 w 1408471"/>
              <a:gd name="connsiteY75" fmla="*/ 2219633 h 5641258"/>
              <a:gd name="connsiteX76" fmla="*/ 98016 w 1408471"/>
              <a:gd name="connsiteY76" fmla="*/ 2480342 h 5641258"/>
              <a:gd name="connsiteX77" fmla="*/ 80886 w 1408471"/>
              <a:gd name="connsiteY77" fmla="*/ 2750806 h 5641258"/>
              <a:gd name="connsiteX78" fmla="*/ 66368 w 1408471"/>
              <a:gd name="connsiteY78" fmla="*/ 2905433 h 5641258"/>
              <a:gd name="connsiteX79" fmla="*/ 51620 w 1408471"/>
              <a:gd name="connsiteY79" fmla="*/ 3111910 h 5641258"/>
              <a:gd name="connsiteX80" fmla="*/ 58994 w 1408471"/>
              <a:gd name="connsiteY80" fmla="*/ 3333136 h 5641258"/>
              <a:gd name="connsiteX81" fmla="*/ 88491 w 1408471"/>
              <a:gd name="connsiteY81" fmla="*/ 3473246 h 5641258"/>
              <a:gd name="connsiteX82" fmla="*/ 109154 w 1408471"/>
              <a:gd name="connsiteY82" fmla="*/ 3610283 h 5641258"/>
              <a:gd name="connsiteX83" fmla="*/ 140110 w 1408471"/>
              <a:gd name="connsiteY83" fmla="*/ 3746091 h 5641258"/>
              <a:gd name="connsiteX84" fmla="*/ 169376 w 1408471"/>
              <a:gd name="connsiteY84" fmla="*/ 3882129 h 5641258"/>
              <a:gd name="connsiteX85" fmla="*/ 147484 w 1408471"/>
              <a:gd name="connsiteY85" fmla="*/ 4055807 h 5641258"/>
              <a:gd name="connsiteX86" fmla="*/ 125361 w 1408471"/>
              <a:gd name="connsiteY86" fmla="*/ 4291781 h 5641258"/>
              <a:gd name="connsiteX87" fmla="*/ 70439 w 1408471"/>
              <a:gd name="connsiteY87" fmla="*/ 4630994 h 5641258"/>
              <a:gd name="connsiteX88" fmla="*/ 14749 w 1408471"/>
              <a:gd name="connsiteY88" fmla="*/ 4962833 h 5641258"/>
              <a:gd name="connsiteX89" fmla="*/ 0 w 1408471"/>
              <a:gd name="connsiteY89" fmla="*/ 5036575 h 5641258"/>
              <a:gd name="connsiteX90" fmla="*/ 330380 w 1408471"/>
              <a:gd name="connsiteY90" fmla="*/ 5154332 h 5641258"/>
              <a:gd name="connsiteX91" fmla="*/ 321392 w 1408471"/>
              <a:gd name="connsiteY91" fmla="*/ 5382700 h 5641258"/>
              <a:gd name="connsiteX92" fmla="*/ 376084 w 1408471"/>
              <a:gd name="connsiteY92" fmla="*/ 5378169 h 5641258"/>
              <a:gd name="connsiteX0" fmla="*/ 376084 w 1408471"/>
              <a:gd name="connsiteY0" fmla="*/ 5378169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60233 w 1408471"/>
              <a:gd name="connsiteY10" fmla="*/ 5461666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56059 w 1408471"/>
              <a:gd name="connsiteY18" fmla="*/ 5268324 h 5641258"/>
              <a:gd name="connsiteX19" fmla="*/ 1025013 w 1408471"/>
              <a:gd name="connsiteY19" fmla="*/ 5213555 h 5641258"/>
              <a:gd name="connsiteX20" fmla="*/ 1074251 w 1408471"/>
              <a:gd name="connsiteY20" fmla="*/ 5178835 h 5641258"/>
              <a:gd name="connsiteX21" fmla="*/ 1083775 w 1408471"/>
              <a:gd name="connsiteY21" fmla="*/ 5047252 h 5641258"/>
              <a:gd name="connsiteX22" fmla="*/ 1152295 w 1408471"/>
              <a:gd name="connsiteY22" fmla="*/ 5037036 h 5641258"/>
              <a:gd name="connsiteX23" fmla="*/ 1216742 w 1408471"/>
              <a:gd name="connsiteY23" fmla="*/ 5058697 h 5641258"/>
              <a:gd name="connsiteX24" fmla="*/ 1320441 w 1408471"/>
              <a:gd name="connsiteY24" fmla="*/ 5035115 h 5641258"/>
              <a:gd name="connsiteX25" fmla="*/ 1253613 w 1408471"/>
              <a:gd name="connsiteY25" fmla="*/ 4542504 h 5641258"/>
              <a:gd name="connsiteX26" fmla="*/ 1268361 w 1408471"/>
              <a:gd name="connsiteY26" fmla="*/ 4299155 h 5641258"/>
              <a:gd name="connsiteX27" fmla="*/ 1238635 w 1408471"/>
              <a:gd name="connsiteY27" fmla="*/ 3864078 h 5641258"/>
              <a:gd name="connsiteX28" fmla="*/ 1218893 w 1408471"/>
              <a:gd name="connsiteY28" fmla="*/ 3524865 h 5641258"/>
              <a:gd name="connsiteX29" fmla="*/ 1236714 w 1408471"/>
              <a:gd name="connsiteY29" fmla="*/ 3374077 h 5641258"/>
              <a:gd name="connsiteX30" fmla="*/ 1318982 w 1408471"/>
              <a:gd name="connsiteY30" fmla="*/ 3355873 h 5641258"/>
              <a:gd name="connsiteX31" fmla="*/ 1386349 w 1408471"/>
              <a:gd name="connsiteY31" fmla="*/ 3303639 h 5641258"/>
              <a:gd name="connsiteX32" fmla="*/ 1359464 w 1408471"/>
              <a:gd name="connsiteY32" fmla="*/ 3182042 h 5641258"/>
              <a:gd name="connsiteX33" fmla="*/ 1342795 w 1408471"/>
              <a:gd name="connsiteY33" fmla="*/ 2910195 h 5641258"/>
              <a:gd name="connsiteX34" fmla="*/ 1312607 w 1408471"/>
              <a:gd name="connsiteY34" fmla="*/ 2448233 h 5641258"/>
              <a:gd name="connsiteX35" fmla="*/ 1275736 w 1408471"/>
              <a:gd name="connsiteY35" fmla="*/ 1976284 h 5641258"/>
              <a:gd name="connsiteX36" fmla="*/ 1231491 w 1408471"/>
              <a:gd name="connsiteY36" fmla="*/ 1673942 h 5641258"/>
              <a:gd name="connsiteX37" fmla="*/ 1194620 w 1408471"/>
              <a:gd name="connsiteY37" fmla="*/ 1423220 h 5641258"/>
              <a:gd name="connsiteX38" fmla="*/ 1113503 w 1408471"/>
              <a:gd name="connsiteY38" fmla="*/ 1187246 h 5641258"/>
              <a:gd name="connsiteX39" fmla="*/ 1055201 w 1408471"/>
              <a:gd name="connsiteY39" fmla="*/ 1034769 h 5641258"/>
              <a:gd name="connsiteX40" fmla="*/ 1017639 w 1408471"/>
              <a:gd name="connsiteY40" fmla="*/ 943897 h 5641258"/>
              <a:gd name="connsiteX41" fmla="*/ 1091611 w 1408471"/>
              <a:gd name="connsiteY41" fmla="*/ 839198 h 5641258"/>
              <a:gd name="connsiteX42" fmla="*/ 1128252 w 1408471"/>
              <a:gd name="connsiteY42" fmla="*/ 752168 h 5641258"/>
              <a:gd name="connsiteX43" fmla="*/ 1128252 w 1408471"/>
              <a:gd name="connsiteY43" fmla="*/ 685800 h 5641258"/>
              <a:gd name="connsiteX44" fmla="*/ 1098755 w 1408471"/>
              <a:gd name="connsiteY44" fmla="*/ 553065 h 5641258"/>
              <a:gd name="connsiteX45" fmla="*/ 1147532 w 1408471"/>
              <a:gd name="connsiteY45" fmla="*/ 538086 h 5641258"/>
              <a:gd name="connsiteX46" fmla="*/ 1106129 w 1408471"/>
              <a:gd name="connsiteY46" fmla="*/ 449826 h 5641258"/>
              <a:gd name="connsiteX47" fmla="*/ 1172497 w 1408471"/>
              <a:gd name="connsiteY47" fmla="*/ 353962 h 5641258"/>
              <a:gd name="connsiteX48" fmla="*/ 1187937 w 1408471"/>
              <a:gd name="connsiteY48" fmla="*/ 216003 h 5641258"/>
              <a:gd name="connsiteX49" fmla="*/ 1102058 w 1408471"/>
              <a:gd name="connsiteY49" fmla="*/ 90642 h 5641258"/>
              <a:gd name="connsiteX50" fmla="*/ 958645 w 1408471"/>
              <a:gd name="connsiteY50" fmla="*/ 29497 h 5641258"/>
              <a:gd name="connsiteX51" fmla="*/ 796413 w 1408471"/>
              <a:gd name="connsiteY51" fmla="*/ 0 h 5641258"/>
              <a:gd name="connsiteX52" fmla="*/ 715297 w 1408471"/>
              <a:gd name="connsiteY52" fmla="*/ 7375 h 5641258"/>
              <a:gd name="connsiteX53" fmla="*/ 640633 w 1408471"/>
              <a:gd name="connsiteY53" fmla="*/ 80885 h 5641258"/>
              <a:gd name="connsiteX54" fmla="*/ 564741 w 1408471"/>
              <a:gd name="connsiteY54" fmla="*/ 191729 h 5641258"/>
              <a:gd name="connsiteX55" fmla="*/ 508820 w 1408471"/>
              <a:gd name="connsiteY55" fmla="*/ 309717 h 5641258"/>
              <a:gd name="connsiteX56" fmla="*/ 494071 w 1408471"/>
              <a:gd name="connsiteY56" fmla="*/ 435078 h 5641258"/>
              <a:gd name="connsiteX57" fmla="*/ 431544 w 1408471"/>
              <a:gd name="connsiteY57" fmla="*/ 500754 h 5641258"/>
              <a:gd name="connsiteX58" fmla="*/ 371629 w 1408471"/>
              <a:gd name="connsiteY58" fmla="*/ 619663 h 5641258"/>
              <a:gd name="connsiteX59" fmla="*/ 331839 w 1408471"/>
              <a:gd name="connsiteY59" fmla="*/ 685800 h 5641258"/>
              <a:gd name="connsiteX60" fmla="*/ 320394 w 1408471"/>
              <a:gd name="connsiteY60" fmla="*/ 766685 h 5641258"/>
              <a:gd name="connsiteX61" fmla="*/ 390832 w 1408471"/>
              <a:gd name="connsiteY61" fmla="*/ 833284 h 5641258"/>
              <a:gd name="connsiteX62" fmla="*/ 405581 w 1408471"/>
              <a:gd name="connsiteY62" fmla="*/ 840658 h 5641258"/>
              <a:gd name="connsiteX63" fmla="*/ 364870 w 1408471"/>
              <a:gd name="connsiteY63" fmla="*/ 885134 h 5641258"/>
              <a:gd name="connsiteX64" fmla="*/ 339213 w 1408471"/>
              <a:gd name="connsiteY64" fmla="*/ 921775 h 5641258"/>
              <a:gd name="connsiteX65" fmla="*/ 265471 w 1408471"/>
              <a:gd name="connsiteY65" fmla="*/ 966020 h 5641258"/>
              <a:gd name="connsiteX66" fmla="*/ 252874 w 1408471"/>
              <a:gd name="connsiteY66" fmla="*/ 1048826 h 5641258"/>
              <a:gd name="connsiteX67" fmla="*/ 327076 w 1408471"/>
              <a:gd name="connsiteY67" fmla="*/ 1093302 h 5641258"/>
              <a:gd name="connsiteX68" fmla="*/ 309716 w 1408471"/>
              <a:gd name="connsiteY68" fmla="*/ 1150375 h 5641258"/>
              <a:gd name="connsiteX69" fmla="*/ 280220 w 1408471"/>
              <a:gd name="connsiteY69" fmla="*/ 1253613 h 5641258"/>
              <a:gd name="connsiteX70" fmla="*/ 265471 w 1408471"/>
              <a:gd name="connsiteY70" fmla="*/ 1460091 h 5641258"/>
              <a:gd name="connsiteX71" fmla="*/ 261937 w 1408471"/>
              <a:gd name="connsiteY71" fmla="*/ 1654662 h 5641258"/>
              <a:gd name="connsiteX72" fmla="*/ 235974 w 1408471"/>
              <a:gd name="connsiteY72" fmla="*/ 1777181 h 5641258"/>
              <a:gd name="connsiteX73" fmla="*/ 199103 w 1408471"/>
              <a:gd name="connsiteY73" fmla="*/ 1909917 h 5641258"/>
              <a:gd name="connsiteX74" fmla="*/ 159620 w 1408471"/>
              <a:gd name="connsiteY74" fmla="*/ 2042421 h 5641258"/>
              <a:gd name="connsiteX75" fmla="*/ 127052 w 1408471"/>
              <a:gd name="connsiteY75" fmla="*/ 2219633 h 5641258"/>
              <a:gd name="connsiteX76" fmla="*/ 98016 w 1408471"/>
              <a:gd name="connsiteY76" fmla="*/ 2480342 h 5641258"/>
              <a:gd name="connsiteX77" fmla="*/ 80886 w 1408471"/>
              <a:gd name="connsiteY77" fmla="*/ 2750806 h 5641258"/>
              <a:gd name="connsiteX78" fmla="*/ 66368 w 1408471"/>
              <a:gd name="connsiteY78" fmla="*/ 2905433 h 5641258"/>
              <a:gd name="connsiteX79" fmla="*/ 51620 w 1408471"/>
              <a:gd name="connsiteY79" fmla="*/ 3111910 h 5641258"/>
              <a:gd name="connsiteX80" fmla="*/ 58994 w 1408471"/>
              <a:gd name="connsiteY80" fmla="*/ 3333136 h 5641258"/>
              <a:gd name="connsiteX81" fmla="*/ 88491 w 1408471"/>
              <a:gd name="connsiteY81" fmla="*/ 3473246 h 5641258"/>
              <a:gd name="connsiteX82" fmla="*/ 109154 w 1408471"/>
              <a:gd name="connsiteY82" fmla="*/ 3610283 h 5641258"/>
              <a:gd name="connsiteX83" fmla="*/ 140110 w 1408471"/>
              <a:gd name="connsiteY83" fmla="*/ 3746091 h 5641258"/>
              <a:gd name="connsiteX84" fmla="*/ 169376 w 1408471"/>
              <a:gd name="connsiteY84" fmla="*/ 3882129 h 5641258"/>
              <a:gd name="connsiteX85" fmla="*/ 147484 w 1408471"/>
              <a:gd name="connsiteY85" fmla="*/ 4055807 h 5641258"/>
              <a:gd name="connsiteX86" fmla="*/ 125361 w 1408471"/>
              <a:gd name="connsiteY86" fmla="*/ 4291781 h 5641258"/>
              <a:gd name="connsiteX87" fmla="*/ 70439 w 1408471"/>
              <a:gd name="connsiteY87" fmla="*/ 4630994 h 5641258"/>
              <a:gd name="connsiteX88" fmla="*/ 14749 w 1408471"/>
              <a:gd name="connsiteY88" fmla="*/ 4962833 h 5641258"/>
              <a:gd name="connsiteX89" fmla="*/ 0 w 1408471"/>
              <a:gd name="connsiteY89" fmla="*/ 5036575 h 5641258"/>
              <a:gd name="connsiteX90" fmla="*/ 330380 w 1408471"/>
              <a:gd name="connsiteY90" fmla="*/ 5154332 h 5641258"/>
              <a:gd name="connsiteX91" fmla="*/ 321392 w 1408471"/>
              <a:gd name="connsiteY91" fmla="*/ 5382700 h 5641258"/>
              <a:gd name="connsiteX92" fmla="*/ 376084 w 1408471"/>
              <a:gd name="connsiteY92" fmla="*/ 5378169 h 5641258"/>
              <a:gd name="connsiteX0" fmla="*/ 376084 w 1408471"/>
              <a:gd name="connsiteY0" fmla="*/ 5378169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60233 w 1408471"/>
              <a:gd name="connsiteY10" fmla="*/ 5461666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56059 w 1408471"/>
              <a:gd name="connsiteY18" fmla="*/ 5268324 h 5641258"/>
              <a:gd name="connsiteX19" fmla="*/ 1025013 w 1408471"/>
              <a:gd name="connsiteY19" fmla="*/ 5213555 h 5641258"/>
              <a:gd name="connsiteX20" fmla="*/ 1074251 w 1408471"/>
              <a:gd name="connsiteY20" fmla="*/ 5178835 h 5641258"/>
              <a:gd name="connsiteX21" fmla="*/ 1083775 w 1408471"/>
              <a:gd name="connsiteY21" fmla="*/ 5047252 h 5641258"/>
              <a:gd name="connsiteX22" fmla="*/ 1152295 w 1408471"/>
              <a:gd name="connsiteY22" fmla="*/ 5037036 h 5641258"/>
              <a:gd name="connsiteX23" fmla="*/ 1216742 w 1408471"/>
              <a:gd name="connsiteY23" fmla="*/ 5058697 h 5641258"/>
              <a:gd name="connsiteX24" fmla="*/ 1320441 w 1408471"/>
              <a:gd name="connsiteY24" fmla="*/ 5035115 h 5641258"/>
              <a:gd name="connsiteX25" fmla="*/ 1253613 w 1408471"/>
              <a:gd name="connsiteY25" fmla="*/ 4542504 h 5641258"/>
              <a:gd name="connsiteX26" fmla="*/ 1268361 w 1408471"/>
              <a:gd name="connsiteY26" fmla="*/ 4299155 h 5641258"/>
              <a:gd name="connsiteX27" fmla="*/ 1238635 w 1408471"/>
              <a:gd name="connsiteY27" fmla="*/ 3864078 h 5641258"/>
              <a:gd name="connsiteX28" fmla="*/ 1218893 w 1408471"/>
              <a:gd name="connsiteY28" fmla="*/ 3524865 h 5641258"/>
              <a:gd name="connsiteX29" fmla="*/ 1236714 w 1408471"/>
              <a:gd name="connsiteY29" fmla="*/ 3374077 h 5641258"/>
              <a:gd name="connsiteX30" fmla="*/ 1318982 w 1408471"/>
              <a:gd name="connsiteY30" fmla="*/ 3355873 h 5641258"/>
              <a:gd name="connsiteX31" fmla="*/ 1386349 w 1408471"/>
              <a:gd name="connsiteY31" fmla="*/ 3303639 h 5641258"/>
              <a:gd name="connsiteX32" fmla="*/ 1359464 w 1408471"/>
              <a:gd name="connsiteY32" fmla="*/ 3182042 h 5641258"/>
              <a:gd name="connsiteX33" fmla="*/ 1342795 w 1408471"/>
              <a:gd name="connsiteY33" fmla="*/ 2910195 h 5641258"/>
              <a:gd name="connsiteX34" fmla="*/ 1312607 w 1408471"/>
              <a:gd name="connsiteY34" fmla="*/ 2448233 h 5641258"/>
              <a:gd name="connsiteX35" fmla="*/ 1275736 w 1408471"/>
              <a:gd name="connsiteY35" fmla="*/ 1976284 h 5641258"/>
              <a:gd name="connsiteX36" fmla="*/ 1231491 w 1408471"/>
              <a:gd name="connsiteY36" fmla="*/ 1673942 h 5641258"/>
              <a:gd name="connsiteX37" fmla="*/ 1194620 w 1408471"/>
              <a:gd name="connsiteY37" fmla="*/ 1423220 h 5641258"/>
              <a:gd name="connsiteX38" fmla="*/ 1113503 w 1408471"/>
              <a:gd name="connsiteY38" fmla="*/ 1187246 h 5641258"/>
              <a:gd name="connsiteX39" fmla="*/ 1055201 w 1408471"/>
              <a:gd name="connsiteY39" fmla="*/ 1034769 h 5641258"/>
              <a:gd name="connsiteX40" fmla="*/ 1017639 w 1408471"/>
              <a:gd name="connsiteY40" fmla="*/ 943897 h 5641258"/>
              <a:gd name="connsiteX41" fmla="*/ 1091611 w 1408471"/>
              <a:gd name="connsiteY41" fmla="*/ 839198 h 5641258"/>
              <a:gd name="connsiteX42" fmla="*/ 1128252 w 1408471"/>
              <a:gd name="connsiteY42" fmla="*/ 752168 h 5641258"/>
              <a:gd name="connsiteX43" fmla="*/ 1128252 w 1408471"/>
              <a:gd name="connsiteY43" fmla="*/ 685800 h 5641258"/>
              <a:gd name="connsiteX44" fmla="*/ 1089230 w 1408471"/>
              <a:gd name="connsiteY44" fmla="*/ 564971 h 5641258"/>
              <a:gd name="connsiteX45" fmla="*/ 1147532 w 1408471"/>
              <a:gd name="connsiteY45" fmla="*/ 538086 h 5641258"/>
              <a:gd name="connsiteX46" fmla="*/ 1106129 w 1408471"/>
              <a:gd name="connsiteY46" fmla="*/ 449826 h 5641258"/>
              <a:gd name="connsiteX47" fmla="*/ 1172497 w 1408471"/>
              <a:gd name="connsiteY47" fmla="*/ 353962 h 5641258"/>
              <a:gd name="connsiteX48" fmla="*/ 1187937 w 1408471"/>
              <a:gd name="connsiteY48" fmla="*/ 216003 h 5641258"/>
              <a:gd name="connsiteX49" fmla="*/ 1102058 w 1408471"/>
              <a:gd name="connsiteY49" fmla="*/ 90642 h 5641258"/>
              <a:gd name="connsiteX50" fmla="*/ 958645 w 1408471"/>
              <a:gd name="connsiteY50" fmla="*/ 29497 h 5641258"/>
              <a:gd name="connsiteX51" fmla="*/ 796413 w 1408471"/>
              <a:gd name="connsiteY51" fmla="*/ 0 h 5641258"/>
              <a:gd name="connsiteX52" fmla="*/ 715297 w 1408471"/>
              <a:gd name="connsiteY52" fmla="*/ 7375 h 5641258"/>
              <a:gd name="connsiteX53" fmla="*/ 640633 w 1408471"/>
              <a:gd name="connsiteY53" fmla="*/ 80885 h 5641258"/>
              <a:gd name="connsiteX54" fmla="*/ 564741 w 1408471"/>
              <a:gd name="connsiteY54" fmla="*/ 191729 h 5641258"/>
              <a:gd name="connsiteX55" fmla="*/ 508820 w 1408471"/>
              <a:gd name="connsiteY55" fmla="*/ 309717 h 5641258"/>
              <a:gd name="connsiteX56" fmla="*/ 494071 w 1408471"/>
              <a:gd name="connsiteY56" fmla="*/ 435078 h 5641258"/>
              <a:gd name="connsiteX57" fmla="*/ 431544 w 1408471"/>
              <a:gd name="connsiteY57" fmla="*/ 500754 h 5641258"/>
              <a:gd name="connsiteX58" fmla="*/ 371629 w 1408471"/>
              <a:gd name="connsiteY58" fmla="*/ 619663 h 5641258"/>
              <a:gd name="connsiteX59" fmla="*/ 331839 w 1408471"/>
              <a:gd name="connsiteY59" fmla="*/ 685800 h 5641258"/>
              <a:gd name="connsiteX60" fmla="*/ 320394 w 1408471"/>
              <a:gd name="connsiteY60" fmla="*/ 766685 h 5641258"/>
              <a:gd name="connsiteX61" fmla="*/ 390832 w 1408471"/>
              <a:gd name="connsiteY61" fmla="*/ 833284 h 5641258"/>
              <a:gd name="connsiteX62" fmla="*/ 405581 w 1408471"/>
              <a:gd name="connsiteY62" fmla="*/ 840658 h 5641258"/>
              <a:gd name="connsiteX63" fmla="*/ 364870 w 1408471"/>
              <a:gd name="connsiteY63" fmla="*/ 885134 h 5641258"/>
              <a:gd name="connsiteX64" fmla="*/ 339213 w 1408471"/>
              <a:gd name="connsiteY64" fmla="*/ 921775 h 5641258"/>
              <a:gd name="connsiteX65" fmla="*/ 265471 w 1408471"/>
              <a:gd name="connsiteY65" fmla="*/ 966020 h 5641258"/>
              <a:gd name="connsiteX66" fmla="*/ 252874 w 1408471"/>
              <a:gd name="connsiteY66" fmla="*/ 1048826 h 5641258"/>
              <a:gd name="connsiteX67" fmla="*/ 327076 w 1408471"/>
              <a:gd name="connsiteY67" fmla="*/ 1093302 h 5641258"/>
              <a:gd name="connsiteX68" fmla="*/ 309716 w 1408471"/>
              <a:gd name="connsiteY68" fmla="*/ 1150375 h 5641258"/>
              <a:gd name="connsiteX69" fmla="*/ 280220 w 1408471"/>
              <a:gd name="connsiteY69" fmla="*/ 1253613 h 5641258"/>
              <a:gd name="connsiteX70" fmla="*/ 265471 w 1408471"/>
              <a:gd name="connsiteY70" fmla="*/ 1460091 h 5641258"/>
              <a:gd name="connsiteX71" fmla="*/ 261937 w 1408471"/>
              <a:gd name="connsiteY71" fmla="*/ 1654662 h 5641258"/>
              <a:gd name="connsiteX72" fmla="*/ 235974 w 1408471"/>
              <a:gd name="connsiteY72" fmla="*/ 1777181 h 5641258"/>
              <a:gd name="connsiteX73" fmla="*/ 199103 w 1408471"/>
              <a:gd name="connsiteY73" fmla="*/ 1909917 h 5641258"/>
              <a:gd name="connsiteX74" fmla="*/ 159620 w 1408471"/>
              <a:gd name="connsiteY74" fmla="*/ 2042421 h 5641258"/>
              <a:gd name="connsiteX75" fmla="*/ 127052 w 1408471"/>
              <a:gd name="connsiteY75" fmla="*/ 2219633 h 5641258"/>
              <a:gd name="connsiteX76" fmla="*/ 98016 w 1408471"/>
              <a:gd name="connsiteY76" fmla="*/ 2480342 h 5641258"/>
              <a:gd name="connsiteX77" fmla="*/ 80886 w 1408471"/>
              <a:gd name="connsiteY77" fmla="*/ 2750806 h 5641258"/>
              <a:gd name="connsiteX78" fmla="*/ 66368 w 1408471"/>
              <a:gd name="connsiteY78" fmla="*/ 2905433 h 5641258"/>
              <a:gd name="connsiteX79" fmla="*/ 51620 w 1408471"/>
              <a:gd name="connsiteY79" fmla="*/ 3111910 h 5641258"/>
              <a:gd name="connsiteX80" fmla="*/ 58994 w 1408471"/>
              <a:gd name="connsiteY80" fmla="*/ 3333136 h 5641258"/>
              <a:gd name="connsiteX81" fmla="*/ 88491 w 1408471"/>
              <a:gd name="connsiteY81" fmla="*/ 3473246 h 5641258"/>
              <a:gd name="connsiteX82" fmla="*/ 109154 w 1408471"/>
              <a:gd name="connsiteY82" fmla="*/ 3610283 h 5641258"/>
              <a:gd name="connsiteX83" fmla="*/ 140110 w 1408471"/>
              <a:gd name="connsiteY83" fmla="*/ 3746091 h 5641258"/>
              <a:gd name="connsiteX84" fmla="*/ 169376 w 1408471"/>
              <a:gd name="connsiteY84" fmla="*/ 3882129 h 5641258"/>
              <a:gd name="connsiteX85" fmla="*/ 147484 w 1408471"/>
              <a:gd name="connsiteY85" fmla="*/ 4055807 h 5641258"/>
              <a:gd name="connsiteX86" fmla="*/ 125361 w 1408471"/>
              <a:gd name="connsiteY86" fmla="*/ 4291781 h 5641258"/>
              <a:gd name="connsiteX87" fmla="*/ 70439 w 1408471"/>
              <a:gd name="connsiteY87" fmla="*/ 4630994 h 5641258"/>
              <a:gd name="connsiteX88" fmla="*/ 14749 w 1408471"/>
              <a:gd name="connsiteY88" fmla="*/ 4962833 h 5641258"/>
              <a:gd name="connsiteX89" fmla="*/ 0 w 1408471"/>
              <a:gd name="connsiteY89" fmla="*/ 5036575 h 5641258"/>
              <a:gd name="connsiteX90" fmla="*/ 330380 w 1408471"/>
              <a:gd name="connsiteY90" fmla="*/ 5154332 h 5641258"/>
              <a:gd name="connsiteX91" fmla="*/ 321392 w 1408471"/>
              <a:gd name="connsiteY91" fmla="*/ 5382700 h 5641258"/>
              <a:gd name="connsiteX92" fmla="*/ 376084 w 1408471"/>
              <a:gd name="connsiteY92" fmla="*/ 5378169 h 5641258"/>
              <a:gd name="connsiteX0" fmla="*/ 376084 w 1408471"/>
              <a:gd name="connsiteY0" fmla="*/ 5378169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60233 w 1408471"/>
              <a:gd name="connsiteY10" fmla="*/ 5461666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56059 w 1408471"/>
              <a:gd name="connsiteY18" fmla="*/ 5268324 h 5641258"/>
              <a:gd name="connsiteX19" fmla="*/ 1025013 w 1408471"/>
              <a:gd name="connsiteY19" fmla="*/ 5213555 h 5641258"/>
              <a:gd name="connsiteX20" fmla="*/ 1074251 w 1408471"/>
              <a:gd name="connsiteY20" fmla="*/ 5178835 h 5641258"/>
              <a:gd name="connsiteX21" fmla="*/ 1083775 w 1408471"/>
              <a:gd name="connsiteY21" fmla="*/ 5047252 h 5641258"/>
              <a:gd name="connsiteX22" fmla="*/ 1152295 w 1408471"/>
              <a:gd name="connsiteY22" fmla="*/ 5037036 h 5641258"/>
              <a:gd name="connsiteX23" fmla="*/ 1216742 w 1408471"/>
              <a:gd name="connsiteY23" fmla="*/ 5058697 h 5641258"/>
              <a:gd name="connsiteX24" fmla="*/ 1320441 w 1408471"/>
              <a:gd name="connsiteY24" fmla="*/ 5035115 h 5641258"/>
              <a:gd name="connsiteX25" fmla="*/ 1253613 w 1408471"/>
              <a:gd name="connsiteY25" fmla="*/ 4542504 h 5641258"/>
              <a:gd name="connsiteX26" fmla="*/ 1268361 w 1408471"/>
              <a:gd name="connsiteY26" fmla="*/ 4299155 h 5641258"/>
              <a:gd name="connsiteX27" fmla="*/ 1238635 w 1408471"/>
              <a:gd name="connsiteY27" fmla="*/ 3864078 h 5641258"/>
              <a:gd name="connsiteX28" fmla="*/ 1218893 w 1408471"/>
              <a:gd name="connsiteY28" fmla="*/ 3524865 h 5641258"/>
              <a:gd name="connsiteX29" fmla="*/ 1236714 w 1408471"/>
              <a:gd name="connsiteY29" fmla="*/ 3374077 h 5641258"/>
              <a:gd name="connsiteX30" fmla="*/ 1318982 w 1408471"/>
              <a:gd name="connsiteY30" fmla="*/ 3355873 h 5641258"/>
              <a:gd name="connsiteX31" fmla="*/ 1386349 w 1408471"/>
              <a:gd name="connsiteY31" fmla="*/ 3303639 h 5641258"/>
              <a:gd name="connsiteX32" fmla="*/ 1359464 w 1408471"/>
              <a:gd name="connsiteY32" fmla="*/ 3182042 h 5641258"/>
              <a:gd name="connsiteX33" fmla="*/ 1342795 w 1408471"/>
              <a:gd name="connsiteY33" fmla="*/ 2910195 h 5641258"/>
              <a:gd name="connsiteX34" fmla="*/ 1312607 w 1408471"/>
              <a:gd name="connsiteY34" fmla="*/ 2448233 h 5641258"/>
              <a:gd name="connsiteX35" fmla="*/ 1275736 w 1408471"/>
              <a:gd name="connsiteY35" fmla="*/ 1976284 h 5641258"/>
              <a:gd name="connsiteX36" fmla="*/ 1231491 w 1408471"/>
              <a:gd name="connsiteY36" fmla="*/ 1673942 h 5641258"/>
              <a:gd name="connsiteX37" fmla="*/ 1194620 w 1408471"/>
              <a:gd name="connsiteY37" fmla="*/ 1423220 h 5641258"/>
              <a:gd name="connsiteX38" fmla="*/ 1113503 w 1408471"/>
              <a:gd name="connsiteY38" fmla="*/ 1187246 h 5641258"/>
              <a:gd name="connsiteX39" fmla="*/ 1055201 w 1408471"/>
              <a:gd name="connsiteY39" fmla="*/ 1034769 h 5641258"/>
              <a:gd name="connsiteX40" fmla="*/ 1017639 w 1408471"/>
              <a:gd name="connsiteY40" fmla="*/ 943897 h 5641258"/>
              <a:gd name="connsiteX41" fmla="*/ 1091611 w 1408471"/>
              <a:gd name="connsiteY41" fmla="*/ 839198 h 5641258"/>
              <a:gd name="connsiteX42" fmla="*/ 1128252 w 1408471"/>
              <a:gd name="connsiteY42" fmla="*/ 752168 h 5641258"/>
              <a:gd name="connsiteX43" fmla="*/ 1128252 w 1408471"/>
              <a:gd name="connsiteY43" fmla="*/ 685800 h 5641258"/>
              <a:gd name="connsiteX44" fmla="*/ 1089230 w 1408471"/>
              <a:gd name="connsiteY44" fmla="*/ 564971 h 5641258"/>
              <a:gd name="connsiteX45" fmla="*/ 1147532 w 1408471"/>
              <a:gd name="connsiteY45" fmla="*/ 547611 h 5641258"/>
              <a:gd name="connsiteX46" fmla="*/ 1106129 w 1408471"/>
              <a:gd name="connsiteY46" fmla="*/ 449826 h 5641258"/>
              <a:gd name="connsiteX47" fmla="*/ 1172497 w 1408471"/>
              <a:gd name="connsiteY47" fmla="*/ 353962 h 5641258"/>
              <a:gd name="connsiteX48" fmla="*/ 1187937 w 1408471"/>
              <a:gd name="connsiteY48" fmla="*/ 216003 h 5641258"/>
              <a:gd name="connsiteX49" fmla="*/ 1102058 w 1408471"/>
              <a:gd name="connsiteY49" fmla="*/ 90642 h 5641258"/>
              <a:gd name="connsiteX50" fmla="*/ 958645 w 1408471"/>
              <a:gd name="connsiteY50" fmla="*/ 29497 h 5641258"/>
              <a:gd name="connsiteX51" fmla="*/ 796413 w 1408471"/>
              <a:gd name="connsiteY51" fmla="*/ 0 h 5641258"/>
              <a:gd name="connsiteX52" fmla="*/ 715297 w 1408471"/>
              <a:gd name="connsiteY52" fmla="*/ 7375 h 5641258"/>
              <a:gd name="connsiteX53" fmla="*/ 640633 w 1408471"/>
              <a:gd name="connsiteY53" fmla="*/ 80885 h 5641258"/>
              <a:gd name="connsiteX54" fmla="*/ 564741 w 1408471"/>
              <a:gd name="connsiteY54" fmla="*/ 191729 h 5641258"/>
              <a:gd name="connsiteX55" fmla="*/ 508820 w 1408471"/>
              <a:gd name="connsiteY55" fmla="*/ 309717 h 5641258"/>
              <a:gd name="connsiteX56" fmla="*/ 494071 w 1408471"/>
              <a:gd name="connsiteY56" fmla="*/ 435078 h 5641258"/>
              <a:gd name="connsiteX57" fmla="*/ 431544 w 1408471"/>
              <a:gd name="connsiteY57" fmla="*/ 500754 h 5641258"/>
              <a:gd name="connsiteX58" fmla="*/ 371629 w 1408471"/>
              <a:gd name="connsiteY58" fmla="*/ 619663 h 5641258"/>
              <a:gd name="connsiteX59" fmla="*/ 331839 w 1408471"/>
              <a:gd name="connsiteY59" fmla="*/ 685800 h 5641258"/>
              <a:gd name="connsiteX60" fmla="*/ 320394 w 1408471"/>
              <a:gd name="connsiteY60" fmla="*/ 766685 h 5641258"/>
              <a:gd name="connsiteX61" fmla="*/ 390832 w 1408471"/>
              <a:gd name="connsiteY61" fmla="*/ 833284 h 5641258"/>
              <a:gd name="connsiteX62" fmla="*/ 405581 w 1408471"/>
              <a:gd name="connsiteY62" fmla="*/ 840658 h 5641258"/>
              <a:gd name="connsiteX63" fmla="*/ 364870 w 1408471"/>
              <a:gd name="connsiteY63" fmla="*/ 885134 h 5641258"/>
              <a:gd name="connsiteX64" fmla="*/ 339213 w 1408471"/>
              <a:gd name="connsiteY64" fmla="*/ 921775 h 5641258"/>
              <a:gd name="connsiteX65" fmla="*/ 265471 w 1408471"/>
              <a:gd name="connsiteY65" fmla="*/ 966020 h 5641258"/>
              <a:gd name="connsiteX66" fmla="*/ 252874 w 1408471"/>
              <a:gd name="connsiteY66" fmla="*/ 1048826 h 5641258"/>
              <a:gd name="connsiteX67" fmla="*/ 327076 w 1408471"/>
              <a:gd name="connsiteY67" fmla="*/ 1093302 h 5641258"/>
              <a:gd name="connsiteX68" fmla="*/ 309716 w 1408471"/>
              <a:gd name="connsiteY68" fmla="*/ 1150375 h 5641258"/>
              <a:gd name="connsiteX69" fmla="*/ 280220 w 1408471"/>
              <a:gd name="connsiteY69" fmla="*/ 1253613 h 5641258"/>
              <a:gd name="connsiteX70" fmla="*/ 265471 w 1408471"/>
              <a:gd name="connsiteY70" fmla="*/ 1460091 h 5641258"/>
              <a:gd name="connsiteX71" fmla="*/ 261937 w 1408471"/>
              <a:gd name="connsiteY71" fmla="*/ 1654662 h 5641258"/>
              <a:gd name="connsiteX72" fmla="*/ 235974 w 1408471"/>
              <a:gd name="connsiteY72" fmla="*/ 1777181 h 5641258"/>
              <a:gd name="connsiteX73" fmla="*/ 199103 w 1408471"/>
              <a:gd name="connsiteY73" fmla="*/ 1909917 h 5641258"/>
              <a:gd name="connsiteX74" fmla="*/ 159620 w 1408471"/>
              <a:gd name="connsiteY74" fmla="*/ 2042421 h 5641258"/>
              <a:gd name="connsiteX75" fmla="*/ 127052 w 1408471"/>
              <a:gd name="connsiteY75" fmla="*/ 2219633 h 5641258"/>
              <a:gd name="connsiteX76" fmla="*/ 98016 w 1408471"/>
              <a:gd name="connsiteY76" fmla="*/ 2480342 h 5641258"/>
              <a:gd name="connsiteX77" fmla="*/ 80886 w 1408471"/>
              <a:gd name="connsiteY77" fmla="*/ 2750806 h 5641258"/>
              <a:gd name="connsiteX78" fmla="*/ 66368 w 1408471"/>
              <a:gd name="connsiteY78" fmla="*/ 2905433 h 5641258"/>
              <a:gd name="connsiteX79" fmla="*/ 51620 w 1408471"/>
              <a:gd name="connsiteY79" fmla="*/ 3111910 h 5641258"/>
              <a:gd name="connsiteX80" fmla="*/ 58994 w 1408471"/>
              <a:gd name="connsiteY80" fmla="*/ 3333136 h 5641258"/>
              <a:gd name="connsiteX81" fmla="*/ 88491 w 1408471"/>
              <a:gd name="connsiteY81" fmla="*/ 3473246 h 5641258"/>
              <a:gd name="connsiteX82" fmla="*/ 109154 w 1408471"/>
              <a:gd name="connsiteY82" fmla="*/ 3610283 h 5641258"/>
              <a:gd name="connsiteX83" fmla="*/ 140110 w 1408471"/>
              <a:gd name="connsiteY83" fmla="*/ 3746091 h 5641258"/>
              <a:gd name="connsiteX84" fmla="*/ 169376 w 1408471"/>
              <a:gd name="connsiteY84" fmla="*/ 3882129 h 5641258"/>
              <a:gd name="connsiteX85" fmla="*/ 147484 w 1408471"/>
              <a:gd name="connsiteY85" fmla="*/ 4055807 h 5641258"/>
              <a:gd name="connsiteX86" fmla="*/ 125361 w 1408471"/>
              <a:gd name="connsiteY86" fmla="*/ 4291781 h 5641258"/>
              <a:gd name="connsiteX87" fmla="*/ 70439 w 1408471"/>
              <a:gd name="connsiteY87" fmla="*/ 4630994 h 5641258"/>
              <a:gd name="connsiteX88" fmla="*/ 14749 w 1408471"/>
              <a:gd name="connsiteY88" fmla="*/ 4962833 h 5641258"/>
              <a:gd name="connsiteX89" fmla="*/ 0 w 1408471"/>
              <a:gd name="connsiteY89" fmla="*/ 5036575 h 5641258"/>
              <a:gd name="connsiteX90" fmla="*/ 330380 w 1408471"/>
              <a:gd name="connsiteY90" fmla="*/ 5154332 h 5641258"/>
              <a:gd name="connsiteX91" fmla="*/ 321392 w 1408471"/>
              <a:gd name="connsiteY91" fmla="*/ 5382700 h 5641258"/>
              <a:gd name="connsiteX92" fmla="*/ 376084 w 1408471"/>
              <a:gd name="connsiteY92" fmla="*/ 5378169 h 5641258"/>
              <a:gd name="connsiteX0" fmla="*/ 376084 w 1408471"/>
              <a:gd name="connsiteY0" fmla="*/ 5378169 h 5641258"/>
              <a:gd name="connsiteX1" fmla="*/ 368710 w 1408471"/>
              <a:gd name="connsiteY1" fmla="*/ 5427407 h 5641258"/>
              <a:gd name="connsiteX2" fmla="*/ 361336 w 1408471"/>
              <a:gd name="connsiteY2" fmla="*/ 5486400 h 5641258"/>
              <a:gd name="connsiteX3" fmla="*/ 390832 w 1408471"/>
              <a:gd name="connsiteY3" fmla="*/ 5567517 h 5641258"/>
              <a:gd name="connsiteX4" fmla="*/ 471949 w 1408471"/>
              <a:gd name="connsiteY4" fmla="*/ 5626510 h 5641258"/>
              <a:gd name="connsiteX5" fmla="*/ 567813 w 1408471"/>
              <a:gd name="connsiteY5" fmla="*/ 5641258 h 5641258"/>
              <a:gd name="connsiteX6" fmla="*/ 737420 w 1408471"/>
              <a:gd name="connsiteY6" fmla="*/ 5641258 h 5641258"/>
              <a:gd name="connsiteX7" fmla="*/ 825910 w 1408471"/>
              <a:gd name="connsiteY7" fmla="*/ 5619136 h 5641258"/>
              <a:gd name="connsiteX8" fmla="*/ 818536 w 1408471"/>
              <a:gd name="connsiteY8" fmla="*/ 5552768 h 5641258"/>
              <a:gd name="connsiteX9" fmla="*/ 781665 w 1408471"/>
              <a:gd name="connsiteY9" fmla="*/ 5486400 h 5641258"/>
              <a:gd name="connsiteX10" fmla="*/ 760233 w 1408471"/>
              <a:gd name="connsiteY10" fmla="*/ 5461666 h 5641258"/>
              <a:gd name="connsiteX11" fmla="*/ 862781 w 1408471"/>
              <a:gd name="connsiteY11" fmla="*/ 5456904 h 5641258"/>
              <a:gd name="connsiteX12" fmla="*/ 1010265 w 1408471"/>
              <a:gd name="connsiteY12" fmla="*/ 5471652 h 5641258"/>
              <a:gd name="connsiteX13" fmla="*/ 1135626 w 1408471"/>
              <a:gd name="connsiteY13" fmla="*/ 5479026 h 5641258"/>
              <a:gd name="connsiteX14" fmla="*/ 1349478 w 1408471"/>
              <a:gd name="connsiteY14" fmla="*/ 5479026 h 5641258"/>
              <a:gd name="connsiteX15" fmla="*/ 1408471 w 1408471"/>
              <a:gd name="connsiteY15" fmla="*/ 5434781 h 5641258"/>
              <a:gd name="connsiteX16" fmla="*/ 1386349 w 1408471"/>
              <a:gd name="connsiteY16" fmla="*/ 5368413 h 5641258"/>
              <a:gd name="connsiteX17" fmla="*/ 1312607 w 1408471"/>
              <a:gd name="connsiteY17" fmla="*/ 5294671 h 5641258"/>
              <a:gd name="connsiteX18" fmla="*/ 1156059 w 1408471"/>
              <a:gd name="connsiteY18" fmla="*/ 5268324 h 5641258"/>
              <a:gd name="connsiteX19" fmla="*/ 1025013 w 1408471"/>
              <a:gd name="connsiteY19" fmla="*/ 5213555 h 5641258"/>
              <a:gd name="connsiteX20" fmla="*/ 1074251 w 1408471"/>
              <a:gd name="connsiteY20" fmla="*/ 5178835 h 5641258"/>
              <a:gd name="connsiteX21" fmla="*/ 1083775 w 1408471"/>
              <a:gd name="connsiteY21" fmla="*/ 5047252 h 5641258"/>
              <a:gd name="connsiteX22" fmla="*/ 1152295 w 1408471"/>
              <a:gd name="connsiteY22" fmla="*/ 5037036 h 5641258"/>
              <a:gd name="connsiteX23" fmla="*/ 1216742 w 1408471"/>
              <a:gd name="connsiteY23" fmla="*/ 5058697 h 5641258"/>
              <a:gd name="connsiteX24" fmla="*/ 1320441 w 1408471"/>
              <a:gd name="connsiteY24" fmla="*/ 5035115 h 5641258"/>
              <a:gd name="connsiteX25" fmla="*/ 1253613 w 1408471"/>
              <a:gd name="connsiteY25" fmla="*/ 4542504 h 5641258"/>
              <a:gd name="connsiteX26" fmla="*/ 1268361 w 1408471"/>
              <a:gd name="connsiteY26" fmla="*/ 4299155 h 5641258"/>
              <a:gd name="connsiteX27" fmla="*/ 1238635 w 1408471"/>
              <a:gd name="connsiteY27" fmla="*/ 3864078 h 5641258"/>
              <a:gd name="connsiteX28" fmla="*/ 1218893 w 1408471"/>
              <a:gd name="connsiteY28" fmla="*/ 3524865 h 5641258"/>
              <a:gd name="connsiteX29" fmla="*/ 1236714 w 1408471"/>
              <a:gd name="connsiteY29" fmla="*/ 3374077 h 5641258"/>
              <a:gd name="connsiteX30" fmla="*/ 1318982 w 1408471"/>
              <a:gd name="connsiteY30" fmla="*/ 3355873 h 5641258"/>
              <a:gd name="connsiteX31" fmla="*/ 1386349 w 1408471"/>
              <a:gd name="connsiteY31" fmla="*/ 3303639 h 5641258"/>
              <a:gd name="connsiteX32" fmla="*/ 1359464 w 1408471"/>
              <a:gd name="connsiteY32" fmla="*/ 3182042 h 5641258"/>
              <a:gd name="connsiteX33" fmla="*/ 1342795 w 1408471"/>
              <a:gd name="connsiteY33" fmla="*/ 2910195 h 5641258"/>
              <a:gd name="connsiteX34" fmla="*/ 1312607 w 1408471"/>
              <a:gd name="connsiteY34" fmla="*/ 2448233 h 5641258"/>
              <a:gd name="connsiteX35" fmla="*/ 1275736 w 1408471"/>
              <a:gd name="connsiteY35" fmla="*/ 1976284 h 5641258"/>
              <a:gd name="connsiteX36" fmla="*/ 1231491 w 1408471"/>
              <a:gd name="connsiteY36" fmla="*/ 1673942 h 5641258"/>
              <a:gd name="connsiteX37" fmla="*/ 1194620 w 1408471"/>
              <a:gd name="connsiteY37" fmla="*/ 1423220 h 5641258"/>
              <a:gd name="connsiteX38" fmla="*/ 1113503 w 1408471"/>
              <a:gd name="connsiteY38" fmla="*/ 1187246 h 5641258"/>
              <a:gd name="connsiteX39" fmla="*/ 1055201 w 1408471"/>
              <a:gd name="connsiteY39" fmla="*/ 1034769 h 5641258"/>
              <a:gd name="connsiteX40" fmla="*/ 1017639 w 1408471"/>
              <a:gd name="connsiteY40" fmla="*/ 943897 h 5641258"/>
              <a:gd name="connsiteX41" fmla="*/ 1091611 w 1408471"/>
              <a:gd name="connsiteY41" fmla="*/ 839198 h 5641258"/>
              <a:gd name="connsiteX42" fmla="*/ 1128252 w 1408471"/>
              <a:gd name="connsiteY42" fmla="*/ 752168 h 5641258"/>
              <a:gd name="connsiteX43" fmla="*/ 1128252 w 1408471"/>
              <a:gd name="connsiteY43" fmla="*/ 685800 h 5641258"/>
              <a:gd name="connsiteX44" fmla="*/ 1089230 w 1408471"/>
              <a:gd name="connsiteY44" fmla="*/ 560209 h 5641258"/>
              <a:gd name="connsiteX45" fmla="*/ 1147532 w 1408471"/>
              <a:gd name="connsiteY45" fmla="*/ 547611 h 5641258"/>
              <a:gd name="connsiteX46" fmla="*/ 1106129 w 1408471"/>
              <a:gd name="connsiteY46" fmla="*/ 449826 h 5641258"/>
              <a:gd name="connsiteX47" fmla="*/ 1172497 w 1408471"/>
              <a:gd name="connsiteY47" fmla="*/ 353962 h 5641258"/>
              <a:gd name="connsiteX48" fmla="*/ 1187937 w 1408471"/>
              <a:gd name="connsiteY48" fmla="*/ 216003 h 5641258"/>
              <a:gd name="connsiteX49" fmla="*/ 1102058 w 1408471"/>
              <a:gd name="connsiteY49" fmla="*/ 90642 h 5641258"/>
              <a:gd name="connsiteX50" fmla="*/ 958645 w 1408471"/>
              <a:gd name="connsiteY50" fmla="*/ 29497 h 5641258"/>
              <a:gd name="connsiteX51" fmla="*/ 796413 w 1408471"/>
              <a:gd name="connsiteY51" fmla="*/ 0 h 5641258"/>
              <a:gd name="connsiteX52" fmla="*/ 715297 w 1408471"/>
              <a:gd name="connsiteY52" fmla="*/ 7375 h 5641258"/>
              <a:gd name="connsiteX53" fmla="*/ 640633 w 1408471"/>
              <a:gd name="connsiteY53" fmla="*/ 80885 h 5641258"/>
              <a:gd name="connsiteX54" fmla="*/ 564741 w 1408471"/>
              <a:gd name="connsiteY54" fmla="*/ 191729 h 5641258"/>
              <a:gd name="connsiteX55" fmla="*/ 508820 w 1408471"/>
              <a:gd name="connsiteY55" fmla="*/ 309717 h 5641258"/>
              <a:gd name="connsiteX56" fmla="*/ 494071 w 1408471"/>
              <a:gd name="connsiteY56" fmla="*/ 435078 h 5641258"/>
              <a:gd name="connsiteX57" fmla="*/ 431544 w 1408471"/>
              <a:gd name="connsiteY57" fmla="*/ 500754 h 5641258"/>
              <a:gd name="connsiteX58" fmla="*/ 371629 w 1408471"/>
              <a:gd name="connsiteY58" fmla="*/ 619663 h 5641258"/>
              <a:gd name="connsiteX59" fmla="*/ 331839 w 1408471"/>
              <a:gd name="connsiteY59" fmla="*/ 685800 h 5641258"/>
              <a:gd name="connsiteX60" fmla="*/ 320394 w 1408471"/>
              <a:gd name="connsiteY60" fmla="*/ 766685 h 5641258"/>
              <a:gd name="connsiteX61" fmla="*/ 390832 w 1408471"/>
              <a:gd name="connsiteY61" fmla="*/ 833284 h 5641258"/>
              <a:gd name="connsiteX62" fmla="*/ 405581 w 1408471"/>
              <a:gd name="connsiteY62" fmla="*/ 840658 h 5641258"/>
              <a:gd name="connsiteX63" fmla="*/ 364870 w 1408471"/>
              <a:gd name="connsiteY63" fmla="*/ 885134 h 5641258"/>
              <a:gd name="connsiteX64" fmla="*/ 339213 w 1408471"/>
              <a:gd name="connsiteY64" fmla="*/ 921775 h 5641258"/>
              <a:gd name="connsiteX65" fmla="*/ 265471 w 1408471"/>
              <a:gd name="connsiteY65" fmla="*/ 966020 h 5641258"/>
              <a:gd name="connsiteX66" fmla="*/ 252874 w 1408471"/>
              <a:gd name="connsiteY66" fmla="*/ 1048826 h 5641258"/>
              <a:gd name="connsiteX67" fmla="*/ 327076 w 1408471"/>
              <a:gd name="connsiteY67" fmla="*/ 1093302 h 5641258"/>
              <a:gd name="connsiteX68" fmla="*/ 309716 w 1408471"/>
              <a:gd name="connsiteY68" fmla="*/ 1150375 h 5641258"/>
              <a:gd name="connsiteX69" fmla="*/ 280220 w 1408471"/>
              <a:gd name="connsiteY69" fmla="*/ 1253613 h 5641258"/>
              <a:gd name="connsiteX70" fmla="*/ 265471 w 1408471"/>
              <a:gd name="connsiteY70" fmla="*/ 1460091 h 5641258"/>
              <a:gd name="connsiteX71" fmla="*/ 261937 w 1408471"/>
              <a:gd name="connsiteY71" fmla="*/ 1654662 h 5641258"/>
              <a:gd name="connsiteX72" fmla="*/ 235974 w 1408471"/>
              <a:gd name="connsiteY72" fmla="*/ 1777181 h 5641258"/>
              <a:gd name="connsiteX73" fmla="*/ 199103 w 1408471"/>
              <a:gd name="connsiteY73" fmla="*/ 1909917 h 5641258"/>
              <a:gd name="connsiteX74" fmla="*/ 159620 w 1408471"/>
              <a:gd name="connsiteY74" fmla="*/ 2042421 h 5641258"/>
              <a:gd name="connsiteX75" fmla="*/ 127052 w 1408471"/>
              <a:gd name="connsiteY75" fmla="*/ 2219633 h 5641258"/>
              <a:gd name="connsiteX76" fmla="*/ 98016 w 1408471"/>
              <a:gd name="connsiteY76" fmla="*/ 2480342 h 5641258"/>
              <a:gd name="connsiteX77" fmla="*/ 80886 w 1408471"/>
              <a:gd name="connsiteY77" fmla="*/ 2750806 h 5641258"/>
              <a:gd name="connsiteX78" fmla="*/ 66368 w 1408471"/>
              <a:gd name="connsiteY78" fmla="*/ 2905433 h 5641258"/>
              <a:gd name="connsiteX79" fmla="*/ 51620 w 1408471"/>
              <a:gd name="connsiteY79" fmla="*/ 3111910 h 5641258"/>
              <a:gd name="connsiteX80" fmla="*/ 58994 w 1408471"/>
              <a:gd name="connsiteY80" fmla="*/ 3333136 h 5641258"/>
              <a:gd name="connsiteX81" fmla="*/ 88491 w 1408471"/>
              <a:gd name="connsiteY81" fmla="*/ 3473246 h 5641258"/>
              <a:gd name="connsiteX82" fmla="*/ 109154 w 1408471"/>
              <a:gd name="connsiteY82" fmla="*/ 3610283 h 5641258"/>
              <a:gd name="connsiteX83" fmla="*/ 140110 w 1408471"/>
              <a:gd name="connsiteY83" fmla="*/ 3746091 h 5641258"/>
              <a:gd name="connsiteX84" fmla="*/ 169376 w 1408471"/>
              <a:gd name="connsiteY84" fmla="*/ 3882129 h 5641258"/>
              <a:gd name="connsiteX85" fmla="*/ 147484 w 1408471"/>
              <a:gd name="connsiteY85" fmla="*/ 4055807 h 5641258"/>
              <a:gd name="connsiteX86" fmla="*/ 125361 w 1408471"/>
              <a:gd name="connsiteY86" fmla="*/ 4291781 h 5641258"/>
              <a:gd name="connsiteX87" fmla="*/ 70439 w 1408471"/>
              <a:gd name="connsiteY87" fmla="*/ 4630994 h 5641258"/>
              <a:gd name="connsiteX88" fmla="*/ 14749 w 1408471"/>
              <a:gd name="connsiteY88" fmla="*/ 4962833 h 5641258"/>
              <a:gd name="connsiteX89" fmla="*/ 0 w 1408471"/>
              <a:gd name="connsiteY89" fmla="*/ 5036575 h 5641258"/>
              <a:gd name="connsiteX90" fmla="*/ 330380 w 1408471"/>
              <a:gd name="connsiteY90" fmla="*/ 5154332 h 5641258"/>
              <a:gd name="connsiteX91" fmla="*/ 321392 w 1408471"/>
              <a:gd name="connsiteY91" fmla="*/ 5382700 h 5641258"/>
              <a:gd name="connsiteX92" fmla="*/ 376084 w 1408471"/>
              <a:gd name="connsiteY92" fmla="*/ 5378169 h 5641258"/>
              <a:gd name="connsiteX0" fmla="*/ 376084 w 1408471"/>
              <a:gd name="connsiteY0" fmla="*/ 5378502 h 5641591"/>
              <a:gd name="connsiteX1" fmla="*/ 368710 w 1408471"/>
              <a:gd name="connsiteY1" fmla="*/ 5427740 h 5641591"/>
              <a:gd name="connsiteX2" fmla="*/ 361336 w 1408471"/>
              <a:gd name="connsiteY2" fmla="*/ 5486733 h 5641591"/>
              <a:gd name="connsiteX3" fmla="*/ 390832 w 1408471"/>
              <a:gd name="connsiteY3" fmla="*/ 5567850 h 5641591"/>
              <a:gd name="connsiteX4" fmla="*/ 471949 w 1408471"/>
              <a:gd name="connsiteY4" fmla="*/ 5626843 h 5641591"/>
              <a:gd name="connsiteX5" fmla="*/ 567813 w 1408471"/>
              <a:gd name="connsiteY5" fmla="*/ 5641591 h 5641591"/>
              <a:gd name="connsiteX6" fmla="*/ 737420 w 1408471"/>
              <a:gd name="connsiteY6" fmla="*/ 5641591 h 5641591"/>
              <a:gd name="connsiteX7" fmla="*/ 825910 w 1408471"/>
              <a:gd name="connsiteY7" fmla="*/ 5619469 h 5641591"/>
              <a:gd name="connsiteX8" fmla="*/ 818536 w 1408471"/>
              <a:gd name="connsiteY8" fmla="*/ 5553101 h 5641591"/>
              <a:gd name="connsiteX9" fmla="*/ 781665 w 1408471"/>
              <a:gd name="connsiteY9" fmla="*/ 5486733 h 5641591"/>
              <a:gd name="connsiteX10" fmla="*/ 760233 w 1408471"/>
              <a:gd name="connsiteY10" fmla="*/ 5461999 h 5641591"/>
              <a:gd name="connsiteX11" fmla="*/ 862781 w 1408471"/>
              <a:gd name="connsiteY11" fmla="*/ 5457237 h 5641591"/>
              <a:gd name="connsiteX12" fmla="*/ 1010265 w 1408471"/>
              <a:gd name="connsiteY12" fmla="*/ 5471985 h 5641591"/>
              <a:gd name="connsiteX13" fmla="*/ 1135626 w 1408471"/>
              <a:gd name="connsiteY13" fmla="*/ 5479359 h 5641591"/>
              <a:gd name="connsiteX14" fmla="*/ 1349478 w 1408471"/>
              <a:gd name="connsiteY14" fmla="*/ 5479359 h 5641591"/>
              <a:gd name="connsiteX15" fmla="*/ 1408471 w 1408471"/>
              <a:gd name="connsiteY15" fmla="*/ 5435114 h 5641591"/>
              <a:gd name="connsiteX16" fmla="*/ 1386349 w 1408471"/>
              <a:gd name="connsiteY16" fmla="*/ 5368746 h 5641591"/>
              <a:gd name="connsiteX17" fmla="*/ 1312607 w 1408471"/>
              <a:gd name="connsiteY17" fmla="*/ 5295004 h 5641591"/>
              <a:gd name="connsiteX18" fmla="*/ 1156059 w 1408471"/>
              <a:gd name="connsiteY18" fmla="*/ 5268657 h 5641591"/>
              <a:gd name="connsiteX19" fmla="*/ 1025013 w 1408471"/>
              <a:gd name="connsiteY19" fmla="*/ 5213888 h 5641591"/>
              <a:gd name="connsiteX20" fmla="*/ 1074251 w 1408471"/>
              <a:gd name="connsiteY20" fmla="*/ 5179168 h 5641591"/>
              <a:gd name="connsiteX21" fmla="*/ 1083775 w 1408471"/>
              <a:gd name="connsiteY21" fmla="*/ 5047585 h 5641591"/>
              <a:gd name="connsiteX22" fmla="*/ 1152295 w 1408471"/>
              <a:gd name="connsiteY22" fmla="*/ 5037369 h 5641591"/>
              <a:gd name="connsiteX23" fmla="*/ 1216742 w 1408471"/>
              <a:gd name="connsiteY23" fmla="*/ 5059030 h 5641591"/>
              <a:gd name="connsiteX24" fmla="*/ 1320441 w 1408471"/>
              <a:gd name="connsiteY24" fmla="*/ 5035448 h 5641591"/>
              <a:gd name="connsiteX25" fmla="*/ 1253613 w 1408471"/>
              <a:gd name="connsiteY25" fmla="*/ 4542837 h 5641591"/>
              <a:gd name="connsiteX26" fmla="*/ 1268361 w 1408471"/>
              <a:gd name="connsiteY26" fmla="*/ 4299488 h 5641591"/>
              <a:gd name="connsiteX27" fmla="*/ 1238635 w 1408471"/>
              <a:gd name="connsiteY27" fmla="*/ 3864411 h 5641591"/>
              <a:gd name="connsiteX28" fmla="*/ 1218893 w 1408471"/>
              <a:gd name="connsiteY28" fmla="*/ 3525198 h 5641591"/>
              <a:gd name="connsiteX29" fmla="*/ 1236714 w 1408471"/>
              <a:gd name="connsiteY29" fmla="*/ 3374410 h 5641591"/>
              <a:gd name="connsiteX30" fmla="*/ 1318982 w 1408471"/>
              <a:gd name="connsiteY30" fmla="*/ 3356206 h 5641591"/>
              <a:gd name="connsiteX31" fmla="*/ 1386349 w 1408471"/>
              <a:gd name="connsiteY31" fmla="*/ 3303972 h 5641591"/>
              <a:gd name="connsiteX32" fmla="*/ 1359464 w 1408471"/>
              <a:gd name="connsiteY32" fmla="*/ 3182375 h 5641591"/>
              <a:gd name="connsiteX33" fmla="*/ 1342795 w 1408471"/>
              <a:gd name="connsiteY33" fmla="*/ 2910528 h 5641591"/>
              <a:gd name="connsiteX34" fmla="*/ 1312607 w 1408471"/>
              <a:gd name="connsiteY34" fmla="*/ 2448566 h 5641591"/>
              <a:gd name="connsiteX35" fmla="*/ 1275736 w 1408471"/>
              <a:gd name="connsiteY35" fmla="*/ 1976617 h 5641591"/>
              <a:gd name="connsiteX36" fmla="*/ 1231491 w 1408471"/>
              <a:gd name="connsiteY36" fmla="*/ 1674275 h 5641591"/>
              <a:gd name="connsiteX37" fmla="*/ 1194620 w 1408471"/>
              <a:gd name="connsiteY37" fmla="*/ 1423553 h 5641591"/>
              <a:gd name="connsiteX38" fmla="*/ 1113503 w 1408471"/>
              <a:gd name="connsiteY38" fmla="*/ 1187579 h 5641591"/>
              <a:gd name="connsiteX39" fmla="*/ 1055201 w 1408471"/>
              <a:gd name="connsiteY39" fmla="*/ 1035102 h 5641591"/>
              <a:gd name="connsiteX40" fmla="*/ 1017639 w 1408471"/>
              <a:gd name="connsiteY40" fmla="*/ 944230 h 5641591"/>
              <a:gd name="connsiteX41" fmla="*/ 1091611 w 1408471"/>
              <a:gd name="connsiteY41" fmla="*/ 839531 h 5641591"/>
              <a:gd name="connsiteX42" fmla="*/ 1128252 w 1408471"/>
              <a:gd name="connsiteY42" fmla="*/ 752501 h 5641591"/>
              <a:gd name="connsiteX43" fmla="*/ 1128252 w 1408471"/>
              <a:gd name="connsiteY43" fmla="*/ 686133 h 5641591"/>
              <a:gd name="connsiteX44" fmla="*/ 1089230 w 1408471"/>
              <a:gd name="connsiteY44" fmla="*/ 560542 h 5641591"/>
              <a:gd name="connsiteX45" fmla="*/ 1147532 w 1408471"/>
              <a:gd name="connsiteY45" fmla="*/ 547944 h 5641591"/>
              <a:gd name="connsiteX46" fmla="*/ 1106129 w 1408471"/>
              <a:gd name="connsiteY46" fmla="*/ 450159 h 5641591"/>
              <a:gd name="connsiteX47" fmla="*/ 1172497 w 1408471"/>
              <a:gd name="connsiteY47" fmla="*/ 354295 h 5641591"/>
              <a:gd name="connsiteX48" fmla="*/ 1187937 w 1408471"/>
              <a:gd name="connsiteY48" fmla="*/ 216336 h 5641591"/>
              <a:gd name="connsiteX49" fmla="*/ 1102058 w 1408471"/>
              <a:gd name="connsiteY49" fmla="*/ 90975 h 5641591"/>
              <a:gd name="connsiteX50" fmla="*/ 958645 w 1408471"/>
              <a:gd name="connsiteY50" fmla="*/ 29830 h 5641591"/>
              <a:gd name="connsiteX51" fmla="*/ 796413 w 1408471"/>
              <a:gd name="connsiteY51" fmla="*/ 333 h 5641591"/>
              <a:gd name="connsiteX52" fmla="*/ 712916 w 1408471"/>
              <a:gd name="connsiteY52" fmla="*/ 14852 h 5641591"/>
              <a:gd name="connsiteX53" fmla="*/ 640633 w 1408471"/>
              <a:gd name="connsiteY53" fmla="*/ 81218 h 5641591"/>
              <a:gd name="connsiteX54" fmla="*/ 564741 w 1408471"/>
              <a:gd name="connsiteY54" fmla="*/ 192062 h 5641591"/>
              <a:gd name="connsiteX55" fmla="*/ 508820 w 1408471"/>
              <a:gd name="connsiteY55" fmla="*/ 310050 h 5641591"/>
              <a:gd name="connsiteX56" fmla="*/ 494071 w 1408471"/>
              <a:gd name="connsiteY56" fmla="*/ 435411 h 5641591"/>
              <a:gd name="connsiteX57" fmla="*/ 431544 w 1408471"/>
              <a:gd name="connsiteY57" fmla="*/ 501087 h 5641591"/>
              <a:gd name="connsiteX58" fmla="*/ 371629 w 1408471"/>
              <a:gd name="connsiteY58" fmla="*/ 619996 h 5641591"/>
              <a:gd name="connsiteX59" fmla="*/ 331839 w 1408471"/>
              <a:gd name="connsiteY59" fmla="*/ 686133 h 5641591"/>
              <a:gd name="connsiteX60" fmla="*/ 320394 w 1408471"/>
              <a:gd name="connsiteY60" fmla="*/ 767018 h 5641591"/>
              <a:gd name="connsiteX61" fmla="*/ 390832 w 1408471"/>
              <a:gd name="connsiteY61" fmla="*/ 833617 h 5641591"/>
              <a:gd name="connsiteX62" fmla="*/ 405581 w 1408471"/>
              <a:gd name="connsiteY62" fmla="*/ 840991 h 5641591"/>
              <a:gd name="connsiteX63" fmla="*/ 364870 w 1408471"/>
              <a:gd name="connsiteY63" fmla="*/ 885467 h 5641591"/>
              <a:gd name="connsiteX64" fmla="*/ 339213 w 1408471"/>
              <a:gd name="connsiteY64" fmla="*/ 922108 h 5641591"/>
              <a:gd name="connsiteX65" fmla="*/ 265471 w 1408471"/>
              <a:gd name="connsiteY65" fmla="*/ 966353 h 5641591"/>
              <a:gd name="connsiteX66" fmla="*/ 252874 w 1408471"/>
              <a:gd name="connsiteY66" fmla="*/ 1049159 h 5641591"/>
              <a:gd name="connsiteX67" fmla="*/ 327076 w 1408471"/>
              <a:gd name="connsiteY67" fmla="*/ 1093635 h 5641591"/>
              <a:gd name="connsiteX68" fmla="*/ 309716 w 1408471"/>
              <a:gd name="connsiteY68" fmla="*/ 1150708 h 5641591"/>
              <a:gd name="connsiteX69" fmla="*/ 280220 w 1408471"/>
              <a:gd name="connsiteY69" fmla="*/ 1253946 h 5641591"/>
              <a:gd name="connsiteX70" fmla="*/ 265471 w 1408471"/>
              <a:gd name="connsiteY70" fmla="*/ 1460424 h 5641591"/>
              <a:gd name="connsiteX71" fmla="*/ 261937 w 1408471"/>
              <a:gd name="connsiteY71" fmla="*/ 1654995 h 5641591"/>
              <a:gd name="connsiteX72" fmla="*/ 235974 w 1408471"/>
              <a:gd name="connsiteY72" fmla="*/ 1777514 h 5641591"/>
              <a:gd name="connsiteX73" fmla="*/ 199103 w 1408471"/>
              <a:gd name="connsiteY73" fmla="*/ 1910250 h 5641591"/>
              <a:gd name="connsiteX74" fmla="*/ 159620 w 1408471"/>
              <a:gd name="connsiteY74" fmla="*/ 2042754 h 5641591"/>
              <a:gd name="connsiteX75" fmla="*/ 127052 w 1408471"/>
              <a:gd name="connsiteY75" fmla="*/ 2219966 h 5641591"/>
              <a:gd name="connsiteX76" fmla="*/ 98016 w 1408471"/>
              <a:gd name="connsiteY76" fmla="*/ 2480675 h 5641591"/>
              <a:gd name="connsiteX77" fmla="*/ 80886 w 1408471"/>
              <a:gd name="connsiteY77" fmla="*/ 2751139 h 5641591"/>
              <a:gd name="connsiteX78" fmla="*/ 66368 w 1408471"/>
              <a:gd name="connsiteY78" fmla="*/ 2905766 h 5641591"/>
              <a:gd name="connsiteX79" fmla="*/ 51620 w 1408471"/>
              <a:gd name="connsiteY79" fmla="*/ 3112243 h 5641591"/>
              <a:gd name="connsiteX80" fmla="*/ 58994 w 1408471"/>
              <a:gd name="connsiteY80" fmla="*/ 3333469 h 5641591"/>
              <a:gd name="connsiteX81" fmla="*/ 88491 w 1408471"/>
              <a:gd name="connsiteY81" fmla="*/ 3473579 h 5641591"/>
              <a:gd name="connsiteX82" fmla="*/ 109154 w 1408471"/>
              <a:gd name="connsiteY82" fmla="*/ 3610616 h 5641591"/>
              <a:gd name="connsiteX83" fmla="*/ 140110 w 1408471"/>
              <a:gd name="connsiteY83" fmla="*/ 3746424 h 5641591"/>
              <a:gd name="connsiteX84" fmla="*/ 169376 w 1408471"/>
              <a:gd name="connsiteY84" fmla="*/ 3882462 h 5641591"/>
              <a:gd name="connsiteX85" fmla="*/ 147484 w 1408471"/>
              <a:gd name="connsiteY85" fmla="*/ 4056140 h 5641591"/>
              <a:gd name="connsiteX86" fmla="*/ 125361 w 1408471"/>
              <a:gd name="connsiteY86" fmla="*/ 4292114 h 5641591"/>
              <a:gd name="connsiteX87" fmla="*/ 70439 w 1408471"/>
              <a:gd name="connsiteY87" fmla="*/ 4631327 h 5641591"/>
              <a:gd name="connsiteX88" fmla="*/ 14749 w 1408471"/>
              <a:gd name="connsiteY88" fmla="*/ 4963166 h 5641591"/>
              <a:gd name="connsiteX89" fmla="*/ 0 w 1408471"/>
              <a:gd name="connsiteY89" fmla="*/ 5036908 h 5641591"/>
              <a:gd name="connsiteX90" fmla="*/ 330380 w 1408471"/>
              <a:gd name="connsiteY90" fmla="*/ 5154665 h 5641591"/>
              <a:gd name="connsiteX91" fmla="*/ 321392 w 1408471"/>
              <a:gd name="connsiteY91" fmla="*/ 5383033 h 5641591"/>
              <a:gd name="connsiteX92" fmla="*/ 376084 w 1408471"/>
              <a:gd name="connsiteY92" fmla="*/ 5378502 h 564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408471" h="5641591">
                <a:moveTo>
                  <a:pt x="376084" y="5378502"/>
                </a:moveTo>
                <a:lnTo>
                  <a:pt x="368710" y="5427740"/>
                </a:lnTo>
                <a:lnTo>
                  <a:pt x="361336" y="5486733"/>
                </a:lnTo>
                <a:lnTo>
                  <a:pt x="390832" y="5567850"/>
                </a:lnTo>
                <a:lnTo>
                  <a:pt x="471949" y="5626843"/>
                </a:lnTo>
                <a:lnTo>
                  <a:pt x="567813" y="5641591"/>
                </a:lnTo>
                <a:lnTo>
                  <a:pt x="737420" y="5641591"/>
                </a:lnTo>
                <a:lnTo>
                  <a:pt x="825910" y="5619469"/>
                </a:lnTo>
                <a:lnTo>
                  <a:pt x="818536" y="5553101"/>
                </a:lnTo>
                <a:lnTo>
                  <a:pt x="781665" y="5486733"/>
                </a:lnTo>
                <a:lnTo>
                  <a:pt x="760233" y="5461999"/>
                </a:lnTo>
                <a:lnTo>
                  <a:pt x="862781" y="5457237"/>
                </a:lnTo>
                <a:lnTo>
                  <a:pt x="1010265" y="5471985"/>
                </a:lnTo>
                <a:lnTo>
                  <a:pt x="1135626" y="5479359"/>
                </a:lnTo>
                <a:lnTo>
                  <a:pt x="1349478" y="5479359"/>
                </a:lnTo>
                <a:lnTo>
                  <a:pt x="1408471" y="5435114"/>
                </a:lnTo>
                <a:lnTo>
                  <a:pt x="1386349" y="5368746"/>
                </a:lnTo>
                <a:lnTo>
                  <a:pt x="1312607" y="5295004"/>
                </a:lnTo>
                <a:lnTo>
                  <a:pt x="1156059" y="5268657"/>
                </a:lnTo>
                <a:lnTo>
                  <a:pt x="1025013" y="5213888"/>
                </a:lnTo>
                <a:lnTo>
                  <a:pt x="1074251" y="5179168"/>
                </a:lnTo>
                <a:lnTo>
                  <a:pt x="1083775" y="5047585"/>
                </a:lnTo>
                <a:cubicBezTo>
                  <a:pt x="1108996" y="5044179"/>
                  <a:pt x="1127074" y="5040775"/>
                  <a:pt x="1152295" y="5037369"/>
                </a:cubicBezTo>
                <a:lnTo>
                  <a:pt x="1216742" y="5059030"/>
                </a:lnTo>
                <a:lnTo>
                  <a:pt x="1320441" y="5035448"/>
                </a:lnTo>
                <a:cubicBezTo>
                  <a:pt x="1286259" y="4871244"/>
                  <a:pt x="1275889" y="4707041"/>
                  <a:pt x="1253613" y="4542837"/>
                </a:cubicBezTo>
                <a:lnTo>
                  <a:pt x="1268361" y="4299488"/>
                </a:lnTo>
                <a:lnTo>
                  <a:pt x="1238635" y="3864411"/>
                </a:lnTo>
                <a:lnTo>
                  <a:pt x="1218893" y="3525198"/>
                </a:lnTo>
                <a:lnTo>
                  <a:pt x="1236714" y="3374410"/>
                </a:lnTo>
                <a:cubicBezTo>
                  <a:pt x="1263343" y="3362786"/>
                  <a:pt x="1292353" y="3367830"/>
                  <a:pt x="1318982" y="3356206"/>
                </a:cubicBezTo>
                <a:lnTo>
                  <a:pt x="1386349" y="3303972"/>
                </a:lnTo>
                <a:cubicBezTo>
                  <a:pt x="1380562" y="3263440"/>
                  <a:pt x="1365251" y="3222907"/>
                  <a:pt x="1359464" y="3182375"/>
                </a:cubicBezTo>
                <a:lnTo>
                  <a:pt x="1342795" y="2910528"/>
                </a:lnTo>
                <a:lnTo>
                  <a:pt x="1312607" y="2448566"/>
                </a:lnTo>
                <a:lnTo>
                  <a:pt x="1275736" y="1976617"/>
                </a:lnTo>
                <a:lnTo>
                  <a:pt x="1231491" y="1674275"/>
                </a:lnTo>
                <a:lnTo>
                  <a:pt x="1194620" y="1423553"/>
                </a:lnTo>
                <a:lnTo>
                  <a:pt x="1113503" y="1187579"/>
                </a:lnTo>
                <a:lnTo>
                  <a:pt x="1055201" y="1035102"/>
                </a:lnTo>
                <a:lnTo>
                  <a:pt x="1017639" y="944230"/>
                </a:lnTo>
                <a:lnTo>
                  <a:pt x="1091611" y="839531"/>
                </a:lnTo>
                <a:lnTo>
                  <a:pt x="1128252" y="752501"/>
                </a:lnTo>
                <a:lnTo>
                  <a:pt x="1128252" y="686133"/>
                </a:lnTo>
                <a:lnTo>
                  <a:pt x="1089230" y="560542"/>
                </a:lnTo>
                <a:lnTo>
                  <a:pt x="1147532" y="547944"/>
                </a:lnTo>
                <a:lnTo>
                  <a:pt x="1106129" y="450159"/>
                </a:lnTo>
                <a:lnTo>
                  <a:pt x="1172497" y="354295"/>
                </a:lnTo>
                <a:lnTo>
                  <a:pt x="1187937" y="216336"/>
                </a:lnTo>
                <a:lnTo>
                  <a:pt x="1102058" y="90975"/>
                </a:lnTo>
                <a:lnTo>
                  <a:pt x="958645" y="29830"/>
                </a:lnTo>
                <a:cubicBezTo>
                  <a:pt x="904568" y="19998"/>
                  <a:pt x="837368" y="2829"/>
                  <a:pt x="796413" y="333"/>
                </a:cubicBezTo>
                <a:cubicBezTo>
                  <a:pt x="755458" y="-2163"/>
                  <a:pt x="740748" y="10012"/>
                  <a:pt x="712916" y="14852"/>
                </a:cubicBezTo>
                <a:lnTo>
                  <a:pt x="640633" y="81218"/>
                </a:lnTo>
                <a:lnTo>
                  <a:pt x="564741" y="192062"/>
                </a:lnTo>
                <a:lnTo>
                  <a:pt x="508820" y="310050"/>
                </a:lnTo>
                <a:lnTo>
                  <a:pt x="494071" y="435411"/>
                </a:lnTo>
                <a:lnTo>
                  <a:pt x="431544" y="501087"/>
                </a:lnTo>
                <a:lnTo>
                  <a:pt x="371629" y="619996"/>
                </a:lnTo>
                <a:lnTo>
                  <a:pt x="331839" y="686133"/>
                </a:lnTo>
                <a:lnTo>
                  <a:pt x="320394" y="767018"/>
                </a:lnTo>
                <a:lnTo>
                  <a:pt x="390832" y="833617"/>
                </a:lnTo>
                <a:lnTo>
                  <a:pt x="405581" y="840991"/>
                </a:lnTo>
                <a:lnTo>
                  <a:pt x="364870" y="885467"/>
                </a:lnTo>
                <a:lnTo>
                  <a:pt x="339213" y="922108"/>
                </a:lnTo>
                <a:lnTo>
                  <a:pt x="265471" y="966353"/>
                </a:lnTo>
                <a:lnTo>
                  <a:pt x="252874" y="1049159"/>
                </a:lnTo>
                <a:lnTo>
                  <a:pt x="327076" y="1093635"/>
                </a:lnTo>
                <a:lnTo>
                  <a:pt x="309716" y="1150708"/>
                </a:lnTo>
                <a:lnTo>
                  <a:pt x="280220" y="1253946"/>
                </a:lnTo>
                <a:lnTo>
                  <a:pt x="265471" y="1460424"/>
                </a:lnTo>
                <a:lnTo>
                  <a:pt x="261937" y="1654995"/>
                </a:lnTo>
                <a:lnTo>
                  <a:pt x="235974" y="1777514"/>
                </a:lnTo>
                <a:lnTo>
                  <a:pt x="199103" y="1910250"/>
                </a:lnTo>
                <a:lnTo>
                  <a:pt x="159620" y="2042754"/>
                </a:lnTo>
                <a:lnTo>
                  <a:pt x="127052" y="2219966"/>
                </a:lnTo>
                <a:lnTo>
                  <a:pt x="98016" y="2480675"/>
                </a:lnTo>
                <a:lnTo>
                  <a:pt x="80886" y="2751139"/>
                </a:lnTo>
                <a:lnTo>
                  <a:pt x="66368" y="2905766"/>
                </a:lnTo>
                <a:lnTo>
                  <a:pt x="51620" y="3112243"/>
                </a:lnTo>
                <a:lnTo>
                  <a:pt x="58994" y="3333469"/>
                </a:lnTo>
                <a:lnTo>
                  <a:pt x="88491" y="3473579"/>
                </a:lnTo>
                <a:lnTo>
                  <a:pt x="109154" y="3610616"/>
                </a:lnTo>
                <a:lnTo>
                  <a:pt x="140110" y="3746424"/>
                </a:lnTo>
                <a:lnTo>
                  <a:pt x="169376" y="3882462"/>
                </a:lnTo>
                <a:lnTo>
                  <a:pt x="147484" y="4056140"/>
                </a:lnTo>
                <a:lnTo>
                  <a:pt x="125361" y="4292114"/>
                </a:lnTo>
                <a:lnTo>
                  <a:pt x="70439" y="4631327"/>
                </a:lnTo>
                <a:lnTo>
                  <a:pt x="14749" y="4963166"/>
                </a:lnTo>
                <a:lnTo>
                  <a:pt x="0" y="5036908"/>
                </a:lnTo>
                <a:lnTo>
                  <a:pt x="330380" y="5154665"/>
                </a:lnTo>
                <a:lnTo>
                  <a:pt x="321392" y="5383033"/>
                </a:lnTo>
                <a:lnTo>
                  <a:pt x="376084" y="5378502"/>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1DD18CF-0544-410A-92EA-51A8AE094674}"/>
              </a:ext>
            </a:extLst>
          </p:cNvPr>
          <p:cNvSpPr txBox="1">
            <a:spLocks/>
          </p:cNvSpPr>
          <p:nvPr/>
        </p:nvSpPr>
        <p:spPr>
          <a:xfrm>
            <a:off x="1103807" y="3668804"/>
            <a:ext cx="653571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10" name="Title 1">
            <a:extLst>
              <a:ext uri="{FF2B5EF4-FFF2-40B4-BE49-F238E27FC236}">
                <a16:creationId xmlns:a16="http://schemas.microsoft.com/office/drawing/2014/main" id="{79027DC3-85FE-429A-BDCC-EBDDE6FF55C5}"/>
              </a:ext>
            </a:extLst>
          </p:cNvPr>
          <p:cNvSpPr txBox="1">
            <a:spLocks/>
          </p:cNvSpPr>
          <p:nvPr/>
        </p:nvSpPr>
        <p:spPr>
          <a:xfrm>
            <a:off x="6236212" y="3673429"/>
            <a:ext cx="136900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66FF33"/>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rgbClr val="66FF33"/>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66FF33"/>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42210" y="2251166"/>
            <a:ext cx="8229600" cy="299539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Jesus said to them,                      "Most assuredly, I say to you, before Abraham was, I AM."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John 8:58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E9130D0C-6085-49C1-94E8-1261C1DCA1D2}"/>
              </a:ext>
            </a:extLst>
          </p:cNvPr>
          <p:cNvSpPr txBox="1">
            <a:spLocks noChangeArrowheads="1"/>
          </p:cNvSpPr>
          <p:nvPr/>
        </p:nvSpPr>
        <p:spPr bwMode="auto">
          <a:xfrm>
            <a:off x="2722446" y="3730541"/>
            <a:ext cx="2523924" cy="77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Abraham</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882CCD5C-4489-4C39-8DA2-984A8BBEA29D}"/>
              </a:ext>
            </a:extLst>
          </p:cNvPr>
          <p:cNvSpPr txBox="1">
            <a:spLocks noChangeArrowheads="1"/>
          </p:cNvSpPr>
          <p:nvPr/>
        </p:nvSpPr>
        <p:spPr bwMode="auto">
          <a:xfrm>
            <a:off x="1005527" y="3741771"/>
            <a:ext cx="669729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before Abraham was, I AM</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568AAD2E-2C0C-475F-9ED6-BC2FED196872}"/>
              </a:ext>
            </a:extLst>
          </p:cNvPr>
          <p:cNvSpPr txBox="1">
            <a:spLocks noChangeArrowheads="1"/>
          </p:cNvSpPr>
          <p:nvPr/>
        </p:nvSpPr>
        <p:spPr bwMode="auto">
          <a:xfrm>
            <a:off x="6223386" y="3738913"/>
            <a:ext cx="139017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I AM</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84668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6"/>
                                        </p:tgtEl>
                                      </p:cBhvr>
                                    </p:animEffect>
                                    <p:set>
                                      <p:cBhvr>
                                        <p:cTn id="11" dur="1" fill="hold">
                                          <p:stCondLst>
                                            <p:cond delay="24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par>
                                <p:cTn id="27" presetID="18" presetClass="emph" presetSubtype="0" fill="hold" grpId="1" nodeType="withEffect">
                                  <p:stCondLst>
                                    <p:cond delay="0"/>
                                  </p:stCondLst>
                                  <p:childTnLst>
                                    <p:set>
                                      <p:cBhvr override="childStyle">
                                        <p:cTn id="28" dur="500" fill="hold"/>
                                        <p:tgtEl>
                                          <p:spTgt spid="10"/>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0" grpId="0"/>
      <p:bldP spid="10" grpId="1"/>
      <p:bldP spid="3074" grpId="0"/>
      <p:bldP spid="6" grpId="2"/>
      <p:bldP spid="8" grpId="0"/>
      <p:bldP spid="11"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3713</TotalTime>
  <Words>2372</Words>
  <Application>Microsoft Office PowerPoint</Application>
  <PresentationFormat>On-screen Show (4:3)</PresentationFormat>
  <Paragraphs>320</Paragraphs>
  <Slides>33</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Death Star</vt:lpstr>
      <vt:lpstr>Default Design</vt:lpstr>
      <vt:lpstr>PowerPoint Presentation</vt:lpstr>
      <vt:lpstr>PowerPoint Presentation</vt:lpstr>
      <vt:lpstr>Then she called the name                  of the LORD who spoke to her, You-Are-the-God-Who-Sees; for she said, "Have I also here seen Him who sees me?" — Genesis 16:13 </vt:lpstr>
      <vt:lpstr>When Abram was ninety-nine years old, the LORD appeared to Abram and said to him, "I am Almighty God; walk before Me and be blameless. — Genesis 17:1 </vt:lpstr>
      <vt:lpstr>"I am the Alpha and the Omega, the Beginning and the End,"          says the LORD, "who is and        who was and who is to come,     the Almighty." — Revelation 1:8</vt:lpstr>
      <vt:lpstr>"Thus says the LORD, the           King of Israel, And His Redeemer, the LORD of hosts: 'I am the First and I am the Last; Besides Me there is no God.'" — Isaiah 44:6 </vt:lpstr>
      <vt:lpstr>Then Moses said to God, "Indeed, when I come to the children of Israel and say to them, 'The God of your fathers has sent me to you,' and they say to me, 'What is His name?' what shall I say to them?" And God said to Moses, "I AM WHO I AM." And He said, "Thus you shall say to the children of Israel, 'I AM has sent me to you.'" — Exodus 3:13-14  </vt:lpstr>
      <vt:lpstr>Moreover God said to Moses, "Thus you shall say to the children of Israel: 'The LORD God of your fathers, the God of Abraham,      the God of Isaac, and the God of Jacob, has sent me to you. This is My name forever, and this is My memorial to all generations.'"      — Exodus 3:15  </vt:lpstr>
      <vt:lpstr>Jesus said to them,                      "Most assuredly, I say to you, before Abraham was, I AM."          — John 8:58  </vt:lpstr>
      <vt:lpstr>"Therefore the Lord Himself will give you a sign: Behold, the virgin shall conceive and bear a Son, and shall call His name Immanuel."      — Isaiah 7:14  </vt:lpstr>
      <vt:lpstr>"Behold, the virgin shall be with child, and bear a Son, and they shall call His name Immanuel," which is translated,                                  "God with us."                                                       — Matthew 1:23  </vt:lpstr>
      <vt:lpstr>For unto us a Child is born, Unto us a Son is given; And the government will be upon His shoulder. And His name will be called Wonderful, Counselor, Mighty God, Everlasting Father, Prince of Peace. — Isaiah 9:6 </vt:lpstr>
      <vt:lpstr>"And she will bring forth a Son, and you shall call His name JESUS, for He will save His people from their sins." — Matthew 1:21 </vt:lpstr>
      <vt:lpstr>He is the Rock, His work is perfect; For all His ways are justice, A God of truth and without injustice; Righteous and upright is He.            — Deuteronomy 32:4  </vt:lpstr>
      <vt:lpstr>"… until the Ancient of Days came, and a judgment was made in favor of the saints of the Most High, and the time came for the saints to possess the kingdom." — Daniel 7:22</vt:lpstr>
      <vt:lpstr>"He will be great, and will be called the Son of the Highest; and the Lord God will give Him the throne of His father David." — Luke 1:32  </vt:lpstr>
      <vt:lpstr>In the beginning was the Word, and the Word was with God, and the Word was God. — John 1:1 </vt:lpstr>
      <vt:lpstr>He was clothed with a robe dipped in blood, and His name is called The Word of God.        — Revelation 19:13  </vt:lpstr>
      <vt:lpstr>And He has on His robe and               on His thigh a name written:                      KING OF KINGS AND LORD OF LORDS. — Revelation 19:16  </vt:lpstr>
      <vt:lpstr>Then Jesus spoke to them again, saying, "I am the light of the world. He who follows Me shall not walk in darkness, but have   the light of life." — John 8:12</vt:lpstr>
      <vt:lpstr>"I am the good shepherd. The good shepherd gives His life for the sheep."              — John 10:11 </vt:lpstr>
      <vt:lpstr>The next day John saw Jesus coming toward him, and said, "Behold! The Lamb of God who takes away the sin of the world!"   — John 1:29  </vt:lpstr>
      <vt:lpstr>… and when the Chief Shepherd appears, you will receive the crown of glory that does not    fade away. — 1st Peter 5:4 </vt:lpstr>
      <vt:lpstr>Jesus said to her, "I am the resurrection and the life. He who believes in Me, though he may die, he shall live." — John 11:25 </vt:lpstr>
      <vt:lpstr>"I, Jesus, have sent My angel to testify to you these things in the churches. I am the Root and the Offspring of David, the Bright and Morning Star." — Revelation 22:16 </vt:lpstr>
      <vt:lpstr>But one of the elders said to me, "Do not weep. Behold, the Lion of the tribe of Judah, the Root of David, has prevailed to open the scroll and to loose its seven seals." — Revelation 5:5  </vt:lpstr>
      <vt:lpstr>He is the                             image of the invisible God, the firstborn over all creation. — Colossians 1:15  </vt:lpstr>
      <vt:lpstr>And so it is written, "The    first man Adam became a living being." The last Adam became a life-giving spirit.                       — 1st Corinthians 15:45  </vt:lpstr>
      <vt:lpstr>For there is one God and one Mediator between God and men, the Man Christ Jesus, — 1st Timothy 2:5 </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356</cp:revision>
  <dcterms:created xsi:type="dcterms:W3CDTF">2014-04-12T23:55:49Z</dcterms:created>
  <dcterms:modified xsi:type="dcterms:W3CDTF">2020-12-28T00:54:15Z</dcterms:modified>
</cp:coreProperties>
</file>