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42.jpg" ContentType="image/pn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46" r:id="rId3"/>
    <p:sldId id="640" r:id="rId4"/>
    <p:sldId id="641" r:id="rId5"/>
    <p:sldId id="642" r:id="rId6"/>
    <p:sldId id="643" r:id="rId7"/>
    <p:sldId id="644" r:id="rId8"/>
    <p:sldId id="645" r:id="rId9"/>
    <p:sldId id="646" r:id="rId10"/>
    <p:sldId id="647" r:id="rId11"/>
    <p:sldId id="648" r:id="rId12"/>
    <p:sldId id="649" r:id="rId13"/>
    <p:sldId id="650" r:id="rId14"/>
    <p:sldId id="671" r:id="rId15"/>
    <p:sldId id="651" r:id="rId16"/>
    <p:sldId id="652" r:id="rId17"/>
    <p:sldId id="653" r:id="rId18"/>
    <p:sldId id="672" r:id="rId19"/>
    <p:sldId id="654" r:id="rId20"/>
    <p:sldId id="655" r:id="rId21"/>
    <p:sldId id="656" r:id="rId22"/>
    <p:sldId id="657" r:id="rId23"/>
    <p:sldId id="658" r:id="rId24"/>
    <p:sldId id="659" r:id="rId25"/>
    <p:sldId id="660" r:id="rId26"/>
    <p:sldId id="661" r:id="rId27"/>
    <p:sldId id="662" r:id="rId28"/>
    <p:sldId id="663" r:id="rId29"/>
    <p:sldId id="664" r:id="rId30"/>
    <p:sldId id="665" r:id="rId31"/>
    <p:sldId id="668" r:id="rId32"/>
    <p:sldId id="359" r:id="rId33"/>
    <p:sldId id="350" r:id="rId34"/>
    <p:sldId id="283" r:id="rId35"/>
    <p:sldId id="382"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3E6"/>
    <a:srgbClr val="F4E9E9"/>
    <a:srgbClr val="CCECFF"/>
    <a:srgbClr val="66FF33"/>
    <a:srgbClr val="010101"/>
    <a:srgbClr val="CC99FF"/>
    <a:srgbClr val="FDFDFD"/>
    <a:srgbClr val="FEFEF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8" autoAdjust="0"/>
    <p:restoredTop sz="84314" autoAdjust="0"/>
  </p:normalViewPr>
  <p:slideViewPr>
    <p:cSldViewPr snapToGrid="0">
      <p:cViewPr varScale="1">
        <p:scale>
          <a:sx n="80" d="100"/>
          <a:sy n="80" d="100"/>
        </p:scale>
        <p:origin x="1434" y="96"/>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76060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wills that we remain sure and straight in our presence with Him, and one another. This involves honest relations concerning truth. The examination of His word teaches us what is evil and good. While we all have sinned, knowledge is power to advance from polluted origins. We are told not to lie against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29059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of thoughts has always been God’s first law of order. To imagine must be tempered with goodness if progress over destruction is to be had.</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82457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free and young, no other event has a higher sense of innocence and love; just to be. The razors of life tear the heart, too often deepening with memories of grief. Joy is the candy all hope for.</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36965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Jesus, the light of God inflames all who would see its value. Knowledge of His word holds the path of enlightenment.</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110870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544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spiritually healed, one has to first desire it. No matter the blues that surround a heart, the sense of truth comes from the inside touch, more so than the outside temporary masks that fades before us all. Faith heals the heart when Jesus is followed.</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82739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one and only God, in His infinite wisdom, came to share salvations plan, to redeem us from all the paths of death; death of life and of truth. Faith in what rises past the material brings us into the presence of God Himself. It is His desire for us to see why we are, to purely love, and to feel this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210092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Elitism can nurture selfish power mongers despising those who do not adhere to their strict controls. When it is said power corrupts and absolute power corrupts absolutely, it dwells in the heart of pride, and it is arrogance that often covers lies to the self, and blinds those who dish its poison as nectar. Wisdom and recklessness do no go hand in hand.</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78761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6539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God’s illuminations of truth, blessings come from within, where a soul hides no secrets from God. God has all-seeing heart vision.</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64141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Honesty is the high water of God, and it holds the principles of a true living conscience.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02213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reach eternity, one has to come to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95605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innocence is such a fleeting occurrence for the young of heart. In accepting God, He has delivered a return to innocence when we receive the simple pureness of His promise. Rising past what is seen, for all that is </a:t>
            </a:r>
            <a:r>
              <a:rPr lang="en-US" dirty="0" err="1"/>
              <a:t>unseeable</a:t>
            </a:r>
            <a:r>
              <a:rPr lang="en-US" dirty="0"/>
              <a:t>, to know Him deepens the draw of eternity, and the essence of His whole love.</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63981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largest part of the self, trust in life beyond the flesh delivers a greater purpose, and has the force of true presence.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87897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book has greater truth to know than the Bible. It surely opens the soul to live where death dwells.</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938662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God for His creation showing us more than one could ever know. It is a test, a birth, in to having sense between extremes of sadness’ valleys, to joys upon mountain views, all to temper character through conquering wicked temptations. Vision is where the cost has been paid through the journeys travel. What an eternal sight we already have been given in the moment. Earth alone has an eternity of views.</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068291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the ultimate good soul above judgment, the spirit shares in actions of love and sacrifice, to get it done, without regard for self-seeking credit. If one’s goal is eternal rewards, God must take precedence. To be justified, the eternal veil must be uncovered and the weight of life carried. Part of faith is doing the believing.</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428850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all fall short of His expectations, and standards of goodness, His redeeming force is greater than our sins. By grace He welcomes all those who desire to come to Him past previous errors of judgment.</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71867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truth arrives, it can be the greatest of all challenges to forgive one self for failings of character, while rising to the occasion of goodness in one’s own sight, as well as His. It is His word that teaches hope in hopelessness, forgiveness in all that is unforgivable. Thankful adherence to His word over the contempt and dissent of cynicism gives birth to a wise enduring life. </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360567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what completes all else. Hope is what we stand on.</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46892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gaze out into reality our senses themselves are God’s gift for us to achieve independent awareness. Innumerable is all that is God’s creation, which is.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126681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sad the blind who see not the brilliance of God’s eternal light.</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4293821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return to each of our lives is inevitable. Will we be ready waiting or absent to that eternal role call from above?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734244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249210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creation is an expanse to share the truth of eternity, and for us, a time of words to find and work out these facts alone, under His hopeful watch.</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39462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sees all whether we believe or not, observe or ignore. As all swim in the shark tank of man, God views all of our actions. As inevitable as mortal death is, so too is our rise to His judgment of all that we are. Will we be the fish He seeks? What is the lens we peer through? Do we live in a tank of patient compassion or a greedy frenzy for more?</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4798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Quite a dichotomy when human beings twist truth for perverted advantage. The truth can not be reversed. Many religious organizations cater to the crowd, the mistake made from the very beginning, choosing man’s desires over God’s. It is a challenge for the noble where liars are exalted and the virtuous are told to remain quiet.</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23647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ignorance is common to man, there is a distinction for those choosing to remain purposely oblivious and those who wish to know. God wants us to hear and look to His creation so the truth will be ours, to whom none can steal it away. Is not truth the blossom of knowledge and the fragrance of wisdom?</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57372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genuinely humbles the heart, before God’s unending presence, unseen truths come into view.</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20583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has been given for all to have His truth, if the desire of a soul to know His creator has spark. Vision’s deepest sight is in the wisdom one maintains.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47453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web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xhere.com/en/photo/539321"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webp"/><Relationship Id="rId18" Type="http://schemas.openxmlformats.org/officeDocument/2006/relationships/image" Target="../media/image22.jpg"/><Relationship Id="rId26" Type="http://schemas.openxmlformats.org/officeDocument/2006/relationships/image" Target="../media/image38.jpg"/><Relationship Id="rId3" Type="http://schemas.openxmlformats.org/officeDocument/2006/relationships/image" Target="../media/image1.jpg"/><Relationship Id="rId21" Type="http://schemas.openxmlformats.org/officeDocument/2006/relationships/image" Target="../media/image30.jpg"/><Relationship Id="rId7" Type="http://schemas.openxmlformats.org/officeDocument/2006/relationships/image" Target="../media/image6.jpg"/><Relationship Id="rId12" Type="http://schemas.openxmlformats.org/officeDocument/2006/relationships/image" Target="../media/image15.jpg"/><Relationship Id="rId17" Type="http://schemas.openxmlformats.org/officeDocument/2006/relationships/image" Target="../media/image21.jpg"/><Relationship Id="rId25" Type="http://schemas.openxmlformats.org/officeDocument/2006/relationships/image" Target="../media/image35.jpg"/><Relationship Id="rId2" Type="http://schemas.openxmlformats.org/officeDocument/2006/relationships/notesSlide" Target="../notesSlides/notesSlide31.xml"/><Relationship Id="rId16" Type="http://schemas.openxmlformats.org/officeDocument/2006/relationships/image" Target="../media/image20.jpg"/><Relationship Id="rId20" Type="http://schemas.openxmlformats.org/officeDocument/2006/relationships/image" Target="../media/image29.jpg"/><Relationship Id="rId29"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24" Type="http://schemas.openxmlformats.org/officeDocument/2006/relationships/image" Target="../media/image34.jpeg"/><Relationship Id="rId5" Type="http://schemas.openxmlformats.org/officeDocument/2006/relationships/image" Target="../media/image4.jpg"/><Relationship Id="rId15" Type="http://schemas.openxmlformats.org/officeDocument/2006/relationships/image" Target="../media/image19.jpg"/><Relationship Id="rId23" Type="http://schemas.openxmlformats.org/officeDocument/2006/relationships/image" Target="../media/image32.jpg"/><Relationship Id="rId28" Type="http://schemas.openxmlformats.org/officeDocument/2006/relationships/image" Target="../media/image44.jpeg"/><Relationship Id="rId10" Type="http://schemas.openxmlformats.org/officeDocument/2006/relationships/image" Target="../media/image12.jpg"/><Relationship Id="rId19" Type="http://schemas.openxmlformats.org/officeDocument/2006/relationships/image" Target="../media/image25.jpg"/><Relationship Id="rId4" Type="http://schemas.openxmlformats.org/officeDocument/2006/relationships/image" Target="../media/image3.jpg"/><Relationship Id="rId9" Type="http://schemas.openxmlformats.org/officeDocument/2006/relationships/image" Target="../media/image11.jpg"/><Relationship Id="rId14" Type="http://schemas.openxmlformats.org/officeDocument/2006/relationships/image" Target="../media/image18.jpg"/><Relationship Id="rId22" Type="http://schemas.openxmlformats.org/officeDocument/2006/relationships/image" Target="../media/image31.png"/><Relationship Id="rId27" Type="http://schemas.openxmlformats.org/officeDocument/2006/relationships/image" Target="../media/image40.jpg"/><Relationship Id="rId30" Type="http://schemas.openxmlformats.org/officeDocument/2006/relationships/image" Target="../media/image46.jpe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69.jpeg"/><Relationship Id="rId3" Type="http://schemas.openxmlformats.org/officeDocument/2006/relationships/image" Target="../media/image48.jpeg"/><Relationship Id="rId21" Type="http://schemas.openxmlformats.org/officeDocument/2006/relationships/image" Target="../media/image31.png"/><Relationship Id="rId7" Type="http://schemas.openxmlformats.org/officeDocument/2006/relationships/image" Target="../media/image52.png"/><Relationship Id="rId12" Type="http://schemas.openxmlformats.org/officeDocument/2006/relationships/image" Target="../media/image17.webp"/><Relationship Id="rId17" Type="http://schemas.openxmlformats.org/officeDocument/2006/relationships/image" Target="../media/image61.jpeg"/><Relationship Id="rId25" Type="http://schemas.openxmlformats.org/officeDocument/2006/relationships/image" Target="../media/image68.png"/><Relationship Id="rId2" Type="http://schemas.openxmlformats.org/officeDocument/2006/relationships/image" Target="../media/image47.jpeg"/><Relationship Id="rId16" Type="http://schemas.openxmlformats.org/officeDocument/2006/relationships/image" Target="../media/image60.jpeg"/><Relationship Id="rId20" Type="http://schemas.openxmlformats.org/officeDocument/2006/relationships/image" Target="../media/image64.jpeg"/><Relationship Id="rId29"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24" Type="http://schemas.openxmlformats.org/officeDocument/2006/relationships/image" Target="../media/image67.jpeg"/><Relationship Id="rId5" Type="http://schemas.openxmlformats.org/officeDocument/2006/relationships/image" Target="../media/image50.jpeg"/><Relationship Id="rId15" Type="http://schemas.openxmlformats.org/officeDocument/2006/relationships/image" Target="../media/image59.jpeg"/><Relationship Id="rId23" Type="http://schemas.openxmlformats.org/officeDocument/2006/relationships/image" Target="../media/image66.jpeg"/><Relationship Id="rId28" Type="http://schemas.openxmlformats.org/officeDocument/2006/relationships/image" Target="../media/image70.jpeg"/><Relationship Id="rId10" Type="http://schemas.openxmlformats.org/officeDocument/2006/relationships/image" Target="../media/image55.jpeg"/><Relationship Id="rId19" Type="http://schemas.openxmlformats.org/officeDocument/2006/relationships/image" Target="../media/image63.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8.jpeg"/><Relationship Id="rId22" Type="http://schemas.openxmlformats.org/officeDocument/2006/relationships/image" Target="../media/image65.jpeg"/><Relationship Id="rId27" Type="http://schemas.openxmlformats.org/officeDocument/2006/relationships/image" Target="../media/image42.jpg"/><Relationship Id="rId30"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pxhere.com/en/photo/753172" TargetMode="External"/><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E584E-97E6-4C69-80A8-E93212A13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21EA785-7403-4B87-90D5-1B9CB2B70877}"/>
              </a:ext>
            </a:extLst>
          </p:cNvPr>
          <p:cNvSpPr txBox="1">
            <a:spLocks/>
          </p:cNvSpPr>
          <p:nvPr/>
        </p:nvSpPr>
        <p:spPr>
          <a:xfrm>
            <a:off x="2181496" y="3483506"/>
            <a:ext cx="50553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ways be established</a:t>
            </a:r>
          </a:p>
        </p:txBody>
      </p:sp>
      <p:sp>
        <p:nvSpPr>
          <p:cNvPr id="13" name="Title 1">
            <a:extLst>
              <a:ext uri="{FF2B5EF4-FFF2-40B4-BE49-F238E27FC236}">
                <a16:creationId xmlns:a16="http://schemas.microsoft.com/office/drawing/2014/main" id="{6733F67A-0108-46DB-B572-B6C80EEF166C}"/>
              </a:ext>
            </a:extLst>
          </p:cNvPr>
          <p:cNvSpPr txBox="1">
            <a:spLocks/>
          </p:cNvSpPr>
          <p:nvPr/>
        </p:nvSpPr>
        <p:spPr>
          <a:xfrm>
            <a:off x="4539692" y="80111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look straight</a:t>
            </a:r>
          </a:p>
        </p:txBody>
      </p:sp>
      <p:sp>
        <p:nvSpPr>
          <p:cNvPr id="3074" name="Rectangle 2"/>
          <p:cNvSpPr>
            <a:spLocks noGrp="1" noChangeArrowheads="1"/>
          </p:cNvSpPr>
          <p:nvPr>
            <p:ph type="title"/>
          </p:nvPr>
        </p:nvSpPr>
        <p:spPr>
          <a:xfrm>
            <a:off x="762000" y="723900"/>
            <a:ext cx="7620000" cy="5410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eyes look straight ahead, And your eyelids look right before you. Ponder the path of your feet, And let all your ways be established. Do not turn to the right or the left; Remove your foot from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4:25-27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0E1F552-C428-458C-BFFD-3FE0CAE5693F}"/>
              </a:ext>
            </a:extLst>
          </p:cNvPr>
          <p:cNvSpPr txBox="1">
            <a:spLocks noChangeArrowheads="1"/>
          </p:cNvSpPr>
          <p:nvPr/>
        </p:nvSpPr>
        <p:spPr bwMode="auto">
          <a:xfrm>
            <a:off x="2216944" y="3416888"/>
            <a:ext cx="49775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ways be established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F1CC082-EC41-4CFF-B934-604C9FA09A41}"/>
              </a:ext>
            </a:extLst>
          </p:cNvPr>
          <p:cNvSpPr txBox="1">
            <a:spLocks noChangeArrowheads="1"/>
          </p:cNvSpPr>
          <p:nvPr/>
        </p:nvSpPr>
        <p:spPr bwMode="auto">
          <a:xfrm>
            <a:off x="1135856" y="4743221"/>
            <a:ext cx="6730489" cy="79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Remove your foot from evil</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F6A76E7-A52A-4FAA-8727-DB74D568C87B}"/>
              </a:ext>
            </a:extLst>
          </p:cNvPr>
          <p:cNvSpPr txBox="1">
            <a:spLocks noChangeArrowheads="1"/>
          </p:cNvSpPr>
          <p:nvPr/>
        </p:nvSpPr>
        <p:spPr bwMode="auto">
          <a:xfrm>
            <a:off x="4603432" y="706279"/>
            <a:ext cx="3148330" cy="80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straight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A569D14-65BD-4198-91E3-CD404512359C}"/>
              </a:ext>
            </a:extLst>
          </p:cNvPr>
          <p:cNvSpPr txBox="1">
            <a:spLocks noChangeArrowheads="1"/>
          </p:cNvSpPr>
          <p:nvPr/>
        </p:nvSpPr>
        <p:spPr bwMode="auto">
          <a:xfrm>
            <a:off x="3436145" y="749432"/>
            <a:ext cx="1257300" cy="7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C663381-3B89-42A7-ACBB-2A1045F6929F}"/>
              </a:ext>
            </a:extLst>
          </p:cNvPr>
          <p:cNvSpPr txBox="1">
            <a:spLocks noChangeArrowheads="1"/>
          </p:cNvSpPr>
          <p:nvPr/>
        </p:nvSpPr>
        <p:spPr bwMode="auto">
          <a:xfrm>
            <a:off x="4569169" y="728410"/>
            <a:ext cx="3221666" cy="75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look straight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itle 1">
            <a:extLst>
              <a:ext uri="{FF2B5EF4-FFF2-40B4-BE49-F238E27FC236}">
                <a16:creationId xmlns:a16="http://schemas.microsoft.com/office/drawing/2014/main" id="{7B9E8335-FCA5-416A-9966-B72E818C5AE5}"/>
              </a:ext>
            </a:extLst>
          </p:cNvPr>
          <p:cNvSpPr txBox="1">
            <a:spLocks/>
          </p:cNvSpPr>
          <p:nvPr/>
        </p:nvSpPr>
        <p:spPr>
          <a:xfrm>
            <a:off x="5851843" y="62027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honesty</a:t>
            </a:r>
          </a:p>
        </p:txBody>
      </p:sp>
      <p:pic>
        <p:nvPicPr>
          <p:cNvPr id="8" name="SpotlightShape1_rendered">
            <a:extLst>
              <a:ext uri="{FF2B5EF4-FFF2-40B4-BE49-F238E27FC236}">
                <a16:creationId xmlns:a16="http://schemas.microsoft.com/office/drawing/2014/main" id="{D7918486-1945-4A56-A5BA-E135589E848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0" name="Rectangle 2" hidden="1">
            <a:extLst>
              <a:ext uri="{FF2B5EF4-FFF2-40B4-BE49-F238E27FC236}">
                <a16:creationId xmlns:a16="http://schemas.microsoft.com/office/drawing/2014/main" id="{6D216492-86EF-4544-B9DA-C0DD6CEF00C8}"/>
              </a:ext>
            </a:extLst>
          </p:cNvPr>
          <p:cNvSpPr txBox="1">
            <a:spLocks noChangeArrowheads="1"/>
          </p:cNvSpPr>
          <p:nvPr/>
        </p:nvSpPr>
        <p:spPr bwMode="auto">
          <a:xfrm>
            <a:off x="6799407" y="2067996"/>
            <a:ext cx="1273032" cy="71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11761836"/>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8" presetClass="emph" presetSubtype="0" fill="hold" grpId="1" nodeType="withEffect">
                                  <p:stCondLst>
                                    <p:cond delay="0"/>
                                  </p:stCondLst>
                                  <p:childTnLst>
                                    <p:set>
                                      <p:cBhvr override="childStyle">
                                        <p:cTn id="14" dur="500" fill="hold"/>
                                        <p:tgtEl>
                                          <p:spTgt spid="1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stCondLst>
                                            <p:cond delay="0"/>
                                          </p:stCondLst>
                                        </p:cTn>
                                        <p:tgtEl>
                                          <p:spTgt spid="12"/>
                                        </p:tgtEl>
                                      </p:cBhvr>
                                    </p:animEffect>
                                    <p:anim to="" calcmode="lin" valueType="num">
                                      <p:cBhvr>
                                        <p:cTn id="2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par>
                          <p:cTn id="43" fill="hold">
                            <p:stCondLst>
                              <p:cond delay="500"/>
                            </p:stCondLst>
                            <p:childTnLst>
                              <p:par>
                                <p:cTn id="44" presetID="10" presetClass="exit" presetSubtype="0" fill="hold" grpId="1" nodeType="afterEffect">
                                  <p:stCondLst>
                                    <p:cond delay="0"/>
                                  </p:stCondLst>
                                  <p:childTnLst>
                                    <p:animEffect transition="out" filter="fade">
                                      <p:cBhvr>
                                        <p:cTn id="45" dur="250"/>
                                        <p:tgtEl>
                                          <p:spTgt spid="9"/>
                                        </p:tgtEl>
                                      </p:cBhvr>
                                    </p:animEffect>
                                    <p:set>
                                      <p:cBhvr>
                                        <p:cTn id="46" dur="1" fill="hold">
                                          <p:stCondLst>
                                            <p:cond delay="24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ntr" presetSubtype="0" fill="hold" grpId="0" nodeType="withEffect">
                                  <p:stCondLst>
                                    <p:cond delay="25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50"/>
                                        <p:tgtEl>
                                          <p:spTgt spid="9"/>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42" presetClass="path" presetSubtype="0" accel="50000" decel="50000" fill="hold" grpId="2" nodeType="withEffect">
                                  <p:stCondLst>
                                    <p:cond delay="250"/>
                                  </p:stCondLst>
                                  <p:childTnLst>
                                    <p:animMotion origin="layout" path="M 1.94444E-6 -4.07407E-6 L 0.36875 0.1919 " pathEditMode="relative" rAng="0" ptsTypes="AA">
                                      <p:cBhvr>
                                        <p:cTn id="59" dur="2000" fill="hold"/>
                                        <p:tgtEl>
                                          <p:spTgt spid="9"/>
                                        </p:tgtEl>
                                        <p:attrNameLst>
                                          <p:attrName>ppt_x</p:attrName>
                                          <p:attrName>ppt_y</p:attrName>
                                        </p:attrNameLst>
                                      </p:cBhvr>
                                      <p:rCtr x="18438" y="9583"/>
                                    </p:animMotion>
                                  </p:childTnLst>
                                </p:cTn>
                              </p:par>
                              <p:par>
                                <p:cTn id="60" presetID="42" presetClass="path" presetSubtype="0" accel="50000" decel="50000" fill="hold" grpId="2" nodeType="withEffect">
                                  <p:stCondLst>
                                    <p:cond delay="250"/>
                                  </p:stCondLst>
                                  <p:childTnLst>
                                    <p:animMotion origin="layout" path="M -8.33333E-7 -4.07407E-6 L -0.16701 0.4 " pathEditMode="relative" rAng="0" ptsTypes="AA">
                                      <p:cBhvr>
                                        <p:cTn id="61" dur="2000" fill="hold"/>
                                        <p:tgtEl>
                                          <p:spTgt spid="11"/>
                                        </p:tgtEl>
                                        <p:attrNameLst>
                                          <p:attrName>ppt_x</p:attrName>
                                          <p:attrName>ppt_y</p:attrName>
                                        </p:attrNameLst>
                                      </p:cBhvr>
                                      <p:rCtr x="-8351" y="20000"/>
                                    </p:animMotion>
                                  </p:childTnLst>
                                </p:cTn>
                              </p:par>
                              <p:par>
                                <p:cTn id="62" presetID="10" presetClass="exit" presetSubtype="0" fill="hold" grpId="1" nodeType="withEffect">
                                  <p:stCondLst>
                                    <p:cond delay="25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1" nodeType="withEffect">
                                  <p:stCondLst>
                                    <p:cond delay="25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25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0" presetClass="exit" presetSubtype="0" fill="hold" grpId="1" nodeType="withEffect">
                                  <p:stCondLst>
                                    <p:cond delay="500"/>
                                  </p:stCondLst>
                                  <p:childTnLst>
                                    <p:set>
                                      <p:cBhvr>
                                        <p:cTn id="75" dur="1" fill="hold">
                                          <p:stCondLst>
                                            <p:cond delay="999"/>
                                          </p:stCondLst>
                                        </p:cTn>
                                        <p:tgtEl>
                                          <p:spTgt spid="12"/>
                                        </p:tgtEl>
                                        <p:attrNameLst>
                                          <p:attrName>style.visibility</p:attrName>
                                        </p:attrNameLst>
                                      </p:cBhvr>
                                      <p:to>
                                        <p:strVal val="hidden"/>
                                      </p:to>
                                    </p:set>
                                    <p:animEffect transition="out" filter="dissolve">
                                      <p:cBhvr>
                                        <p:cTn id="76" dur="1000">
                                          <p:stCondLst>
                                            <p:cond delay="0"/>
                                          </p:stCondLst>
                                        </p:cTn>
                                        <p:tgtEl>
                                          <p:spTgt spid="12"/>
                                        </p:tgtEl>
                                      </p:cBhvr>
                                    </p:animEffect>
                                    <p:anim to="" calcmode="lin" valueType="num">
                                      <p:cBhvr>
                                        <p:cTn id="77"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78"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79" presetID="42" presetClass="path" presetSubtype="0" accel="50000" decel="50000" fill="hold" grpId="2" nodeType="withEffect">
                                  <p:stCondLst>
                                    <p:cond delay="500"/>
                                  </p:stCondLst>
                                  <p:childTnLst>
                                    <p:animMotion origin="layout" path="M 8.33333E-7 1.11111E-6 L -0.24774 0.2088 " pathEditMode="relative" rAng="0" ptsTypes="AA">
                                      <p:cBhvr>
                                        <p:cTn id="80" dur="1000" fill="hold"/>
                                        <p:tgtEl>
                                          <p:spTgt spid="12"/>
                                        </p:tgtEl>
                                        <p:attrNameLst>
                                          <p:attrName>ppt_x</p:attrName>
                                          <p:attrName>ppt_y</p:attrName>
                                        </p:attrNameLst>
                                      </p:cBhvr>
                                      <p:rCtr x="-12396" y="10440"/>
                                    </p:animMotion>
                                  </p:childTnLst>
                                </p:cTn>
                              </p:par>
                              <p:par>
                                <p:cTn id="81" presetID="10" presetClass="exit" presetSubtype="0" fill="hold" grpId="1" nodeType="withEffect">
                                  <p:stCondLst>
                                    <p:cond delay="25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grpId="2" nodeType="withEffect">
                                  <p:stCondLst>
                                    <p:cond delay="25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3" nodeType="clickEffect">
                                  <p:stCondLst>
                                    <p:cond delay="0"/>
                                  </p:stCondLst>
                                  <p:childTnLst>
                                    <p:animMotion origin="layout" path="M -0.16701 0.4 L -0.17864 0.30834 " pathEditMode="relative" rAng="0" ptsTypes="AA">
                                      <p:cBhvr>
                                        <p:cTn id="90" dur="1250" fill="hold"/>
                                        <p:tgtEl>
                                          <p:spTgt spid="11"/>
                                        </p:tgtEl>
                                        <p:attrNameLst>
                                          <p:attrName>ppt_x</p:attrName>
                                          <p:attrName>ppt_y</p:attrName>
                                        </p:attrNameLst>
                                      </p:cBhvr>
                                      <p:rCtr x="-590" y="-4583"/>
                                    </p:animMotion>
                                  </p:childTnLst>
                                </p:cTn>
                              </p:par>
                              <p:par>
                                <p:cTn id="91" presetID="53" presetClass="exit" presetSubtype="32" fill="hold" grpId="1" nodeType="withEffect">
                                  <p:stCondLst>
                                    <p:cond delay="0"/>
                                  </p:stCondLst>
                                  <p:childTnLst>
                                    <p:anim calcmode="lin" valueType="num">
                                      <p:cBhvr>
                                        <p:cTn id="92" dur="1500"/>
                                        <p:tgtEl>
                                          <p:spTgt spid="11"/>
                                        </p:tgtEl>
                                        <p:attrNameLst>
                                          <p:attrName>ppt_w</p:attrName>
                                        </p:attrNameLst>
                                      </p:cBhvr>
                                      <p:tavLst>
                                        <p:tav tm="0">
                                          <p:val>
                                            <p:strVal val="ppt_w"/>
                                          </p:val>
                                        </p:tav>
                                        <p:tav tm="100000">
                                          <p:val>
                                            <p:fltVal val="0"/>
                                          </p:val>
                                        </p:tav>
                                      </p:tavLst>
                                    </p:anim>
                                    <p:anim calcmode="lin" valueType="num">
                                      <p:cBhvr>
                                        <p:cTn id="93" dur="1500"/>
                                        <p:tgtEl>
                                          <p:spTgt spid="11"/>
                                        </p:tgtEl>
                                        <p:attrNameLst>
                                          <p:attrName>ppt_h</p:attrName>
                                        </p:attrNameLst>
                                      </p:cBhvr>
                                      <p:tavLst>
                                        <p:tav tm="0">
                                          <p:val>
                                            <p:strVal val="ppt_h"/>
                                          </p:val>
                                        </p:tav>
                                        <p:tav tm="100000">
                                          <p:val>
                                            <p:fltVal val="0"/>
                                          </p:val>
                                        </p:tav>
                                      </p:tavLst>
                                    </p:anim>
                                    <p:animEffect transition="out" filter="fade">
                                      <p:cBhvr>
                                        <p:cTn id="94" dur="1500"/>
                                        <p:tgtEl>
                                          <p:spTgt spid="11"/>
                                        </p:tgtEl>
                                      </p:cBhvr>
                                    </p:animEffect>
                                    <p:set>
                                      <p:cBhvr>
                                        <p:cTn id="95"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3" grpId="2"/>
      <p:bldP spid="3074" grpId="0"/>
      <p:bldP spid="3074" grpId="1"/>
      <p:bldP spid="6" grpId="0"/>
      <p:bldP spid="6" grpId="1"/>
      <p:bldP spid="7" grpId="0"/>
      <p:bldP spid="7" grpId="1"/>
      <p:bldP spid="11" grpId="0"/>
      <p:bldP spid="11" grpId="1"/>
      <p:bldP spid="11" grpId="2"/>
      <p:bldP spid="11" grpId="3"/>
      <p:bldP spid="9" grpId="0"/>
      <p:bldP spid="9" grpId="1"/>
      <p:bldP spid="9" grpId="2"/>
      <p:bldP spid="14" grpId="0"/>
      <p:bldP spid="14"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3AC035-3B88-4A19-9C7D-29EAC6CE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7284"/>
          </a:xfrm>
          <a:prstGeom prst="rect">
            <a:avLst/>
          </a:prstGeom>
        </p:spPr>
      </p:pic>
      <p:sp>
        <p:nvSpPr>
          <p:cNvPr id="4" name="Title 1">
            <a:extLst>
              <a:ext uri="{FF2B5EF4-FFF2-40B4-BE49-F238E27FC236}">
                <a16:creationId xmlns:a16="http://schemas.microsoft.com/office/drawing/2014/main" id="{58BF899A-B4C4-4B2B-B52E-3274F3FB7521}"/>
              </a:ext>
            </a:extLst>
          </p:cNvPr>
          <p:cNvSpPr txBox="1">
            <a:spLocks/>
          </p:cNvSpPr>
          <p:nvPr/>
        </p:nvSpPr>
        <p:spPr>
          <a:xfrm>
            <a:off x="3044114" y="2777448"/>
            <a:ext cx="50051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wandering of desire</a:t>
            </a:r>
          </a:p>
        </p:txBody>
      </p:sp>
      <p:sp>
        <p:nvSpPr>
          <p:cNvPr id="3074" name="Rectangle 2"/>
          <p:cNvSpPr>
            <a:spLocks noGrp="1" noChangeArrowheads="1"/>
          </p:cNvSpPr>
          <p:nvPr>
            <p:ph type="title"/>
          </p:nvPr>
        </p:nvSpPr>
        <p:spPr>
          <a:xfrm>
            <a:off x="647700" y="1928019"/>
            <a:ext cx="7848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Better is the sight of the eyes than the wandering of desire. This also is vanity and grasping for the wind.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6:9 </a:t>
            </a:r>
          </a:p>
        </p:txBody>
      </p:sp>
      <p:sp>
        <p:nvSpPr>
          <p:cNvPr id="5" name="Rectangle 2">
            <a:extLst>
              <a:ext uri="{FF2B5EF4-FFF2-40B4-BE49-F238E27FC236}">
                <a16:creationId xmlns:a16="http://schemas.microsoft.com/office/drawing/2014/main" id="{17A83ADF-0140-4E36-BDB9-99AE7E11E010}"/>
              </a:ext>
            </a:extLst>
          </p:cNvPr>
          <p:cNvSpPr txBox="1">
            <a:spLocks noChangeArrowheads="1"/>
          </p:cNvSpPr>
          <p:nvPr/>
        </p:nvSpPr>
        <p:spPr bwMode="auto">
          <a:xfrm>
            <a:off x="3060908" y="2714625"/>
            <a:ext cx="4970891" cy="7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wandering of desire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05B23B4C-67D7-4DEC-9742-CC8EBF374A63}"/>
              </a:ext>
            </a:extLst>
          </p:cNvPr>
          <p:cNvSpPr>
            <a:spLocks noChangeArrowheads="1"/>
          </p:cNvSpPr>
          <p:nvPr/>
        </p:nvSpPr>
        <p:spPr bwMode="auto">
          <a:xfrm>
            <a:off x="4835046" y="2555309"/>
            <a:ext cx="1257795" cy="117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Magic School Two" panose="00000400000000000000" pitchFamily="2" charset="0"/>
              </a:rPr>
              <a:t>X</a:t>
            </a:r>
          </a:p>
        </p:txBody>
      </p:sp>
      <p:sp>
        <p:nvSpPr>
          <p:cNvPr id="7" name="Rectangle 2">
            <a:extLst>
              <a:ext uri="{FF2B5EF4-FFF2-40B4-BE49-F238E27FC236}">
                <a16:creationId xmlns:a16="http://schemas.microsoft.com/office/drawing/2014/main" id="{2DF63395-98E2-4EE7-9B1F-0F9B4D9A413A}"/>
              </a:ext>
            </a:extLst>
          </p:cNvPr>
          <p:cNvSpPr txBox="1">
            <a:spLocks noChangeArrowheads="1"/>
          </p:cNvSpPr>
          <p:nvPr/>
        </p:nvSpPr>
        <p:spPr bwMode="auto">
          <a:xfrm>
            <a:off x="6799407" y="2067996"/>
            <a:ext cx="1273032" cy="71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CC892FE-DB9B-41A2-BFA1-295C484B3264}"/>
              </a:ext>
            </a:extLst>
          </p:cNvPr>
          <p:cNvSpPr txBox="1">
            <a:spLocks noChangeArrowheads="1"/>
          </p:cNvSpPr>
          <p:nvPr/>
        </p:nvSpPr>
        <p:spPr bwMode="auto">
          <a:xfrm>
            <a:off x="6216876" y="2699657"/>
            <a:ext cx="1874611" cy="78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Freeform 10">
            <a:extLst>
              <a:ext uri="{FF2B5EF4-FFF2-40B4-BE49-F238E27FC236}">
                <a16:creationId xmlns:a16="http://schemas.microsoft.com/office/drawing/2014/main" id="{63819746-DCE0-48A8-96A0-39F29C934821}"/>
              </a:ext>
            </a:extLst>
          </p:cNvPr>
          <p:cNvSpPr/>
          <p:nvPr/>
        </p:nvSpPr>
        <p:spPr>
          <a:xfrm>
            <a:off x="0" y="0"/>
            <a:ext cx="2538905" cy="3624264"/>
          </a:xfrm>
          <a:custGeom>
            <a:avLst/>
            <a:gdLst>
              <a:gd name="connsiteX0" fmla="*/ 2457450 w 2524125"/>
              <a:gd name="connsiteY0" fmla="*/ 0 h 3495675"/>
              <a:gd name="connsiteX1" fmla="*/ 2524125 w 2524125"/>
              <a:gd name="connsiteY1" fmla="*/ 0 h 3495675"/>
              <a:gd name="connsiteX2" fmla="*/ 2514600 w 2524125"/>
              <a:gd name="connsiteY2" fmla="*/ 514350 h 3495675"/>
              <a:gd name="connsiteX3" fmla="*/ 2066925 w 2524125"/>
              <a:gd name="connsiteY3" fmla="*/ 971550 h 3495675"/>
              <a:gd name="connsiteX4" fmla="*/ 1657350 w 2524125"/>
              <a:gd name="connsiteY4" fmla="*/ 1276350 h 3495675"/>
              <a:gd name="connsiteX5" fmla="*/ 1504950 w 2524125"/>
              <a:gd name="connsiteY5" fmla="*/ 1638300 h 3495675"/>
              <a:gd name="connsiteX6" fmla="*/ 1514475 w 2524125"/>
              <a:gd name="connsiteY6" fmla="*/ 1943100 h 3495675"/>
              <a:gd name="connsiteX7" fmla="*/ 1323975 w 2524125"/>
              <a:gd name="connsiteY7" fmla="*/ 2105025 h 3495675"/>
              <a:gd name="connsiteX8" fmla="*/ 1333500 w 2524125"/>
              <a:gd name="connsiteY8" fmla="*/ 2371725 h 3495675"/>
              <a:gd name="connsiteX9" fmla="*/ 1295400 w 2524125"/>
              <a:gd name="connsiteY9" fmla="*/ 2552700 h 3495675"/>
              <a:gd name="connsiteX10" fmla="*/ 1419225 w 2524125"/>
              <a:gd name="connsiteY10" fmla="*/ 2790825 h 3495675"/>
              <a:gd name="connsiteX11" fmla="*/ 1543050 w 2524125"/>
              <a:gd name="connsiteY11" fmla="*/ 2762250 h 3495675"/>
              <a:gd name="connsiteX12" fmla="*/ 1695450 w 2524125"/>
              <a:gd name="connsiteY12" fmla="*/ 2943225 h 3495675"/>
              <a:gd name="connsiteX13" fmla="*/ 1647825 w 2524125"/>
              <a:gd name="connsiteY13" fmla="*/ 3219450 h 3495675"/>
              <a:gd name="connsiteX14" fmla="*/ 1638300 w 2524125"/>
              <a:gd name="connsiteY14" fmla="*/ 3324225 h 3495675"/>
              <a:gd name="connsiteX15" fmla="*/ 1685925 w 2524125"/>
              <a:gd name="connsiteY15" fmla="*/ 3419475 h 3495675"/>
              <a:gd name="connsiteX16" fmla="*/ 1714500 w 2524125"/>
              <a:gd name="connsiteY16" fmla="*/ 3476625 h 3495675"/>
              <a:gd name="connsiteX17" fmla="*/ 9525 w 2524125"/>
              <a:gd name="connsiteY17" fmla="*/ 3495675 h 3495675"/>
              <a:gd name="connsiteX18" fmla="*/ 0 w 2524125"/>
              <a:gd name="connsiteY18" fmla="*/ 9525 h 3495675"/>
              <a:gd name="connsiteX19" fmla="*/ 2457450 w 2524125"/>
              <a:gd name="connsiteY19" fmla="*/ 0 h 3495675"/>
              <a:gd name="connsiteX0" fmla="*/ 2464594 w 2531269"/>
              <a:gd name="connsiteY0" fmla="*/ 0 h 3476625"/>
              <a:gd name="connsiteX1" fmla="*/ 2531269 w 2531269"/>
              <a:gd name="connsiteY1" fmla="*/ 0 h 3476625"/>
              <a:gd name="connsiteX2" fmla="*/ 2521744 w 2531269"/>
              <a:gd name="connsiteY2" fmla="*/ 514350 h 3476625"/>
              <a:gd name="connsiteX3" fmla="*/ 2074069 w 2531269"/>
              <a:gd name="connsiteY3" fmla="*/ 971550 h 3476625"/>
              <a:gd name="connsiteX4" fmla="*/ 1664494 w 2531269"/>
              <a:gd name="connsiteY4" fmla="*/ 1276350 h 3476625"/>
              <a:gd name="connsiteX5" fmla="*/ 1512094 w 2531269"/>
              <a:gd name="connsiteY5" fmla="*/ 1638300 h 3476625"/>
              <a:gd name="connsiteX6" fmla="*/ 1521619 w 2531269"/>
              <a:gd name="connsiteY6" fmla="*/ 1943100 h 3476625"/>
              <a:gd name="connsiteX7" fmla="*/ 1331119 w 2531269"/>
              <a:gd name="connsiteY7" fmla="*/ 2105025 h 3476625"/>
              <a:gd name="connsiteX8" fmla="*/ 1340644 w 2531269"/>
              <a:gd name="connsiteY8" fmla="*/ 2371725 h 3476625"/>
              <a:gd name="connsiteX9" fmla="*/ 1302544 w 2531269"/>
              <a:gd name="connsiteY9" fmla="*/ 2552700 h 3476625"/>
              <a:gd name="connsiteX10" fmla="*/ 1426369 w 2531269"/>
              <a:gd name="connsiteY10" fmla="*/ 2790825 h 3476625"/>
              <a:gd name="connsiteX11" fmla="*/ 1550194 w 2531269"/>
              <a:gd name="connsiteY11" fmla="*/ 2762250 h 3476625"/>
              <a:gd name="connsiteX12" fmla="*/ 1702594 w 2531269"/>
              <a:gd name="connsiteY12" fmla="*/ 2943225 h 3476625"/>
              <a:gd name="connsiteX13" fmla="*/ 1654969 w 2531269"/>
              <a:gd name="connsiteY13" fmla="*/ 3219450 h 3476625"/>
              <a:gd name="connsiteX14" fmla="*/ 1645444 w 2531269"/>
              <a:gd name="connsiteY14" fmla="*/ 3324225 h 3476625"/>
              <a:gd name="connsiteX15" fmla="*/ 1693069 w 2531269"/>
              <a:gd name="connsiteY15" fmla="*/ 3419475 h 3476625"/>
              <a:gd name="connsiteX16" fmla="*/ 1721644 w 2531269"/>
              <a:gd name="connsiteY16" fmla="*/ 3476625 h 3476625"/>
              <a:gd name="connsiteX17" fmla="*/ 0 w 2531269"/>
              <a:gd name="connsiteY17" fmla="*/ 3462337 h 3476625"/>
              <a:gd name="connsiteX18" fmla="*/ 7144 w 2531269"/>
              <a:gd name="connsiteY18" fmla="*/ 9525 h 3476625"/>
              <a:gd name="connsiteX19" fmla="*/ 2464594 w 2531269"/>
              <a:gd name="connsiteY19" fmla="*/ 0 h 3476625"/>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702594 w 2531269"/>
              <a:gd name="connsiteY12" fmla="*/ 2943225 h 3633790"/>
              <a:gd name="connsiteX13" fmla="*/ 1654969 w 2531269"/>
              <a:gd name="connsiteY13" fmla="*/ 3219450 h 3633790"/>
              <a:gd name="connsiteX14" fmla="*/ 1645444 w 2531269"/>
              <a:gd name="connsiteY14" fmla="*/ 3324225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702594 w 2531269"/>
              <a:gd name="connsiteY12" fmla="*/ 2943225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666876 w 2531269"/>
              <a:gd name="connsiteY12" fmla="*/ 3026569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666876 w 2531269"/>
              <a:gd name="connsiteY12" fmla="*/ 3026569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666876 w 2531269"/>
              <a:gd name="connsiteY12" fmla="*/ 3026569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31119 w 2531269"/>
              <a:gd name="connsiteY7" fmla="*/ 21050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666876 w 2531269"/>
              <a:gd name="connsiteY12" fmla="*/ 3026569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409700 w 2531269"/>
              <a:gd name="connsiteY7" fmla="*/ 2181225 h 3633790"/>
              <a:gd name="connsiteX8" fmla="*/ 1340644 w 2531269"/>
              <a:gd name="connsiteY8" fmla="*/ 2371725 h 3633790"/>
              <a:gd name="connsiteX9" fmla="*/ 1302544 w 2531269"/>
              <a:gd name="connsiteY9" fmla="*/ 2552700 h 3633790"/>
              <a:gd name="connsiteX10" fmla="*/ 1426369 w 2531269"/>
              <a:gd name="connsiteY10" fmla="*/ 2790825 h 3633790"/>
              <a:gd name="connsiteX11" fmla="*/ 1550194 w 2531269"/>
              <a:gd name="connsiteY11" fmla="*/ 2762250 h 3633790"/>
              <a:gd name="connsiteX12" fmla="*/ 1666876 w 2531269"/>
              <a:gd name="connsiteY12" fmla="*/ 3026569 h 3633790"/>
              <a:gd name="connsiteX13" fmla="*/ 1654969 w 2531269"/>
              <a:gd name="connsiteY13" fmla="*/ 3219450 h 3633790"/>
              <a:gd name="connsiteX14" fmla="*/ 1631157 w 2531269"/>
              <a:gd name="connsiteY14" fmla="*/ 3328987 h 3633790"/>
              <a:gd name="connsiteX15" fmla="*/ 1693069 w 2531269"/>
              <a:gd name="connsiteY15" fmla="*/ 3419475 h 3633790"/>
              <a:gd name="connsiteX16" fmla="*/ 1721644 w 2531269"/>
              <a:gd name="connsiteY16" fmla="*/ 3476625 h 3633790"/>
              <a:gd name="connsiteX17" fmla="*/ 1624013 w 2531269"/>
              <a:gd name="connsiteY17" fmla="*/ 3633788 h 3633790"/>
              <a:gd name="connsiteX18" fmla="*/ 0 w 2531269"/>
              <a:gd name="connsiteY18" fmla="*/ 3462337 h 3633790"/>
              <a:gd name="connsiteX19" fmla="*/ 7144 w 2531269"/>
              <a:gd name="connsiteY19" fmla="*/ 9525 h 3633790"/>
              <a:gd name="connsiteX20" fmla="*/ 2464594 w 2531269"/>
              <a:gd name="connsiteY20" fmla="*/ 0 h 3633790"/>
              <a:gd name="connsiteX0" fmla="*/ 2464594 w 2531269"/>
              <a:gd name="connsiteY0" fmla="*/ 0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40644 w 2531269"/>
              <a:gd name="connsiteY7" fmla="*/ 2371725 h 3633790"/>
              <a:gd name="connsiteX8" fmla="*/ 1302544 w 2531269"/>
              <a:gd name="connsiteY8" fmla="*/ 2552700 h 3633790"/>
              <a:gd name="connsiteX9" fmla="*/ 1426369 w 2531269"/>
              <a:gd name="connsiteY9" fmla="*/ 2790825 h 3633790"/>
              <a:gd name="connsiteX10" fmla="*/ 1550194 w 2531269"/>
              <a:gd name="connsiteY10" fmla="*/ 2762250 h 3633790"/>
              <a:gd name="connsiteX11" fmla="*/ 1666876 w 2531269"/>
              <a:gd name="connsiteY11" fmla="*/ 3026569 h 3633790"/>
              <a:gd name="connsiteX12" fmla="*/ 1654969 w 2531269"/>
              <a:gd name="connsiteY12" fmla="*/ 3219450 h 3633790"/>
              <a:gd name="connsiteX13" fmla="*/ 1631157 w 2531269"/>
              <a:gd name="connsiteY13" fmla="*/ 3328987 h 3633790"/>
              <a:gd name="connsiteX14" fmla="*/ 1693069 w 2531269"/>
              <a:gd name="connsiteY14" fmla="*/ 3419475 h 3633790"/>
              <a:gd name="connsiteX15" fmla="*/ 1721644 w 2531269"/>
              <a:gd name="connsiteY15" fmla="*/ 3476625 h 3633790"/>
              <a:gd name="connsiteX16" fmla="*/ 1624013 w 2531269"/>
              <a:gd name="connsiteY16" fmla="*/ 3633788 h 3633790"/>
              <a:gd name="connsiteX17" fmla="*/ 0 w 2531269"/>
              <a:gd name="connsiteY17" fmla="*/ 3462337 h 3633790"/>
              <a:gd name="connsiteX18" fmla="*/ 7144 w 2531269"/>
              <a:gd name="connsiteY18" fmla="*/ 9525 h 3633790"/>
              <a:gd name="connsiteX19" fmla="*/ 2464594 w 2531269"/>
              <a:gd name="connsiteY19" fmla="*/ 0 h 3633790"/>
              <a:gd name="connsiteX0" fmla="*/ 7144 w 2531269"/>
              <a:gd name="connsiteY0" fmla="*/ 9525 h 3633790"/>
              <a:gd name="connsiteX1" fmla="*/ 2531269 w 2531269"/>
              <a:gd name="connsiteY1" fmla="*/ 0 h 3633790"/>
              <a:gd name="connsiteX2" fmla="*/ 2521744 w 2531269"/>
              <a:gd name="connsiteY2" fmla="*/ 514350 h 3633790"/>
              <a:gd name="connsiteX3" fmla="*/ 2074069 w 2531269"/>
              <a:gd name="connsiteY3" fmla="*/ 971550 h 3633790"/>
              <a:gd name="connsiteX4" fmla="*/ 1664494 w 2531269"/>
              <a:gd name="connsiteY4" fmla="*/ 1276350 h 3633790"/>
              <a:gd name="connsiteX5" fmla="*/ 1512094 w 2531269"/>
              <a:gd name="connsiteY5" fmla="*/ 1638300 h 3633790"/>
              <a:gd name="connsiteX6" fmla="*/ 1521619 w 2531269"/>
              <a:gd name="connsiteY6" fmla="*/ 1943100 h 3633790"/>
              <a:gd name="connsiteX7" fmla="*/ 1340644 w 2531269"/>
              <a:gd name="connsiteY7" fmla="*/ 2371725 h 3633790"/>
              <a:gd name="connsiteX8" fmla="*/ 1302544 w 2531269"/>
              <a:gd name="connsiteY8" fmla="*/ 2552700 h 3633790"/>
              <a:gd name="connsiteX9" fmla="*/ 1426369 w 2531269"/>
              <a:gd name="connsiteY9" fmla="*/ 2790825 h 3633790"/>
              <a:gd name="connsiteX10" fmla="*/ 1550194 w 2531269"/>
              <a:gd name="connsiteY10" fmla="*/ 2762250 h 3633790"/>
              <a:gd name="connsiteX11" fmla="*/ 1666876 w 2531269"/>
              <a:gd name="connsiteY11" fmla="*/ 3026569 h 3633790"/>
              <a:gd name="connsiteX12" fmla="*/ 1654969 w 2531269"/>
              <a:gd name="connsiteY12" fmla="*/ 3219450 h 3633790"/>
              <a:gd name="connsiteX13" fmla="*/ 1631157 w 2531269"/>
              <a:gd name="connsiteY13" fmla="*/ 3328987 h 3633790"/>
              <a:gd name="connsiteX14" fmla="*/ 1693069 w 2531269"/>
              <a:gd name="connsiteY14" fmla="*/ 3419475 h 3633790"/>
              <a:gd name="connsiteX15" fmla="*/ 1721644 w 2531269"/>
              <a:gd name="connsiteY15" fmla="*/ 3476625 h 3633790"/>
              <a:gd name="connsiteX16" fmla="*/ 1624013 w 2531269"/>
              <a:gd name="connsiteY16" fmla="*/ 3633788 h 3633790"/>
              <a:gd name="connsiteX17" fmla="*/ 0 w 2531269"/>
              <a:gd name="connsiteY17" fmla="*/ 3462337 h 3633790"/>
              <a:gd name="connsiteX18" fmla="*/ 7144 w 2531269"/>
              <a:gd name="connsiteY18" fmla="*/ 9525 h 3633790"/>
              <a:gd name="connsiteX0" fmla="*/ 7144 w 2531269"/>
              <a:gd name="connsiteY0" fmla="*/ 0 h 3624265"/>
              <a:gd name="connsiteX1" fmla="*/ 2531269 w 2531269"/>
              <a:gd name="connsiteY1" fmla="*/ 4763 h 3624265"/>
              <a:gd name="connsiteX2" fmla="*/ 2521744 w 2531269"/>
              <a:gd name="connsiteY2" fmla="*/ 504825 h 3624265"/>
              <a:gd name="connsiteX3" fmla="*/ 2074069 w 2531269"/>
              <a:gd name="connsiteY3" fmla="*/ 962025 h 3624265"/>
              <a:gd name="connsiteX4" fmla="*/ 1664494 w 2531269"/>
              <a:gd name="connsiteY4" fmla="*/ 1266825 h 3624265"/>
              <a:gd name="connsiteX5" fmla="*/ 1512094 w 2531269"/>
              <a:gd name="connsiteY5" fmla="*/ 1628775 h 3624265"/>
              <a:gd name="connsiteX6" fmla="*/ 1521619 w 2531269"/>
              <a:gd name="connsiteY6" fmla="*/ 1933575 h 3624265"/>
              <a:gd name="connsiteX7" fmla="*/ 1340644 w 2531269"/>
              <a:gd name="connsiteY7" fmla="*/ 2362200 h 3624265"/>
              <a:gd name="connsiteX8" fmla="*/ 1302544 w 2531269"/>
              <a:gd name="connsiteY8" fmla="*/ 2543175 h 3624265"/>
              <a:gd name="connsiteX9" fmla="*/ 1426369 w 2531269"/>
              <a:gd name="connsiteY9" fmla="*/ 2781300 h 3624265"/>
              <a:gd name="connsiteX10" fmla="*/ 1550194 w 2531269"/>
              <a:gd name="connsiteY10" fmla="*/ 2752725 h 3624265"/>
              <a:gd name="connsiteX11" fmla="*/ 1666876 w 2531269"/>
              <a:gd name="connsiteY11" fmla="*/ 3017044 h 3624265"/>
              <a:gd name="connsiteX12" fmla="*/ 1654969 w 2531269"/>
              <a:gd name="connsiteY12" fmla="*/ 3209925 h 3624265"/>
              <a:gd name="connsiteX13" fmla="*/ 1631157 w 2531269"/>
              <a:gd name="connsiteY13" fmla="*/ 3319462 h 3624265"/>
              <a:gd name="connsiteX14" fmla="*/ 1693069 w 2531269"/>
              <a:gd name="connsiteY14" fmla="*/ 3409950 h 3624265"/>
              <a:gd name="connsiteX15" fmla="*/ 1721644 w 2531269"/>
              <a:gd name="connsiteY15" fmla="*/ 3467100 h 3624265"/>
              <a:gd name="connsiteX16" fmla="*/ 1624013 w 2531269"/>
              <a:gd name="connsiteY16" fmla="*/ 3624263 h 3624265"/>
              <a:gd name="connsiteX17" fmla="*/ 0 w 2531269"/>
              <a:gd name="connsiteY17" fmla="*/ 3452812 h 3624265"/>
              <a:gd name="connsiteX18" fmla="*/ 7144 w 2531269"/>
              <a:gd name="connsiteY18" fmla="*/ 0 h 3624265"/>
              <a:gd name="connsiteX0" fmla="*/ 7144 w 2536031"/>
              <a:gd name="connsiteY0" fmla="*/ 0 h 3624265"/>
              <a:gd name="connsiteX1" fmla="*/ 2536031 w 2536031"/>
              <a:gd name="connsiteY1" fmla="*/ 1 h 3624265"/>
              <a:gd name="connsiteX2" fmla="*/ 2521744 w 2536031"/>
              <a:gd name="connsiteY2" fmla="*/ 504825 h 3624265"/>
              <a:gd name="connsiteX3" fmla="*/ 2074069 w 2536031"/>
              <a:gd name="connsiteY3" fmla="*/ 962025 h 3624265"/>
              <a:gd name="connsiteX4" fmla="*/ 1664494 w 2536031"/>
              <a:gd name="connsiteY4" fmla="*/ 1266825 h 3624265"/>
              <a:gd name="connsiteX5" fmla="*/ 1512094 w 2536031"/>
              <a:gd name="connsiteY5" fmla="*/ 1628775 h 3624265"/>
              <a:gd name="connsiteX6" fmla="*/ 1521619 w 2536031"/>
              <a:gd name="connsiteY6" fmla="*/ 1933575 h 3624265"/>
              <a:gd name="connsiteX7" fmla="*/ 1340644 w 2536031"/>
              <a:gd name="connsiteY7" fmla="*/ 2362200 h 3624265"/>
              <a:gd name="connsiteX8" fmla="*/ 1302544 w 2536031"/>
              <a:gd name="connsiteY8" fmla="*/ 2543175 h 3624265"/>
              <a:gd name="connsiteX9" fmla="*/ 1426369 w 2536031"/>
              <a:gd name="connsiteY9" fmla="*/ 2781300 h 3624265"/>
              <a:gd name="connsiteX10" fmla="*/ 1550194 w 2536031"/>
              <a:gd name="connsiteY10" fmla="*/ 2752725 h 3624265"/>
              <a:gd name="connsiteX11" fmla="*/ 1666876 w 2536031"/>
              <a:gd name="connsiteY11" fmla="*/ 3017044 h 3624265"/>
              <a:gd name="connsiteX12" fmla="*/ 1654969 w 2536031"/>
              <a:gd name="connsiteY12" fmla="*/ 3209925 h 3624265"/>
              <a:gd name="connsiteX13" fmla="*/ 1631157 w 2536031"/>
              <a:gd name="connsiteY13" fmla="*/ 3319462 h 3624265"/>
              <a:gd name="connsiteX14" fmla="*/ 1693069 w 2536031"/>
              <a:gd name="connsiteY14" fmla="*/ 3409950 h 3624265"/>
              <a:gd name="connsiteX15" fmla="*/ 1721644 w 2536031"/>
              <a:gd name="connsiteY15" fmla="*/ 3467100 h 3624265"/>
              <a:gd name="connsiteX16" fmla="*/ 1624013 w 2536031"/>
              <a:gd name="connsiteY16" fmla="*/ 3624263 h 3624265"/>
              <a:gd name="connsiteX17" fmla="*/ 0 w 2536031"/>
              <a:gd name="connsiteY17" fmla="*/ 3452812 h 3624265"/>
              <a:gd name="connsiteX18" fmla="*/ 7144 w 2536031"/>
              <a:gd name="connsiteY18" fmla="*/ 0 h 3624265"/>
              <a:gd name="connsiteX0" fmla="*/ 493 w 2538905"/>
              <a:gd name="connsiteY0" fmla="*/ 2380 h 3624264"/>
              <a:gd name="connsiteX1" fmla="*/ 2538905 w 2538905"/>
              <a:gd name="connsiteY1" fmla="*/ 0 h 3624264"/>
              <a:gd name="connsiteX2" fmla="*/ 2524618 w 2538905"/>
              <a:gd name="connsiteY2" fmla="*/ 504824 h 3624264"/>
              <a:gd name="connsiteX3" fmla="*/ 2076943 w 2538905"/>
              <a:gd name="connsiteY3" fmla="*/ 962024 h 3624264"/>
              <a:gd name="connsiteX4" fmla="*/ 1667368 w 2538905"/>
              <a:gd name="connsiteY4" fmla="*/ 1266824 h 3624264"/>
              <a:gd name="connsiteX5" fmla="*/ 1514968 w 2538905"/>
              <a:gd name="connsiteY5" fmla="*/ 1628774 h 3624264"/>
              <a:gd name="connsiteX6" fmla="*/ 1524493 w 2538905"/>
              <a:gd name="connsiteY6" fmla="*/ 1933574 h 3624264"/>
              <a:gd name="connsiteX7" fmla="*/ 1343518 w 2538905"/>
              <a:gd name="connsiteY7" fmla="*/ 2362199 h 3624264"/>
              <a:gd name="connsiteX8" fmla="*/ 1305418 w 2538905"/>
              <a:gd name="connsiteY8" fmla="*/ 2543174 h 3624264"/>
              <a:gd name="connsiteX9" fmla="*/ 1429243 w 2538905"/>
              <a:gd name="connsiteY9" fmla="*/ 2781299 h 3624264"/>
              <a:gd name="connsiteX10" fmla="*/ 1553068 w 2538905"/>
              <a:gd name="connsiteY10" fmla="*/ 2752724 h 3624264"/>
              <a:gd name="connsiteX11" fmla="*/ 1669750 w 2538905"/>
              <a:gd name="connsiteY11" fmla="*/ 3017043 h 3624264"/>
              <a:gd name="connsiteX12" fmla="*/ 1657843 w 2538905"/>
              <a:gd name="connsiteY12" fmla="*/ 3209924 h 3624264"/>
              <a:gd name="connsiteX13" fmla="*/ 1634031 w 2538905"/>
              <a:gd name="connsiteY13" fmla="*/ 3319461 h 3624264"/>
              <a:gd name="connsiteX14" fmla="*/ 1695943 w 2538905"/>
              <a:gd name="connsiteY14" fmla="*/ 3409949 h 3624264"/>
              <a:gd name="connsiteX15" fmla="*/ 1724518 w 2538905"/>
              <a:gd name="connsiteY15" fmla="*/ 3467099 h 3624264"/>
              <a:gd name="connsiteX16" fmla="*/ 1626887 w 2538905"/>
              <a:gd name="connsiteY16" fmla="*/ 3624262 h 3624264"/>
              <a:gd name="connsiteX17" fmla="*/ 2874 w 2538905"/>
              <a:gd name="connsiteY17" fmla="*/ 3452811 h 3624264"/>
              <a:gd name="connsiteX18" fmla="*/ 493 w 2538905"/>
              <a:gd name="connsiteY18" fmla="*/ 2380 h 36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8905" h="3624264">
                <a:moveTo>
                  <a:pt x="493" y="2380"/>
                </a:moveTo>
                <a:lnTo>
                  <a:pt x="2538905" y="0"/>
                </a:lnTo>
                <a:lnTo>
                  <a:pt x="2524618" y="504824"/>
                </a:lnTo>
                <a:lnTo>
                  <a:pt x="2076943" y="962024"/>
                </a:lnTo>
                <a:lnTo>
                  <a:pt x="1667368" y="1266824"/>
                </a:lnTo>
                <a:lnTo>
                  <a:pt x="1514968" y="1628774"/>
                </a:lnTo>
                <a:lnTo>
                  <a:pt x="1524493" y="1933574"/>
                </a:lnTo>
                <a:lnTo>
                  <a:pt x="1343518" y="2362199"/>
                </a:lnTo>
                <a:lnTo>
                  <a:pt x="1305418" y="2543174"/>
                </a:lnTo>
                <a:lnTo>
                  <a:pt x="1429243" y="2781299"/>
                </a:lnTo>
                <a:lnTo>
                  <a:pt x="1553068" y="2752724"/>
                </a:lnTo>
                <a:lnTo>
                  <a:pt x="1669750" y="3017043"/>
                </a:lnTo>
                <a:cubicBezTo>
                  <a:pt x="1689594" y="3081337"/>
                  <a:pt x="1678481" y="3143249"/>
                  <a:pt x="1657843" y="3209924"/>
                </a:cubicBezTo>
                <a:lnTo>
                  <a:pt x="1634031" y="3319461"/>
                </a:lnTo>
                <a:lnTo>
                  <a:pt x="1695943" y="3409949"/>
                </a:lnTo>
                <a:lnTo>
                  <a:pt x="1724518" y="3467099"/>
                </a:lnTo>
                <a:cubicBezTo>
                  <a:pt x="1636412" y="3466305"/>
                  <a:pt x="1714993" y="3625056"/>
                  <a:pt x="1626887" y="3624262"/>
                </a:cubicBezTo>
                <a:lnTo>
                  <a:pt x="2874" y="3452811"/>
                </a:lnTo>
                <a:cubicBezTo>
                  <a:pt x="5255" y="2301874"/>
                  <a:pt x="-1888" y="1153317"/>
                  <a:pt x="493" y="238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a:extLst>
              <a:ext uri="{FF2B5EF4-FFF2-40B4-BE49-F238E27FC236}">
                <a16:creationId xmlns:a16="http://schemas.microsoft.com/office/drawing/2014/main" id="{8F34020A-611F-495E-961D-105D062BD906}"/>
              </a:ext>
            </a:extLst>
          </p:cNvPr>
          <p:cNvSpPr txBox="1">
            <a:spLocks noChangeArrowheads="1"/>
          </p:cNvSpPr>
          <p:nvPr/>
        </p:nvSpPr>
        <p:spPr bwMode="auto">
          <a:xfrm>
            <a:off x="6612732" y="3441111"/>
            <a:ext cx="1334974" cy="70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8028851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42" presetClass="path" presetSubtype="0" accel="50000" decel="50000" fill="hold" grpId="2" nodeType="withEffect">
                                  <p:stCondLst>
                                    <p:cond delay="0"/>
                                  </p:stCondLst>
                                  <p:childTnLst>
                                    <p:animMotion origin="layout" path="M -4.44444E-6 -2.22222E-6 L -0.01736 0.19954 " pathEditMode="relative" rAng="0" ptsTypes="AA">
                                      <p:cBhvr>
                                        <p:cTn id="38" dur="2000" fill="hold"/>
                                        <p:tgtEl>
                                          <p:spTgt spid="7"/>
                                        </p:tgtEl>
                                        <p:attrNameLst>
                                          <p:attrName>ppt_x</p:attrName>
                                          <p:attrName>ppt_y</p:attrName>
                                        </p:attrNameLst>
                                      </p:cBhvr>
                                      <p:rCtr x="-868" y="9977"/>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 presetClass="entr" presetSubtype="0" fill="hold" grpId="0" nodeType="withEffect">
                                  <p:stCondLst>
                                    <p:cond delay="1250"/>
                                  </p:stCondLst>
                                  <p:childTnLst>
                                    <p:set>
                                      <p:cBhvr>
                                        <p:cTn id="43" dur="1" fill="hold">
                                          <p:stCondLst>
                                            <p:cond delay="0"/>
                                          </p:stCondLst>
                                        </p:cTn>
                                        <p:tgtEl>
                                          <p:spTgt spid="12"/>
                                        </p:tgtEl>
                                        <p:attrNameLst>
                                          <p:attrName>style.visibility</p:attrName>
                                        </p:attrNameLst>
                                      </p:cBhvr>
                                      <p:to>
                                        <p:strVal val="visible"/>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37" presetClass="path" presetSubtype="0" accel="22000" decel="78000" fill="hold" grpId="2" nodeType="withEffect">
                                  <p:stCondLst>
                                    <p:cond delay="0"/>
                                  </p:stCondLst>
                                  <p:childTnLst>
                                    <p:animMotion origin="layout" path="M -0.00052 -0.0007 C -0.01493 0.12083 -0.05347 0.23819 -0.11076 0.30347 C -0.14132 0.37384 -0.31493 0.39976 -0.36684 0.37754 C -0.41875 0.35532 -0.40278 0.23055 -0.42222 0.16967 C -0.45087 0.11481 -0.47934 0.07893 -0.52517 0.04421 C -0.57222 0.01435 -0.65955 0.03657 -0.71666 0.02754 " pathEditMode="relative" rAng="0" ptsTypes="AAAAAA">
                                      <p:cBhvr>
                                        <p:cTn id="54" dur="3000" fill="hold"/>
                                        <p:tgtEl>
                                          <p:spTgt spid="9"/>
                                        </p:tgtEl>
                                        <p:attrNameLst>
                                          <p:attrName>ppt_x</p:attrName>
                                          <p:attrName>ppt_y</p:attrName>
                                        </p:attrNameLst>
                                      </p:cBhvr>
                                      <p:rCtr x="-35816" y="19306"/>
                                    </p:animMotion>
                                  </p:childTnLst>
                                </p:cTn>
                              </p:par>
                              <p:par>
                                <p:cTn id="55" presetID="6" presetClass="emph" presetSubtype="0" fill="hold" grpId="3" nodeType="withEffect">
                                  <p:stCondLst>
                                    <p:cond delay="0"/>
                                  </p:stCondLst>
                                  <p:childTnLst>
                                    <p:animScale>
                                      <p:cBhvr>
                                        <p:cTn id="56" dur="3000" fill="hold"/>
                                        <p:tgtEl>
                                          <p:spTgt spid="9"/>
                                        </p:tgtEl>
                                      </p:cBhvr>
                                      <p:by x="10000" y="10000"/>
                                    </p:animScale>
                                  </p:childTnLst>
                                </p:cTn>
                              </p:par>
                            </p:childTnLst>
                          </p:cTn>
                        </p:par>
                        <p:par>
                          <p:cTn id="57" fill="hold">
                            <p:stCondLst>
                              <p:cond delay="3000"/>
                            </p:stCondLst>
                            <p:childTnLst>
                              <p:par>
                                <p:cTn id="58" presetID="1" presetClass="exit" presetSubtype="0" fill="hold" grpId="1" nodeType="afterEffect">
                                  <p:stCondLst>
                                    <p:cond delay="0"/>
                                  </p:stCondLst>
                                  <p:childTnLst>
                                    <p:set>
                                      <p:cBhvr>
                                        <p:cTn id="5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p:bldP spid="7" grpId="1"/>
      <p:bldP spid="7" grpId="2"/>
      <p:bldP spid="9" grpId="0"/>
      <p:bldP spid="9" grpId="1"/>
      <p:bldP spid="9" grpId="2"/>
      <p:bldP spid="9" grpId="3"/>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5BDD6-228F-4DD3-AEC0-A75354846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3C28662B-2106-40C1-AD18-38E201FEC2CF}"/>
              </a:ext>
            </a:extLst>
          </p:cNvPr>
          <p:cNvSpPr txBox="1">
            <a:spLocks/>
          </p:cNvSpPr>
          <p:nvPr/>
        </p:nvSpPr>
        <p:spPr>
          <a:xfrm>
            <a:off x="1970672" y="3482424"/>
            <a:ext cx="60879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sight of your eyes</a:t>
            </a:r>
          </a:p>
        </p:txBody>
      </p:sp>
      <p:sp>
        <p:nvSpPr>
          <p:cNvPr id="4" name="Title 1">
            <a:extLst>
              <a:ext uri="{FF2B5EF4-FFF2-40B4-BE49-F238E27FC236}">
                <a16:creationId xmlns:a16="http://schemas.microsoft.com/office/drawing/2014/main" id="{4D957304-DD93-4B72-9140-C1859785C1E0}"/>
              </a:ext>
            </a:extLst>
          </p:cNvPr>
          <p:cNvSpPr txBox="1">
            <a:spLocks/>
          </p:cNvSpPr>
          <p:nvPr/>
        </p:nvSpPr>
        <p:spPr>
          <a:xfrm>
            <a:off x="625519" y="2806400"/>
            <a:ext cx="180473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Walk</a:t>
            </a:r>
          </a:p>
        </p:txBody>
      </p:sp>
      <p:sp>
        <p:nvSpPr>
          <p:cNvPr id="9" name="Title 1">
            <a:extLst>
              <a:ext uri="{FF2B5EF4-FFF2-40B4-BE49-F238E27FC236}">
                <a16:creationId xmlns:a16="http://schemas.microsoft.com/office/drawing/2014/main" id="{8D503A67-B46B-486B-876E-7E5181A4957A}"/>
              </a:ext>
            </a:extLst>
          </p:cNvPr>
          <p:cNvSpPr txBox="1">
            <a:spLocks/>
          </p:cNvSpPr>
          <p:nvPr/>
        </p:nvSpPr>
        <p:spPr>
          <a:xfrm>
            <a:off x="276603" y="4818306"/>
            <a:ext cx="84341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will bring you into judgment</a:t>
            </a:r>
          </a:p>
        </p:txBody>
      </p:sp>
      <p:sp>
        <p:nvSpPr>
          <p:cNvPr id="3074" name="Rectangle 2"/>
          <p:cNvSpPr>
            <a:spLocks noGrp="1" noChangeArrowheads="1"/>
          </p:cNvSpPr>
          <p:nvPr>
            <p:ph type="title"/>
          </p:nvPr>
        </p:nvSpPr>
        <p:spPr>
          <a:xfrm>
            <a:off x="457200" y="746919"/>
            <a:ext cx="8229600" cy="536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Rejoice, O young man, in your youth, And let your heart cheer you in the days of your youth; Walk in the ways of your heart, And in the sight of your eyes;    But know that for all these          God will bring you into judgment.                     </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Ecclesiastes 11:9 </a:t>
            </a:r>
            <a:r>
              <a:rPr lang="en-US" altLang="en-US" sz="40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7323BF1D-CFB6-4861-B227-0328A6A7F84D}"/>
              </a:ext>
            </a:extLst>
          </p:cNvPr>
          <p:cNvSpPr txBox="1">
            <a:spLocks noChangeArrowheads="1"/>
          </p:cNvSpPr>
          <p:nvPr/>
        </p:nvSpPr>
        <p:spPr bwMode="auto">
          <a:xfrm>
            <a:off x="736201" y="2740818"/>
            <a:ext cx="1585517" cy="76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9DA0527-DB2F-4CC1-838F-D38F7B080289}"/>
              </a:ext>
            </a:extLst>
          </p:cNvPr>
          <p:cNvSpPr txBox="1">
            <a:spLocks noChangeArrowheads="1"/>
          </p:cNvSpPr>
          <p:nvPr/>
        </p:nvSpPr>
        <p:spPr bwMode="auto">
          <a:xfrm>
            <a:off x="2082489" y="3417094"/>
            <a:ext cx="5893488" cy="75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sight of your eyes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4950B34-1B1F-43F5-9C0F-909B5931248E}"/>
              </a:ext>
            </a:extLst>
          </p:cNvPr>
          <p:cNvSpPr txBox="1">
            <a:spLocks noChangeArrowheads="1"/>
          </p:cNvSpPr>
          <p:nvPr/>
        </p:nvSpPr>
        <p:spPr bwMode="auto">
          <a:xfrm>
            <a:off x="421105" y="4769644"/>
            <a:ext cx="8157411"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will bring you into judgment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E81454D-A88B-43DD-AEE1-F84191552F14}"/>
              </a:ext>
            </a:extLst>
          </p:cNvPr>
          <p:cNvSpPr txBox="1">
            <a:spLocks noChangeArrowheads="1"/>
          </p:cNvSpPr>
          <p:nvPr/>
        </p:nvSpPr>
        <p:spPr bwMode="auto">
          <a:xfrm>
            <a:off x="6612732" y="3441111"/>
            <a:ext cx="1334974" cy="70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6B6381B2-7AE7-4292-8FD5-80981755C3EC}"/>
              </a:ext>
            </a:extLst>
          </p:cNvPr>
          <p:cNvSpPr>
            <a:spLocks noChangeArrowheads="1"/>
          </p:cNvSpPr>
          <p:nvPr/>
        </p:nvSpPr>
        <p:spPr bwMode="auto">
          <a:xfrm>
            <a:off x="2065841" y="331891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hidden="1">
            <a:extLst>
              <a:ext uri="{FF2B5EF4-FFF2-40B4-BE49-F238E27FC236}">
                <a16:creationId xmlns:a16="http://schemas.microsoft.com/office/drawing/2014/main" id="{80642B8C-9A75-41F8-AD84-632BF1098DD4}"/>
              </a:ext>
            </a:extLst>
          </p:cNvPr>
          <p:cNvSpPr txBox="1">
            <a:spLocks noChangeArrowheads="1"/>
          </p:cNvSpPr>
          <p:nvPr/>
        </p:nvSpPr>
        <p:spPr bwMode="auto">
          <a:xfrm>
            <a:off x="717262" y="3107087"/>
            <a:ext cx="1266320" cy="70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65400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1"/>
                                        </p:tgtEl>
                                      </p:cBhvr>
                                    </p:animEffect>
                                    <p:set>
                                      <p:cBhvr>
                                        <p:cTn id="14" dur="1" fill="hold">
                                          <p:stCondLst>
                                            <p:cond delay="24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600"/>
                                        <p:tgtEl>
                                          <p:spTgt spid="7"/>
                                        </p:tgtEl>
                                      </p:cBhvr>
                                    </p:animEffect>
                                  </p:childTnLst>
                                </p:cTn>
                              </p:par>
                              <p:par>
                                <p:cTn id="28" presetID="18" presetClass="emph" presetSubtype="0" fill="hold" grpId="1" nodeType="withEffect">
                                  <p:stCondLst>
                                    <p:cond delay="400"/>
                                  </p:stCondLst>
                                  <p:childTnLst>
                                    <p:set>
                                      <p:cBhvr override="childStyle">
                                        <p:cTn id="29" dur="6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600"/>
                                        <p:tgtEl>
                                          <p:spTgt spid="8"/>
                                        </p:tgtEl>
                                      </p:cBhvr>
                                    </p:animEffect>
                                  </p:childTnLst>
                                </p:cTn>
                              </p:par>
                              <p:par>
                                <p:cTn id="33" presetID="0" presetClass="entr" presetSubtype="0" fill="hold" grpId="0" nodeType="withEffect">
                                  <p:stCondLst>
                                    <p:cond delay="65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stCondLst>
                                            <p:cond delay="0"/>
                                          </p:stCondLst>
                                        </p:cTn>
                                        <p:tgtEl>
                                          <p:spTgt spid="13"/>
                                        </p:tgtEl>
                                      </p:cBhvr>
                                    </p:animEffect>
                                    <p:anim to="" calcmode="lin" valueType="num">
                                      <p:cBhvr>
                                        <p:cTn id="3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750"/>
                                        <p:tgtEl>
                                          <p:spTgt spid="9"/>
                                        </p:tgtEl>
                                      </p:cBhvr>
                                    </p:animEffect>
                                  </p:childTnLst>
                                </p:cTn>
                              </p:par>
                              <p:par>
                                <p:cTn id="43" presetID="18" presetClass="emph" presetSubtype="0" fill="hold" grpId="1" nodeType="withEffect">
                                  <p:stCondLst>
                                    <p:cond delay="0"/>
                                  </p:stCondLst>
                                  <p:childTnLst>
                                    <p:set>
                                      <p:cBhvr override="childStyle">
                                        <p:cTn id="44" dur="750" fill="hold"/>
                                        <p:tgtEl>
                                          <p:spTgt spid="9"/>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75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42" presetClass="path" presetSubtype="0" accel="50000" decel="50000" fill="hold" grpId="2" nodeType="withEffect">
                                  <p:stCondLst>
                                    <p:cond delay="0"/>
                                  </p:stCondLst>
                                  <p:childTnLst>
                                    <p:animMotion origin="layout" path="M -5.55556E-7 -7.40741E-7 L -0.64861 -0.04907 " pathEditMode="relative" rAng="0" ptsTypes="AA">
                                      <p:cBhvr>
                                        <p:cTn id="54" dur="2000" fill="hold"/>
                                        <p:tgtEl>
                                          <p:spTgt spid="11"/>
                                        </p:tgtEl>
                                        <p:attrNameLst>
                                          <p:attrName>ppt_x</p:attrName>
                                          <p:attrName>ppt_y</p:attrName>
                                        </p:attrNameLst>
                                      </p:cBhvr>
                                      <p:rCtr x="-32431" y="-2454"/>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9" grpId="0"/>
      <p:bldP spid="9" grpId="1"/>
      <p:bldP spid="9" grpId="2"/>
      <p:bldP spid="3074" grpId="0"/>
      <p:bldP spid="3074" grpId="1"/>
      <p:bldP spid="6" grpId="0"/>
      <p:bldP spid="6" grpId="1"/>
      <p:bldP spid="8" grpId="0"/>
      <p:bldP spid="8" grpId="1"/>
      <p:bldP spid="10" grpId="0"/>
      <p:bldP spid="10" grpId="1"/>
      <p:bldP spid="11" grpId="0"/>
      <p:bldP spid="11" grpId="1"/>
      <p:bldP spid="11" grpId="2"/>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F6083-7864-428D-849C-707ABFED0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2F35ED4-5CEE-444C-AE3D-B8C3BC8B6CB3}"/>
              </a:ext>
            </a:extLst>
          </p:cNvPr>
          <p:cNvSpPr txBox="1">
            <a:spLocks/>
          </p:cNvSpPr>
          <p:nvPr/>
        </p:nvSpPr>
        <p:spPr>
          <a:xfrm>
            <a:off x="1528012" y="2474026"/>
            <a:ext cx="48848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0AD600B6-C416-42FB-9024-FEA3F9DA4500}"/>
              </a:ext>
            </a:extLst>
          </p:cNvPr>
          <p:cNvSpPr txBox="1">
            <a:spLocks/>
          </p:cNvSpPr>
          <p:nvPr/>
        </p:nvSpPr>
        <p:spPr>
          <a:xfrm>
            <a:off x="3282115" y="3143285"/>
            <a:ext cx="37418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B17A6236-8374-4807-BD46-68A90DFB3FC7}"/>
              </a:ext>
            </a:extLst>
          </p:cNvPr>
          <p:cNvSpPr txBox="1">
            <a:spLocks/>
          </p:cNvSpPr>
          <p:nvPr/>
        </p:nvSpPr>
        <p:spPr>
          <a:xfrm>
            <a:off x="4068930" y="3814798"/>
            <a:ext cx="41388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571500" y="1737519"/>
            <a:ext cx="80010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that day the deaf shall hear the words of the book, And the eyes of the blind shall see out of obscurity and out of darkness.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29:18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681F837-09EA-4709-AC13-4412068E23F9}"/>
              </a:ext>
            </a:extLst>
          </p:cNvPr>
          <p:cNvSpPr txBox="1">
            <a:spLocks noChangeArrowheads="1"/>
          </p:cNvSpPr>
          <p:nvPr/>
        </p:nvSpPr>
        <p:spPr bwMode="auto">
          <a:xfrm>
            <a:off x="1585535" y="2398303"/>
            <a:ext cx="4764506" cy="77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 of the book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827C2AE-0342-421A-AB58-506F84668850}"/>
              </a:ext>
            </a:extLst>
          </p:cNvPr>
          <p:cNvSpPr txBox="1">
            <a:spLocks noChangeArrowheads="1"/>
          </p:cNvSpPr>
          <p:nvPr/>
        </p:nvSpPr>
        <p:spPr bwMode="auto">
          <a:xfrm>
            <a:off x="3310815" y="3077084"/>
            <a:ext cx="3684391" cy="76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blind shall see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A9001C8-B12A-456E-830E-4729BE5CA61B}"/>
              </a:ext>
            </a:extLst>
          </p:cNvPr>
          <p:cNvSpPr txBox="1">
            <a:spLocks noChangeArrowheads="1"/>
          </p:cNvSpPr>
          <p:nvPr/>
        </p:nvSpPr>
        <p:spPr bwMode="auto">
          <a:xfrm>
            <a:off x="4088479" y="3750469"/>
            <a:ext cx="410276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 of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Eyes">
            <a:extLst>
              <a:ext uri="{FF2B5EF4-FFF2-40B4-BE49-F238E27FC236}">
                <a16:creationId xmlns:a16="http://schemas.microsoft.com/office/drawing/2014/main" id="{3AD71CBD-951E-4B6F-860E-D500DCAF26E5}"/>
              </a:ext>
            </a:extLst>
          </p:cNvPr>
          <p:cNvSpPr txBox="1">
            <a:spLocks noChangeArrowheads="1"/>
          </p:cNvSpPr>
          <p:nvPr/>
        </p:nvSpPr>
        <p:spPr bwMode="auto">
          <a:xfrm>
            <a:off x="717262" y="3107087"/>
            <a:ext cx="1266320" cy="70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368B0A3B-403B-4E54-8B64-1AAA5F546FD5}"/>
              </a:ext>
            </a:extLst>
          </p:cNvPr>
          <p:cNvSpPr>
            <a:spLocks noChangeArrowheads="1"/>
          </p:cNvSpPr>
          <p:nvPr/>
        </p:nvSpPr>
        <p:spPr bwMode="auto">
          <a:xfrm>
            <a:off x="3308686" y="3066255"/>
            <a:ext cx="3412272" cy="9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1430"/>
                <a:solidFill>
                  <a:srgbClr val="FFFFFF"/>
                </a:solidFill>
                <a:effectLst>
                  <a:glow rad="152400">
                    <a:srgbClr val="000000"/>
                  </a:glow>
                  <a:outerShdw blurRad="50800" dist="39000" dir="5460000" algn="tl">
                    <a:srgbClr val="000000">
                      <a:alpha val="38000"/>
                    </a:srgbClr>
                  </a:outerShdw>
                </a:effectLst>
                <a:uLnTx/>
                <a:uFillTx/>
                <a:latin typeface="Aharoni" panose="02010803020104030203" pitchFamily="2" charset="-79"/>
                <a:cs typeface="Aharoni" panose="02010803020104030203" pitchFamily="2" charset="-79"/>
              </a:rPr>
              <a:t>Truth</a:t>
            </a:r>
          </a:p>
        </p:txBody>
      </p:sp>
    </p:spTree>
    <p:extLst>
      <p:ext uri="{BB962C8B-B14F-4D97-AF65-F5344CB8AC3E}">
        <p14:creationId xmlns:p14="http://schemas.microsoft.com/office/powerpoint/2010/main" val="218232690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0"/>
                                  </p:stCondLst>
                                  <p:childTnLst>
                                    <p:set>
                                      <p:cBhvr override="childStyle">
                                        <p:cTn id="36" dur="500" fill="hold"/>
                                        <p:tgtEl>
                                          <p:spTgt spid="8"/>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stCondLst>
                                            <p:cond delay="0"/>
                                          </p:stCondLst>
                                        </p:cTn>
                                        <p:tgtEl>
                                          <p:spTgt spid="11"/>
                                        </p:tgtEl>
                                      </p:cBhvr>
                                    </p:animEffect>
                                    <p:anim to="" calcmode="lin" valueType="num">
                                      <p:cBhvr>
                                        <p:cTn id="4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3074" grpId="0"/>
      <p:bldP spid="5" grpId="0"/>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F6083-7864-428D-849C-707ABFED0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Eyes">
            <a:extLst>
              <a:ext uri="{FF2B5EF4-FFF2-40B4-BE49-F238E27FC236}">
                <a16:creationId xmlns:a16="http://schemas.microsoft.com/office/drawing/2014/main" id="{F27AC4E9-38C3-4A63-B0BA-E902E3B528A1}"/>
              </a:ext>
            </a:extLst>
          </p:cNvPr>
          <p:cNvSpPr txBox="1">
            <a:spLocks noChangeArrowheads="1"/>
          </p:cNvSpPr>
          <p:nvPr/>
        </p:nvSpPr>
        <p:spPr bwMode="auto">
          <a:xfrm>
            <a:off x="1239838" y="3047999"/>
            <a:ext cx="1639094" cy="7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47377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23FD0-8FEF-4552-B88A-1D289587C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7A7B1295-A84E-40EB-9C80-70863FFC15D7}"/>
              </a:ext>
            </a:extLst>
          </p:cNvPr>
          <p:cNvSpPr txBox="1">
            <a:spLocks/>
          </p:cNvSpPr>
          <p:nvPr/>
        </p:nvSpPr>
        <p:spPr>
          <a:xfrm>
            <a:off x="3998826" y="2431754"/>
            <a:ext cx="48067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that I may receive</a:t>
            </a:r>
          </a:p>
        </p:txBody>
      </p:sp>
      <p:sp>
        <p:nvSpPr>
          <p:cNvPr id="7" name="Title 1">
            <a:extLst>
              <a:ext uri="{FF2B5EF4-FFF2-40B4-BE49-F238E27FC236}">
                <a16:creationId xmlns:a16="http://schemas.microsoft.com/office/drawing/2014/main" id="{31E5946D-411A-471B-A647-C386F20EC89C}"/>
              </a:ext>
            </a:extLst>
          </p:cNvPr>
          <p:cNvSpPr txBox="1">
            <a:spLocks/>
          </p:cNvSpPr>
          <p:nvPr/>
        </p:nvSpPr>
        <p:spPr>
          <a:xfrm>
            <a:off x="457198" y="3092326"/>
            <a:ext cx="23659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sight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Jesus answered and said to him, "What do you want Me to do for you?" The blind man said to Him,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Rabboni</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I may receive my sight." Then Jesus said to him, "Go your way; your faith has made you well." And immediately he received his sight and followed Jesus on the road.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10:51-52 </a:t>
            </a:r>
          </a:p>
        </p:txBody>
      </p:sp>
      <p:sp>
        <p:nvSpPr>
          <p:cNvPr id="4" name="Rectangle 2">
            <a:extLst>
              <a:ext uri="{FF2B5EF4-FFF2-40B4-BE49-F238E27FC236}">
                <a16:creationId xmlns:a16="http://schemas.microsoft.com/office/drawing/2014/main" id="{114F4756-A111-4D3E-BAAB-C9F1E437999E}"/>
              </a:ext>
            </a:extLst>
          </p:cNvPr>
          <p:cNvSpPr txBox="1">
            <a:spLocks noChangeArrowheads="1"/>
          </p:cNvSpPr>
          <p:nvPr/>
        </p:nvSpPr>
        <p:spPr bwMode="auto">
          <a:xfrm>
            <a:off x="1239838" y="3047999"/>
            <a:ext cx="1639094" cy="7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4A1CECE-882C-4483-A5DE-0C7D439B3355}"/>
              </a:ext>
            </a:extLst>
          </p:cNvPr>
          <p:cNvSpPr txBox="1">
            <a:spLocks noChangeArrowheads="1"/>
          </p:cNvSpPr>
          <p:nvPr/>
        </p:nvSpPr>
        <p:spPr bwMode="auto">
          <a:xfrm>
            <a:off x="4100383" y="2374241"/>
            <a:ext cx="4596714" cy="7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I may receive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390374C-05D6-4FBE-9C87-013538FFC2CD}"/>
              </a:ext>
            </a:extLst>
          </p:cNvPr>
          <p:cNvSpPr txBox="1">
            <a:spLocks noChangeArrowheads="1"/>
          </p:cNvSpPr>
          <p:nvPr/>
        </p:nvSpPr>
        <p:spPr bwMode="auto">
          <a:xfrm>
            <a:off x="442913" y="3036162"/>
            <a:ext cx="2393027" cy="75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7BC6645-7AB0-40EE-A70B-5D321A0017ED}"/>
              </a:ext>
            </a:extLst>
          </p:cNvPr>
          <p:cNvSpPr txBox="1">
            <a:spLocks noChangeArrowheads="1"/>
          </p:cNvSpPr>
          <p:nvPr/>
        </p:nvSpPr>
        <p:spPr bwMode="auto">
          <a:xfrm>
            <a:off x="1226127" y="3657600"/>
            <a:ext cx="6691746" cy="188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faith has made you well</a:t>
            </a:r>
          </a:p>
          <a:p>
            <a:pPr eaLnBrk="1" hangingPunct="1"/>
            <a:endParaRPr lang="en-US" altLang="en-US" sz="2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So received, follow Jesus</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E7896E7-C78F-445F-A6FE-68BD6FC7BDD5}"/>
              </a:ext>
            </a:extLst>
          </p:cNvPr>
          <p:cNvSpPr txBox="1">
            <a:spLocks noChangeArrowheads="1"/>
          </p:cNvSpPr>
          <p:nvPr/>
        </p:nvSpPr>
        <p:spPr bwMode="auto">
          <a:xfrm>
            <a:off x="4230398" y="3697664"/>
            <a:ext cx="5310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2443207-FBFD-4C6C-9D0C-7EB612F9C69F}"/>
              </a:ext>
            </a:extLst>
          </p:cNvPr>
          <p:cNvSpPr txBox="1">
            <a:spLocks noChangeArrowheads="1"/>
          </p:cNvSpPr>
          <p:nvPr/>
        </p:nvSpPr>
        <p:spPr bwMode="auto">
          <a:xfrm>
            <a:off x="5628409" y="3699165"/>
            <a:ext cx="2540000" cy="770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has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FF05120-54F8-40D8-996B-F65629BC1728}"/>
              </a:ext>
            </a:extLst>
          </p:cNvPr>
          <p:cNvSpPr txBox="1">
            <a:spLocks noChangeArrowheads="1"/>
          </p:cNvSpPr>
          <p:nvPr/>
        </p:nvSpPr>
        <p:spPr bwMode="auto">
          <a:xfrm>
            <a:off x="416504" y="4367445"/>
            <a:ext cx="3810000" cy="77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made you well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CBCFA30-B485-4240-B98B-D6AA0D5523DA}"/>
              </a:ext>
            </a:extLst>
          </p:cNvPr>
          <p:cNvSpPr txBox="1">
            <a:spLocks noChangeArrowheads="1"/>
          </p:cNvSpPr>
          <p:nvPr/>
        </p:nvSpPr>
        <p:spPr bwMode="auto">
          <a:xfrm>
            <a:off x="925873" y="352425"/>
            <a:ext cx="862446" cy="7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B28AE95-A7D8-408A-8263-C81303188FFF}"/>
              </a:ext>
            </a:extLst>
          </p:cNvPr>
          <p:cNvSpPr txBox="1">
            <a:spLocks noChangeArrowheads="1"/>
          </p:cNvSpPr>
          <p:nvPr/>
        </p:nvSpPr>
        <p:spPr bwMode="auto">
          <a:xfrm>
            <a:off x="1141700" y="5044369"/>
            <a:ext cx="2359891" cy="77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950B3AC-12BB-4E26-92B4-B9A42C544490}"/>
              </a:ext>
            </a:extLst>
          </p:cNvPr>
          <p:cNvSpPr txBox="1">
            <a:spLocks noChangeArrowheads="1"/>
          </p:cNvSpPr>
          <p:nvPr/>
        </p:nvSpPr>
        <p:spPr bwMode="auto">
          <a:xfrm>
            <a:off x="6276975" y="5041106"/>
            <a:ext cx="1857880" cy="76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4194C72-E84E-4379-9CE8-5715F33D576D}"/>
              </a:ext>
            </a:extLst>
          </p:cNvPr>
          <p:cNvSpPr txBox="1">
            <a:spLocks noChangeArrowheads="1"/>
          </p:cNvSpPr>
          <p:nvPr/>
        </p:nvSpPr>
        <p:spPr bwMode="auto">
          <a:xfrm>
            <a:off x="4205287" y="3028950"/>
            <a:ext cx="1659803" cy="7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9">
            <a:extLst>
              <a:ext uri="{FF2B5EF4-FFF2-40B4-BE49-F238E27FC236}">
                <a16:creationId xmlns:a16="http://schemas.microsoft.com/office/drawing/2014/main" id="{797A36C5-BAC0-46D8-9B5D-B8263536C908}"/>
              </a:ext>
            </a:extLst>
          </p:cNvPr>
          <p:cNvSpPr>
            <a:spLocks noChangeArrowheads="1"/>
          </p:cNvSpPr>
          <p:nvPr/>
        </p:nvSpPr>
        <p:spPr bwMode="auto">
          <a:xfrm>
            <a:off x="4354791" y="4731466"/>
            <a:ext cx="338575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follow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59719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600"/>
                                        <p:tgtEl>
                                          <p:spTgt spid="5"/>
                                        </p:tgtEl>
                                      </p:cBhvr>
                                    </p:animEffect>
                                  </p:childTnLst>
                                </p:cTn>
                              </p:par>
                              <p:par>
                                <p:cTn id="17" presetID="18" presetClass="emph" presetSubtype="0" fill="hold" grpId="1" nodeType="withEffect">
                                  <p:stCondLst>
                                    <p:cond delay="0"/>
                                  </p:stCondLst>
                                  <p:childTnLst>
                                    <p:set>
                                      <p:cBhvr override="childStyle">
                                        <p:cTn id="18" dur="6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600"/>
                                        <p:tgtEl>
                                          <p:spTgt spid="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50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42" presetClass="path" presetSubtype="0" accel="50000" decel="50000" fill="hold" grpId="2" nodeType="withEffect">
                                  <p:stCondLst>
                                    <p:cond delay="0"/>
                                  </p:stCondLst>
                                  <p:childTnLst>
                                    <p:animMotion origin="layout" path="M -2.77778E-7 -1.85185E-6 L -0.44687 0.0044 " pathEditMode="relative" rAng="0" ptsTypes="AA">
                                      <p:cBhvr>
                                        <p:cTn id="54" dur="2000" fill="hold"/>
                                        <p:tgtEl>
                                          <p:spTgt spid="10"/>
                                        </p:tgtEl>
                                        <p:attrNameLst>
                                          <p:attrName>ppt_x</p:attrName>
                                          <p:attrName>ppt_y</p:attrName>
                                        </p:attrNameLst>
                                      </p:cBhvr>
                                      <p:rCtr x="-22344" y="208"/>
                                    </p:animMotion>
                                  </p:childTnLst>
                                </p:cTn>
                              </p:par>
                              <p:par>
                                <p:cTn id="55" presetID="42" presetClass="path" presetSubtype="0" accel="50000" decel="50000" fill="hold" grpId="2" nodeType="withEffect">
                                  <p:stCondLst>
                                    <p:cond delay="0"/>
                                  </p:stCondLst>
                                  <p:childTnLst>
                                    <p:animMotion origin="layout" path="M 5.55556E-7 2.96296E-6 L 0.36319 -0.09329 " pathEditMode="relative" rAng="0" ptsTypes="AA">
                                      <p:cBhvr>
                                        <p:cTn id="56" dur="2000" fill="hold"/>
                                        <p:tgtEl>
                                          <p:spTgt spid="11"/>
                                        </p:tgtEl>
                                        <p:attrNameLst>
                                          <p:attrName>ppt_x</p:attrName>
                                          <p:attrName>ppt_y</p:attrName>
                                        </p:attrNameLst>
                                      </p:cBhvr>
                                      <p:rCtr x="18160" y="-4676"/>
                                    </p:animMotion>
                                  </p:childTnLst>
                                </p:cTn>
                              </p:par>
                              <p:par>
                                <p:cTn id="57" presetID="42" presetClass="path" presetSubtype="0" accel="50000" decel="50000" fill="hold" grpId="2" nodeType="withEffect">
                                  <p:stCondLst>
                                    <p:cond delay="0"/>
                                  </p:stCondLst>
                                  <p:childTnLst>
                                    <p:animMotion origin="layout" path="M 2.5E-6 1.38778E-17 L 0.06875 0.63542 " pathEditMode="relative" rAng="0" ptsTypes="AA">
                                      <p:cBhvr>
                                        <p:cTn id="58" dur="2000" fill="hold"/>
                                        <p:tgtEl>
                                          <p:spTgt spid="12"/>
                                        </p:tgtEl>
                                        <p:attrNameLst>
                                          <p:attrName>ppt_x</p:attrName>
                                          <p:attrName>ppt_y</p:attrName>
                                        </p:attrNameLst>
                                      </p:cBhvr>
                                      <p:rCtr x="3438" y="31759"/>
                                    </p:animMotion>
                                  </p:childTnLst>
                                </p:cTn>
                              </p:par>
                              <p:par>
                                <p:cTn id="59" presetID="42" presetClass="path" presetSubtype="0" accel="50000" decel="50000" fill="hold" grpId="2" nodeType="withEffect">
                                  <p:stCondLst>
                                    <p:cond delay="0"/>
                                  </p:stCondLst>
                                  <p:childTnLst>
                                    <p:animMotion origin="layout" path="M 5.55556E-7 3.33333E-6 L 0.1158 -0.05 " pathEditMode="relative" rAng="0" ptsTypes="AA">
                                      <p:cBhvr>
                                        <p:cTn id="60" dur="2000" fill="hold"/>
                                        <p:tgtEl>
                                          <p:spTgt spid="13"/>
                                        </p:tgtEl>
                                        <p:attrNameLst>
                                          <p:attrName>ppt_x</p:attrName>
                                          <p:attrName>ppt_y</p:attrName>
                                        </p:attrNameLst>
                                      </p:cBhvr>
                                      <p:rCtr x="5781" y="-2500"/>
                                    </p:animMotion>
                                  </p:childTnLst>
                                </p:cTn>
                              </p:par>
                              <p:par>
                                <p:cTn id="61" presetID="42" presetClass="path" presetSubtype="0" accel="50000" decel="50000" fill="hold" grpId="2" nodeType="withEffect">
                                  <p:stCondLst>
                                    <p:cond delay="0"/>
                                  </p:stCondLst>
                                  <p:childTnLst>
                                    <p:animMotion origin="layout" path="M 3.33333E-6 -3.33333E-6 L -0.00573 0.14607 " pathEditMode="relative" rAng="0" ptsTypes="AA">
                                      <p:cBhvr>
                                        <p:cTn id="62" dur="2000" fill="hold"/>
                                        <p:tgtEl>
                                          <p:spTgt spid="14"/>
                                        </p:tgtEl>
                                        <p:attrNameLst>
                                          <p:attrName>ppt_x</p:attrName>
                                          <p:attrName>ppt_y</p:attrName>
                                        </p:attrNameLst>
                                      </p:cBhvr>
                                      <p:rCtr x="-295" y="7292"/>
                                    </p:animMotion>
                                  </p:childTnLst>
                                </p:cTn>
                              </p:par>
                              <p:par>
                                <p:cTn id="63" presetID="42" presetClass="path" presetSubtype="0" accel="50000" decel="50000" fill="hold" grpId="2" nodeType="withEffect">
                                  <p:stCondLst>
                                    <p:cond delay="0"/>
                                  </p:stCondLst>
                                  <p:childTnLst>
                                    <p:animMotion origin="layout" path="M -8.33333E-7 -2.22222E-6 L -0.20035 -0.0493 " pathEditMode="relative" rAng="0" ptsTypes="AA">
                                      <p:cBhvr>
                                        <p:cTn id="64" dur="2000" fill="hold"/>
                                        <p:tgtEl>
                                          <p:spTgt spid="15"/>
                                        </p:tgtEl>
                                        <p:attrNameLst>
                                          <p:attrName>ppt_x</p:attrName>
                                          <p:attrName>ppt_y</p:attrName>
                                        </p:attrNameLst>
                                      </p:cBhvr>
                                      <p:rCtr x="-10017" y="-2477"/>
                                    </p:animMotion>
                                  </p:childTnLst>
                                </p:cTn>
                              </p:par>
                              <p:par>
                                <p:cTn id="65" presetID="42" presetClass="path" presetSubtype="0" accel="50000" decel="50000" fill="hold" grpId="2" nodeType="withEffect">
                                  <p:stCondLst>
                                    <p:cond delay="0"/>
                                  </p:stCondLst>
                                  <p:childTnLst>
                                    <p:animMotion origin="layout" path="M -4.44444E-6 4.81481E-6 L 0.1974 0.24398 " pathEditMode="relative" rAng="0" ptsTypes="AA">
                                      <p:cBhvr>
                                        <p:cTn id="66" dur="2000" fill="hold"/>
                                        <p:tgtEl>
                                          <p:spTgt spid="16"/>
                                        </p:tgtEl>
                                        <p:attrNameLst>
                                          <p:attrName>ppt_x</p:attrName>
                                          <p:attrName>ppt_y</p:attrName>
                                        </p:attrNameLst>
                                      </p:cBhvr>
                                      <p:rCtr x="9861" y="12199"/>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50"/>
                                        <p:tgtEl>
                                          <p:spTgt spid="9"/>
                                        </p:tgtEl>
                                      </p:cBhvr>
                                    </p:animEffec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0" presetClass="entr" presetSubtype="0" fill="hold" grpId="0" nodeType="withEffect">
                                  <p:stCondLst>
                                    <p:cond delay="0"/>
                                  </p:stCondLst>
                                  <p:iterate type="lt">
                                    <p:tmPct val="10000"/>
                                  </p:iterate>
                                  <p:childTnLst>
                                    <p:set>
                                      <p:cBhvr>
                                        <p:cTn id="108" dur="1" fill="hold">
                                          <p:stCondLst>
                                            <p:cond delay="0"/>
                                          </p:stCondLst>
                                        </p:cTn>
                                        <p:tgtEl>
                                          <p:spTgt spid="17"/>
                                        </p:tgtEl>
                                        <p:attrNameLst>
                                          <p:attrName>style.visibility</p:attrName>
                                        </p:attrNameLst>
                                      </p:cBhvr>
                                      <p:to>
                                        <p:strVal val="visible"/>
                                      </p:to>
                                    </p:set>
                                    <p:animEffect transition="in" filter="dissolve">
                                      <p:cBhvr>
                                        <p:cTn id="109" dur="500">
                                          <p:stCondLst>
                                            <p:cond delay="0"/>
                                          </p:stCondLst>
                                        </p:cTn>
                                        <p:tgtEl>
                                          <p:spTgt spid="17"/>
                                        </p:tgtEl>
                                      </p:cBhvr>
                                    </p:animEffect>
                                    <p:anim to="" calcmode="lin" valueType="num">
                                      <p:cBhvr>
                                        <p:cTn id="110"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112" fill="hold">
                            <p:stCondLst>
                              <p:cond delay="3000"/>
                            </p:stCondLst>
                            <p:childTnLst>
                              <p:par>
                                <p:cTn id="113" presetID="26" presetClass="emph" presetSubtype="0" fill="hold" grpId="1" nodeType="afterEffect">
                                  <p:stCondLst>
                                    <p:cond delay="0"/>
                                  </p:stCondLst>
                                  <p:iterate type="lt">
                                    <p:tmPct val="0"/>
                                  </p:iterate>
                                  <p:childTnLst>
                                    <p:animEffect transition="out" filter="fade">
                                      <p:cBhvr>
                                        <p:cTn id="114" dur="500" tmFilter="0, 0; .2, .5; .8, .5; 1, 0"/>
                                        <p:tgtEl>
                                          <p:spTgt spid="17"/>
                                        </p:tgtEl>
                                      </p:cBhvr>
                                    </p:animEffect>
                                    <p:animScale>
                                      <p:cBhvr>
                                        <p:cTn id="11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4" grpId="1"/>
      <p:bldP spid="6" grpId="0"/>
      <p:bldP spid="6" grpId="1"/>
      <p:bldP spid="8" grpId="0"/>
      <p:bldP spid="8" grpId="1"/>
      <p:bldP spid="9" grpId="0"/>
      <p:bldP spid="14" grpId="0"/>
      <p:bldP spid="14" grpId="1"/>
      <p:bldP spid="14"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6" grpId="0"/>
      <p:bldP spid="16" grpId="1"/>
      <p:bldP spid="16" grpId="2"/>
      <p:bldP spid="17" grpId="0"/>
      <p:bldP spid="1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0C2CD-98E6-42F5-9C63-713044A03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218A846-95CA-4098-A38B-534ABA327E47}"/>
              </a:ext>
            </a:extLst>
          </p:cNvPr>
          <p:cNvSpPr txBox="1">
            <a:spLocks/>
          </p:cNvSpPr>
          <p:nvPr/>
        </p:nvSpPr>
        <p:spPr>
          <a:xfrm>
            <a:off x="2815389" y="1466007"/>
            <a:ext cx="58593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from darkness to light</a:t>
            </a:r>
            <a:endPar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CAC6A0C9-FD2A-4366-835B-8A9BBCD288AA}"/>
              </a:ext>
            </a:extLst>
          </p:cNvPr>
          <p:cNvSpPr txBox="1">
            <a:spLocks/>
          </p:cNvSpPr>
          <p:nvPr/>
        </p:nvSpPr>
        <p:spPr>
          <a:xfrm>
            <a:off x="1092619" y="799507"/>
            <a:ext cx="487278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open their eyes</a:t>
            </a:r>
          </a:p>
        </p:txBody>
      </p:sp>
      <p:sp>
        <p:nvSpPr>
          <p:cNvPr id="21" name="Title 1">
            <a:extLst>
              <a:ext uri="{FF2B5EF4-FFF2-40B4-BE49-F238E27FC236}">
                <a16:creationId xmlns:a16="http://schemas.microsoft.com/office/drawing/2014/main" id="{BFB63A54-0337-481D-87A9-E44737EBA481}"/>
              </a:ext>
            </a:extLst>
          </p:cNvPr>
          <p:cNvSpPr txBox="1">
            <a:spLocks/>
          </p:cNvSpPr>
          <p:nvPr/>
        </p:nvSpPr>
        <p:spPr>
          <a:xfrm>
            <a:off x="5000374" y="5111700"/>
            <a:ext cx="37899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faith in Me</a:t>
            </a:r>
          </a:p>
        </p:txBody>
      </p:sp>
      <p:sp>
        <p:nvSpPr>
          <p:cNvPr id="3074" name="Rectangle 2"/>
          <p:cNvSpPr>
            <a:spLocks noGrp="1" noChangeArrowheads="1"/>
          </p:cNvSpPr>
          <p:nvPr>
            <p:ph type="title"/>
          </p:nvPr>
        </p:nvSpPr>
        <p:spPr>
          <a:xfrm>
            <a:off x="590550" y="602059"/>
            <a:ext cx="7962900" cy="56538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open their eyes, in order to turn them from darkness to light, and from the power of Satan             to God, that they may receive forgiveness of sins and an inheritance among those who are sanctified by faith 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26:18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98E30A1-9164-4133-A252-19FF2CE2C9A5}"/>
              </a:ext>
            </a:extLst>
          </p:cNvPr>
          <p:cNvSpPr txBox="1">
            <a:spLocks noChangeArrowheads="1"/>
          </p:cNvSpPr>
          <p:nvPr/>
        </p:nvSpPr>
        <p:spPr bwMode="auto">
          <a:xfrm>
            <a:off x="1124327" y="728796"/>
            <a:ext cx="4821894" cy="76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open their eyes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D78A7ED-1FDA-40E3-869B-DD8FB7E4C3A1}"/>
              </a:ext>
            </a:extLst>
          </p:cNvPr>
          <p:cNvSpPr txBox="1">
            <a:spLocks noChangeArrowheads="1"/>
          </p:cNvSpPr>
          <p:nvPr/>
        </p:nvSpPr>
        <p:spPr bwMode="auto">
          <a:xfrm>
            <a:off x="2832809" y="1412466"/>
            <a:ext cx="5811254" cy="73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darkness to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A24F1EE-C230-46C8-ACE7-5CFA232A374A}"/>
              </a:ext>
            </a:extLst>
          </p:cNvPr>
          <p:cNvSpPr txBox="1">
            <a:spLocks noChangeArrowheads="1"/>
          </p:cNvSpPr>
          <p:nvPr/>
        </p:nvSpPr>
        <p:spPr bwMode="auto">
          <a:xfrm>
            <a:off x="508000" y="432725"/>
            <a:ext cx="8316383" cy="565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to the power of God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that they may receive:</a:t>
            </a:r>
          </a:p>
          <a:p>
            <a:pPr algn="l" eaLnBrk="1" hangingPunct="1"/>
            <a:endParaRPr lang="en-US" altLang="en-US" sz="2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forgiveness of sins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an inheritance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who are sanctified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by faith in Me</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9" name="Arrow: Bent-Up 9">
            <a:extLst>
              <a:ext uri="{FF2B5EF4-FFF2-40B4-BE49-F238E27FC236}">
                <a16:creationId xmlns:a16="http://schemas.microsoft.com/office/drawing/2014/main" id="{F292A34A-0636-4B5D-B39F-B2FE8C6C51E4}"/>
              </a:ext>
            </a:extLst>
          </p:cNvPr>
          <p:cNvSpPr/>
          <p:nvPr/>
        </p:nvSpPr>
        <p:spPr>
          <a:xfrm rot="5400000">
            <a:off x="2937449" y="4582481"/>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Bent-Up 9">
            <a:extLst>
              <a:ext uri="{FF2B5EF4-FFF2-40B4-BE49-F238E27FC236}">
                <a16:creationId xmlns:a16="http://schemas.microsoft.com/office/drawing/2014/main" id="{944359A6-F8D3-425B-9F4F-1EC337983951}"/>
              </a:ext>
            </a:extLst>
          </p:cNvPr>
          <p:cNvSpPr/>
          <p:nvPr/>
        </p:nvSpPr>
        <p:spPr>
          <a:xfrm rot="5400000">
            <a:off x="4817049" y="522594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2">
            <a:extLst>
              <a:ext uri="{FF2B5EF4-FFF2-40B4-BE49-F238E27FC236}">
                <a16:creationId xmlns:a16="http://schemas.microsoft.com/office/drawing/2014/main" id="{2A97A09A-3652-4282-8D38-655A3B2FE4C7}"/>
              </a:ext>
            </a:extLst>
          </p:cNvPr>
          <p:cNvSpPr txBox="1">
            <a:spLocks noChangeArrowheads="1"/>
          </p:cNvSpPr>
          <p:nvPr/>
        </p:nvSpPr>
        <p:spPr bwMode="auto">
          <a:xfrm>
            <a:off x="1310744" y="722842"/>
            <a:ext cx="7196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8D3837F-7253-4538-A6D9-B36BD138EE33}"/>
              </a:ext>
            </a:extLst>
          </p:cNvPr>
          <p:cNvSpPr txBox="1">
            <a:spLocks noChangeArrowheads="1"/>
          </p:cNvSpPr>
          <p:nvPr/>
        </p:nvSpPr>
        <p:spPr bwMode="auto">
          <a:xfrm>
            <a:off x="3235854" y="2063222"/>
            <a:ext cx="34967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power of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A57840C-2DAD-4EA5-8DD2-1EAFEAE7B6A1}"/>
              </a:ext>
            </a:extLst>
          </p:cNvPr>
          <p:cNvSpPr txBox="1">
            <a:spLocks noChangeArrowheads="1"/>
          </p:cNvSpPr>
          <p:nvPr/>
        </p:nvSpPr>
        <p:spPr bwMode="auto">
          <a:xfrm>
            <a:off x="1569508" y="2733411"/>
            <a:ext cx="1295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B8350EB-B801-4979-A525-0D53A3763FFD}"/>
              </a:ext>
            </a:extLst>
          </p:cNvPr>
          <p:cNvSpPr txBox="1">
            <a:spLocks noChangeArrowheads="1"/>
          </p:cNvSpPr>
          <p:nvPr/>
        </p:nvSpPr>
        <p:spPr bwMode="auto">
          <a:xfrm>
            <a:off x="2715683" y="2731028"/>
            <a:ext cx="5562600" cy="78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that they may receive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7B8E66F-6E7A-4317-80E4-A00D81FF82A6}"/>
              </a:ext>
            </a:extLst>
          </p:cNvPr>
          <p:cNvSpPr txBox="1">
            <a:spLocks noChangeArrowheads="1"/>
          </p:cNvSpPr>
          <p:nvPr/>
        </p:nvSpPr>
        <p:spPr bwMode="auto">
          <a:xfrm>
            <a:off x="1230047" y="3386667"/>
            <a:ext cx="4977872" cy="81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forgiveness of sins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0DDDCEC-4D11-4537-B9CB-3EDBBCB1DCA5}"/>
              </a:ext>
            </a:extLst>
          </p:cNvPr>
          <p:cNvSpPr txBox="1">
            <a:spLocks noChangeArrowheads="1"/>
          </p:cNvSpPr>
          <p:nvPr/>
        </p:nvSpPr>
        <p:spPr bwMode="auto">
          <a:xfrm>
            <a:off x="6805082" y="3408363"/>
            <a:ext cx="9228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00AD5DC-F268-40CB-BFC5-80717619B8B1}"/>
              </a:ext>
            </a:extLst>
          </p:cNvPr>
          <p:cNvSpPr txBox="1">
            <a:spLocks noChangeArrowheads="1"/>
          </p:cNvSpPr>
          <p:nvPr/>
        </p:nvSpPr>
        <p:spPr bwMode="auto">
          <a:xfrm>
            <a:off x="846665" y="4088606"/>
            <a:ext cx="3158067" cy="75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inheritance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3F58F05-A1DD-461D-9F18-D15895BC10B5}"/>
              </a:ext>
            </a:extLst>
          </p:cNvPr>
          <p:cNvSpPr txBox="1">
            <a:spLocks noChangeArrowheads="1"/>
          </p:cNvSpPr>
          <p:nvPr/>
        </p:nvSpPr>
        <p:spPr bwMode="auto">
          <a:xfrm>
            <a:off x="6846092" y="4078287"/>
            <a:ext cx="13631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243EDB2-6CEF-4C1C-8CCA-CECD7A828C3B}"/>
              </a:ext>
            </a:extLst>
          </p:cNvPr>
          <p:cNvSpPr txBox="1">
            <a:spLocks noChangeArrowheads="1"/>
          </p:cNvSpPr>
          <p:nvPr/>
        </p:nvSpPr>
        <p:spPr bwMode="auto">
          <a:xfrm>
            <a:off x="1009650" y="4748213"/>
            <a:ext cx="34798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are sanctified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C3A7AB77-AF30-44FC-B78F-63A4C4F790E5}"/>
              </a:ext>
            </a:extLst>
          </p:cNvPr>
          <p:cNvSpPr txBox="1">
            <a:spLocks noChangeArrowheads="1"/>
          </p:cNvSpPr>
          <p:nvPr/>
        </p:nvSpPr>
        <p:spPr bwMode="auto">
          <a:xfrm>
            <a:off x="4334932" y="4738688"/>
            <a:ext cx="3462867"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by faith in Me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6">
            <a:extLst>
              <a:ext uri="{FF2B5EF4-FFF2-40B4-BE49-F238E27FC236}">
                <a16:creationId xmlns:a16="http://schemas.microsoft.com/office/drawing/2014/main" id="{F77432BC-FB41-4BA5-8A3F-D96B55115D55}"/>
              </a:ext>
            </a:extLst>
          </p:cNvPr>
          <p:cNvSpPr>
            <a:spLocks noChangeArrowheads="1"/>
          </p:cNvSpPr>
          <p:nvPr/>
        </p:nvSpPr>
        <p:spPr bwMode="auto">
          <a:xfrm>
            <a:off x="6996282" y="496070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985405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250"/>
                                        <p:tgtEl>
                                          <p:spTgt spid="20"/>
                                        </p:tgtEl>
                                      </p:cBhvr>
                                    </p:animEffect>
                                  </p:childTnLst>
                                </p:cTn>
                              </p:par>
                              <p:par>
                                <p:cTn id="62" presetID="42" presetClass="path" presetSubtype="0" accel="50000" decel="50000" fill="hold" grpId="2" nodeType="withEffect">
                                  <p:stCondLst>
                                    <p:cond delay="0"/>
                                  </p:stCondLst>
                                  <p:childTnLst>
                                    <p:animMotion origin="layout" path="M 1.11111E-6 2.96296E-6 L -0.09011 -0.00232 " pathEditMode="relative" rAng="0" ptsTypes="AA">
                                      <p:cBhvr>
                                        <p:cTn id="63" dur="2000" fill="hold"/>
                                        <p:tgtEl>
                                          <p:spTgt spid="11"/>
                                        </p:tgtEl>
                                        <p:attrNameLst>
                                          <p:attrName>ppt_x</p:attrName>
                                          <p:attrName>ppt_y</p:attrName>
                                        </p:attrNameLst>
                                      </p:cBhvr>
                                      <p:rCtr x="-4514" y="-116"/>
                                    </p:animMotion>
                                  </p:childTnLst>
                                </p:cTn>
                              </p:par>
                              <p:par>
                                <p:cTn id="64" presetID="42" presetClass="path" presetSubtype="0" accel="50000" decel="50000" fill="hold" grpId="2" nodeType="withEffect">
                                  <p:stCondLst>
                                    <p:cond delay="0"/>
                                  </p:stCondLst>
                                  <p:childTnLst>
                                    <p:animMotion origin="layout" path="M 4.72222E-6 1.11111E-6 L -0.24757 -0.19792 " pathEditMode="relative" rAng="0" ptsTypes="AA">
                                      <p:cBhvr>
                                        <p:cTn id="65" dur="2000" fill="hold"/>
                                        <p:tgtEl>
                                          <p:spTgt spid="12"/>
                                        </p:tgtEl>
                                        <p:attrNameLst>
                                          <p:attrName>ppt_x</p:attrName>
                                          <p:attrName>ppt_y</p:attrName>
                                        </p:attrNameLst>
                                      </p:cBhvr>
                                      <p:rCtr x="-12378" y="-9907"/>
                                    </p:animMotion>
                                  </p:childTnLst>
                                </p:cTn>
                              </p:par>
                              <p:par>
                                <p:cTn id="66" presetID="42" presetClass="path" presetSubtype="0" accel="50000" decel="50000" fill="hold" grpId="2" nodeType="withEffect">
                                  <p:stCondLst>
                                    <p:cond delay="0"/>
                                  </p:stCondLst>
                                  <p:childTnLst>
                                    <p:animMotion origin="layout" path="M -4.72222E-6 -4.07407E-6 L 0.28507 -0.29537 " pathEditMode="relative" rAng="0" ptsTypes="AA">
                                      <p:cBhvr>
                                        <p:cTn id="67" dur="2000" fill="hold"/>
                                        <p:tgtEl>
                                          <p:spTgt spid="13"/>
                                        </p:tgtEl>
                                        <p:attrNameLst>
                                          <p:attrName>ppt_x</p:attrName>
                                          <p:attrName>ppt_y</p:attrName>
                                        </p:attrNameLst>
                                      </p:cBhvr>
                                      <p:rCtr x="14253" y="-14769"/>
                                    </p:animMotion>
                                  </p:childTnLst>
                                </p:cTn>
                              </p:par>
                              <p:par>
                                <p:cTn id="68" presetID="42" presetClass="path" presetSubtype="0" accel="50000" decel="50000" fill="hold" grpId="2" nodeType="withEffect">
                                  <p:stCondLst>
                                    <p:cond delay="0"/>
                                  </p:stCondLst>
                                  <p:childTnLst>
                                    <p:animMotion origin="layout" path="M 4.72222E-6 -2.59259E-6 L -0.25903 -0.10023 " pathEditMode="relative" rAng="0" ptsTypes="AA">
                                      <p:cBhvr>
                                        <p:cTn id="69" dur="2000" fill="hold"/>
                                        <p:tgtEl>
                                          <p:spTgt spid="14"/>
                                        </p:tgtEl>
                                        <p:attrNameLst>
                                          <p:attrName>ppt_x</p:attrName>
                                          <p:attrName>ppt_y</p:attrName>
                                        </p:attrNameLst>
                                      </p:cBhvr>
                                      <p:rCtr x="-12951" y="-5023"/>
                                    </p:animMotion>
                                  </p:childTnLst>
                                </p:cTn>
                              </p:par>
                              <p:par>
                                <p:cTn id="70" presetID="42" presetClass="path" presetSubtype="0" accel="50000" decel="50000" fill="hold" grpId="2" nodeType="withEffect">
                                  <p:stCondLst>
                                    <p:cond delay="0"/>
                                  </p:stCondLst>
                                  <p:childTnLst>
                                    <p:animMotion origin="layout" path="M -8.33333E-7 -7.40741E-7 L 0.04306 -0.05671 " pathEditMode="relative" rAng="0" ptsTypes="AA">
                                      <p:cBhvr>
                                        <p:cTn id="71" dur="2000" fill="hold"/>
                                        <p:tgtEl>
                                          <p:spTgt spid="15"/>
                                        </p:tgtEl>
                                        <p:attrNameLst>
                                          <p:attrName>ppt_x</p:attrName>
                                          <p:attrName>ppt_y</p:attrName>
                                        </p:attrNameLst>
                                      </p:cBhvr>
                                      <p:rCtr x="2153" y="-2847"/>
                                    </p:animMotion>
                                  </p:childTnLst>
                                </p:cTn>
                              </p:par>
                              <p:par>
                                <p:cTn id="72" presetID="42" presetClass="path" presetSubtype="0" accel="50000" decel="50000" fill="hold" grpId="2" nodeType="withEffect">
                                  <p:stCondLst>
                                    <p:cond delay="0"/>
                                  </p:stCondLst>
                                  <p:childTnLst>
                                    <p:animMotion origin="layout" path="M 1.94444E-6 -3.7037E-6 L -0.5467 0.04144 " pathEditMode="relative" rAng="0" ptsTypes="AA">
                                      <p:cBhvr>
                                        <p:cTn id="73" dur="2000" fill="hold"/>
                                        <p:tgtEl>
                                          <p:spTgt spid="16"/>
                                        </p:tgtEl>
                                        <p:attrNameLst>
                                          <p:attrName>ppt_x</p:attrName>
                                          <p:attrName>ppt_y</p:attrName>
                                        </p:attrNameLst>
                                      </p:cBhvr>
                                      <p:rCtr x="-27344" y="2060"/>
                                    </p:animMotion>
                                  </p:childTnLst>
                                </p:cTn>
                              </p:par>
                              <p:par>
                                <p:cTn id="74" presetID="42" presetClass="path" presetSubtype="0" accel="50000" decel="50000" fill="hold" grpId="2" nodeType="withEffect">
                                  <p:stCondLst>
                                    <p:cond delay="0"/>
                                  </p:stCondLst>
                                  <p:childTnLst>
                                    <p:animMotion origin="layout" path="M 2.22222E-6 2.59259E-6 L 0.17205 -0.05602 " pathEditMode="relative" rAng="0" ptsTypes="AA">
                                      <p:cBhvr>
                                        <p:cTn id="75" dur="2000" fill="hold"/>
                                        <p:tgtEl>
                                          <p:spTgt spid="17"/>
                                        </p:tgtEl>
                                        <p:attrNameLst>
                                          <p:attrName>ppt_x</p:attrName>
                                          <p:attrName>ppt_y</p:attrName>
                                        </p:attrNameLst>
                                      </p:cBhvr>
                                      <p:rCtr x="8594" y="-2801"/>
                                    </p:animMotion>
                                  </p:childTnLst>
                                </p:cTn>
                              </p:par>
                              <p:par>
                                <p:cTn id="76" presetID="42" presetClass="path" presetSubtype="0" accel="50000" decel="50000" fill="hold" grpId="2" nodeType="withEffect">
                                  <p:stCondLst>
                                    <p:cond delay="0"/>
                                  </p:stCondLst>
                                  <p:childTnLst>
                                    <p:animMotion origin="layout" path="M -2.77778E-7 1.11111E-6 L -0.3908 0.04167 " pathEditMode="relative" rAng="0" ptsTypes="AA">
                                      <p:cBhvr>
                                        <p:cTn id="77" dur="2000" fill="hold"/>
                                        <p:tgtEl>
                                          <p:spTgt spid="18"/>
                                        </p:tgtEl>
                                        <p:attrNameLst>
                                          <p:attrName>ppt_x</p:attrName>
                                          <p:attrName>ppt_y</p:attrName>
                                        </p:attrNameLst>
                                      </p:cBhvr>
                                      <p:rCtr x="-19549" y="2083"/>
                                    </p:animMotion>
                                  </p:childTnLst>
                                </p:cTn>
                              </p:par>
                              <p:par>
                                <p:cTn id="78" presetID="42" presetClass="path" presetSubtype="0" accel="50000" decel="50000" fill="hold" grpId="2" nodeType="withEffect">
                                  <p:stCondLst>
                                    <p:cond delay="0"/>
                                  </p:stCondLst>
                                  <p:childTnLst>
                                    <p:animMotion origin="layout" path="M -4.44444E-6 -2.59259E-6 L 0.37309 -0.05578 " pathEditMode="relative" rAng="0" ptsTypes="AA">
                                      <p:cBhvr>
                                        <p:cTn id="79" dur="2000" fill="hold"/>
                                        <p:tgtEl>
                                          <p:spTgt spid="19"/>
                                        </p:tgtEl>
                                        <p:attrNameLst>
                                          <p:attrName>ppt_x</p:attrName>
                                          <p:attrName>ppt_y</p:attrName>
                                        </p:attrNameLst>
                                      </p:cBhvr>
                                      <p:rCtr x="18646" y="-2801"/>
                                    </p:animMotion>
                                  </p:childTnLst>
                                </p:cTn>
                              </p:par>
                              <p:par>
                                <p:cTn id="80" presetID="42" presetClass="path" presetSubtype="0" accel="50000" decel="50000" fill="hold" grpId="2" nodeType="withEffect">
                                  <p:stCondLst>
                                    <p:cond delay="0"/>
                                  </p:stCondLst>
                                  <p:childTnLst>
                                    <p:animMotion origin="layout" path="M 1.94444E-6 -2.59259E-6 L 0.0908 0.04167 " pathEditMode="relative" rAng="0" ptsTypes="AA">
                                      <p:cBhvr>
                                        <p:cTn id="81" dur="2000" fill="hold"/>
                                        <p:tgtEl>
                                          <p:spTgt spid="20"/>
                                        </p:tgtEl>
                                        <p:attrNameLst>
                                          <p:attrName>ppt_x</p:attrName>
                                          <p:attrName>ppt_y</p:attrName>
                                        </p:attrNameLst>
                                      </p:cBhvr>
                                      <p:rCtr x="4531" y="2083"/>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250"/>
                                        <p:tgtEl>
                                          <p:spTgt spid="8"/>
                                        </p:tgtEl>
                                      </p:cBhvr>
                                    </p:animEffect>
                                  </p:childTnLst>
                                </p:cTn>
                              </p:par>
                              <p:par>
                                <p:cTn id="101" presetID="10" presetClass="exit" presetSubtype="0" fill="hold" grpId="1"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22" presetClass="entr" presetSubtype="8" fill="hold" grpId="0" nodeType="withEffect">
                                  <p:stCondLst>
                                    <p:cond delay="250"/>
                                  </p:stCondLst>
                                  <p:childTnLst>
                                    <p:set>
                                      <p:cBhvr>
                                        <p:cTn id="132" dur="1" fill="hold">
                                          <p:stCondLst>
                                            <p:cond delay="0"/>
                                          </p:stCondLst>
                                        </p:cTn>
                                        <p:tgtEl>
                                          <p:spTgt spid="9"/>
                                        </p:tgtEl>
                                        <p:attrNameLst>
                                          <p:attrName>style.visibility</p:attrName>
                                        </p:attrNameLst>
                                      </p:cBhvr>
                                      <p:to>
                                        <p:strVal val="visible"/>
                                      </p:to>
                                    </p:set>
                                    <p:animEffect transition="in" filter="wipe(left)">
                                      <p:cBhvr>
                                        <p:cTn id="133" dur="500"/>
                                        <p:tgtEl>
                                          <p:spTgt spid="9"/>
                                        </p:tgtEl>
                                      </p:cBhvr>
                                    </p:animEffect>
                                  </p:childTnLst>
                                </p:cTn>
                              </p:par>
                              <p:par>
                                <p:cTn id="134" presetID="22" presetClass="entr" presetSubtype="8" fill="hold" grpId="0" nodeType="withEffect">
                                  <p:stCondLst>
                                    <p:cond delay="500"/>
                                  </p:stCondLst>
                                  <p:childTnLst>
                                    <p:set>
                                      <p:cBhvr>
                                        <p:cTn id="135" dur="1" fill="hold">
                                          <p:stCondLst>
                                            <p:cond delay="0"/>
                                          </p:stCondLst>
                                        </p:cTn>
                                        <p:tgtEl>
                                          <p:spTgt spid="10"/>
                                        </p:tgtEl>
                                        <p:attrNameLst>
                                          <p:attrName>style.visibility</p:attrName>
                                        </p:attrNameLst>
                                      </p:cBhvr>
                                      <p:to>
                                        <p:strVal val="visible"/>
                                      </p:to>
                                    </p:set>
                                    <p:animEffect transition="in" filter="wipe(left)">
                                      <p:cBhvr>
                                        <p:cTn id="136" dur="500"/>
                                        <p:tgtEl>
                                          <p:spTgt spid="1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wipe(left)">
                                      <p:cBhvr>
                                        <p:cTn id="141" dur="500"/>
                                        <p:tgtEl>
                                          <p:spTgt spid="21"/>
                                        </p:tgtEl>
                                      </p:cBhvr>
                                    </p:animEffect>
                                  </p:childTnLst>
                                </p:cTn>
                              </p:par>
                              <p:par>
                                <p:cTn id="142" presetID="18" presetClass="emph" presetSubtype="0" fill="hold" grpId="1" nodeType="withEffect">
                                  <p:stCondLst>
                                    <p:cond delay="0"/>
                                  </p:stCondLst>
                                  <p:childTnLst>
                                    <p:set>
                                      <p:cBhvr override="childStyle">
                                        <p:cTn id="143" dur="500" fill="hold"/>
                                        <p:tgtEl>
                                          <p:spTgt spid="21"/>
                                        </p:tgtEl>
                                        <p:attrNameLst>
                                          <p:attrName>style.textDecorationUnderline</p:attrName>
                                        </p:attrNameLst>
                                      </p:cBhvr>
                                      <p:to>
                                        <p:strVal val="true"/>
                                      </p:to>
                                    </p:set>
                                  </p:childTnLst>
                                </p:cTn>
                              </p:par>
                              <p:par>
                                <p:cTn id="144" presetID="0" presetClass="entr" presetSubtype="0" fill="hold" grpId="0" nodeType="withEffect">
                                  <p:stCondLst>
                                    <p:cond delay="400"/>
                                  </p:stCondLst>
                                  <p:childTnLst>
                                    <p:set>
                                      <p:cBhvr>
                                        <p:cTn id="145" dur="1" fill="hold">
                                          <p:stCondLst>
                                            <p:cond delay="0"/>
                                          </p:stCondLst>
                                        </p:cTn>
                                        <p:tgtEl>
                                          <p:spTgt spid="22"/>
                                        </p:tgtEl>
                                        <p:attrNameLst>
                                          <p:attrName>style.visibility</p:attrName>
                                        </p:attrNameLst>
                                      </p:cBhvr>
                                      <p:to>
                                        <p:strVal val="visible"/>
                                      </p:to>
                                    </p:set>
                                    <p:animEffect transition="in" filter="dissolve">
                                      <p:cBhvr>
                                        <p:cTn id="146" dur="500">
                                          <p:stCondLst>
                                            <p:cond delay="0"/>
                                          </p:stCondLst>
                                        </p:cTn>
                                        <p:tgtEl>
                                          <p:spTgt spid="22"/>
                                        </p:tgtEl>
                                      </p:cBhvr>
                                    </p:animEffect>
                                    <p:anim to="" calcmode="lin" valueType="num">
                                      <p:cBhvr>
                                        <p:cTn id="14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8"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21" grpId="0"/>
      <p:bldP spid="21" grpId="1"/>
      <p:bldP spid="3074" grpId="0"/>
      <p:bldP spid="3074" grpId="1"/>
      <p:bldP spid="5" grpId="0"/>
      <p:bldP spid="5" grpId="1"/>
      <p:bldP spid="7" grpId="0"/>
      <p:bldP spid="7" grpId="1"/>
      <p:bldP spid="8" grpId="0"/>
      <p:bldP spid="9" grpId="0" animBg="1"/>
      <p:bldP spid="10" grpId="0"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DACA43-9002-48D9-ADE1-76BD9272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9A714231-42B2-4CE6-82DC-F30D37F656D5}"/>
              </a:ext>
            </a:extLst>
          </p:cNvPr>
          <p:cNvSpPr txBox="1">
            <a:spLocks/>
          </p:cNvSpPr>
          <p:nvPr/>
        </p:nvSpPr>
        <p:spPr>
          <a:xfrm>
            <a:off x="317126" y="3771433"/>
            <a:ext cx="58091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knows your hearts</a:t>
            </a:r>
          </a:p>
        </p:txBody>
      </p:sp>
      <p:sp>
        <p:nvSpPr>
          <p:cNvPr id="3074" name="Rectangle 2"/>
          <p:cNvSpPr>
            <a:spLocks noGrp="1" noChangeArrowheads="1"/>
          </p:cNvSpPr>
          <p:nvPr>
            <p:ph type="title"/>
          </p:nvPr>
        </p:nvSpPr>
        <p:spPr>
          <a:xfrm>
            <a:off x="381000" y="442119"/>
            <a:ext cx="8382000" cy="59737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Pharisees, who were   lovers of money, also heard all these things, and they derided Him. And He said to them, "You are those who justify yourselves before men, but God knows your hearts. For what is highly esteemed among men is an abomination in the sight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16:14-15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C6C5297-CD07-407C-9C4F-261E6BBB54DD}"/>
              </a:ext>
            </a:extLst>
          </p:cNvPr>
          <p:cNvSpPr txBox="1">
            <a:spLocks noChangeArrowheads="1"/>
          </p:cNvSpPr>
          <p:nvPr/>
        </p:nvSpPr>
        <p:spPr bwMode="auto">
          <a:xfrm>
            <a:off x="4168588" y="1777227"/>
            <a:ext cx="23263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mocked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FB49EA9-BC3A-4F89-8B06-6E85948175AD}"/>
              </a:ext>
            </a:extLst>
          </p:cNvPr>
          <p:cNvSpPr txBox="1">
            <a:spLocks noChangeArrowheads="1"/>
          </p:cNvSpPr>
          <p:nvPr/>
        </p:nvSpPr>
        <p:spPr bwMode="auto">
          <a:xfrm>
            <a:off x="4195483" y="1777227"/>
            <a:ext cx="23263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scoffed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C164A06-929A-4A0C-995C-88FAD689ED3B}"/>
              </a:ext>
            </a:extLst>
          </p:cNvPr>
          <p:cNvSpPr txBox="1">
            <a:spLocks noChangeArrowheads="1"/>
          </p:cNvSpPr>
          <p:nvPr/>
        </p:nvSpPr>
        <p:spPr bwMode="auto">
          <a:xfrm>
            <a:off x="4182035" y="1774008"/>
            <a:ext cx="23128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scorned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CBD2ACB-3C09-4470-9CC9-A7DA84A6A430}"/>
              </a:ext>
            </a:extLst>
          </p:cNvPr>
          <p:cNvSpPr txBox="1">
            <a:spLocks noChangeArrowheads="1"/>
          </p:cNvSpPr>
          <p:nvPr/>
        </p:nvSpPr>
        <p:spPr bwMode="auto">
          <a:xfrm>
            <a:off x="4121158" y="1774008"/>
            <a:ext cx="24339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ridiculed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4556B2E-9D25-4C1A-B43C-69CF5C4D45A5}"/>
              </a:ext>
            </a:extLst>
          </p:cNvPr>
          <p:cNvSpPr txBox="1">
            <a:spLocks noChangeArrowheads="1"/>
          </p:cNvSpPr>
          <p:nvPr/>
        </p:nvSpPr>
        <p:spPr bwMode="auto">
          <a:xfrm>
            <a:off x="466025" y="3704798"/>
            <a:ext cx="5513294" cy="75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knows your hearts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BBF12F0-4A8C-48BC-A66A-1420E9BA9380}"/>
              </a:ext>
            </a:extLst>
          </p:cNvPr>
          <p:cNvSpPr txBox="1">
            <a:spLocks noChangeArrowheads="1"/>
          </p:cNvSpPr>
          <p:nvPr/>
        </p:nvSpPr>
        <p:spPr bwMode="auto">
          <a:xfrm>
            <a:off x="443936" y="3695296"/>
            <a:ext cx="133009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64EAA9D5-BAA5-43CB-B522-AC8DA01078FA}"/>
              </a:ext>
            </a:extLst>
          </p:cNvPr>
          <p:cNvSpPr txBox="1">
            <a:spLocks noChangeArrowheads="1"/>
          </p:cNvSpPr>
          <p:nvPr/>
        </p:nvSpPr>
        <p:spPr bwMode="auto">
          <a:xfrm>
            <a:off x="3953020" y="2700997"/>
            <a:ext cx="13204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1B19C13-1213-4010-8515-97717199288F}"/>
              </a:ext>
            </a:extLst>
          </p:cNvPr>
          <p:cNvSpPr txBox="1">
            <a:spLocks noChangeArrowheads="1"/>
          </p:cNvSpPr>
          <p:nvPr/>
        </p:nvSpPr>
        <p:spPr bwMode="auto">
          <a:xfrm>
            <a:off x="3334106" y="1776095"/>
            <a:ext cx="32420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condemned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6429426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25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par>
                                <p:cTn id="27" presetID="53" presetClass="exit" presetSubtype="32" fill="hold" grpId="1" nodeType="withEffect">
                                  <p:stCondLst>
                                    <p:cond delay="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childTnLst>
                                </p:cTn>
                              </p:par>
                              <p:par>
                                <p:cTn id="38" presetID="53" presetClass="exit" presetSubtype="32" fill="hold" grpId="1" nodeType="with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par>
                                <p:cTn id="49" presetID="53" presetClass="exit" presetSubtype="32" fill="hold" grpId="1" nodeType="with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25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childTnLst>
                                </p:cTn>
                              </p:par>
                              <p:par>
                                <p:cTn id="60" presetID="53" presetClass="exit" presetSubtype="32" fill="hold" grpId="1"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600"/>
                                        <p:tgtEl>
                                          <p:spTgt spid="9"/>
                                        </p:tgtEl>
                                      </p:cBhvr>
                                    </p:animEffect>
                                  </p:childTnLst>
                                </p:cTn>
                              </p:par>
                              <p:par>
                                <p:cTn id="70" presetID="18" presetClass="emph" presetSubtype="0" fill="hold" grpId="1" nodeType="withEffect">
                                  <p:stCondLst>
                                    <p:cond delay="0"/>
                                  </p:stCondLst>
                                  <p:childTnLst>
                                    <p:set>
                                      <p:cBhvr override="childStyle">
                                        <p:cTn id="71" dur="600" fill="hold"/>
                                        <p:tgtEl>
                                          <p:spTgt spid="9"/>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600"/>
                                        <p:tgtEl>
                                          <p:spTgt spid="10"/>
                                        </p:tgtEl>
                                      </p:cBhvr>
                                    </p:animEffect>
                                  </p:childTnLst>
                                </p:cTn>
                              </p:par>
                              <p:par>
                                <p:cTn id="75" presetID="53" presetClass="exit" presetSubtype="32" fill="hold" grpId="1" nodeType="withEffect">
                                  <p:stCondLst>
                                    <p:cond delay="0"/>
                                  </p:stCondLst>
                                  <p:childTnLst>
                                    <p:anim calcmode="lin" valueType="num">
                                      <p:cBhvr>
                                        <p:cTn id="76" dur="500"/>
                                        <p:tgtEl>
                                          <p:spTgt spid="13"/>
                                        </p:tgtEl>
                                        <p:attrNameLst>
                                          <p:attrName>ppt_w</p:attrName>
                                        </p:attrNameLst>
                                      </p:cBhvr>
                                      <p:tavLst>
                                        <p:tav tm="0">
                                          <p:val>
                                            <p:strVal val="ppt_w"/>
                                          </p:val>
                                        </p:tav>
                                        <p:tav tm="100000">
                                          <p:val>
                                            <p:fltVal val="0"/>
                                          </p:val>
                                        </p:tav>
                                      </p:tavLst>
                                    </p:anim>
                                    <p:anim calcmode="lin" valueType="num">
                                      <p:cBhvr>
                                        <p:cTn id="77" dur="500"/>
                                        <p:tgtEl>
                                          <p:spTgt spid="13"/>
                                        </p:tgtEl>
                                        <p:attrNameLst>
                                          <p:attrName>ppt_h</p:attrName>
                                        </p:attrNameLst>
                                      </p:cBhvr>
                                      <p:tavLst>
                                        <p:tav tm="0">
                                          <p:val>
                                            <p:strVal val="ppt_h"/>
                                          </p:val>
                                        </p:tav>
                                        <p:tav tm="100000">
                                          <p:val>
                                            <p:fltVal val="0"/>
                                          </p:val>
                                        </p:tav>
                                      </p:tavLst>
                                    </p:anim>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250"/>
                                        <p:tgtEl>
                                          <p:spTgt spid="12"/>
                                        </p:tgtEl>
                                      </p:cBhvr>
                                    </p:animEffect>
                                  </p:childTnLst>
                                </p:cTn>
                              </p:par>
                              <p:par>
                                <p:cTn id="85" presetID="42" presetClass="path" presetSubtype="0" accel="50000" decel="50000" fill="hold" grpId="2" nodeType="withEffect">
                                  <p:stCondLst>
                                    <p:cond delay="0"/>
                                  </p:stCondLst>
                                  <p:childTnLst>
                                    <p:animMotion origin="layout" path="M -4.16667E-6 -1.85185E-6 L 0.38316 -0.14491 " pathEditMode="relative" rAng="0" ptsTypes="AA">
                                      <p:cBhvr>
                                        <p:cTn id="86" dur="2000" fill="hold"/>
                                        <p:tgtEl>
                                          <p:spTgt spid="12"/>
                                        </p:tgtEl>
                                        <p:attrNameLst>
                                          <p:attrName>ppt_x</p:attrName>
                                          <p:attrName>ppt_y</p:attrName>
                                        </p:attrNameLst>
                                      </p:cBhvr>
                                      <p:rCtr x="19149" y="-7245"/>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1"/>
      <p:bldP spid="6" grpId="0"/>
      <p:bldP spid="6" grpId="1"/>
      <p:bldP spid="7" grpId="0"/>
      <p:bldP spid="7" grpId="1"/>
      <p:bldP spid="8" grpId="0"/>
      <p:bldP spid="8" grpId="1"/>
      <p:bldP spid="10" grpId="0"/>
      <p:bldP spid="10" grpId="1"/>
      <p:bldP spid="12" grpId="0"/>
      <p:bldP spid="12" grpId="2"/>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54A6B-7200-4178-BAE4-D7F92D865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Lord1">
            <a:extLst>
              <a:ext uri="{FF2B5EF4-FFF2-40B4-BE49-F238E27FC236}">
                <a16:creationId xmlns:a16="http://schemas.microsoft.com/office/drawing/2014/main" id="{078627C0-B78A-40F8-8D8A-CB3937EEF902}"/>
              </a:ext>
            </a:extLst>
          </p:cNvPr>
          <p:cNvSpPr txBox="1">
            <a:spLocks noChangeArrowheads="1"/>
          </p:cNvSpPr>
          <p:nvPr/>
        </p:nvSpPr>
        <p:spPr bwMode="auto">
          <a:xfrm>
            <a:off x="3953020" y="2700997"/>
            <a:ext cx="13204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1" name="!!Lord2">
            <a:extLst>
              <a:ext uri="{FF2B5EF4-FFF2-40B4-BE49-F238E27FC236}">
                <a16:creationId xmlns:a16="http://schemas.microsoft.com/office/drawing/2014/main" id="{70DF4CEC-5BFA-488F-96CF-579A8187EEA3}"/>
              </a:ext>
            </a:extLst>
          </p:cNvPr>
          <p:cNvSpPr txBox="1">
            <a:spLocks noChangeArrowheads="1"/>
          </p:cNvSpPr>
          <p:nvPr/>
        </p:nvSpPr>
        <p:spPr bwMode="auto">
          <a:xfrm>
            <a:off x="3953020" y="2700997"/>
            <a:ext cx="13204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12" name="!!Lord3">
            <a:extLst>
              <a:ext uri="{FF2B5EF4-FFF2-40B4-BE49-F238E27FC236}">
                <a16:creationId xmlns:a16="http://schemas.microsoft.com/office/drawing/2014/main" id="{74574241-5161-45AF-8797-6B08E9F60443}"/>
              </a:ext>
            </a:extLst>
          </p:cNvPr>
          <p:cNvSpPr txBox="1">
            <a:spLocks noChangeArrowheads="1"/>
          </p:cNvSpPr>
          <p:nvPr/>
        </p:nvSpPr>
        <p:spPr bwMode="auto">
          <a:xfrm>
            <a:off x="3953020" y="2700997"/>
            <a:ext cx="13204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Tree>
    <p:extLst>
      <p:ext uri="{BB962C8B-B14F-4D97-AF65-F5344CB8AC3E}">
        <p14:creationId xmlns:p14="http://schemas.microsoft.com/office/powerpoint/2010/main" val="49909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
        <p15:prstTrans prst="crush"/>
      </p:transition>
    </mc:Choice>
    <mc:Fallback xmlns="">
      <p:transition spd="slow" advClick="0" advTm="1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54A6B-7200-4178-BAE4-D7F92D865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38212841-705C-4DC6-9097-9EDA3FA75ABF}"/>
              </a:ext>
            </a:extLst>
          </p:cNvPr>
          <p:cNvSpPr txBox="1">
            <a:spLocks/>
          </p:cNvSpPr>
          <p:nvPr/>
        </p:nvSpPr>
        <p:spPr>
          <a:xfrm>
            <a:off x="1234659" y="4821759"/>
            <a:ext cx="722525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LORD said to Samuel, "Do not look at his appearance or at the height of his stature, because I have refused him. For the LORD does not see as man sees; for man looks at the outward appearance, but the LORD looks at the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16:7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Lord1">
            <a:extLst>
              <a:ext uri="{FF2B5EF4-FFF2-40B4-BE49-F238E27FC236}">
                <a16:creationId xmlns:a16="http://schemas.microsoft.com/office/drawing/2014/main" id="{C6A827FA-D331-4704-B346-4769801B4198}"/>
              </a:ext>
            </a:extLst>
          </p:cNvPr>
          <p:cNvSpPr txBox="1">
            <a:spLocks noChangeArrowheads="1"/>
          </p:cNvSpPr>
          <p:nvPr/>
        </p:nvSpPr>
        <p:spPr bwMode="auto">
          <a:xfrm>
            <a:off x="2259807" y="726282"/>
            <a:ext cx="1773237"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p>
        </p:txBody>
      </p:sp>
      <p:sp>
        <p:nvSpPr>
          <p:cNvPr id="8" name="!!Lord2">
            <a:extLst>
              <a:ext uri="{FF2B5EF4-FFF2-40B4-BE49-F238E27FC236}">
                <a16:creationId xmlns:a16="http://schemas.microsoft.com/office/drawing/2014/main" id="{7CB293EF-2A97-4C14-B059-415EBA4DFDCE}"/>
              </a:ext>
            </a:extLst>
          </p:cNvPr>
          <p:cNvSpPr txBox="1">
            <a:spLocks noChangeArrowheads="1"/>
          </p:cNvSpPr>
          <p:nvPr/>
        </p:nvSpPr>
        <p:spPr bwMode="auto">
          <a:xfrm>
            <a:off x="6724001" y="2743200"/>
            <a:ext cx="1787380" cy="7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p>
        </p:txBody>
      </p:sp>
      <p:sp>
        <p:nvSpPr>
          <p:cNvPr id="9" name="!!Lord3">
            <a:extLst>
              <a:ext uri="{FF2B5EF4-FFF2-40B4-BE49-F238E27FC236}">
                <a16:creationId xmlns:a16="http://schemas.microsoft.com/office/drawing/2014/main" id="{79FE4673-64C6-4105-BA76-36F72E0CB1CE}"/>
              </a:ext>
            </a:extLst>
          </p:cNvPr>
          <p:cNvSpPr txBox="1">
            <a:spLocks noChangeArrowheads="1"/>
          </p:cNvSpPr>
          <p:nvPr/>
        </p:nvSpPr>
        <p:spPr bwMode="auto">
          <a:xfrm>
            <a:off x="2271858" y="4754563"/>
            <a:ext cx="180008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p>
        </p:txBody>
      </p:sp>
      <p:sp>
        <p:nvSpPr>
          <p:cNvPr id="5" name="Rectangle 2">
            <a:extLst>
              <a:ext uri="{FF2B5EF4-FFF2-40B4-BE49-F238E27FC236}">
                <a16:creationId xmlns:a16="http://schemas.microsoft.com/office/drawing/2014/main" id="{22569A7A-E914-48E0-A503-80C74F6CE0A8}"/>
              </a:ext>
            </a:extLst>
          </p:cNvPr>
          <p:cNvSpPr txBox="1">
            <a:spLocks noChangeArrowheads="1"/>
          </p:cNvSpPr>
          <p:nvPr/>
        </p:nvSpPr>
        <p:spPr bwMode="auto">
          <a:xfrm>
            <a:off x="1348842" y="4764351"/>
            <a:ext cx="6970426" cy="74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looks at the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4B7FF65A-E6BD-43D6-9276-40B16711619E}"/>
              </a:ext>
            </a:extLst>
          </p:cNvPr>
          <p:cNvSpPr>
            <a:spLocks noChangeArrowheads="1"/>
          </p:cNvSpPr>
          <p:nvPr/>
        </p:nvSpPr>
        <p:spPr bwMode="auto">
          <a:xfrm>
            <a:off x="2362565" y="4781303"/>
            <a:ext cx="161778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4393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0" presetClass="entr" presetSubtype="0" fill="hold" grpId="0" nodeType="withEffect">
                                  <p:stCondLst>
                                    <p:cond delay="25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stCondLst>
                                            <p:cond delay="0"/>
                                          </p:stCondLst>
                                        </p:cTn>
                                        <p:tgtEl>
                                          <p:spTgt spid="10"/>
                                        </p:tgtEl>
                                      </p:cBhvr>
                                    </p:animEffect>
                                    <p:anim to="" calcmode="lin" valueType="num">
                                      <p:cBhvr>
                                        <p:cTn id="2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6" fill="hold">
                            <p:stCondLst>
                              <p:cond delay="9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2453D2-ACAC-4AD9-B6BE-7F94C35C5C63}"/>
              </a:ext>
            </a:extLst>
          </p:cNvPr>
          <p:cNvPicPr>
            <a:picLocks noChangeAspect="1"/>
          </p:cNvPicPr>
          <p:nvPr/>
        </p:nvPicPr>
        <p:blipFill rotWithShape="1">
          <a:blip r:embed="rId3">
            <a:extLst>
              <a:ext uri="{28A0092B-C50C-407E-A947-70E740481C1C}">
                <a14:useLocalDpi xmlns:a14="http://schemas.microsoft.com/office/drawing/2010/main" val="0"/>
              </a:ext>
            </a:extLst>
          </a:blip>
          <a:srcRect r="14894"/>
          <a:stretch/>
        </p:blipFill>
        <p:spPr>
          <a:xfrm>
            <a:off x="0" y="0"/>
            <a:ext cx="9144000" cy="6858000"/>
          </a:xfrm>
          <a:prstGeom prst="rect">
            <a:avLst/>
          </a:prstGeom>
        </p:spPr>
      </p:pic>
      <p:sp>
        <p:nvSpPr>
          <p:cNvPr id="4" name="Rectangle 4"/>
          <p:cNvSpPr>
            <a:spLocks noChangeArrowheads="1"/>
          </p:cNvSpPr>
          <p:nvPr/>
        </p:nvSpPr>
        <p:spPr bwMode="auto">
          <a:xfrm>
            <a:off x="457200" y="990600"/>
            <a:ext cx="822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rPr>
              <a:t>Give Me Sight</a:t>
            </a:r>
            <a:endParaRPr lang="en-US" sz="10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310829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rPr>
              <a:t>November 1,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60000"/>
                    <a:lumOff val="40000"/>
                    <a:alpha val="80000"/>
                  </a:scheme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0 -2.22222E-6 L 0.00885 0.14074 " pathEditMode="relative" rAng="0" ptsTypes="AA">
                                      <p:cBhvr>
                                        <p:cTn id="30" dur="1000" fill="hold"/>
                                        <p:tgtEl>
                                          <p:spTgt spid="4"/>
                                        </p:tgtEl>
                                        <p:attrNameLst>
                                          <p:attrName>ppt_x</p:attrName>
                                          <p:attrName>ppt_y</p:attrName>
                                        </p:attrNameLst>
                                      </p:cBhvr>
                                      <p:rCtr x="434" y="7037"/>
                                    </p:animMotion>
                                  </p:childTnLst>
                                </p:cTn>
                              </p:par>
                              <p:par>
                                <p:cTn id="31" presetID="8" presetClass="emph" presetSubtype="0" fill="hold" grpId="3" nodeType="withEffect">
                                  <p:stCondLst>
                                    <p:cond delay="0"/>
                                  </p:stCondLst>
                                  <p:childTnLst>
                                    <p:animRot by="-900000">
                                      <p:cBhvr>
                                        <p:cTn id="32" dur="1000" fill="hold"/>
                                        <p:tgtEl>
                                          <p:spTgt spid="4"/>
                                        </p:tgtEl>
                                        <p:attrNameLst>
                                          <p:attrName>r</p:attrName>
                                        </p:attrNameLst>
                                      </p:cBhvr>
                                    </p:animRot>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1.94444E-6 3.33333E-6 L 0.13472 -0.31644 " pathEditMode="relative" rAng="0" ptsTypes="AA">
                                      <p:cBhvr>
                                        <p:cTn id="37" dur="1500" fill="hold"/>
                                        <p:tgtEl>
                                          <p:spTgt spid="5"/>
                                        </p:tgtEl>
                                        <p:attrNameLst>
                                          <p:attrName>ppt_x</p:attrName>
                                          <p:attrName>ppt_y</p:attrName>
                                        </p:attrNameLst>
                                      </p:cBhvr>
                                      <p:rCtr x="6736" y="-15833"/>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3.33333E-6 2.22222E-6 L -0.25348 -0.44769 " pathEditMode="relative" rAng="0" ptsTypes="AA">
                                      <p:cBhvr>
                                        <p:cTn id="45" dur="1000" fill="hold"/>
                                        <p:tgtEl>
                                          <p:spTgt spid="6"/>
                                        </p:tgtEl>
                                        <p:attrNameLst>
                                          <p:attrName>ppt_x</p:attrName>
                                          <p:attrName>ppt_y</p:attrName>
                                        </p:attrNameLst>
                                      </p:cBhvr>
                                      <p:rCtr x="-12674" y="-22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1DB50-598D-43AB-8B4D-D9F4D8B45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Title 1">
            <a:extLst>
              <a:ext uri="{FF2B5EF4-FFF2-40B4-BE49-F238E27FC236}">
                <a16:creationId xmlns:a16="http://schemas.microsoft.com/office/drawing/2014/main" id="{D6C2C2DC-B7C2-45DC-9193-85802D4AB706}"/>
              </a:ext>
            </a:extLst>
          </p:cNvPr>
          <p:cNvSpPr txBox="1">
            <a:spLocks/>
          </p:cNvSpPr>
          <p:nvPr/>
        </p:nvSpPr>
        <p:spPr>
          <a:xfrm>
            <a:off x="528259" y="2771057"/>
            <a:ext cx="44917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Title 1">
            <a:extLst>
              <a:ext uri="{FF2B5EF4-FFF2-40B4-BE49-F238E27FC236}">
                <a16:creationId xmlns:a16="http://schemas.microsoft.com/office/drawing/2014/main" id="{41D96B7F-D215-41A5-B5C6-751426558A5B}"/>
              </a:ext>
            </a:extLst>
          </p:cNvPr>
          <p:cNvSpPr txBox="1">
            <a:spLocks/>
          </p:cNvSpPr>
          <p:nvPr/>
        </p:nvSpPr>
        <p:spPr>
          <a:xfrm>
            <a:off x="1645819" y="3447206"/>
            <a:ext cx="65451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we have renounced the hidden things of shame, not walking in craftiness nor handling the word of God deceitfully, but by manifestation of the truth commending ourselves to every man's conscience in the sight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4:2 </a:t>
            </a:r>
          </a:p>
        </p:txBody>
      </p:sp>
      <p:sp>
        <p:nvSpPr>
          <p:cNvPr id="4" name="!!Lord1">
            <a:extLst>
              <a:ext uri="{FF2B5EF4-FFF2-40B4-BE49-F238E27FC236}">
                <a16:creationId xmlns:a16="http://schemas.microsoft.com/office/drawing/2014/main" id="{49913E96-2A83-4BCA-8B79-1B15EE4B6308}"/>
              </a:ext>
            </a:extLst>
          </p:cNvPr>
          <p:cNvSpPr txBox="1">
            <a:spLocks noChangeArrowheads="1"/>
          </p:cNvSpPr>
          <p:nvPr/>
        </p:nvSpPr>
        <p:spPr bwMode="auto">
          <a:xfrm>
            <a:off x="3513405" y="2720962"/>
            <a:ext cx="1332440" cy="74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5" name="!!Lord2">
            <a:extLst>
              <a:ext uri="{FF2B5EF4-FFF2-40B4-BE49-F238E27FC236}">
                <a16:creationId xmlns:a16="http://schemas.microsoft.com/office/drawing/2014/main" id="{596B8805-412C-4079-89BA-6211E5DB8290}"/>
              </a:ext>
            </a:extLst>
          </p:cNvPr>
          <p:cNvSpPr txBox="1">
            <a:spLocks noChangeArrowheads="1"/>
          </p:cNvSpPr>
          <p:nvPr/>
        </p:nvSpPr>
        <p:spPr bwMode="auto">
          <a:xfrm>
            <a:off x="3513405" y="2720962"/>
            <a:ext cx="1332440" cy="74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6" name="!!Lord3">
            <a:extLst>
              <a:ext uri="{FF2B5EF4-FFF2-40B4-BE49-F238E27FC236}">
                <a16:creationId xmlns:a16="http://schemas.microsoft.com/office/drawing/2014/main" id="{D3B44309-0248-4242-A4BE-28C94135561E}"/>
              </a:ext>
            </a:extLst>
          </p:cNvPr>
          <p:cNvSpPr txBox="1">
            <a:spLocks noChangeArrowheads="1"/>
          </p:cNvSpPr>
          <p:nvPr/>
        </p:nvSpPr>
        <p:spPr bwMode="auto">
          <a:xfrm>
            <a:off x="3513405" y="2720962"/>
            <a:ext cx="1332440" cy="74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8" name="Rectangle 2">
            <a:extLst>
              <a:ext uri="{FF2B5EF4-FFF2-40B4-BE49-F238E27FC236}">
                <a16:creationId xmlns:a16="http://schemas.microsoft.com/office/drawing/2014/main" id="{CEFCC2CF-D452-4B0B-A268-9D4C8F7A878B}"/>
              </a:ext>
            </a:extLst>
          </p:cNvPr>
          <p:cNvSpPr txBox="1">
            <a:spLocks noChangeArrowheads="1"/>
          </p:cNvSpPr>
          <p:nvPr/>
        </p:nvSpPr>
        <p:spPr bwMode="auto">
          <a:xfrm>
            <a:off x="615491" y="2717517"/>
            <a:ext cx="4276534" cy="7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3E2090C-3DE6-49B9-A550-82294B5DD997}"/>
              </a:ext>
            </a:extLst>
          </p:cNvPr>
          <p:cNvSpPr txBox="1">
            <a:spLocks noChangeArrowheads="1"/>
          </p:cNvSpPr>
          <p:nvPr/>
        </p:nvSpPr>
        <p:spPr bwMode="auto">
          <a:xfrm>
            <a:off x="1559718" y="3374992"/>
            <a:ext cx="6714935" cy="77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manifestation of 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1" name="Picture 17">
            <a:extLst>
              <a:ext uri="{FF2B5EF4-FFF2-40B4-BE49-F238E27FC236}">
                <a16:creationId xmlns:a16="http://schemas.microsoft.com/office/drawing/2014/main" id="{1DF810D9-D3BC-44C5-B734-B7A53CA9941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18">
            <a:extLst>
              <a:ext uri="{FF2B5EF4-FFF2-40B4-BE49-F238E27FC236}">
                <a16:creationId xmlns:a16="http://schemas.microsoft.com/office/drawing/2014/main" id="{34A3264A-B94D-4003-B0CD-CE9219C72298}"/>
              </a:ext>
            </a:extLst>
          </p:cNvPr>
          <p:cNvSpPr/>
          <p:nvPr/>
        </p:nvSpPr>
        <p:spPr>
          <a:xfrm>
            <a:off x="2576945" y="4765964"/>
            <a:ext cx="5597237" cy="775854"/>
          </a:xfrm>
          <a:prstGeom prst="roundRect">
            <a:avLst/>
          </a:prstGeom>
          <a:blipFill>
            <a:blip r:embed="rId6"/>
            <a:stretch>
              <a:fillRect/>
            </a:stretch>
          </a:blipFill>
          <a:ln w="25400" cap="flat" cmpd="sng" algn="ctr">
            <a:noFill/>
            <a:prstDash val="solid"/>
          </a:ln>
          <a:effectLst>
            <a:softEdge rad="11637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9">
            <a:extLst>
              <a:ext uri="{FF2B5EF4-FFF2-40B4-BE49-F238E27FC236}">
                <a16:creationId xmlns:a16="http://schemas.microsoft.com/office/drawing/2014/main" id="{57A904A2-1ED7-4B11-9D5C-7E934CB48C80}"/>
              </a:ext>
            </a:extLst>
          </p:cNvPr>
          <p:cNvSpPr/>
          <p:nvPr/>
        </p:nvSpPr>
        <p:spPr>
          <a:xfrm>
            <a:off x="1717964" y="5403273"/>
            <a:ext cx="1842654" cy="775854"/>
          </a:xfrm>
          <a:prstGeom prst="roundRect">
            <a:avLst/>
          </a:prstGeom>
          <a:blipFill>
            <a:blip r:embed="rId7"/>
            <a:stretch>
              <a:fillRect/>
            </a:stretch>
          </a:blipFill>
          <a:ln w="25400" cap="flat" cmpd="sng" algn="ctr">
            <a:noFill/>
            <a:prstDash val="solid"/>
          </a:ln>
          <a:effectLst>
            <a:softEdge rad="11637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14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600"/>
                                        <p:tgtEl>
                                          <p:spTgt spid="7"/>
                                        </p:tgtEl>
                                      </p:cBhvr>
                                    </p:animEffect>
                                  </p:childTnLst>
                                </p:cTn>
                              </p:par>
                              <p:par>
                                <p:cTn id="23" presetID="18" presetClass="emph" presetSubtype="0" fill="hold" grpId="1" nodeType="withEffect">
                                  <p:stCondLst>
                                    <p:cond delay="0"/>
                                  </p:stCondLst>
                                  <p:childTnLst>
                                    <p:set>
                                      <p:cBhvr override="childStyle">
                                        <p:cTn id="24" dur="6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600"/>
                                        <p:tgtEl>
                                          <p:spTgt spid="8"/>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600"/>
                                        <p:tgtEl>
                                          <p:spTgt spid="9"/>
                                        </p:tgtEl>
                                      </p:cBhvr>
                                    </p:animEffect>
                                  </p:childTnLst>
                                </p:cTn>
                              </p:par>
                              <p:par>
                                <p:cTn id="31" presetID="18" presetClass="emph" presetSubtype="0" fill="hold" grpId="1" nodeType="withEffect">
                                  <p:stCondLst>
                                    <p:cond delay="500"/>
                                  </p:stCondLst>
                                  <p:childTnLst>
                                    <p:set>
                                      <p:cBhvr override="childStyle">
                                        <p:cTn id="32" dur="600" fill="hold"/>
                                        <p:tgtEl>
                                          <p:spTgt spid="9"/>
                                        </p:tgtEl>
                                        <p:attrNameLst>
                                          <p:attrName>style.textDecorationUnderline</p:attrName>
                                        </p:attrNameLst>
                                      </p:cBhvr>
                                      <p:to>
                                        <p:strVal val="true"/>
                                      </p:to>
                                    </p:set>
                                  </p:childTnLst>
                                </p:cTn>
                              </p:par>
                              <p:par>
                                <p:cTn id="33" presetID="22" presetClass="entr" presetSubtype="8"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6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3074" grpId="0"/>
      <p:bldP spid="4" grpId="1"/>
      <p:bldP spid="5" grpId="0"/>
      <p:bldP spid="6" grpId="0"/>
      <p:bldP spid="8" grpId="0"/>
      <p:bldP spid="10" grpId="0"/>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4CD85-F1DB-4C3C-AB61-6EC006EA1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571500" y="2423319"/>
            <a:ext cx="8001000" cy="201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Humble yourselves in the sight of the LORD, and He will lift you up.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4:10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DCED1D3-0142-4969-BA4E-B7ACB193F1F0}"/>
              </a:ext>
            </a:extLst>
          </p:cNvPr>
          <p:cNvSpPr txBox="1">
            <a:spLocks noChangeArrowheads="1"/>
          </p:cNvSpPr>
          <p:nvPr/>
        </p:nvSpPr>
        <p:spPr bwMode="auto">
          <a:xfrm>
            <a:off x="466725" y="3064236"/>
            <a:ext cx="2705894" cy="78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E590D95-9E5C-4A71-AA17-711D13869DCA}"/>
              </a:ext>
            </a:extLst>
          </p:cNvPr>
          <p:cNvSpPr txBox="1">
            <a:spLocks noChangeArrowheads="1"/>
          </p:cNvSpPr>
          <p:nvPr/>
        </p:nvSpPr>
        <p:spPr bwMode="auto">
          <a:xfrm>
            <a:off x="4705783" y="3052762"/>
            <a:ext cx="3078018" cy="81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will lift you</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4D48AE5-B622-4A0A-89A8-C067E46F6A28}"/>
              </a:ext>
            </a:extLst>
          </p:cNvPr>
          <p:cNvSpPr txBox="1">
            <a:spLocks noChangeArrowheads="1"/>
          </p:cNvSpPr>
          <p:nvPr/>
        </p:nvSpPr>
        <p:spPr bwMode="auto">
          <a:xfrm>
            <a:off x="6026727" y="1371601"/>
            <a:ext cx="2814782" cy="138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will lift you</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a:t>
            </a:r>
          </a:p>
        </p:txBody>
      </p:sp>
    </p:spTree>
    <p:extLst>
      <p:ext uri="{BB962C8B-B14F-4D97-AF65-F5344CB8AC3E}">
        <p14:creationId xmlns:p14="http://schemas.microsoft.com/office/powerpoint/2010/main" val="2251453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50"/>
                                        <p:tgtEl>
                                          <p:spTgt spid="3074"/>
                                        </p:tgtEl>
                                      </p:cBhvr>
                                    </p:animEffect>
                                    <p:anim calcmode="lin" valueType="num">
                                      <p:cBhvr>
                                        <p:cTn id="8" dur="750" fill="hold"/>
                                        <p:tgtEl>
                                          <p:spTgt spid="3074"/>
                                        </p:tgtEl>
                                        <p:attrNameLst>
                                          <p:attrName>ppt_x</p:attrName>
                                        </p:attrNameLst>
                                      </p:cBhvr>
                                      <p:tavLst>
                                        <p:tav tm="0">
                                          <p:val>
                                            <p:strVal val="#ppt_x"/>
                                          </p:val>
                                        </p:tav>
                                        <p:tav tm="100000">
                                          <p:val>
                                            <p:strVal val="#ppt_x"/>
                                          </p:val>
                                        </p:tav>
                                      </p:tavLst>
                                    </p:anim>
                                    <p:anim calcmode="lin" valueType="num">
                                      <p:cBhvr>
                                        <p:cTn id="9" dur="75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accel="59000" decel="41000" fill="hold" grpId="2" nodeType="withEffect">
                                  <p:stCondLst>
                                    <p:cond delay="0"/>
                                  </p:stCondLst>
                                  <p:childTnLst>
                                    <p:animMotion origin="layout" path="M 1.66667E-6 3.33333E-6 L 0.61406 -0.15463 " pathEditMode="relative" rAng="0" ptsTypes="AA">
                                      <p:cBhvr>
                                        <p:cTn id="19" dur="2000" fill="hold"/>
                                        <p:tgtEl>
                                          <p:spTgt spid="5"/>
                                        </p:tgtEl>
                                        <p:attrNameLst>
                                          <p:attrName>ppt_x</p:attrName>
                                          <p:attrName>ppt_y</p:attrName>
                                        </p:attrNameLst>
                                      </p:cBhvr>
                                      <p:rCtr x="30694" y="-7731"/>
                                    </p:animMotion>
                                  </p:childTnLst>
                                </p:cTn>
                              </p:par>
                              <p:par>
                                <p:cTn id="20" presetID="42" presetClass="path" presetSubtype="0" accel="50000" decel="50000" fill="hold" grpId="2" nodeType="withEffect">
                                  <p:stCondLst>
                                    <p:cond delay="0"/>
                                  </p:stCondLst>
                                  <p:childTnLst>
                                    <p:animMotion origin="layout" path="M -2.5E-6 3.33333E-6 L 0.13021 -0.25162 " pathEditMode="relative" rAng="0" ptsTypes="AA">
                                      <p:cBhvr>
                                        <p:cTn id="21" dur="2000" fill="hold"/>
                                        <p:tgtEl>
                                          <p:spTgt spid="7"/>
                                        </p:tgtEl>
                                        <p:attrNameLst>
                                          <p:attrName>ppt_x</p:attrName>
                                          <p:attrName>ppt_y</p:attrName>
                                        </p:attrNameLst>
                                      </p:cBhvr>
                                      <p:rCtr x="6510" y="-12593"/>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1" fill="hold" grpId="1" nodeType="clickEffect">
                                  <p:stCondLst>
                                    <p:cond delay="0"/>
                                  </p:stCondLst>
                                  <p:childTnLst>
                                    <p:anim calcmode="lin" valueType="num">
                                      <p:cBhvr additive="base">
                                        <p:cTn id="38" dur="750"/>
                                        <p:tgtEl>
                                          <p:spTgt spid="6"/>
                                        </p:tgtEl>
                                        <p:attrNameLst>
                                          <p:attrName>ppt_x</p:attrName>
                                        </p:attrNameLst>
                                      </p:cBhvr>
                                      <p:tavLst>
                                        <p:tav tm="0">
                                          <p:val>
                                            <p:strVal val="ppt_x"/>
                                          </p:val>
                                        </p:tav>
                                        <p:tav tm="100000">
                                          <p:val>
                                            <p:strVal val="ppt_x"/>
                                          </p:val>
                                        </p:tav>
                                      </p:tavLst>
                                    </p:anim>
                                    <p:anim calcmode="lin" valueType="num">
                                      <p:cBhvr additive="base">
                                        <p:cTn id="39" dur="750"/>
                                        <p:tgtEl>
                                          <p:spTgt spid="6"/>
                                        </p:tgtEl>
                                        <p:attrNameLst>
                                          <p:attrName>ppt_y</p:attrName>
                                        </p:attrNameLst>
                                      </p:cBhvr>
                                      <p:tavLst>
                                        <p:tav tm="0">
                                          <p:val>
                                            <p:strVal val="ppt_y"/>
                                          </p:val>
                                        </p:tav>
                                        <p:tav tm="100000">
                                          <p:val>
                                            <p:strVal val="0-ppt_h/2"/>
                                          </p:val>
                                        </p:tav>
                                      </p:tavLst>
                                    </p:anim>
                                    <p:set>
                                      <p:cBhvr>
                                        <p:cTn id="40"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7" grpId="0"/>
      <p:bldP spid="7" grpId="1"/>
      <p:bldP spid="7" grpId="2"/>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C92C5-55A5-44C4-81A8-23D98C7C4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Rectangle 2">
            <a:extLst>
              <a:ext uri="{FF2B5EF4-FFF2-40B4-BE49-F238E27FC236}">
                <a16:creationId xmlns:a16="http://schemas.microsoft.com/office/drawing/2014/main" id="{F309CE2C-1FCC-4D70-BF74-FB2252C1C53A}"/>
              </a:ext>
            </a:extLst>
          </p:cNvPr>
          <p:cNvSpPr txBox="1">
            <a:spLocks noChangeArrowheads="1"/>
          </p:cNvSpPr>
          <p:nvPr/>
        </p:nvSpPr>
        <p:spPr bwMode="auto">
          <a:xfrm>
            <a:off x="2720340" y="4000500"/>
            <a:ext cx="193675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6A3BEF3E-32BE-4159-AAFD-9C70AD81376B}"/>
              </a:ext>
            </a:extLst>
          </p:cNvPr>
          <p:cNvSpPr txBox="1">
            <a:spLocks/>
          </p:cNvSpPr>
          <p:nvPr/>
        </p:nvSpPr>
        <p:spPr>
          <a:xfrm>
            <a:off x="1720642" y="3455980"/>
            <a:ext cx="392229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shall see God</a:t>
            </a:r>
          </a:p>
        </p:txBody>
      </p:sp>
      <p:sp>
        <p:nvSpPr>
          <p:cNvPr id="4" name="Title 1">
            <a:extLst>
              <a:ext uri="{FF2B5EF4-FFF2-40B4-BE49-F238E27FC236}">
                <a16:creationId xmlns:a16="http://schemas.microsoft.com/office/drawing/2014/main" id="{50CB8AC9-F201-4CCC-A919-93AEABBBC873}"/>
              </a:ext>
            </a:extLst>
          </p:cNvPr>
          <p:cNvSpPr txBox="1">
            <a:spLocks/>
          </p:cNvSpPr>
          <p:nvPr/>
        </p:nvSpPr>
        <p:spPr>
          <a:xfrm>
            <a:off x="4268955" y="277732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pure in heart</a:t>
            </a:r>
          </a:p>
        </p:txBody>
      </p:sp>
      <p:sp>
        <p:nvSpPr>
          <p:cNvPr id="3074" name="Rectangle 2"/>
          <p:cNvSpPr>
            <a:spLocks noGrp="1" noChangeArrowheads="1"/>
          </p:cNvSpPr>
          <p:nvPr>
            <p:ph type="title"/>
          </p:nvPr>
        </p:nvSpPr>
        <p:spPr>
          <a:xfrm>
            <a:off x="457200" y="2499519"/>
            <a:ext cx="82296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the pure in heart, For they shall see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5:8 </a:t>
            </a:r>
          </a:p>
        </p:txBody>
      </p:sp>
      <p:sp>
        <p:nvSpPr>
          <p:cNvPr id="8" name="Rectangle 2">
            <a:extLst>
              <a:ext uri="{FF2B5EF4-FFF2-40B4-BE49-F238E27FC236}">
                <a16:creationId xmlns:a16="http://schemas.microsoft.com/office/drawing/2014/main" id="{1AC2B0E4-53E4-4611-8803-5DA07940DEA2}"/>
              </a:ext>
            </a:extLst>
          </p:cNvPr>
          <p:cNvSpPr txBox="1">
            <a:spLocks noChangeArrowheads="1"/>
          </p:cNvSpPr>
          <p:nvPr/>
        </p:nvSpPr>
        <p:spPr bwMode="auto">
          <a:xfrm>
            <a:off x="4857750" y="2000250"/>
            <a:ext cx="22910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Carefree</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59724A8-031D-4237-A4FC-D3B7C6B29BAB}"/>
              </a:ext>
            </a:extLst>
          </p:cNvPr>
          <p:cNvSpPr txBox="1">
            <a:spLocks noChangeArrowheads="1"/>
          </p:cNvSpPr>
          <p:nvPr/>
        </p:nvSpPr>
        <p:spPr bwMode="auto">
          <a:xfrm>
            <a:off x="4138988" y="2722781"/>
            <a:ext cx="3513221" cy="73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pure in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8F6E3690-D152-42CA-9E09-BD78106D56B8}"/>
              </a:ext>
            </a:extLst>
          </p:cNvPr>
          <p:cNvSpPr txBox="1">
            <a:spLocks noChangeArrowheads="1"/>
          </p:cNvSpPr>
          <p:nvPr/>
        </p:nvSpPr>
        <p:spPr bwMode="auto">
          <a:xfrm>
            <a:off x="1893594" y="3388026"/>
            <a:ext cx="3597441" cy="75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see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30D317CC-E8E4-4BD7-BBC3-EBEC0211220F}"/>
              </a:ext>
            </a:extLst>
          </p:cNvPr>
          <p:cNvSpPr>
            <a:spLocks noChangeArrowheads="1"/>
          </p:cNvSpPr>
          <p:nvPr/>
        </p:nvSpPr>
        <p:spPr bwMode="auto">
          <a:xfrm>
            <a:off x="5405476" y="261119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41926254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0" presetClass="entr" presetSubtype="0" fill="hold" grpId="0" nodeType="withEffect">
                                  <p:stCondLst>
                                    <p:cond delay="40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stCondLst>
                                            <p:cond delay="0"/>
                                          </p:stCondLst>
                                        </p:cTn>
                                        <p:tgtEl>
                                          <p:spTgt spid="10"/>
                                        </p:tgtEl>
                                      </p:cBhvr>
                                    </p:animEffect>
                                    <p:anim to="" calcmode="lin" valueType="num">
                                      <p:cBhvr>
                                        <p:cTn id="2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childTnLst>
                                </p:cTn>
                              </p:par>
                              <p:par>
                                <p:cTn id="41" presetID="42"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53" presetClass="exit" presetSubtype="32" fill="hold" grpId="1" nodeType="withEffect">
                                  <p:stCondLst>
                                    <p:cond delay="0"/>
                                  </p:stCondLst>
                                  <p:childTnLst>
                                    <p:anim calcmode="lin" valueType="num">
                                      <p:cBhvr>
                                        <p:cTn id="47" dur="500"/>
                                        <p:tgtEl>
                                          <p:spTgt spid="10"/>
                                        </p:tgtEl>
                                        <p:attrNameLst>
                                          <p:attrName>ppt_w</p:attrName>
                                        </p:attrNameLst>
                                      </p:cBhvr>
                                      <p:tavLst>
                                        <p:tav tm="0">
                                          <p:val>
                                            <p:strVal val="ppt_w"/>
                                          </p:val>
                                        </p:tav>
                                        <p:tav tm="100000">
                                          <p:val>
                                            <p:fltVal val="0"/>
                                          </p:val>
                                        </p:tav>
                                      </p:tavLst>
                                    </p:anim>
                                    <p:anim calcmode="lin" valueType="num">
                                      <p:cBhvr>
                                        <p:cTn id="48" dur="500"/>
                                        <p:tgtEl>
                                          <p:spTgt spid="10"/>
                                        </p:tgtEl>
                                        <p:attrNameLst>
                                          <p:attrName>ppt_h</p:attrName>
                                        </p:attrNameLst>
                                      </p:cBhvr>
                                      <p:tavLst>
                                        <p:tav tm="0">
                                          <p:val>
                                            <p:strVal val="ppt_h"/>
                                          </p:val>
                                        </p:tav>
                                        <p:tav tm="100000">
                                          <p:val>
                                            <p:fltVal val="0"/>
                                          </p:val>
                                        </p:tav>
                                      </p:tavLst>
                                    </p:anim>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par>
                          <p:cTn id="51" fill="hold">
                            <p:stCondLst>
                              <p:cond delay="1000"/>
                            </p:stCondLst>
                            <p:childTnLst>
                              <p:par>
                                <p:cTn id="52" presetID="17" presetClass="entr" presetSubtype="1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strVal val="#ppt_h"/>
                                          </p:val>
                                        </p:tav>
                                        <p:tav tm="100000">
                                          <p:val>
                                            <p:strVal val="#ppt_h"/>
                                          </p:val>
                                        </p:tav>
                                      </p:tavLst>
                                    </p:anim>
                                  </p:childTnLst>
                                </p:cTn>
                              </p:par>
                              <p:par>
                                <p:cTn id="56" presetID="47" presetClass="entr"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P spid="4" grpId="0"/>
      <p:bldP spid="4" grpId="1"/>
      <p:bldP spid="3074" grpId="0"/>
      <p:bldP spid="8" grpId="0"/>
      <p:bldP spid="8" grpId="1"/>
      <p:bldP spid="5" grpId="0"/>
      <p:bldP spid="7" grpId="0"/>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70F34C-8090-4F81-B8C7-6041B5B2DF63}"/>
              </a:ext>
            </a:extLst>
          </p:cNvPr>
          <p:cNvPicPr>
            <a:picLocks noChangeAspect="1"/>
          </p:cNvPicPr>
          <p:nvPr/>
        </p:nvPicPr>
        <p:blipFill rotWithShape="1">
          <a:blip r:embed="rId3">
            <a:extLst>
              <a:ext uri="{28A0092B-C50C-407E-A947-70E740481C1C}">
                <a14:useLocalDpi xmlns:a14="http://schemas.microsoft.com/office/drawing/2010/main" val="0"/>
              </a:ext>
            </a:extLst>
          </a:blip>
          <a:srcRect l="21052"/>
          <a:stretch/>
        </p:blipFill>
        <p:spPr>
          <a:xfrm>
            <a:off x="0" y="-27114"/>
            <a:ext cx="9144000" cy="6885113"/>
          </a:xfrm>
          <a:prstGeom prst="rect">
            <a:avLst/>
          </a:prstGeom>
        </p:spPr>
      </p:pic>
      <p:sp>
        <p:nvSpPr>
          <p:cNvPr id="3074" name="Rectangle 2"/>
          <p:cNvSpPr>
            <a:spLocks noGrp="1" noChangeArrowheads="1"/>
          </p:cNvSpPr>
          <p:nvPr>
            <p:ph type="title"/>
          </p:nvPr>
        </p:nvSpPr>
        <p:spPr>
          <a:xfrm>
            <a:off x="457200" y="2651919"/>
            <a:ext cx="8229600" cy="155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walk by faith, not by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465EC760-B6E7-4568-A5FC-E226DF954693}"/>
              </a:ext>
            </a:extLst>
          </p:cNvPr>
          <p:cNvSpPr txBox="1">
            <a:spLocks noChangeArrowheads="1"/>
          </p:cNvSpPr>
          <p:nvPr/>
        </p:nvSpPr>
        <p:spPr bwMode="auto">
          <a:xfrm>
            <a:off x="4098131" y="2757488"/>
            <a:ext cx="1418590" cy="7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ABB645CD-3E77-450A-9C1D-629263AE7BE2}"/>
              </a:ext>
            </a:extLst>
          </p:cNvPr>
          <p:cNvSpPr txBox="1">
            <a:spLocks noChangeArrowheads="1"/>
          </p:cNvSpPr>
          <p:nvPr/>
        </p:nvSpPr>
        <p:spPr bwMode="auto">
          <a:xfrm>
            <a:off x="2237899" y="2366010"/>
            <a:ext cx="1431608" cy="77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3974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42" presetClass="path" presetSubtype="0" accel="50000" decel="50000" fill="hold" grpId="2" nodeType="withEffect">
                                  <p:stCondLst>
                                    <p:cond delay="0"/>
                                  </p:stCondLst>
                                  <p:childTnLst>
                                    <p:animMotion origin="layout" path="M -4.44444E-6 -4.07407E-6 L -0.20277 -0.05393 " pathEditMode="relative" rAng="0" ptsTypes="AA">
                                      <p:cBhvr>
                                        <p:cTn id="17" dur="2000" fill="hold"/>
                                        <p:tgtEl>
                                          <p:spTgt spid="4"/>
                                        </p:tgtEl>
                                        <p:attrNameLst>
                                          <p:attrName>ppt_x</p:attrName>
                                          <p:attrName>ppt_y</p:attrName>
                                        </p:attrNameLst>
                                      </p:cBhvr>
                                      <p:rCtr x="-10139" y="-2708"/>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B0DCE-55FD-40B7-B3FA-01B4D0E43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faith is the substance of things hoped for, the evidence of things not seen.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11:1</a:t>
            </a:r>
          </a:p>
        </p:txBody>
      </p:sp>
      <p:sp>
        <p:nvSpPr>
          <p:cNvPr id="7" name="Rectangle 2">
            <a:extLst>
              <a:ext uri="{FF2B5EF4-FFF2-40B4-BE49-F238E27FC236}">
                <a16:creationId xmlns:a16="http://schemas.microsoft.com/office/drawing/2014/main" id="{E34F871E-4A32-4EC2-B2BC-FB5AA7D5FEFB}"/>
              </a:ext>
            </a:extLst>
          </p:cNvPr>
          <p:cNvSpPr txBox="1">
            <a:spLocks noChangeArrowheads="1"/>
          </p:cNvSpPr>
          <p:nvPr/>
        </p:nvSpPr>
        <p:spPr bwMode="auto">
          <a:xfrm rot="4500000">
            <a:off x="3200477" y="4053783"/>
            <a:ext cx="3926377" cy="144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evidence of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things not seen</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F8C7BDE-A7E5-4092-A7F1-3C81F0976B56}"/>
              </a:ext>
            </a:extLst>
          </p:cNvPr>
          <p:cNvSpPr txBox="1">
            <a:spLocks noChangeArrowheads="1"/>
          </p:cNvSpPr>
          <p:nvPr/>
        </p:nvSpPr>
        <p:spPr bwMode="auto">
          <a:xfrm>
            <a:off x="2237899" y="2366010"/>
            <a:ext cx="1431608" cy="77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2A2A05D-2F3B-44D8-951C-8915EF801BF3}"/>
              </a:ext>
            </a:extLst>
          </p:cNvPr>
          <p:cNvSpPr txBox="1">
            <a:spLocks noChangeArrowheads="1"/>
          </p:cNvSpPr>
          <p:nvPr/>
        </p:nvSpPr>
        <p:spPr bwMode="auto">
          <a:xfrm>
            <a:off x="5474494" y="3030581"/>
            <a:ext cx="3205480" cy="79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evidence 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551B0CF-8A87-45F3-AB48-FA7374313CFD}"/>
              </a:ext>
            </a:extLst>
          </p:cNvPr>
          <p:cNvSpPr txBox="1">
            <a:spLocks noChangeArrowheads="1"/>
          </p:cNvSpPr>
          <p:nvPr/>
        </p:nvSpPr>
        <p:spPr bwMode="auto">
          <a:xfrm>
            <a:off x="944971" y="3709852"/>
            <a:ext cx="4216400" cy="78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things not seen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Freeform 8">
            <a:extLst>
              <a:ext uri="{FF2B5EF4-FFF2-40B4-BE49-F238E27FC236}">
                <a16:creationId xmlns:a16="http://schemas.microsoft.com/office/drawing/2014/main" id="{B25D5849-E462-4D24-89B2-67020B89C6AA}"/>
              </a:ext>
            </a:extLst>
          </p:cNvPr>
          <p:cNvSpPr/>
          <p:nvPr/>
        </p:nvSpPr>
        <p:spPr>
          <a:xfrm>
            <a:off x="2790091" y="0"/>
            <a:ext cx="3059723" cy="1730697"/>
          </a:xfrm>
          <a:custGeom>
            <a:avLst/>
            <a:gdLst>
              <a:gd name="connsiteX0" fmla="*/ 25120 w 3059723"/>
              <a:gd name="connsiteY0" fmla="*/ 1703196 h 1728316"/>
              <a:gd name="connsiteX1" fmla="*/ 693336 w 3059723"/>
              <a:gd name="connsiteY1" fmla="*/ 1728316 h 1728316"/>
              <a:gd name="connsiteX2" fmla="*/ 753626 w 3059723"/>
              <a:gd name="connsiteY2" fmla="*/ 1657978 h 1728316"/>
              <a:gd name="connsiteX3" fmla="*/ 763674 w 3059723"/>
              <a:gd name="connsiteY3" fmla="*/ 1577591 h 1728316"/>
              <a:gd name="connsiteX4" fmla="*/ 718457 w 3059723"/>
              <a:gd name="connsiteY4" fmla="*/ 1477108 h 1728316"/>
              <a:gd name="connsiteX5" fmla="*/ 844061 w 3059723"/>
              <a:gd name="connsiteY5" fmla="*/ 1457011 h 1728316"/>
              <a:gd name="connsiteX6" fmla="*/ 839037 w 3059723"/>
              <a:gd name="connsiteY6" fmla="*/ 1376624 h 1728316"/>
              <a:gd name="connsiteX7" fmla="*/ 753626 w 3059723"/>
              <a:gd name="connsiteY7" fmla="*/ 1376624 h 1728316"/>
              <a:gd name="connsiteX8" fmla="*/ 818940 w 3059723"/>
              <a:gd name="connsiteY8" fmla="*/ 1281165 h 1728316"/>
              <a:gd name="connsiteX9" fmla="*/ 944545 w 3059723"/>
              <a:gd name="connsiteY9" fmla="*/ 1170633 h 1728316"/>
              <a:gd name="connsiteX10" fmla="*/ 1105318 w 3059723"/>
              <a:gd name="connsiteY10" fmla="*/ 1060101 h 1728316"/>
              <a:gd name="connsiteX11" fmla="*/ 1125415 w 3059723"/>
              <a:gd name="connsiteY11" fmla="*/ 1100295 h 1728316"/>
              <a:gd name="connsiteX12" fmla="*/ 1034980 w 3059723"/>
              <a:gd name="connsiteY12" fmla="*/ 1291213 h 1728316"/>
              <a:gd name="connsiteX13" fmla="*/ 1095270 w 3059723"/>
              <a:gd name="connsiteY13" fmla="*/ 1316334 h 1728316"/>
              <a:gd name="connsiteX14" fmla="*/ 1225898 w 3059723"/>
              <a:gd name="connsiteY14" fmla="*/ 1095270 h 1728316"/>
              <a:gd name="connsiteX15" fmla="*/ 1230923 w 3059723"/>
              <a:gd name="connsiteY15" fmla="*/ 1014884 h 1728316"/>
              <a:gd name="connsiteX16" fmla="*/ 1356527 w 3059723"/>
              <a:gd name="connsiteY16" fmla="*/ 944545 h 1728316"/>
              <a:gd name="connsiteX17" fmla="*/ 1557494 w 3059723"/>
              <a:gd name="connsiteY17" fmla="*/ 919424 h 1728316"/>
              <a:gd name="connsiteX18" fmla="*/ 1728316 w 3059723"/>
              <a:gd name="connsiteY18" fmla="*/ 914400 h 1728316"/>
              <a:gd name="connsiteX19" fmla="*/ 1843872 w 3059723"/>
              <a:gd name="connsiteY19" fmla="*/ 959618 h 1728316"/>
              <a:gd name="connsiteX20" fmla="*/ 1868993 w 3059723"/>
              <a:gd name="connsiteY20" fmla="*/ 984738 h 1728316"/>
              <a:gd name="connsiteX21" fmla="*/ 1868993 w 3059723"/>
              <a:gd name="connsiteY21" fmla="*/ 1050053 h 1728316"/>
              <a:gd name="connsiteX22" fmla="*/ 1929283 w 3059723"/>
              <a:gd name="connsiteY22" fmla="*/ 1070149 h 1728316"/>
              <a:gd name="connsiteX23" fmla="*/ 1989573 w 3059723"/>
              <a:gd name="connsiteY23" fmla="*/ 1045029 h 1728316"/>
              <a:gd name="connsiteX24" fmla="*/ 2074984 w 3059723"/>
              <a:gd name="connsiteY24" fmla="*/ 1045029 h 1728316"/>
              <a:gd name="connsiteX25" fmla="*/ 2195564 w 3059723"/>
              <a:gd name="connsiteY25" fmla="*/ 1140488 h 1728316"/>
              <a:gd name="connsiteX26" fmla="*/ 2260879 w 3059723"/>
              <a:gd name="connsiteY26" fmla="*/ 1276141 h 1728316"/>
              <a:gd name="connsiteX27" fmla="*/ 2014694 w 3059723"/>
              <a:gd name="connsiteY27" fmla="*/ 1165609 h 1728316"/>
              <a:gd name="connsiteX28" fmla="*/ 1959428 w 3059723"/>
              <a:gd name="connsiteY28" fmla="*/ 1215851 h 1728316"/>
              <a:gd name="connsiteX29" fmla="*/ 2230734 w 3059723"/>
              <a:gd name="connsiteY29" fmla="*/ 1331407 h 1728316"/>
              <a:gd name="connsiteX30" fmla="*/ 2230734 w 3059723"/>
              <a:gd name="connsiteY30" fmla="*/ 1331407 h 1728316"/>
              <a:gd name="connsiteX31" fmla="*/ 2205613 w 3059723"/>
              <a:gd name="connsiteY31" fmla="*/ 1421842 h 1728316"/>
              <a:gd name="connsiteX32" fmla="*/ 2255855 w 3059723"/>
              <a:gd name="connsiteY32" fmla="*/ 1467059 h 1728316"/>
              <a:gd name="connsiteX33" fmla="*/ 2220685 w 3059723"/>
              <a:gd name="connsiteY33" fmla="*/ 1522325 h 1728316"/>
              <a:gd name="connsiteX34" fmla="*/ 2255855 w 3059723"/>
              <a:gd name="connsiteY34" fmla="*/ 1562519 h 1728316"/>
              <a:gd name="connsiteX35" fmla="*/ 2331217 w 3059723"/>
              <a:gd name="connsiteY35" fmla="*/ 1622809 h 1728316"/>
              <a:gd name="connsiteX36" fmla="*/ 2336241 w 3059723"/>
              <a:gd name="connsiteY36" fmla="*/ 1683099 h 1728316"/>
              <a:gd name="connsiteX37" fmla="*/ 3059723 w 3059723"/>
              <a:gd name="connsiteY37" fmla="*/ 1657978 h 1728316"/>
              <a:gd name="connsiteX38" fmla="*/ 3049674 w 3059723"/>
              <a:gd name="connsiteY38" fmla="*/ 5024 h 1728316"/>
              <a:gd name="connsiteX39" fmla="*/ 0 w 3059723"/>
              <a:gd name="connsiteY39" fmla="*/ 0 h 1728316"/>
              <a:gd name="connsiteX40" fmla="*/ 25120 w 3059723"/>
              <a:gd name="connsiteY40" fmla="*/ 1703196 h 1728316"/>
              <a:gd name="connsiteX0" fmla="*/ 25120 w 3059723"/>
              <a:gd name="connsiteY0" fmla="*/ 1703196 h 1728316"/>
              <a:gd name="connsiteX1" fmla="*/ 693336 w 3059723"/>
              <a:gd name="connsiteY1" fmla="*/ 1728316 h 1728316"/>
              <a:gd name="connsiteX2" fmla="*/ 753626 w 3059723"/>
              <a:gd name="connsiteY2" fmla="*/ 1657978 h 1728316"/>
              <a:gd name="connsiteX3" fmla="*/ 763674 w 3059723"/>
              <a:gd name="connsiteY3" fmla="*/ 1577591 h 1728316"/>
              <a:gd name="connsiteX4" fmla="*/ 718457 w 3059723"/>
              <a:gd name="connsiteY4" fmla="*/ 1477108 h 1728316"/>
              <a:gd name="connsiteX5" fmla="*/ 844061 w 3059723"/>
              <a:gd name="connsiteY5" fmla="*/ 1457011 h 1728316"/>
              <a:gd name="connsiteX6" fmla="*/ 839037 w 3059723"/>
              <a:gd name="connsiteY6" fmla="*/ 1376624 h 1728316"/>
              <a:gd name="connsiteX7" fmla="*/ 753626 w 3059723"/>
              <a:gd name="connsiteY7" fmla="*/ 1376624 h 1728316"/>
              <a:gd name="connsiteX8" fmla="*/ 818940 w 3059723"/>
              <a:gd name="connsiteY8" fmla="*/ 1281165 h 1728316"/>
              <a:gd name="connsiteX9" fmla="*/ 944545 w 3059723"/>
              <a:gd name="connsiteY9" fmla="*/ 1170633 h 1728316"/>
              <a:gd name="connsiteX10" fmla="*/ 1105318 w 3059723"/>
              <a:gd name="connsiteY10" fmla="*/ 1060101 h 1728316"/>
              <a:gd name="connsiteX11" fmla="*/ 1125415 w 3059723"/>
              <a:gd name="connsiteY11" fmla="*/ 1100295 h 1728316"/>
              <a:gd name="connsiteX12" fmla="*/ 1034980 w 3059723"/>
              <a:gd name="connsiteY12" fmla="*/ 1291213 h 1728316"/>
              <a:gd name="connsiteX13" fmla="*/ 1107177 w 3059723"/>
              <a:gd name="connsiteY13" fmla="*/ 1328240 h 1728316"/>
              <a:gd name="connsiteX14" fmla="*/ 1225898 w 3059723"/>
              <a:gd name="connsiteY14" fmla="*/ 1095270 h 1728316"/>
              <a:gd name="connsiteX15" fmla="*/ 1230923 w 3059723"/>
              <a:gd name="connsiteY15" fmla="*/ 1014884 h 1728316"/>
              <a:gd name="connsiteX16" fmla="*/ 1356527 w 3059723"/>
              <a:gd name="connsiteY16" fmla="*/ 944545 h 1728316"/>
              <a:gd name="connsiteX17" fmla="*/ 1557494 w 3059723"/>
              <a:gd name="connsiteY17" fmla="*/ 919424 h 1728316"/>
              <a:gd name="connsiteX18" fmla="*/ 1728316 w 3059723"/>
              <a:gd name="connsiteY18" fmla="*/ 914400 h 1728316"/>
              <a:gd name="connsiteX19" fmla="*/ 1843872 w 3059723"/>
              <a:gd name="connsiteY19" fmla="*/ 959618 h 1728316"/>
              <a:gd name="connsiteX20" fmla="*/ 1868993 w 3059723"/>
              <a:gd name="connsiteY20" fmla="*/ 984738 h 1728316"/>
              <a:gd name="connsiteX21" fmla="*/ 1868993 w 3059723"/>
              <a:gd name="connsiteY21" fmla="*/ 1050053 h 1728316"/>
              <a:gd name="connsiteX22" fmla="*/ 1929283 w 3059723"/>
              <a:gd name="connsiteY22" fmla="*/ 1070149 h 1728316"/>
              <a:gd name="connsiteX23" fmla="*/ 1989573 w 3059723"/>
              <a:gd name="connsiteY23" fmla="*/ 1045029 h 1728316"/>
              <a:gd name="connsiteX24" fmla="*/ 2074984 w 3059723"/>
              <a:gd name="connsiteY24" fmla="*/ 1045029 h 1728316"/>
              <a:gd name="connsiteX25" fmla="*/ 2195564 w 3059723"/>
              <a:gd name="connsiteY25" fmla="*/ 1140488 h 1728316"/>
              <a:gd name="connsiteX26" fmla="*/ 2260879 w 3059723"/>
              <a:gd name="connsiteY26" fmla="*/ 1276141 h 1728316"/>
              <a:gd name="connsiteX27" fmla="*/ 2014694 w 3059723"/>
              <a:gd name="connsiteY27" fmla="*/ 1165609 h 1728316"/>
              <a:gd name="connsiteX28" fmla="*/ 1959428 w 3059723"/>
              <a:gd name="connsiteY28" fmla="*/ 1215851 h 1728316"/>
              <a:gd name="connsiteX29" fmla="*/ 2230734 w 3059723"/>
              <a:gd name="connsiteY29" fmla="*/ 1331407 h 1728316"/>
              <a:gd name="connsiteX30" fmla="*/ 2230734 w 3059723"/>
              <a:gd name="connsiteY30" fmla="*/ 1331407 h 1728316"/>
              <a:gd name="connsiteX31" fmla="*/ 2205613 w 3059723"/>
              <a:gd name="connsiteY31" fmla="*/ 1421842 h 1728316"/>
              <a:gd name="connsiteX32" fmla="*/ 2255855 w 3059723"/>
              <a:gd name="connsiteY32" fmla="*/ 1467059 h 1728316"/>
              <a:gd name="connsiteX33" fmla="*/ 2220685 w 3059723"/>
              <a:gd name="connsiteY33" fmla="*/ 1522325 h 1728316"/>
              <a:gd name="connsiteX34" fmla="*/ 2255855 w 3059723"/>
              <a:gd name="connsiteY34" fmla="*/ 1562519 h 1728316"/>
              <a:gd name="connsiteX35" fmla="*/ 2331217 w 3059723"/>
              <a:gd name="connsiteY35" fmla="*/ 1622809 h 1728316"/>
              <a:gd name="connsiteX36" fmla="*/ 2336241 w 3059723"/>
              <a:gd name="connsiteY36" fmla="*/ 1683099 h 1728316"/>
              <a:gd name="connsiteX37" fmla="*/ 3059723 w 3059723"/>
              <a:gd name="connsiteY37" fmla="*/ 1657978 h 1728316"/>
              <a:gd name="connsiteX38" fmla="*/ 3049674 w 3059723"/>
              <a:gd name="connsiteY38" fmla="*/ 5024 h 1728316"/>
              <a:gd name="connsiteX39" fmla="*/ 0 w 3059723"/>
              <a:gd name="connsiteY39" fmla="*/ 0 h 1728316"/>
              <a:gd name="connsiteX40" fmla="*/ 25120 w 3059723"/>
              <a:gd name="connsiteY40" fmla="*/ 1703196 h 1728316"/>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18457 w 3059723"/>
              <a:gd name="connsiteY4" fmla="*/ 1477108 h 1730697"/>
              <a:gd name="connsiteX5" fmla="*/ 844061 w 3059723"/>
              <a:gd name="connsiteY5" fmla="*/ 1457011 h 1730697"/>
              <a:gd name="connsiteX6" fmla="*/ 839037 w 3059723"/>
              <a:gd name="connsiteY6" fmla="*/ 1376624 h 1730697"/>
              <a:gd name="connsiteX7" fmla="*/ 753626 w 3059723"/>
              <a:gd name="connsiteY7" fmla="*/ 1376624 h 1730697"/>
              <a:gd name="connsiteX8" fmla="*/ 818940 w 3059723"/>
              <a:gd name="connsiteY8" fmla="*/ 1281165 h 1730697"/>
              <a:gd name="connsiteX9" fmla="*/ 944545 w 3059723"/>
              <a:gd name="connsiteY9" fmla="*/ 1170633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44061 w 3059723"/>
              <a:gd name="connsiteY5" fmla="*/ 1457011 h 1730697"/>
              <a:gd name="connsiteX6" fmla="*/ 839037 w 3059723"/>
              <a:gd name="connsiteY6" fmla="*/ 1376624 h 1730697"/>
              <a:gd name="connsiteX7" fmla="*/ 753626 w 3059723"/>
              <a:gd name="connsiteY7" fmla="*/ 1376624 h 1730697"/>
              <a:gd name="connsiteX8" fmla="*/ 818940 w 3059723"/>
              <a:gd name="connsiteY8" fmla="*/ 1281165 h 1730697"/>
              <a:gd name="connsiteX9" fmla="*/ 944545 w 3059723"/>
              <a:gd name="connsiteY9" fmla="*/ 1170633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44061 w 3059723"/>
              <a:gd name="connsiteY5" fmla="*/ 1457011 h 1730697"/>
              <a:gd name="connsiteX6" fmla="*/ 822369 w 3059723"/>
              <a:gd name="connsiteY6" fmla="*/ 1374242 h 1730697"/>
              <a:gd name="connsiteX7" fmla="*/ 753626 w 3059723"/>
              <a:gd name="connsiteY7" fmla="*/ 1376624 h 1730697"/>
              <a:gd name="connsiteX8" fmla="*/ 818940 w 3059723"/>
              <a:gd name="connsiteY8" fmla="*/ 1281165 h 1730697"/>
              <a:gd name="connsiteX9" fmla="*/ 944545 w 3059723"/>
              <a:gd name="connsiteY9" fmla="*/ 1170633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44061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44545 w 3059723"/>
              <a:gd name="connsiteY9" fmla="*/ 1170633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44545 w 3059723"/>
              <a:gd name="connsiteY9" fmla="*/ 1170633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4980 w 3059723"/>
              <a:gd name="connsiteY12" fmla="*/ 1291213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107177 w 3059723"/>
              <a:gd name="connsiteY13" fmla="*/ 1328240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225898 w 3059723"/>
              <a:gd name="connsiteY14" fmla="*/ 1095270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213992 w 3059723"/>
              <a:gd name="connsiteY14" fmla="*/ 1119083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213992 w 3059723"/>
              <a:gd name="connsiteY14" fmla="*/ 1119083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5417 w 3059723"/>
              <a:gd name="connsiteY14" fmla="*/ 1166708 h 1730697"/>
              <a:gd name="connsiteX15" fmla="*/ 1230923 w 3059723"/>
              <a:gd name="connsiteY15" fmla="*/ 1014884 h 1730697"/>
              <a:gd name="connsiteX16" fmla="*/ 1356527 w 3059723"/>
              <a:gd name="connsiteY16" fmla="*/ 944545 h 1730697"/>
              <a:gd name="connsiteX17" fmla="*/ 1557494 w 3059723"/>
              <a:gd name="connsiteY17" fmla="*/ 919424 h 1730697"/>
              <a:gd name="connsiteX18" fmla="*/ 1728316 w 3059723"/>
              <a:gd name="connsiteY18" fmla="*/ 914400 h 1730697"/>
              <a:gd name="connsiteX19" fmla="*/ 1843872 w 3059723"/>
              <a:gd name="connsiteY19" fmla="*/ 959618 h 1730697"/>
              <a:gd name="connsiteX20" fmla="*/ 1868993 w 3059723"/>
              <a:gd name="connsiteY20" fmla="*/ 984738 h 1730697"/>
              <a:gd name="connsiteX21" fmla="*/ 1868993 w 3059723"/>
              <a:gd name="connsiteY21" fmla="*/ 1050053 h 1730697"/>
              <a:gd name="connsiteX22" fmla="*/ 1929283 w 3059723"/>
              <a:gd name="connsiteY22" fmla="*/ 1070149 h 1730697"/>
              <a:gd name="connsiteX23" fmla="*/ 1989573 w 3059723"/>
              <a:gd name="connsiteY23" fmla="*/ 1045029 h 1730697"/>
              <a:gd name="connsiteX24" fmla="*/ 2074984 w 3059723"/>
              <a:gd name="connsiteY24" fmla="*/ 1045029 h 1730697"/>
              <a:gd name="connsiteX25" fmla="*/ 2195564 w 3059723"/>
              <a:gd name="connsiteY25" fmla="*/ 1140488 h 1730697"/>
              <a:gd name="connsiteX26" fmla="*/ 2260879 w 3059723"/>
              <a:gd name="connsiteY26" fmla="*/ 1276141 h 1730697"/>
              <a:gd name="connsiteX27" fmla="*/ 2014694 w 3059723"/>
              <a:gd name="connsiteY27" fmla="*/ 1165609 h 1730697"/>
              <a:gd name="connsiteX28" fmla="*/ 1959428 w 3059723"/>
              <a:gd name="connsiteY28" fmla="*/ 1215851 h 1730697"/>
              <a:gd name="connsiteX29" fmla="*/ 2230734 w 3059723"/>
              <a:gd name="connsiteY29" fmla="*/ 1331407 h 1730697"/>
              <a:gd name="connsiteX30" fmla="*/ 2230734 w 3059723"/>
              <a:gd name="connsiteY30" fmla="*/ 1331407 h 1730697"/>
              <a:gd name="connsiteX31" fmla="*/ 2205613 w 3059723"/>
              <a:gd name="connsiteY31" fmla="*/ 1421842 h 1730697"/>
              <a:gd name="connsiteX32" fmla="*/ 2255855 w 3059723"/>
              <a:gd name="connsiteY32" fmla="*/ 1467059 h 1730697"/>
              <a:gd name="connsiteX33" fmla="*/ 2220685 w 3059723"/>
              <a:gd name="connsiteY33" fmla="*/ 1522325 h 1730697"/>
              <a:gd name="connsiteX34" fmla="*/ 2255855 w 3059723"/>
              <a:gd name="connsiteY34" fmla="*/ 1562519 h 1730697"/>
              <a:gd name="connsiteX35" fmla="*/ 2331217 w 3059723"/>
              <a:gd name="connsiteY35" fmla="*/ 1622809 h 1730697"/>
              <a:gd name="connsiteX36" fmla="*/ 2336241 w 3059723"/>
              <a:gd name="connsiteY36" fmla="*/ 1683099 h 1730697"/>
              <a:gd name="connsiteX37" fmla="*/ 3059723 w 3059723"/>
              <a:gd name="connsiteY37" fmla="*/ 1657978 h 1730697"/>
              <a:gd name="connsiteX38" fmla="*/ 3049674 w 3059723"/>
              <a:gd name="connsiteY38" fmla="*/ 5024 h 1730697"/>
              <a:gd name="connsiteX39" fmla="*/ 0 w 3059723"/>
              <a:gd name="connsiteY39" fmla="*/ 0 h 1730697"/>
              <a:gd name="connsiteX40" fmla="*/ 25120 w 3059723"/>
              <a:gd name="connsiteY40"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5417 w 3059723"/>
              <a:gd name="connsiteY14" fmla="*/ 1166708 h 1730697"/>
              <a:gd name="connsiteX15" fmla="*/ 1271613 w 3059723"/>
              <a:gd name="connsiteY15" fmla="*/ 1347788 h 1730697"/>
              <a:gd name="connsiteX16" fmla="*/ 1230923 w 3059723"/>
              <a:gd name="connsiteY16" fmla="*/ 1014884 h 1730697"/>
              <a:gd name="connsiteX17" fmla="*/ 1356527 w 3059723"/>
              <a:gd name="connsiteY17" fmla="*/ 944545 h 1730697"/>
              <a:gd name="connsiteX18" fmla="*/ 1557494 w 3059723"/>
              <a:gd name="connsiteY18" fmla="*/ 919424 h 1730697"/>
              <a:gd name="connsiteX19" fmla="*/ 1728316 w 3059723"/>
              <a:gd name="connsiteY19" fmla="*/ 914400 h 1730697"/>
              <a:gd name="connsiteX20" fmla="*/ 1843872 w 3059723"/>
              <a:gd name="connsiteY20" fmla="*/ 959618 h 1730697"/>
              <a:gd name="connsiteX21" fmla="*/ 1868993 w 3059723"/>
              <a:gd name="connsiteY21" fmla="*/ 984738 h 1730697"/>
              <a:gd name="connsiteX22" fmla="*/ 1868993 w 3059723"/>
              <a:gd name="connsiteY22" fmla="*/ 1050053 h 1730697"/>
              <a:gd name="connsiteX23" fmla="*/ 1929283 w 3059723"/>
              <a:gd name="connsiteY23" fmla="*/ 1070149 h 1730697"/>
              <a:gd name="connsiteX24" fmla="*/ 1989573 w 3059723"/>
              <a:gd name="connsiteY24" fmla="*/ 1045029 h 1730697"/>
              <a:gd name="connsiteX25" fmla="*/ 2074984 w 3059723"/>
              <a:gd name="connsiteY25" fmla="*/ 1045029 h 1730697"/>
              <a:gd name="connsiteX26" fmla="*/ 2195564 w 3059723"/>
              <a:gd name="connsiteY26" fmla="*/ 1140488 h 1730697"/>
              <a:gd name="connsiteX27" fmla="*/ 2260879 w 3059723"/>
              <a:gd name="connsiteY27" fmla="*/ 1276141 h 1730697"/>
              <a:gd name="connsiteX28" fmla="*/ 2014694 w 3059723"/>
              <a:gd name="connsiteY28" fmla="*/ 1165609 h 1730697"/>
              <a:gd name="connsiteX29" fmla="*/ 1959428 w 3059723"/>
              <a:gd name="connsiteY29" fmla="*/ 1215851 h 1730697"/>
              <a:gd name="connsiteX30" fmla="*/ 2230734 w 3059723"/>
              <a:gd name="connsiteY30" fmla="*/ 1331407 h 1730697"/>
              <a:gd name="connsiteX31" fmla="*/ 2230734 w 3059723"/>
              <a:gd name="connsiteY31" fmla="*/ 1331407 h 1730697"/>
              <a:gd name="connsiteX32" fmla="*/ 2205613 w 3059723"/>
              <a:gd name="connsiteY32" fmla="*/ 1421842 h 1730697"/>
              <a:gd name="connsiteX33" fmla="*/ 2255855 w 3059723"/>
              <a:gd name="connsiteY33" fmla="*/ 1467059 h 1730697"/>
              <a:gd name="connsiteX34" fmla="*/ 2220685 w 3059723"/>
              <a:gd name="connsiteY34" fmla="*/ 1522325 h 1730697"/>
              <a:gd name="connsiteX35" fmla="*/ 2255855 w 3059723"/>
              <a:gd name="connsiteY35" fmla="*/ 1562519 h 1730697"/>
              <a:gd name="connsiteX36" fmla="*/ 2331217 w 3059723"/>
              <a:gd name="connsiteY36" fmla="*/ 1622809 h 1730697"/>
              <a:gd name="connsiteX37" fmla="*/ 2336241 w 3059723"/>
              <a:gd name="connsiteY37" fmla="*/ 1683099 h 1730697"/>
              <a:gd name="connsiteX38" fmla="*/ 3059723 w 3059723"/>
              <a:gd name="connsiteY38" fmla="*/ 1657978 h 1730697"/>
              <a:gd name="connsiteX39" fmla="*/ 3049674 w 3059723"/>
              <a:gd name="connsiteY39" fmla="*/ 5024 h 1730697"/>
              <a:gd name="connsiteX40" fmla="*/ 0 w 3059723"/>
              <a:gd name="connsiteY40" fmla="*/ 0 h 1730697"/>
              <a:gd name="connsiteX41" fmla="*/ 25120 w 3059723"/>
              <a:gd name="connsiteY41"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5417 w 3059723"/>
              <a:gd name="connsiteY14" fmla="*/ 1166708 h 1730697"/>
              <a:gd name="connsiteX15" fmla="*/ 1271613 w 3059723"/>
              <a:gd name="connsiteY15" fmla="*/ 1347788 h 1730697"/>
              <a:gd name="connsiteX16" fmla="*/ 1304951 w 3059723"/>
              <a:gd name="connsiteY16" fmla="*/ 1316831 h 1730697"/>
              <a:gd name="connsiteX17" fmla="*/ 1230923 w 3059723"/>
              <a:gd name="connsiteY17" fmla="*/ 1014884 h 1730697"/>
              <a:gd name="connsiteX18" fmla="*/ 1356527 w 3059723"/>
              <a:gd name="connsiteY18" fmla="*/ 944545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5417 w 3059723"/>
              <a:gd name="connsiteY14" fmla="*/ 1166708 h 1730697"/>
              <a:gd name="connsiteX15" fmla="*/ 1271613 w 3059723"/>
              <a:gd name="connsiteY15" fmla="*/ 1347788 h 1730697"/>
              <a:gd name="connsiteX16" fmla="*/ 1304951 w 3059723"/>
              <a:gd name="connsiteY16" fmla="*/ 1316831 h 1730697"/>
              <a:gd name="connsiteX17" fmla="*/ 1230923 w 3059723"/>
              <a:gd name="connsiteY17" fmla="*/ 1014884 h 1730697"/>
              <a:gd name="connsiteX18" fmla="*/ 1356527 w 3059723"/>
              <a:gd name="connsiteY18" fmla="*/ 944545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5417 w 3059723"/>
              <a:gd name="connsiteY14" fmla="*/ 1166708 h 1730697"/>
              <a:gd name="connsiteX15" fmla="*/ 1264469 w 3059723"/>
              <a:gd name="connsiteY15" fmla="*/ 1321594 h 1730697"/>
              <a:gd name="connsiteX16" fmla="*/ 1304951 w 3059723"/>
              <a:gd name="connsiteY16" fmla="*/ 1316831 h 1730697"/>
              <a:gd name="connsiteX17" fmla="*/ 1230923 w 3059723"/>
              <a:gd name="connsiteY17" fmla="*/ 1014884 h 1730697"/>
              <a:gd name="connsiteX18" fmla="*/ 1356527 w 3059723"/>
              <a:gd name="connsiteY18" fmla="*/ 944545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0923 w 3059723"/>
              <a:gd name="connsiteY17" fmla="*/ 1014884 h 1730697"/>
              <a:gd name="connsiteX18" fmla="*/ 1356527 w 3059723"/>
              <a:gd name="connsiteY18" fmla="*/ 944545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56527 w 3059723"/>
              <a:gd name="connsiteY18" fmla="*/ 944545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22369 w 3059723"/>
              <a:gd name="connsiteY6" fmla="*/ 1374242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27837 w 3059723"/>
              <a:gd name="connsiteY12" fmla="*/ 1315026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74984 w 3059723"/>
              <a:gd name="connsiteY26" fmla="*/ 1045029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2014694 w 3059723"/>
              <a:gd name="connsiteY29" fmla="*/ 1165609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1995644 w 3059723"/>
              <a:gd name="connsiteY29" fmla="*/ 1172753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31217 w 3059723"/>
              <a:gd name="connsiteY37" fmla="*/ 1622809 h 1730697"/>
              <a:gd name="connsiteX38" fmla="*/ 2336241 w 3059723"/>
              <a:gd name="connsiteY38" fmla="*/ 1683099 h 1730697"/>
              <a:gd name="connsiteX39" fmla="*/ 3059723 w 3059723"/>
              <a:gd name="connsiteY39" fmla="*/ 1657978 h 1730697"/>
              <a:gd name="connsiteX40" fmla="*/ 3049674 w 3059723"/>
              <a:gd name="connsiteY40" fmla="*/ 5024 h 1730697"/>
              <a:gd name="connsiteX41" fmla="*/ 0 w 3059723"/>
              <a:gd name="connsiteY41" fmla="*/ 0 h 1730697"/>
              <a:gd name="connsiteX42" fmla="*/ 25120 w 3059723"/>
              <a:gd name="connsiteY42"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1995644 w 3059723"/>
              <a:gd name="connsiteY29" fmla="*/ 1172753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02695 w 3059723"/>
              <a:gd name="connsiteY37" fmla="*/ 1564481 h 1730697"/>
              <a:gd name="connsiteX38" fmla="*/ 2331217 w 3059723"/>
              <a:gd name="connsiteY38" fmla="*/ 1622809 h 1730697"/>
              <a:gd name="connsiteX39" fmla="*/ 2336241 w 3059723"/>
              <a:gd name="connsiteY39" fmla="*/ 1683099 h 1730697"/>
              <a:gd name="connsiteX40" fmla="*/ 3059723 w 3059723"/>
              <a:gd name="connsiteY40" fmla="*/ 1657978 h 1730697"/>
              <a:gd name="connsiteX41" fmla="*/ 3049674 w 3059723"/>
              <a:gd name="connsiteY41" fmla="*/ 5024 h 1730697"/>
              <a:gd name="connsiteX42" fmla="*/ 0 w 3059723"/>
              <a:gd name="connsiteY42" fmla="*/ 0 h 1730697"/>
              <a:gd name="connsiteX43" fmla="*/ 25120 w 3059723"/>
              <a:gd name="connsiteY43"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1995644 w 3059723"/>
              <a:gd name="connsiteY29" fmla="*/ 1172753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02695 w 3059723"/>
              <a:gd name="connsiteY37" fmla="*/ 1564481 h 1730697"/>
              <a:gd name="connsiteX38" fmla="*/ 2331217 w 3059723"/>
              <a:gd name="connsiteY38" fmla="*/ 1622809 h 1730697"/>
              <a:gd name="connsiteX39" fmla="*/ 2324335 w 3059723"/>
              <a:gd name="connsiteY39" fmla="*/ 1706912 h 1730697"/>
              <a:gd name="connsiteX40" fmla="*/ 3059723 w 3059723"/>
              <a:gd name="connsiteY40" fmla="*/ 1657978 h 1730697"/>
              <a:gd name="connsiteX41" fmla="*/ 3049674 w 3059723"/>
              <a:gd name="connsiteY41" fmla="*/ 5024 h 1730697"/>
              <a:gd name="connsiteX42" fmla="*/ 0 w 3059723"/>
              <a:gd name="connsiteY42" fmla="*/ 0 h 1730697"/>
              <a:gd name="connsiteX43" fmla="*/ 25120 w 3059723"/>
              <a:gd name="connsiteY43" fmla="*/ 1703196 h 1730697"/>
              <a:gd name="connsiteX0" fmla="*/ 25120 w 3059723"/>
              <a:gd name="connsiteY0" fmla="*/ 1703196 h 1730697"/>
              <a:gd name="connsiteX1" fmla="*/ 671905 w 3059723"/>
              <a:gd name="connsiteY1" fmla="*/ 1730697 h 1730697"/>
              <a:gd name="connsiteX2" fmla="*/ 753626 w 3059723"/>
              <a:gd name="connsiteY2" fmla="*/ 1657978 h 1730697"/>
              <a:gd name="connsiteX3" fmla="*/ 763674 w 3059723"/>
              <a:gd name="connsiteY3" fmla="*/ 1577591 h 1730697"/>
              <a:gd name="connsiteX4" fmla="*/ 706551 w 3059723"/>
              <a:gd name="connsiteY4" fmla="*/ 1489014 h 1730697"/>
              <a:gd name="connsiteX5" fmla="*/ 836917 w 3059723"/>
              <a:gd name="connsiteY5" fmla="*/ 1457011 h 1730697"/>
              <a:gd name="connsiteX6" fmla="*/ 812844 w 3059723"/>
              <a:gd name="connsiteY6" fmla="*/ 1383767 h 1730697"/>
              <a:gd name="connsiteX7" fmla="*/ 701238 w 3059723"/>
              <a:gd name="connsiteY7" fmla="*/ 1412342 h 1730697"/>
              <a:gd name="connsiteX8" fmla="*/ 818940 w 3059723"/>
              <a:gd name="connsiteY8" fmla="*/ 1281165 h 1730697"/>
              <a:gd name="connsiteX9" fmla="*/ 923113 w 3059723"/>
              <a:gd name="connsiteY9" fmla="*/ 1168252 h 1730697"/>
              <a:gd name="connsiteX10" fmla="*/ 1105318 w 3059723"/>
              <a:gd name="connsiteY10" fmla="*/ 1060101 h 1730697"/>
              <a:gd name="connsiteX11" fmla="*/ 1125415 w 3059723"/>
              <a:gd name="connsiteY11" fmla="*/ 1100295 h 1730697"/>
              <a:gd name="connsiteX12" fmla="*/ 1032599 w 3059723"/>
              <a:gd name="connsiteY12" fmla="*/ 1319789 h 1730697"/>
              <a:gd name="connsiteX13" fmla="*/ 1095271 w 3059723"/>
              <a:gd name="connsiteY13" fmla="*/ 1344908 h 1730697"/>
              <a:gd name="connsiteX14" fmla="*/ 1187799 w 3059723"/>
              <a:gd name="connsiteY14" fmla="*/ 1128608 h 1730697"/>
              <a:gd name="connsiteX15" fmla="*/ 1264469 w 3059723"/>
              <a:gd name="connsiteY15" fmla="*/ 1321594 h 1730697"/>
              <a:gd name="connsiteX16" fmla="*/ 1304951 w 3059723"/>
              <a:gd name="connsiteY16" fmla="*/ 1316831 h 1730697"/>
              <a:gd name="connsiteX17" fmla="*/ 1233305 w 3059723"/>
              <a:gd name="connsiteY17" fmla="*/ 1007740 h 1730697"/>
              <a:gd name="connsiteX18" fmla="*/ 1342240 w 3059723"/>
              <a:gd name="connsiteY18" fmla="*/ 937402 h 1730697"/>
              <a:gd name="connsiteX19" fmla="*/ 1557494 w 3059723"/>
              <a:gd name="connsiteY19" fmla="*/ 919424 h 1730697"/>
              <a:gd name="connsiteX20" fmla="*/ 1728316 w 3059723"/>
              <a:gd name="connsiteY20" fmla="*/ 914400 h 1730697"/>
              <a:gd name="connsiteX21" fmla="*/ 1843872 w 3059723"/>
              <a:gd name="connsiteY21" fmla="*/ 959618 h 1730697"/>
              <a:gd name="connsiteX22" fmla="*/ 1868993 w 3059723"/>
              <a:gd name="connsiteY22" fmla="*/ 984738 h 1730697"/>
              <a:gd name="connsiteX23" fmla="*/ 1868993 w 3059723"/>
              <a:gd name="connsiteY23" fmla="*/ 1050053 h 1730697"/>
              <a:gd name="connsiteX24" fmla="*/ 1929283 w 3059723"/>
              <a:gd name="connsiteY24" fmla="*/ 1070149 h 1730697"/>
              <a:gd name="connsiteX25" fmla="*/ 1989573 w 3059723"/>
              <a:gd name="connsiteY25" fmla="*/ 1045029 h 1730697"/>
              <a:gd name="connsiteX26" fmla="*/ 2060697 w 3059723"/>
              <a:gd name="connsiteY26" fmla="*/ 1033123 h 1730697"/>
              <a:gd name="connsiteX27" fmla="*/ 2195564 w 3059723"/>
              <a:gd name="connsiteY27" fmla="*/ 1140488 h 1730697"/>
              <a:gd name="connsiteX28" fmla="*/ 2260879 w 3059723"/>
              <a:gd name="connsiteY28" fmla="*/ 1276141 h 1730697"/>
              <a:gd name="connsiteX29" fmla="*/ 1995644 w 3059723"/>
              <a:gd name="connsiteY29" fmla="*/ 1172753 h 1730697"/>
              <a:gd name="connsiteX30" fmla="*/ 1959428 w 3059723"/>
              <a:gd name="connsiteY30" fmla="*/ 1215851 h 1730697"/>
              <a:gd name="connsiteX31" fmla="*/ 2230734 w 3059723"/>
              <a:gd name="connsiteY31" fmla="*/ 1331407 h 1730697"/>
              <a:gd name="connsiteX32" fmla="*/ 2230734 w 3059723"/>
              <a:gd name="connsiteY32" fmla="*/ 1331407 h 1730697"/>
              <a:gd name="connsiteX33" fmla="*/ 2205613 w 3059723"/>
              <a:gd name="connsiteY33" fmla="*/ 1421842 h 1730697"/>
              <a:gd name="connsiteX34" fmla="*/ 2255855 w 3059723"/>
              <a:gd name="connsiteY34" fmla="*/ 1467059 h 1730697"/>
              <a:gd name="connsiteX35" fmla="*/ 2220685 w 3059723"/>
              <a:gd name="connsiteY35" fmla="*/ 1522325 h 1730697"/>
              <a:gd name="connsiteX36" fmla="*/ 2255855 w 3059723"/>
              <a:gd name="connsiteY36" fmla="*/ 1562519 h 1730697"/>
              <a:gd name="connsiteX37" fmla="*/ 2302695 w 3059723"/>
              <a:gd name="connsiteY37" fmla="*/ 1564481 h 1730697"/>
              <a:gd name="connsiteX38" fmla="*/ 2331217 w 3059723"/>
              <a:gd name="connsiteY38" fmla="*/ 1622809 h 1730697"/>
              <a:gd name="connsiteX39" fmla="*/ 2324335 w 3059723"/>
              <a:gd name="connsiteY39" fmla="*/ 1706912 h 1730697"/>
              <a:gd name="connsiteX40" fmla="*/ 3059723 w 3059723"/>
              <a:gd name="connsiteY40" fmla="*/ 1657978 h 1730697"/>
              <a:gd name="connsiteX41" fmla="*/ 3052055 w 3059723"/>
              <a:gd name="connsiteY41" fmla="*/ 261 h 1730697"/>
              <a:gd name="connsiteX42" fmla="*/ 0 w 3059723"/>
              <a:gd name="connsiteY42" fmla="*/ 0 h 1730697"/>
              <a:gd name="connsiteX43" fmla="*/ 25120 w 3059723"/>
              <a:gd name="connsiteY43" fmla="*/ 1703196 h 173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59723" h="1730697">
                <a:moveTo>
                  <a:pt x="25120" y="1703196"/>
                </a:moveTo>
                <a:lnTo>
                  <a:pt x="671905" y="1730697"/>
                </a:lnTo>
                <a:lnTo>
                  <a:pt x="753626" y="1657978"/>
                </a:lnTo>
                <a:lnTo>
                  <a:pt x="763674" y="1577591"/>
                </a:lnTo>
                <a:lnTo>
                  <a:pt x="706551" y="1489014"/>
                </a:lnTo>
                <a:lnTo>
                  <a:pt x="836917" y="1457011"/>
                </a:lnTo>
                <a:lnTo>
                  <a:pt x="812844" y="1383767"/>
                </a:lnTo>
                <a:lnTo>
                  <a:pt x="701238" y="1412342"/>
                </a:lnTo>
                <a:lnTo>
                  <a:pt x="818940" y="1281165"/>
                </a:lnTo>
                <a:cubicBezTo>
                  <a:pt x="832232" y="1238765"/>
                  <a:pt x="888389" y="1205890"/>
                  <a:pt x="923113" y="1168252"/>
                </a:cubicBezTo>
                <a:cubicBezTo>
                  <a:pt x="976704" y="1113152"/>
                  <a:pt x="1037440" y="1084245"/>
                  <a:pt x="1105318" y="1060101"/>
                </a:cubicBezTo>
                <a:lnTo>
                  <a:pt x="1125415" y="1100295"/>
                </a:lnTo>
                <a:lnTo>
                  <a:pt x="1032599" y="1319789"/>
                </a:lnTo>
                <a:lnTo>
                  <a:pt x="1095271" y="1344908"/>
                </a:lnTo>
                <a:lnTo>
                  <a:pt x="1187799" y="1128608"/>
                </a:lnTo>
                <a:cubicBezTo>
                  <a:pt x="1208061" y="1086226"/>
                  <a:pt x="1256885" y="1346898"/>
                  <a:pt x="1264469" y="1321594"/>
                </a:cubicBezTo>
                <a:cubicBezTo>
                  <a:pt x="1275660" y="1329549"/>
                  <a:pt x="1290302" y="1329452"/>
                  <a:pt x="1304951" y="1316831"/>
                </a:cubicBezTo>
                <a:cubicBezTo>
                  <a:pt x="1298169" y="1261347"/>
                  <a:pt x="1215978" y="1052722"/>
                  <a:pt x="1233305" y="1007740"/>
                </a:cubicBezTo>
                <a:lnTo>
                  <a:pt x="1342240" y="937402"/>
                </a:lnTo>
                <a:cubicBezTo>
                  <a:pt x="1421135" y="921884"/>
                  <a:pt x="1476218" y="908748"/>
                  <a:pt x="1557494" y="919424"/>
                </a:cubicBezTo>
                <a:lnTo>
                  <a:pt x="1728316" y="914400"/>
                </a:lnTo>
                <a:lnTo>
                  <a:pt x="1843872" y="959618"/>
                </a:lnTo>
                <a:lnTo>
                  <a:pt x="1868993" y="984738"/>
                </a:lnTo>
                <a:lnTo>
                  <a:pt x="1868993" y="1050053"/>
                </a:lnTo>
                <a:lnTo>
                  <a:pt x="1929283" y="1070149"/>
                </a:lnTo>
                <a:lnTo>
                  <a:pt x="1989573" y="1045029"/>
                </a:lnTo>
                <a:cubicBezTo>
                  <a:pt x="2006137" y="1060110"/>
                  <a:pt x="2039370" y="1051379"/>
                  <a:pt x="2060697" y="1033123"/>
                </a:cubicBezTo>
                <a:lnTo>
                  <a:pt x="2195564" y="1140488"/>
                </a:lnTo>
                <a:lnTo>
                  <a:pt x="2260879" y="1276141"/>
                </a:lnTo>
                <a:lnTo>
                  <a:pt x="1995644" y="1172753"/>
                </a:lnTo>
                <a:lnTo>
                  <a:pt x="1959428" y="1215851"/>
                </a:lnTo>
                <a:lnTo>
                  <a:pt x="2230734" y="1331407"/>
                </a:lnTo>
                <a:lnTo>
                  <a:pt x="2230734" y="1331407"/>
                </a:lnTo>
                <a:lnTo>
                  <a:pt x="2205613" y="1421842"/>
                </a:lnTo>
                <a:lnTo>
                  <a:pt x="2255855" y="1467059"/>
                </a:lnTo>
                <a:lnTo>
                  <a:pt x="2220685" y="1522325"/>
                </a:lnTo>
                <a:lnTo>
                  <a:pt x="2255855" y="1562519"/>
                </a:lnTo>
                <a:cubicBezTo>
                  <a:pt x="2268293" y="1571904"/>
                  <a:pt x="2290257" y="1555096"/>
                  <a:pt x="2302695" y="1564481"/>
                </a:cubicBezTo>
                <a:lnTo>
                  <a:pt x="2331217" y="1622809"/>
                </a:lnTo>
                <a:lnTo>
                  <a:pt x="2324335" y="1706912"/>
                </a:lnTo>
                <a:lnTo>
                  <a:pt x="3059723" y="1657978"/>
                </a:lnTo>
                <a:cubicBezTo>
                  <a:pt x="3056373" y="1106993"/>
                  <a:pt x="3055405" y="551246"/>
                  <a:pt x="3052055" y="261"/>
                </a:cubicBezTo>
                <a:lnTo>
                  <a:pt x="0" y="0"/>
                </a:lnTo>
                <a:lnTo>
                  <a:pt x="25120" y="170319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822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8" presetClass="emph" presetSubtype="0" fill="hold" grpId="3" nodeType="withEffect">
                                  <p:stCondLst>
                                    <p:cond delay="0"/>
                                  </p:stCondLst>
                                  <p:childTnLst>
                                    <p:animRot by="4500000">
                                      <p:cBhvr>
                                        <p:cTn id="22" dur="2000" fill="hold"/>
                                        <p:tgtEl>
                                          <p:spTgt spid="5"/>
                                        </p:tgtEl>
                                        <p:attrNameLst>
                                          <p:attrName>r</p:attrName>
                                        </p:attrNameLst>
                                      </p:cBhvr>
                                    </p:animRot>
                                  </p:childTnLst>
                                </p:cTn>
                              </p:par>
                              <p:par>
                                <p:cTn id="23" presetID="8" presetClass="emph" presetSubtype="0" fill="hold" grpId="3" nodeType="withEffect">
                                  <p:stCondLst>
                                    <p:cond delay="0"/>
                                  </p:stCondLst>
                                  <p:childTnLst>
                                    <p:animRot by="4500000">
                                      <p:cBhvr>
                                        <p:cTn id="24" dur="2000" fill="hold"/>
                                        <p:tgtEl>
                                          <p:spTgt spid="6"/>
                                        </p:tgtEl>
                                        <p:attrNameLst>
                                          <p:attrName>r</p:attrName>
                                        </p:attrNameLst>
                                      </p:cBhvr>
                                    </p:animRot>
                                  </p:childTnLst>
                                </p:cTn>
                              </p:par>
                              <p:par>
                                <p:cTn id="25" presetID="42" presetClass="path" presetSubtype="0" accel="50000" decel="50000" fill="hold" grpId="2" nodeType="withEffect">
                                  <p:stCondLst>
                                    <p:cond delay="0"/>
                                  </p:stCondLst>
                                  <p:childTnLst>
                                    <p:animMotion origin="layout" path="M 1.66667E-6 1.48148E-6 L -0.17361 0.18194 " pathEditMode="relative" rAng="0" ptsTypes="AA">
                                      <p:cBhvr>
                                        <p:cTn id="26" dur="2000" fill="hold"/>
                                        <p:tgtEl>
                                          <p:spTgt spid="5"/>
                                        </p:tgtEl>
                                        <p:attrNameLst>
                                          <p:attrName>ppt_x</p:attrName>
                                          <p:attrName>ppt_y</p:attrName>
                                        </p:attrNameLst>
                                      </p:cBhvr>
                                      <p:rCtr x="-8681" y="9097"/>
                                    </p:animMotion>
                                  </p:childTnLst>
                                </p:cTn>
                              </p:par>
                              <p:par>
                                <p:cTn id="27" presetID="42" presetClass="path" presetSubtype="0" accel="50000" decel="50000" fill="hold" grpId="2" nodeType="withEffect">
                                  <p:stCondLst>
                                    <p:cond delay="0"/>
                                  </p:stCondLst>
                                  <p:childTnLst>
                                    <p:animMotion origin="layout" path="M -4.16667E-6 1.85185E-6 L 0.1941 0.10787 " pathEditMode="relative" rAng="0" ptsTypes="AA">
                                      <p:cBhvr>
                                        <p:cTn id="28" dur="2000" fill="hold"/>
                                        <p:tgtEl>
                                          <p:spTgt spid="6"/>
                                        </p:tgtEl>
                                        <p:attrNameLst>
                                          <p:attrName>ppt_x</p:attrName>
                                          <p:attrName>ppt_y</p:attrName>
                                        </p:attrNameLst>
                                      </p:cBhvr>
                                      <p:rCtr x="9705" y="5394"/>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2" nodeType="clickEffect">
                                  <p:stCondLst>
                                    <p:cond delay="0"/>
                                  </p:stCondLst>
                                  <p:childTnLst>
                                    <p:animMotion origin="layout" path="M -3.33333E-6 3.7037E-6 L -0.17413 -0.84977 " pathEditMode="relative" rAng="0" ptsTypes="AA">
                                      <p:cBhvr>
                                        <p:cTn id="45" dur="2000" fill="hold"/>
                                        <p:tgtEl>
                                          <p:spTgt spid="7"/>
                                        </p:tgtEl>
                                        <p:attrNameLst>
                                          <p:attrName>ppt_x</p:attrName>
                                          <p:attrName>ppt_y</p:attrName>
                                        </p:attrNameLst>
                                      </p:cBhvr>
                                      <p:rCtr x="-8715" y="-42500"/>
                                    </p:animMotion>
                                  </p:childTnLst>
                                </p:cTn>
                              </p:par>
                            </p:childTnLst>
                          </p:cTn>
                        </p:par>
                        <p:par>
                          <p:cTn id="46" fill="hold">
                            <p:stCondLst>
                              <p:cond delay="2000"/>
                            </p:stCondLst>
                            <p:childTnLst>
                              <p:par>
                                <p:cTn id="47" presetID="1" presetClass="exit" presetSubtype="0" fill="hold" grpId="1" nodeType="after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P spid="7" grpId="2"/>
      <p:bldP spid="4" grpId="1"/>
      <p:bldP spid="5" grpId="0"/>
      <p:bldP spid="5" grpId="1"/>
      <p:bldP spid="5" grpId="2"/>
      <p:bldP spid="5" grpId="3"/>
      <p:bldP spid="6" grpId="0"/>
      <p:bldP spid="6" grpId="1"/>
      <p:bldP spid="6" grpId="2"/>
      <p:bldP spid="6" grpId="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83573-550C-4AE4-B37E-359DE7B00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3074" name="Rectangle 2"/>
          <p:cNvSpPr>
            <a:spLocks noGrp="1" noChangeArrowheads="1"/>
          </p:cNvSpPr>
          <p:nvPr>
            <p:ph type="title"/>
          </p:nvPr>
        </p:nvSpPr>
        <p:spPr>
          <a:xfrm>
            <a:off x="762000" y="762000"/>
            <a:ext cx="76200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while we do not look at the things which are seen, but at the things which are not seen. For the things which are seen are temporary, but the things which are not seen are eternal.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7A03448-4971-4D1B-A74C-1190AD85E67E}"/>
              </a:ext>
            </a:extLst>
          </p:cNvPr>
          <p:cNvSpPr txBox="1">
            <a:spLocks noChangeArrowheads="1"/>
          </p:cNvSpPr>
          <p:nvPr/>
        </p:nvSpPr>
        <p:spPr bwMode="auto">
          <a:xfrm>
            <a:off x="6057900" y="4185780"/>
            <a:ext cx="2292731" cy="80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89FA8703-A4F8-40C1-AB8F-4A4BA50E90D9}"/>
              </a:ext>
            </a:extLst>
          </p:cNvPr>
          <p:cNvSpPr txBox="1">
            <a:spLocks noChangeArrowheads="1"/>
          </p:cNvSpPr>
          <p:nvPr/>
        </p:nvSpPr>
        <p:spPr bwMode="auto">
          <a:xfrm>
            <a:off x="5974916" y="764087"/>
            <a:ext cx="225851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eternal</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135877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42" presetClass="path" presetSubtype="0" accel="50000" decel="50000" fill="hold" grpId="2" nodeType="withEffect">
                                  <p:stCondLst>
                                    <p:cond delay="0"/>
                                  </p:stCondLst>
                                  <p:childTnLst>
                                    <p:animMotion origin="layout" path="M 2.77778E-6 -1.48148E-6 L -0.01059 -0.50023 " pathEditMode="relative" rAng="0" ptsTypes="AA">
                                      <p:cBhvr>
                                        <p:cTn id="15" dur="2000" fill="hold"/>
                                        <p:tgtEl>
                                          <p:spTgt spid="5"/>
                                        </p:tgtEl>
                                        <p:attrNameLst>
                                          <p:attrName>ppt_x</p:attrName>
                                          <p:attrName>ppt_y</p:attrName>
                                        </p:attrNameLst>
                                      </p:cBhvr>
                                      <p:rCtr x="-538" y="-25023"/>
                                    </p:animMotion>
                                  </p:childTnLst>
                                </p:cTn>
                              </p:par>
                              <p:par>
                                <p:cTn id="16" presetID="10" presetClass="exit" presetSubtype="0" fill="hold" grpId="1" nodeType="withEffect">
                                  <p:stCondLst>
                                    <p:cond delay="0"/>
                                  </p:stCondLst>
                                  <p:childTnLst>
                                    <p:animEffect transition="out" filter="fade">
                                      <p:cBhvr>
                                        <p:cTn id="17" dur="1250"/>
                                        <p:tgtEl>
                                          <p:spTgt spid="3074"/>
                                        </p:tgtEl>
                                      </p:cBhvr>
                                    </p:animEffect>
                                    <p:set>
                                      <p:cBhvr>
                                        <p:cTn id="1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35207-450D-4C5A-AE07-7B3513B5A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32"/>
            <a:ext cx="9221519" cy="6870032"/>
          </a:xfrm>
          <a:prstGeom prst="rect">
            <a:avLst/>
          </a:prstGeom>
        </p:spPr>
      </p:pic>
      <p:sp>
        <p:nvSpPr>
          <p:cNvPr id="4" name="Title 1">
            <a:extLst>
              <a:ext uri="{FF2B5EF4-FFF2-40B4-BE49-F238E27FC236}">
                <a16:creationId xmlns:a16="http://schemas.microsoft.com/office/drawing/2014/main" id="{F3117A5E-1A8D-4830-A55C-E2F9EF854F98}"/>
              </a:ext>
            </a:extLst>
          </p:cNvPr>
          <p:cNvSpPr txBox="1">
            <a:spLocks/>
          </p:cNvSpPr>
          <p:nvPr/>
        </p:nvSpPr>
        <p:spPr>
          <a:xfrm>
            <a:off x="558215" y="3378902"/>
            <a:ext cx="17276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doers</a:t>
            </a:r>
          </a:p>
        </p:txBody>
      </p:sp>
      <p:sp>
        <p:nvSpPr>
          <p:cNvPr id="6" name="Title 1">
            <a:extLst>
              <a:ext uri="{FF2B5EF4-FFF2-40B4-BE49-F238E27FC236}">
                <a16:creationId xmlns:a16="http://schemas.microsoft.com/office/drawing/2014/main" id="{D8246642-0FDE-46EB-B09D-CAE8BC126EB7}"/>
              </a:ext>
            </a:extLst>
          </p:cNvPr>
          <p:cNvSpPr txBox="1">
            <a:spLocks/>
          </p:cNvSpPr>
          <p:nvPr/>
        </p:nvSpPr>
        <p:spPr>
          <a:xfrm>
            <a:off x="673769" y="2702753"/>
            <a:ext cx="58353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just in the sight of God</a:t>
            </a:r>
          </a:p>
        </p:txBody>
      </p:sp>
      <p:sp>
        <p:nvSpPr>
          <p:cNvPr id="8" name="Rectangle 2">
            <a:extLst>
              <a:ext uri="{FF2B5EF4-FFF2-40B4-BE49-F238E27FC236}">
                <a16:creationId xmlns:a16="http://schemas.microsoft.com/office/drawing/2014/main" id="{7BEE9A7D-46E6-4EFF-9B14-2B4863D14BB2}"/>
              </a:ext>
            </a:extLst>
          </p:cNvPr>
          <p:cNvSpPr txBox="1">
            <a:spLocks noChangeArrowheads="1"/>
          </p:cNvSpPr>
          <p:nvPr/>
        </p:nvSpPr>
        <p:spPr bwMode="auto">
          <a:xfrm>
            <a:off x="5974916" y="764087"/>
            <a:ext cx="225851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eternal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Freeform 9">
            <a:extLst>
              <a:ext uri="{FF2B5EF4-FFF2-40B4-BE49-F238E27FC236}">
                <a16:creationId xmlns:a16="http://schemas.microsoft.com/office/drawing/2014/main" id="{02E0D898-5718-44F8-A748-5C7A12AE9D31}"/>
              </a:ext>
            </a:extLst>
          </p:cNvPr>
          <p:cNvSpPr/>
          <p:nvPr/>
        </p:nvSpPr>
        <p:spPr>
          <a:xfrm>
            <a:off x="0" y="0"/>
            <a:ext cx="6318395" cy="2102189"/>
          </a:xfrm>
          <a:custGeom>
            <a:avLst/>
            <a:gdLst>
              <a:gd name="connsiteX0" fmla="*/ 0 w 6299200"/>
              <a:gd name="connsiteY0" fmla="*/ 0 h 2104571"/>
              <a:gd name="connsiteX1" fmla="*/ 3120571 w 6299200"/>
              <a:gd name="connsiteY1" fmla="*/ 43543 h 2104571"/>
              <a:gd name="connsiteX2" fmla="*/ 4107543 w 6299200"/>
              <a:gd name="connsiteY2" fmla="*/ 217714 h 2104571"/>
              <a:gd name="connsiteX3" fmla="*/ 4949371 w 6299200"/>
              <a:gd name="connsiteY3" fmla="*/ 769257 h 2104571"/>
              <a:gd name="connsiteX4" fmla="*/ 6299200 w 6299200"/>
              <a:gd name="connsiteY4" fmla="*/ 2032000 h 2104571"/>
              <a:gd name="connsiteX5" fmla="*/ 29029 w 6299200"/>
              <a:gd name="connsiteY5" fmla="*/ 2104571 h 2104571"/>
              <a:gd name="connsiteX6" fmla="*/ 0 w 6299200"/>
              <a:gd name="connsiteY6" fmla="*/ 0 h 2104571"/>
              <a:gd name="connsiteX0" fmla="*/ 0 w 6315869"/>
              <a:gd name="connsiteY0" fmla="*/ 0 h 2104571"/>
              <a:gd name="connsiteX1" fmla="*/ 3120571 w 6315869"/>
              <a:gd name="connsiteY1" fmla="*/ 43543 h 2104571"/>
              <a:gd name="connsiteX2" fmla="*/ 4107543 w 6315869"/>
              <a:gd name="connsiteY2" fmla="*/ 217714 h 2104571"/>
              <a:gd name="connsiteX3" fmla="*/ 4949371 w 6315869"/>
              <a:gd name="connsiteY3" fmla="*/ 769257 h 2104571"/>
              <a:gd name="connsiteX4" fmla="*/ 6315869 w 6315869"/>
              <a:gd name="connsiteY4" fmla="*/ 2093912 h 2104571"/>
              <a:gd name="connsiteX5" fmla="*/ 29029 w 6315869"/>
              <a:gd name="connsiteY5" fmla="*/ 2104571 h 2104571"/>
              <a:gd name="connsiteX6" fmla="*/ 0 w 6315869"/>
              <a:gd name="connsiteY6" fmla="*/ 0 h 2104571"/>
              <a:gd name="connsiteX0" fmla="*/ 1928 w 6317797"/>
              <a:gd name="connsiteY0" fmla="*/ 0 h 2106952"/>
              <a:gd name="connsiteX1" fmla="*/ 3122499 w 6317797"/>
              <a:gd name="connsiteY1" fmla="*/ 43543 h 2106952"/>
              <a:gd name="connsiteX2" fmla="*/ 4109471 w 6317797"/>
              <a:gd name="connsiteY2" fmla="*/ 217714 h 2106952"/>
              <a:gd name="connsiteX3" fmla="*/ 4951299 w 6317797"/>
              <a:gd name="connsiteY3" fmla="*/ 769257 h 2106952"/>
              <a:gd name="connsiteX4" fmla="*/ 6317797 w 6317797"/>
              <a:gd name="connsiteY4" fmla="*/ 2093912 h 2106952"/>
              <a:gd name="connsiteX5" fmla="*/ 0 w 6317797"/>
              <a:gd name="connsiteY5" fmla="*/ 2106952 h 2106952"/>
              <a:gd name="connsiteX6" fmla="*/ 1928 w 6317797"/>
              <a:gd name="connsiteY6" fmla="*/ 0 h 2106952"/>
              <a:gd name="connsiteX0" fmla="*/ 145 w 6318395"/>
              <a:gd name="connsiteY0" fmla="*/ 0 h 2102189"/>
              <a:gd name="connsiteX1" fmla="*/ 3123097 w 6318395"/>
              <a:gd name="connsiteY1" fmla="*/ 38780 h 2102189"/>
              <a:gd name="connsiteX2" fmla="*/ 4110069 w 6318395"/>
              <a:gd name="connsiteY2" fmla="*/ 212951 h 2102189"/>
              <a:gd name="connsiteX3" fmla="*/ 4951897 w 6318395"/>
              <a:gd name="connsiteY3" fmla="*/ 764494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23097 w 6318395"/>
              <a:gd name="connsiteY1" fmla="*/ 38780 h 2102189"/>
              <a:gd name="connsiteX2" fmla="*/ 4110069 w 6318395"/>
              <a:gd name="connsiteY2" fmla="*/ 212951 h 2102189"/>
              <a:gd name="connsiteX3" fmla="*/ 4951897 w 6318395"/>
              <a:gd name="connsiteY3" fmla="*/ 764494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39766 w 6318395"/>
              <a:gd name="connsiteY1" fmla="*/ 680 h 2102189"/>
              <a:gd name="connsiteX2" fmla="*/ 4110069 w 6318395"/>
              <a:gd name="connsiteY2" fmla="*/ 212951 h 2102189"/>
              <a:gd name="connsiteX3" fmla="*/ 4951897 w 6318395"/>
              <a:gd name="connsiteY3" fmla="*/ 764494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39766 w 6318395"/>
              <a:gd name="connsiteY1" fmla="*/ 680 h 2102189"/>
              <a:gd name="connsiteX2" fmla="*/ 4136263 w 6318395"/>
              <a:gd name="connsiteY2" fmla="*/ 312964 h 2102189"/>
              <a:gd name="connsiteX3" fmla="*/ 4951897 w 6318395"/>
              <a:gd name="connsiteY3" fmla="*/ 764494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39766 w 6318395"/>
              <a:gd name="connsiteY1" fmla="*/ 680 h 2102189"/>
              <a:gd name="connsiteX2" fmla="*/ 4136263 w 6318395"/>
              <a:gd name="connsiteY2" fmla="*/ 312964 h 2102189"/>
              <a:gd name="connsiteX3" fmla="*/ 4854266 w 6318395"/>
              <a:gd name="connsiteY3" fmla="*/ 890700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39766 w 6318395"/>
              <a:gd name="connsiteY1" fmla="*/ 680 h 2102189"/>
              <a:gd name="connsiteX2" fmla="*/ 4136263 w 6318395"/>
              <a:gd name="connsiteY2" fmla="*/ 312964 h 2102189"/>
              <a:gd name="connsiteX3" fmla="*/ 4854266 w 6318395"/>
              <a:gd name="connsiteY3" fmla="*/ 890700 h 2102189"/>
              <a:gd name="connsiteX4" fmla="*/ 6318395 w 6318395"/>
              <a:gd name="connsiteY4" fmla="*/ 2089149 h 2102189"/>
              <a:gd name="connsiteX5" fmla="*/ 598 w 6318395"/>
              <a:gd name="connsiteY5" fmla="*/ 2102189 h 2102189"/>
              <a:gd name="connsiteX6" fmla="*/ 145 w 6318395"/>
              <a:gd name="connsiteY6" fmla="*/ 0 h 2102189"/>
              <a:gd name="connsiteX0" fmla="*/ 145 w 6318395"/>
              <a:gd name="connsiteY0" fmla="*/ 0 h 2102189"/>
              <a:gd name="connsiteX1" fmla="*/ 3139766 w 6318395"/>
              <a:gd name="connsiteY1" fmla="*/ 680 h 2102189"/>
              <a:gd name="connsiteX2" fmla="*/ 4136263 w 6318395"/>
              <a:gd name="connsiteY2" fmla="*/ 312964 h 2102189"/>
              <a:gd name="connsiteX3" fmla="*/ 4854266 w 6318395"/>
              <a:gd name="connsiteY3" fmla="*/ 890700 h 2102189"/>
              <a:gd name="connsiteX4" fmla="*/ 6318395 w 6318395"/>
              <a:gd name="connsiteY4" fmla="*/ 2089149 h 2102189"/>
              <a:gd name="connsiteX5" fmla="*/ 598 w 6318395"/>
              <a:gd name="connsiteY5" fmla="*/ 2102189 h 2102189"/>
              <a:gd name="connsiteX6" fmla="*/ 145 w 6318395"/>
              <a:gd name="connsiteY6" fmla="*/ 0 h 210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8395" h="2102189">
                <a:moveTo>
                  <a:pt x="145" y="0"/>
                </a:moveTo>
                <a:lnTo>
                  <a:pt x="3139766" y="680"/>
                </a:lnTo>
                <a:lnTo>
                  <a:pt x="4136263" y="312964"/>
                </a:lnTo>
                <a:cubicBezTo>
                  <a:pt x="4504184" y="465062"/>
                  <a:pt x="4710182" y="643352"/>
                  <a:pt x="4854266" y="890700"/>
                </a:cubicBezTo>
                <a:lnTo>
                  <a:pt x="6318395" y="2089149"/>
                </a:lnTo>
                <a:lnTo>
                  <a:pt x="598" y="2102189"/>
                </a:lnTo>
                <a:cubicBezTo>
                  <a:pt x="1241" y="1399872"/>
                  <a:pt x="-498" y="702317"/>
                  <a:pt x="145" y="0"/>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9050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not the hearers of the law are just in the sight of God, but the doers of the law will be justified;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2:13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93673EC-6AF2-4E3C-A6B1-54A3B45B0147}"/>
              </a:ext>
            </a:extLst>
          </p:cNvPr>
          <p:cNvSpPr txBox="1">
            <a:spLocks noChangeArrowheads="1"/>
          </p:cNvSpPr>
          <p:nvPr/>
        </p:nvSpPr>
        <p:spPr bwMode="auto">
          <a:xfrm>
            <a:off x="586288" y="3317340"/>
            <a:ext cx="1681624" cy="756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0E2CE0C-893B-4B9E-8DA0-2A8F1F4B7D0D}"/>
              </a:ext>
            </a:extLst>
          </p:cNvPr>
          <p:cNvSpPr txBox="1">
            <a:spLocks noChangeArrowheads="1"/>
          </p:cNvSpPr>
          <p:nvPr/>
        </p:nvSpPr>
        <p:spPr bwMode="auto">
          <a:xfrm>
            <a:off x="710240" y="2643188"/>
            <a:ext cx="5759035" cy="76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 in the sight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0F34E0F-024C-45C1-9C89-FD6182B536FC}"/>
              </a:ext>
            </a:extLst>
          </p:cNvPr>
          <p:cNvSpPr txBox="1">
            <a:spLocks noChangeArrowheads="1"/>
          </p:cNvSpPr>
          <p:nvPr/>
        </p:nvSpPr>
        <p:spPr bwMode="auto">
          <a:xfrm>
            <a:off x="6136105" y="3309938"/>
            <a:ext cx="2274470" cy="76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justified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2512F454-6D53-4F2C-8D2D-B2D989BE7E0D}"/>
              </a:ext>
            </a:extLst>
          </p:cNvPr>
          <p:cNvSpPr txBox="1">
            <a:spLocks noChangeArrowheads="1"/>
          </p:cNvSpPr>
          <p:nvPr/>
        </p:nvSpPr>
        <p:spPr bwMode="auto">
          <a:xfrm>
            <a:off x="6165827" y="2372602"/>
            <a:ext cx="22828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justified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4920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42" presetClass="path" presetSubtype="0" accel="50000" decel="50000" fill="hold" grpId="2" nodeType="withEffect">
                                  <p:stCondLst>
                                    <p:cond delay="0"/>
                                  </p:stCondLst>
                                  <p:childTnLst>
                                    <p:animMotion origin="layout" path="M 2.77778E-7 4.44444E-6 L -0.27222 0.09861 " pathEditMode="relative" rAng="0" ptsTypes="AA">
                                      <p:cBhvr>
                                        <p:cTn id="10" dur="1250" fill="hold"/>
                                        <p:tgtEl>
                                          <p:spTgt spid="8"/>
                                        </p:tgtEl>
                                        <p:attrNameLst>
                                          <p:attrName>ppt_x</p:attrName>
                                          <p:attrName>ppt_y</p:attrName>
                                        </p:attrNameLst>
                                      </p:cBhvr>
                                      <p:rCtr x="-13611" y="4931"/>
                                    </p:animMotion>
                                  </p:childTnLst>
                                </p:cTn>
                              </p:par>
                            </p:childTnLst>
                          </p:cTn>
                        </p:par>
                        <p:par>
                          <p:cTn id="11" fill="hold">
                            <p:stCondLst>
                              <p:cond delay="1250"/>
                            </p:stCondLst>
                            <p:childTnLst>
                              <p:par>
                                <p:cTn id="12" presetID="1" presetClass="exit" presetSubtype="0" fill="hold" grpId="1"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600"/>
                                        <p:tgtEl>
                                          <p:spTgt spid="6"/>
                                        </p:tgtEl>
                                      </p:cBhvr>
                                    </p:animEffect>
                                  </p:childTnLst>
                                </p:cTn>
                              </p:par>
                              <p:par>
                                <p:cTn id="27" presetID="18" presetClass="emph" presetSubtype="0" fill="hold" grpId="1" nodeType="withEffect">
                                  <p:stCondLst>
                                    <p:cond delay="400"/>
                                  </p:stCondLst>
                                  <p:childTnLst>
                                    <p:set>
                                      <p:cBhvr override="childStyle">
                                        <p:cTn id="28" dur="6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6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42" presetClass="path" presetSubtype="0" accel="50000" decel="50000" fill="hold" grpId="2" nodeType="withEffect">
                                  <p:stCondLst>
                                    <p:cond delay="0"/>
                                  </p:stCondLst>
                                  <p:childTnLst>
                                    <p:animMotion origin="layout" path="M -2.5E-6 4.07407E-6 L 0.00417 -0.13565 " pathEditMode="relative" rAng="0" ptsTypes="AA">
                                      <p:cBhvr>
                                        <p:cTn id="38" dur="2000" fill="hold"/>
                                        <p:tgtEl>
                                          <p:spTgt spid="12"/>
                                        </p:tgtEl>
                                        <p:attrNameLst>
                                          <p:attrName>ppt_x</p:attrName>
                                          <p:attrName>ppt_y</p:attrName>
                                        </p:attrNameLst>
                                      </p:cBhvr>
                                      <p:rCtr x="208" y="-6782"/>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1"/>
      <p:bldP spid="8" grpId="2"/>
      <p:bldP spid="3074" grpId="0"/>
      <p:bldP spid="3074" grpId="1"/>
      <p:bldP spid="5" grpId="0"/>
      <p:bldP spid="5" grpId="1"/>
      <p:bldP spid="7" grpId="0"/>
      <p:bldP spid="7" grpId="1"/>
      <p:bldP spid="12" grpId="0"/>
      <p:bldP spid="12"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02A7B-0C5A-490F-B6B7-B83D9A08C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3" y="0"/>
            <a:ext cx="9160043" cy="6858000"/>
          </a:xfrm>
          <a:prstGeom prst="rect">
            <a:avLst/>
          </a:prstGeom>
        </p:spPr>
      </p:pic>
      <p:sp>
        <p:nvSpPr>
          <p:cNvPr id="10" name="Title 1">
            <a:extLst>
              <a:ext uri="{FF2B5EF4-FFF2-40B4-BE49-F238E27FC236}">
                <a16:creationId xmlns:a16="http://schemas.microsoft.com/office/drawing/2014/main" id="{CA0F4A7D-FEF7-4556-9D74-F264A0C35862}"/>
              </a:ext>
            </a:extLst>
          </p:cNvPr>
          <p:cNvSpPr txBox="1">
            <a:spLocks/>
          </p:cNvSpPr>
          <p:nvPr/>
        </p:nvSpPr>
        <p:spPr>
          <a:xfrm>
            <a:off x="623823" y="3118186"/>
            <a:ext cx="298119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His sight</a:t>
            </a:r>
          </a:p>
        </p:txBody>
      </p:sp>
      <p:sp>
        <p:nvSpPr>
          <p:cNvPr id="6" name="Title 1">
            <a:extLst>
              <a:ext uri="{FF2B5EF4-FFF2-40B4-BE49-F238E27FC236}">
                <a16:creationId xmlns:a16="http://schemas.microsoft.com/office/drawing/2014/main" id="{A08127B0-36AA-4BB6-939B-9815E65FF047}"/>
              </a:ext>
            </a:extLst>
          </p:cNvPr>
          <p:cNvSpPr txBox="1">
            <a:spLocks/>
          </p:cNvSpPr>
          <p:nvPr/>
        </p:nvSpPr>
        <p:spPr>
          <a:xfrm>
            <a:off x="5397033" y="1782109"/>
            <a:ext cx="1749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deeds</a:t>
            </a:r>
          </a:p>
        </p:txBody>
      </p:sp>
      <p:sp>
        <p:nvSpPr>
          <p:cNvPr id="8" name="Title 1">
            <a:extLst>
              <a:ext uri="{FF2B5EF4-FFF2-40B4-BE49-F238E27FC236}">
                <a16:creationId xmlns:a16="http://schemas.microsoft.com/office/drawing/2014/main" id="{29A349CC-B35A-49B8-A649-F159D205B198}"/>
              </a:ext>
            </a:extLst>
          </p:cNvPr>
          <p:cNvSpPr txBox="1">
            <a:spLocks/>
          </p:cNvSpPr>
          <p:nvPr/>
        </p:nvSpPr>
        <p:spPr>
          <a:xfrm>
            <a:off x="2499203" y="2450687"/>
            <a:ext cx="59749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flesh will be justified</a:t>
            </a:r>
          </a:p>
        </p:txBody>
      </p:sp>
      <p:sp>
        <p:nvSpPr>
          <p:cNvPr id="5" name="Rectangle 2">
            <a:extLst>
              <a:ext uri="{FF2B5EF4-FFF2-40B4-BE49-F238E27FC236}">
                <a16:creationId xmlns:a16="http://schemas.microsoft.com/office/drawing/2014/main" id="{E4F959EF-6520-428D-82B9-C3709BA47C1B}"/>
              </a:ext>
            </a:extLst>
          </p:cNvPr>
          <p:cNvSpPr txBox="1">
            <a:spLocks noChangeArrowheads="1"/>
          </p:cNvSpPr>
          <p:nvPr/>
        </p:nvSpPr>
        <p:spPr bwMode="auto">
          <a:xfrm>
            <a:off x="4889118" y="3055438"/>
            <a:ext cx="2245107" cy="75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677778" y="1524000"/>
            <a:ext cx="77724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by the deeds of        the law no flesh will be justified in His sight, for by the law is the knowledge of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3:20 </a:t>
            </a:r>
          </a:p>
        </p:txBody>
      </p:sp>
      <p:sp>
        <p:nvSpPr>
          <p:cNvPr id="4" name="Rectangle 2">
            <a:extLst>
              <a:ext uri="{FF2B5EF4-FFF2-40B4-BE49-F238E27FC236}">
                <a16:creationId xmlns:a16="http://schemas.microsoft.com/office/drawing/2014/main" id="{D1211E57-5DB7-49AA-9493-500063195D14}"/>
              </a:ext>
            </a:extLst>
          </p:cNvPr>
          <p:cNvSpPr txBox="1">
            <a:spLocks noChangeArrowheads="1"/>
          </p:cNvSpPr>
          <p:nvPr/>
        </p:nvSpPr>
        <p:spPr bwMode="auto">
          <a:xfrm>
            <a:off x="6165827" y="2372602"/>
            <a:ext cx="22828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justified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D449559-28DD-40B1-A5F2-4DEAF6691074}"/>
              </a:ext>
            </a:extLst>
          </p:cNvPr>
          <p:cNvSpPr txBox="1">
            <a:spLocks noChangeArrowheads="1"/>
          </p:cNvSpPr>
          <p:nvPr/>
        </p:nvSpPr>
        <p:spPr bwMode="auto">
          <a:xfrm>
            <a:off x="5422246" y="1719263"/>
            <a:ext cx="1695310" cy="75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C3AE5F4-F891-442E-86DC-8DBA375C137D}"/>
              </a:ext>
            </a:extLst>
          </p:cNvPr>
          <p:cNvSpPr txBox="1">
            <a:spLocks noChangeArrowheads="1"/>
          </p:cNvSpPr>
          <p:nvPr/>
        </p:nvSpPr>
        <p:spPr bwMode="auto">
          <a:xfrm>
            <a:off x="2508628" y="2386506"/>
            <a:ext cx="5973535" cy="7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flesh will be justified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F30B791-DDE1-4B9A-911D-021D5F78F9CE}"/>
              </a:ext>
            </a:extLst>
          </p:cNvPr>
          <p:cNvSpPr txBox="1">
            <a:spLocks noChangeArrowheads="1"/>
          </p:cNvSpPr>
          <p:nvPr/>
        </p:nvSpPr>
        <p:spPr bwMode="auto">
          <a:xfrm>
            <a:off x="608295" y="3064248"/>
            <a:ext cx="3023111" cy="74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His sight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6832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par>
                                <p:cTn id="30" presetID="18" presetClass="emph" presetSubtype="0" fill="hold" grpId="1" nodeType="withEffect">
                                  <p:stCondLst>
                                    <p:cond delay="400"/>
                                  </p:stCondLst>
                                  <p:childTnLst>
                                    <p:set>
                                      <p:cBhvr override="childStyle">
                                        <p:cTn id="31" dur="6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600"/>
                                        <p:tgtEl>
                                          <p:spTgt spid="9"/>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750"/>
                                  </p:stCondLst>
                                  <p:childTnLst>
                                    <p:set>
                                      <p:cBhvr override="childStyle">
                                        <p:cTn id="39" dur="5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75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6" grpId="0"/>
      <p:bldP spid="6" grpId="1"/>
      <p:bldP spid="6" grpId="2"/>
      <p:bldP spid="8" grpId="0"/>
      <p:bldP spid="8" grpId="1"/>
      <p:bldP spid="8" grpId="2"/>
      <p:bldP spid="5" grpId="0"/>
      <p:bldP spid="3074" grpId="0"/>
      <p:bldP spid="3074" grpId="1"/>
      <p:bldP spid="4" grpId="1"/>
      <p:bldP spid="7" grpId="0"/>
      <p:bldP spid="7" grpId="1"/>
      <p:bldP spid="9" grpId="0"/>
      <p:bldP spid="9"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7FF59-2C62-4DFC-8E28-203FF53CB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36323" y="708819"/>
            <a:ext cx="8271353"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shall we say then?                   Is the law sin? Certainly not!         On the contrary, I would not have known sin except through the law. For I would not have known covetousness unless the law had said, "You shall not covet."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F17D105-1795-48B4-A2C1-D94D9D1237D9}"/>
              </a:ext>
            </a:extLst>
          </p:cNvPr>
          <p:cNvSpPr txBox="1">
            <a:spLocks noChangeArrowheads="1"/>
          </p:cNvSpPr>
          <p:nvPr/>
        </p:nvSpPr>
        <p:spPr bwMode="auto">
          <a:xfrm>
            <a:off x="4889118" y="3055438"/>
            <a:ext cx="2245107" cy="75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3893037-28C1-44D1-BCF0-161DC0B2C9B1}"/>
              </a:ext>
            </a:extLst>
          </p:cNvPr>
          <p:cNvSpPr txBox="1">
            <a:spLocks noChangeArrowheads="1"/>
          </p:cNvSpPr>
          <p:nvPr/>
        </p:nvSpPr>
        <p:spPr bwMode="auto">
          <a:xfrm>
            <a:off x="4889118" y="3055438"/>
            <a:ext cx="2245107" cy="75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E33A5DC-9E1A-43E2-B370-75C1F4A08918}"/>
              </a:ext>
            </a:extLst>
          </p:cNvPr>
          <p:cNvSpPr txBox="1">
            <a:spLocks noChangeArrowheads="1"/>
          </p:cNvSpPr>
          <p:nvPr/>
        </p:nvSpPr>
        <p:spPr bwMode="auto">
          <a:xfrm>
            <a:off x="4889118" y="3055438"/>
            <a:ext cx="2245107" cy="75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46118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175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42" presetClass="path" presetSubtype="0" accel="50000" decel="50000" fill="hold" grpId="1" nodeType="withEffect">
                                  <p:stCondLst>
                                    <p:cond delay="0"/>
                                  </p:stCondLst>
                                  <p:childTnLst>
                                    <p:animMotion origin="layout" path="M 4.72222E-6 4.07407E-6 L -0.36841 -0.24144 " pathEditMode="relative" rAng="0" ptsTypes="AA">
                                      <p:cBhvr>
                                        <p:cTn id="9" dur="2000" fill="hold"/>
                                        <p:tgtEl>
                                          <p:spTgt spid="4"/>
                                        </p:tgtEl>
                                        <p:attrNameLst>
                                          <p:attrName>ppt_x</p:attrName>
                                          <p:attrName>ppt_y</p:attrName>
                                        </p:attrNameLst>
                                      </p:cBhvr>
                                      <p:rCtr x="-18420" y="-12083"/>
                                    </p:animMotion>
                                  </p:childTnLst>
                                </p:cTn>
                              </p:par>
                              <p:par>
                                <p:cTn id="10" presetID="42" presetClass="path" presetSubtype="0" accel="50000" decel="50000" fill="hold" grpId="1" nodeType="withEffect">
                                  <p:stCondLst>
                                    <p:cond delay="0"/>
                                  </p:stCondLst>
                                  <p:childTnLst>
                                    <p:animMotion origin="layout" path="M 4.72222E-6 4.07407E-6 L 0.17083 -0.04537 " pathEditMode="relative" rAng="0" ptsTypes="AA">
                                      <p:cBhvr>
                                        <p:cTn id="11" dur="2000" fill="hold"/>
                                        <p:tgtEl>
                                          <p:spTgt spid="5"/>
                                        </p:tgtEl>
                                        <p:attrNameLst>
                                          <p:attrName>ppt_x</p:attrName>
                                          <p:attrName>ppt_y</p:attrName>
                                        </p:attrNameLst>
                                      </p:cBhvr>
                                      <p:rCtr x="8542" y="-2269"/>
                                    </p:animMotion>
                                  </p:childTnLst>
                                </p:cTn>
                              </p:par>
                              <p:par>
                                <p:cTn id="12" presetID="42" presetClass="path" presetSubtype="0" accel="50000" decel="50000" fill="hold" grpId="1" nodeType="withEffect">
                                  <p:stCondLst>
                                    <p:cond delay="0"/>
                                  </p:stCondLst>
                                  <p:childTnLst>
                                    <p:animMotion origin="layout" path="M 4.72222E-6 4.07407E-6 L 0.05243 0.15069 " pathEditMode="relative" rAng="0" ptsTypes="AA">
                                      <p:cBhvr>
                                        <p:cTn id="13" dur="2000" fill="hold"/>
                                        <p:tgtEl>
                                          <p:spTgt spid="6"/>
                                        </p:tgtEl>
                                        <p:attrNameLst>
                                          <p:attrName>ppt_x</p:attrName>
                                          <p:attrName>ppt_y</p:attrName>
                                        </p:attrNameLst>
                                      </p:cBhvr>
                                      <p:rCtr x="2622" y="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1"/>
      <p:bldP spid="5" grpId="1"/>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6B90-61FF-4CBD-852F-AB78F5A97A79}"/>
              </a:ext>
            </a:extLst>
          </p:cNvPr>
          <p:cNvPicPr>
            <a:picLocks noChangeAspect="1"/>
          </p:cNvPicPr>
          <p:nvPr/>
        </p:nvPicPr>
        <p:blipFill rotWithShape="1">
          <a:blip r:embed="rId4">
            <a:extLst>
              <a:ext uri="{28A0092B-C50C-407E-A947-70E740481C1C}">
                <a14:useLocalDpi xmlns:a14="http://schemas.microsoft.com/office/drawing/2010/main" val="0"/>
              </a:ext>
            </a:extLst>
          </a:blip>
          <a:srcRect b="4255"/>
          <a:stretch/>
        </p:blipFill>
        <p:spPr>
          <a:xfrm>
            <a:off x="0" y="0"/>
            <a:ext cx="9144000"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having been justified by faith, we have peace with God through our Lord Jesus Christ,  through whom also we have access by faith into this grace               in which we stand, and rejoice          in hope of the glory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Christ">
            <a:extLst>
              <a:ext uri="{FF2B5EF4-FFF2-40B4-BE49-F238E27FC236}">
                <a16:creationId xmlns:a16="http://schemas.microsoft.com/office/drawing/2014/main" id="{FEFB4436-662C-4E38-BA46-1659922A4B54}"/>
              </a:ext>
            </a:extLst>
          </p:cNvPr>
          <p:cNvSpPr txBox="1">
            <a:spLocks noChangeArrowheads="1"/>
          </p:cNvSpPr>
          <p:nvPr/>
        </p:nvSpPr>
        <p:spPr bwMode="auto">
          <a:xfrm>
            <a:off x="6283473" y="2047875"/>
            <a:ext cx="1803866" cy="75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Glory">
            <a:extLst>
              <a:ext uri="{FF2B5EF4-FFF2-40B4-BE49-F238E27FC236}">
                <a16:creationId xmlns:a16="http://schemas.microsoft.com/office/drawing/2014/main" id="{7C4F33B6-66B8-4742-876D-84DAC8E7EC2C}"/>
              </a:ext>
            </a:extLst>
          </p:cNvPr>
          <p:cNvSpPr txBox="1">
            <a:spLocks noChangeArrowheads="1"/>
          </p:cNvSpPr>
          <p:nvPr/>
        </p:nvSpPr>
        <p:spPr bwMode="auto">
          <a:xfrm>
            <a:off x="5388770" y="5382471"/>
            <a:ext cx="2288690" cy="78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glory 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God">
            <a:extLst>
              <a:ext uri="{FF2B5EF4-FFF2-40B4-BE49-F238E27FC236}">
                <a16:creationId xmlns:a16="http://schemas.microsoft.com/office/drawing/2014/main" id="{5720245F-AD9E-4204-A51A-A3FF9B6FF8E1}"/>
              </a:ext>
            </a:extLst>
          </p:cNvPr>
          <p:cNvSpPr txBox="1">
            <a:spLocks noChangeArrowheads="1"/>
          </p:cNvSpPr>
          <p:nvPr/>
        </p:nvSpPr>
        <p:spPr bwMode="auto">
          <a:xfrm>
            <a:off x="6736556" y="5383966"/>
            <a:ext cx="1975878" cy="78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97F00A6-1516-446C-8724-A008E5EDD22E}"/>
              </a:ext>
            </a:extLst>
          </p:cNvPr>
          <p:cNvSpPr txBox="1">
            <a:spLocks noChangeArrowheads="1"/>
          </p:cNvSpPr>
          <p:nvPr/>
        </p:nvSpPr>
        <p:spPr bwMode="auto">
          <a:xfrm>
            <a:off x="353291" y="632619"/>
            <a:ext cx="8437418" cy="55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justified by faith</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peace with God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through Jesus Christ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access by faith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grace</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in hope of the glory of God </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CA07677F-6310-4E22-9309-43AFAC134D3B}"/>
              </a:ext>
            </a:extLst>
          </p:cNvPr>
          <p:cNvSpPr/>
          <p:nvPr/>
        </p:nvSpPr>
        <p:spPr>
          <a:xfrm rot="5400000">
            <a:off x="1485800" y="159605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2CC93FC5-EBAF-4CE4-977A-1CF902BB2150}"/>
              </a:ext>
            </a:extLst>
          </p:cNvPr>
          <p:cNvSpPr/>
          <p:nvPr/>
        </p:nvSpPr>
        <p:spPr>
          <a:xfrm rot="5400000">
            <a:off x="2677291" y="2233366"/>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BD98F85E-E5A2-4C4F-B806-B5B32CBEA4A2}"/>
              </a:ext>
            </a:extLst>
          </p:cNvPr>
          <p:cNvSpPr>
            <a:spLocks noChangeArrowheads="1"/>
          </p:cNvSpPr>
          <p:nvPr/>
        </p:nvSpPr>
        <p:spPr bwMode="auto">
          <a:xfrm>
            <a:off x="2090461" y="53048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2">
            <a:extLst>
              <a:ext uri="{FF2B5EF4-FFF2-40B4-BE49-F238E27FC236}">
                <a16:creationId xmlns:a16="http://schemas.microsoft.com/office/drawing/2014/main" id="{7D84538F-B2F3-42A6-A5A7-C6E93CA9CED3}"/>
              </a:ext>
            </a:extLst>
          </p:cNvPr>
          <p:cNvSpPr txBox="1">
            <a:spLocks noChangeArrowheads="1"/>
          </p:cNvSpPr>
          <p:nvPr/>
        </p:nvSpPr>
        <p:spPr bwMode="auto">
          <a:xfrm>
            <a:off x="6220690" y="720436"/>
            <a:ext cx="22279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justified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66A82A3-4C8B-4791-8134-BF6488028E12}"/>
              </a:ext>
            </a:extLst>
          </p:cNvPr>
          <p:cNvSpPr txBox="1">
            <a:spLocks noChangeArrowheads="1"/>
          </p:cNvSpPr>
          <p:nvPr/>
        </p:nvSpPr>
        <p:spPr bwMode="auto">
          <a:xfrm>
            <a:off x="427111" y="1387836"/>
            <a:ext cx="23160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by faith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79F4BC9-E350-40F6-8A7B-41DF31548DA3}"/>
              </a:ext>
            </a:extLst>
          </p:cNvPr>
          <p:cNvSpPr txBox="1">
            <a:spLocks noChangeArrowheads="1"/>
          </p:cNvSpPr>
          <p:nvPr/>
        </p:nvSpPr>
        <p:spPr bwMode="auto">
          <a:xfrm>
            <a:off x="4522931" y="1393031"/>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peace with 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6FD7FE9-9F11-417B-9814-996FABF204E0}"/>
              </a:ext>
            </a:extLst>
          </p:cNvPr>
          <p:cNvSpPr txBox="1">
            <a:spLocks noChangeArrowheads="1"/>
          </p:cNvSpPr>
          <p:nvPr/>
        </p:nvSpPr>
        <p:spPr bwMode="auto">
          <a:xfrm>
            <a:off x="940161" y="2064327"/>
            <a:ext cx="22190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through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F4A799E-02C5-45A7-8CAC-858C3DDCC09A}"/>
              </a:ext>
            </a:extLst>
          </p:cNvPr>
          <p:cNvSpPr txBox="1">
            <a:spLocks noChangeArrowheads="1"/>
          </p:cNvSpPr>
          <p:nvPr/>
        </p:nvSpPr>
        <p:spPr bwMode="auto">
          <a:xfrm>
            <a:off x="5042622" y="2064761"/>
            <a:ext cx="29810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D588A20-FE3F-4C6F-AEE8-5DBED2776EAC}"/>
              </a:ext>
            </a:extLst>
          </p:cNvPr>
          <p:cNvSpPr txBox="1">
            <a:spLocks noChangeArrowheads="1"/>
          </p:cNvSpPr>
          <p:nvPr/>
        </p:nvSpPr>
        <p:spPr bwMode="auto">
          <a:xfrm>
            <a:off x="912524" y="3406270"/>
            <a:ext cx="38954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access by faith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892236A-AECC-441A-8389-F454B030DADD}"/>
              </a:ext>
            </a:extLst>
          </p:cNvPr>
          <p:cNvSpPr txBox="1">
            <a:spLocks noChangeArrowheads="1"/>
          </p:cNvSpPr>
          <p:nvPr/>
        </p:nvSpPr>
        <p:spPr bwMode="auto">
          <a:xfrm>
            <a:off x="6526572" y="3408651"/>
            <a:ext cx="16232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grace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7CA4251-6B3A-48AD-B8E7-D003E28DFD6C}"/>
              </a:ext>
            </a:extLst>
          </p:cNvPr>
          <p:cNvSpPr txBox="1">
            <a:spLocks noChangeArrowheads="1"/>
          </p:cNvSpPr>
          <p:nvPr/>
        </p:nvSpPr>
        <p:spPr bwMode="auto">
          <a:xfrm>
            <a:off x="1093644" y="4747347"/>
            <a:ext cx="68025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hope of the glory of 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9" hidden="1">
            <a:extLst>
              <a:ext uri="{FF2B5EF4-FFF2-40B4-BE49-F238E27FC236}">
                <a16:creationId xmlns:a16="http://schemas.microsoft.com/office/drawing/2014/main" id="{E21DA906-917B-465F-B96A-C95B38CE0D6C}"/>
              </a:ext>
            </a:extLst>
          </p:cNvPr>
          <p:cNvSpPr>
            <a:spLocks noChangeArrowheads="1"/>
          </p:cNvSpPr>
          <p:nvPr/>
        </p:nvSpPr>
        <p:spPr bwMode="auto">
          <a:xfrm>
            <a:off x="4969832" y="2064379"/>
            <a:ext cx="308140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1529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42" presetClass="path" presetSubtype="0" accel="50000" decel="50000" fill="hold" grpId="2" nodeType="withEffect">
                                  <p:stCondLst>
                                    <p:cond delay="0"/>
                                  </p:stCondLst>
                                  <p:childTnLst>
                                    <p:animMotion origin="layout" path="M -3.33333E-6 4.44444E-6 L -0.64982 -0.00417 " pathEditMode="relative" rAng="0" ptsTypes="AA">
                                      <p:cBhvr>
                                        <p:cTn id="35" dur="2000" fill="hold"/>
                                        <p:tgtEl>
                                          <p:spTgt spid="8"/>
                                        </p:tgtEl>
                                        <p:attrNameLst>
                                          <p:attrName>ppt_x</p:attrName>
                                          <p:attrName>ppt_y</p:attrName>
                                        </p:attrNameLst>
                                      </p:cBhvr>
                                      <p:rCtr x="-32500" y="-208"/>
                                    </p:animMotion>
                                  </p:childTnLst>
                                </p:cTn>
                              </p:par>
                              <p:par>
                                <p:cTn id="36" presetID="42" presetClass="path" presetSubtype="0" accel="50000" decel="50000" fill="hold" grpId="2" nodeType="withEffect">
                                  <p:stCondLst>
                                    <p:cond delay="0"/>
                                  </p:stCondLst>
                                  <p:childTnLst>
                                    <p:animMotion origin="layout" path="M -3.88889E-6 2.22222E-6 L 0.19289 -0.10093 " pathEditMode="relative" rAng="0" ptsTypes="AA">
                                      <p:cBhvr>
                                        <p:cTn id="37" dur="2000" fill="hold"/>
                                        <p:tgtEl>
                                          <p:spTgt spid="9"/>
                                        </p:tgtEl>
                                        <p:attrNameLst>
                                          <p:attrName>ppt_x</p:attrName>
                                          <p:attrName>ppt_y</p:attrName>
                                        </p:attrNameLst>
                                      </p:cBhvr>
                                      <p:rCtr x="9635" y="-5046"/>
                                    </p:animMotion>
                                  </p:childTnLst>
                                </p:cTn>
                              </p:par>
                              <p:par>
                                <p:cTn id="38" presetID="42" presetClass="path" presetSubtype="0" accel="50000" decel="50000" fill="hold" grpId="2" nodeType="withEffect">
                                  <p:stCondLst>
                                    <p:cond delay="0"/>
                                  </p:stCondLst>
                                  <p:childTnLst>
                                    <p:animMotion origin="layout" path="M -3.61111E-6 -2.22222E-6 L -0.3085 -0.0044 " pathEditMode="relative" rAng="0" ptsTypes="AA">
                                      <p:cBhvr>
                                        <p:cTn id="39" dur="2000" fill="hold"/>
                                        <p:tgtEl>
                                          <p:spTgt spid="10"/>
                                        </p:tgtEl>
                                        <p:attrNameLst>
                                          <p:attrName>ppt_x</p:attrName>
                                          <p:attrName>ppt_y</p:attrName>
                                        </p:attrNameLst>
                                      </p:cBhvr>
                                      <p:rCtr x="-15434" y="-231"/>
                                    </p:animMotion>
                                  </p:childTnLst>
                                </p:cTn>
                              </p:par>
                              <p:par>
                                <p:cTn id="40" presetID="42" presetClass="path" presetSubtype="0" accel="50000" decel="50000" fill="hold" grpId="2" nodeType="withEffect">
                                  <p:stCondLst>
                                    <p:cond delay="0"/>
                                  </p:stCondLst>
                                  <p:childTnLst>
                                    <p:animMotion origin="layout" path="M 2.77778E-7 -3.7037E-7 L -0.00174 -0.00417 " pathEditMode="relative" rAng="0" ptsTypes="AA">
                                      <p:cBhvr>
                                        <p:cTn id="41" dur="2000" fill="hold"/>
                                        <p:tgtEl>
                                          <p:spTgt spid="12"/>
                                        </p:tgtEl>
                                        <p:attrNameLst>
                                          <p:attrName>ppt_x</p:attrName>
                                          <p:attrName>ppt_y</p:attrName>
                                        </p:attrNameLst>
                                      </p:cBhvr>
                                      <p:rCtr x="-87" y="-208"/>
                                    </p:animMotion>
                                  </p:childTnLst>
                                </p:cTn>
                              </p:par>
                              <p:par>
                                <p:cTn id="42" presetID="42" presetClass="path" presetSubtype="0" accel="50000" decel="50000" fill="hold" grpId="2" nodeType="withEffect">
                                  <p:stCondLst>
                                    <p:cond delay="0"/>
                                  </p:stCondLst>
                                  <p:childTnLst>
                                    <p:animMotion origin="layout" path="M -1.94444E-6 1.11111E-6 L 0.22587 -0.00417 " pathEditMode="relative" rAng="0" ptsTypes="AA">
                                      <p:cBhvr>
                                        <p:cTn id="43" dur="2000" fill="hold"/>
                                        <p:tgtEl>
                                          <p:spTgt spid="11"/>
                                        </p:tgtEl>
                                        <p:attrNameLst>
                                          <p:attrName>ppt_x</p:attrName>
                                          <p:attrName>ppt_y</p:attrName>
                                        </p:attrNameLst>
                                      </p:cBhvr>
                                      <p:rCtr x="11285" y="-208"/>
                                    </p:animMotion>
                                  </p:childTnLst>
                                </p:cTn>
                              </p:par>
                              <p:par>
                                <p:cTn id="44" presetID="42" presetClass="path" presetSubtype="0" accel="50000" decel="50000" fill="hold" grpId="2" nodeType="withEffect">
                                  <p:stCondLst>
                                    <p:cond delay="0"/>
                                  </p:stCondLst>
                                  <p:childTnLst>
                                    <p:animMotion origin="layout" path="M 2.77778E-6 -2.22222E-6 L 0.27552 -0.00463 " pathEditMode="relative" rAng="0" ptsTypes="AA">
                                      <p:cBhvr>
                                        <p:cTn id="45" dur="2000" fill="hold"/>
                                        <p:tgtEl>
                                          <p:spTgt spid="13"/>
                                        </p:tgtEl>
                                        <p:attrNameLst>
                                          <p:attrName>ppt_x</p:attrName>
                                          <p:attrName>ppt_y</p:attrName>
                                        </p:attrNameLst>
                                      </p:cBhvr>
                                      <p:rCtr x="13767" y="-231"/>
                                    </p:animMotion>
                                  </p:childTnLst>
                                </p:cTn>
                              </p:par>
                              <p:par>
                                <p:cTn id="46" presetID="42" presetClass="path" presetSubtype="0" accel="50000" decel="50000" fill="hold" grpId="2" nodeType="withEffect">
                                  <p:stCondLst>
                                    <p:cond delay="0"/>
                                  </p:stCondLst>
                                  <p:childTnLst>
                                    <p:animMotion origin="layout" path="M -5.55556E-7 -3.7037E-6 L -0.22951 0.09329 " pathEditMode="relative" rAng="0" ptsTypes="AA">
                                      <p:cBhvr>
                                        <p:cTn id="47" dur="2000" fill="hold"/>
                                        <p:tgtEl>
                                          <p:spTgt spid="14"/>
                                        </p:tgtEl>
                                        <p:attrNameLst>
                                          <p:attrName>ppt_x</p:attrName>
                                          <p:attrName>ppt_y</p:attrName>
                                        </p:attrNameLst>
                                      </p:cBhvr>
                                      <p:rCtr x="-11476" y="4653"/>
                                    </p:animMotion>
                                  </p:childTnLst>
                                </p:cTn>
                              </p:par>
                              <p:par>
                                <p:cTn id="48" presetID="42" presetClass="path" presetSubtype="0" accel="50000" decel="50000" fill="hold" grpId="2" nodeType="withEffect">
                                  <p:stCondLst>
                                    <p:cond delay="0"/>
                                  </p:stCondLst>
                                  <p:childTnLst>
                                    <p:animMotion origin="layout" path="M -3.05556E-6 -2.59259E-6 L 0.09827 0.09352 " pathEditMode="relative" rAng="0" ptsTypes="AA">
                                      <p:cBhvr>
                                        <p:cTn id="49" dur="2000" fill="hold"/>
                                        <p:tgtEl>
                                          <p:spTgt spid="15"/>
                                        </p:tgtEl>
                                        <p:attrNameLst>
                                          <p:attrName>ppt_x</p:attrName>
                                          <p:attrName>ppt_y</p:attrName>
                                        </p:attrNameLst>
                                      </p:cBhvr>
                                      <p:rCtr x="4913" y="467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22" presetClass="entr" presetSubtype="8" fill="hold" grpId="0" nodeType="withEffect">
                                  <p:stCondLst>
                                    <p:cond delay="25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par>
                                <p:cTn id="84" presetID="22" presetClass="entr" presetSubtype="8" fill="hold" grpId="0" nodeType="withEffect">
                                  <p:stCondLst>
                                    <p:cond delay="500"/>
                                  </p:stCondLst>
                                  <p:childTnLst>
                                    <p:set>
                                      <p:cBhvr>
                                        <p:cTn id="85" dur="1" fill="hold">
                                          <p:stCondLst>
                                            <p:cond delay="0"/>
                                          </p:stCondLst>
                                        </p:cTn>
                                        <p:tgtEl>
                                          <p:spTgt spid="6"/>
                                        </p:tgtEl>
                                        <p:attrNameLst>
                                          <p:attrName>style.visibility</p:attrName>
                                        </p:attrNameLst>
                                      </p:cBhvr>
                                      <p:to>
                                        <p:strVal val="visible"/>
                                      </p:to>
                                    </p:set>
                                    <p:animEffect transition="in" filter="wipe(left)">
                                      <p:cBhvr>
                                        <p:cTn id="86" dur="500"/>
                                        <p:tgtEl>
                                          <p:spTgt spid="6"/>
                                        </p:tgtEl>
                                      </p:cBhvr>
                                    </p:animEffect>
                                  </p:childTnLst>
                                </p:cTn>
                              </p:par>
                              <p:par>
                                <p:cTn id="87" presetID="0" presetClass="entr" presetSubtype="0" fill="hold" grpId="0" nodeType="withEffect">
                                  <p:stCondLst>
                                    <p:cond delay="750"/>
                                  </p:stCondLst>
                                  <p:childTnLst>
                                    <p:set>
                                      <p:cBhvr>
                                        <p:cTn id="88" dur="1" fill="hold">
                                          <p:stCondLst>
                                            <p:cond delay="0"/>
                                          </p:stCondLst>
                                        </p:cTn>
                                        <p:tgtEl>
                                          <p:spTgt spid="7"/>
                                        </p:tgtEl>
                                        <p:attrNameLst>
                                          <p:attrName>style.visibility</p:attrName>
                                        </p:attrNameLst>
                                      </p:cBhvr>
                                      <p:to>
                                        <p:strVal val="visible"/>
                                      </p:to>
                                    </p:set>
                                    <p:animEffect transition="in" filter="dissolve">
                                      <p:cBhvr>
                                        <p:cTn id="89" dur="500">
                                          <p:stCondLst>
                                            <p:cond delay="0"/>
                                          </p:stCondLst>
                                        </p:cTn>
                                        <p:tgtEl>
                                          <p:spTgt spid="7"/>
                                        </p:tgtEl>
                                      </p:cBhvr>
                                    </p:animEffect>
                                    <p:anim to="" calcmode="lin" valueType="num">
                                      <p:cBhvr>
                                        <p:cTn id="9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92" presetID="10" presetClass="entr" presetSubtype="0" fill="hold" grpId="0" nodeType="withEffect">
                                  <p:stCondLst>
                                    <p:cond delay="75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250"/>
                                        <p:tgtEl>
                                          <p:spTgt spid="17"/>
                                        </p:tgtEl>
                                      </p:cBhvr>
                                    </p:animEffect>
                                  </p:childTnLst>
                                </p:cTn>
                              </p:par>
                              <p:par>
                                <p:cTn id="95" presetID="10" presetClass="entr" presetSubtype="0" fill="hold" grpId="0" nodeType="withEffect">
                                  <p:stCondLst>
                                    <p:cond delay="75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250"/>
                                        <p:tgtEl>
                                          <p:spTgt spid="18"/>
                                        </p:tgtEl>
                                      </p:cBhvr>
                                    </p:animEffect>
                                  </p:childTnLst>
                                </p:cTn>
                              </p:par>
                              <p:par>
                                <p:cTn id="98" presetID="10" presetClass="entr" presetSubtype="0" fill="hold" grpId="0" nodeType="withEffect">
                                  <p:stCondLst>
                                    <p:cond delay="75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25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0" presetClass="entr" presetSubtype="0" fill="hold" grpId="0" nodeType="clickEffect">
                                  <p:stCondLst>
                                    <p:cond delay="0"/>
                                  </p:stCondLst>
                                  <p:iterate type="lt">
                                    <p:tmPct val="10000"/>
                                  </p:iterate>
                                  <p:childTnLst>
                                    <p:set>
                                      <p:cBhvr>
                                        <p:cTn id="104" dur="1" fill="hold">
                                          <p:stCondLst>
                                            <p:cond delay="0"/>
                                          </p:stCondLst>
                                        </p:cTn>
                                        <p:tgtEl>
                                          <p:spTgt spid="16"/>
                                        </p:tgtEl>
                                        <p:attrNameLst>
                                          <p:attrName>style.visibility</p:attrName>
                                        </p:attrNameLst>
                                      </p:cBhvr>
                                      <p:to>
                                        <p:strVal val="visible"/>
                                      </p:to>
                                    </p:set>
                                    <p:animEffect transition="in" filter="dissolve">
                                      <p:cBhvr>
                                        <p:cTn id="105" dur="500">
                                          <p:stCondLst>
                                            <p:cond delay="0"/>
                                          </p:stCondLst>
                                        </p:cTn>
                                        <p:tgtEl>
                                          <p:spTgt spid="16"/>
                                        </p:tgtEl>
                                      </p:cBhvr>
                                    </p:animEffect>
                                    <p:anim to="" calcmode="lin" valueType="num">
                                      <p:cBhvr>
                                        <p:cTn id="10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108" fill="hold">
                            <p:stCondLst>
                              <p:cond delay="1000"/>
                            </p:stCondLst>
                            <p:childTnLst>
                              <p:par>
                                <p:cTn id="109" presetID="26" presetClass="emph" presetSubtype="0" fill="hold" grpId="1" nodeType="afterEffect">
                                  <p:stCondLst>
                                    <p:cond delay="0"/>
                                  </p:stCondLst>
                                  <p:iterate type="lt">
                                    <p:tmPct val="0"/>
                                  </p:iterate>
                                  <p:childTnLst>
                                    <p:animEffect transition="out" filter="fade">
                                      <p:cBhvr>
                                        <p:cTn id="110" dur="500" tmFilter="0, 0; .2, .5; .8, .5; 1, 0"/>
                                        <p:tgtEl>
                                          <p:spTgt spid="16"/>
                                        </p:tgtEl>
                                      </p:cBhvr>
                                    </p:animEffect>
                                    <p:animScale>
                                      <p:cBhvr>
                                        <p:cTn id="1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9" grpId="0"/>
      <p:bldP spid="17" grpId="0"/>
      <p:bldP spid="18" grpId="0"/>
      <p:bldP spid="4" grpId="0"/>
      <p:bldP spid="5" grpId="0" animBg="1"/>
      <p:bldP spid="6" grpId="0" animBg="1"/>
      <p:bldP spid="7" grpId="0"/>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CB9DC-FB31-4AD0-BC08-A87630C86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itle 1">
            <a:extLst>
              <a:ext uri="{FF2B5EF4-FFF2-40B4-BE49-F238E27FC236}">
                <a16:creationId xmlns:a16="http://schemas.microsoft.com/office/drawing/2014/main" id="{620794A2-4FBF-4B6F-882A-73211A648CEF}"/>
              </a:ext>
            </a:extLst>
          </p:cNvPr>
          <p:cNvSpPr txBox="1">
            <a:spLocks/>
          </p:cNvSpPr>
          <p:nvPr/>
        </p:nvSpPr>
        <p:spPr>
          <a:xfrm>
            <a:off x="5236369" y="573881"/>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hearing ear</a:t>
            </a:r>
          </a:p>
        </p:txBody>
      </p:sp>
      <p:sp>
        <p:nvSpPr>
          <p:cNvPr id="6" name="Title 1">
            <a:extLst>
              <a:ext uri="{FF2B5EF4-FFF2-40B4-BE49-F238E27FC236}">
                <a16:creationId xmlns:a16="http://schemas.microsoft.com/office/drawing/2014/main" id="{1ADBE31C-3A09-4BCB-A0E6-79FA7312D0F1}"/>
              </a:ext>
            </a:extLst>
          </p:cNvPr>
          <p:cNvSpPr txBox="1">
            <a:spLocks/>
          </p:cNvSpPr>
          <p:nvPr/>
        </p:nvSpPr>
        <p:spPr>
          <a:xfrm>
            <a:off x="5810871" y="1251990"/>
            <a:ext cx="2895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seeing eye</a:t>
            </a:r>
          </a:p>
        </p:txBody>
      </p:sp>
      <p:sp>
        <p:nvSpPr>
          <p:cNvPr id="3074" name="Rectangle 2"/>
          <p:cNvSpPr>
            <a:spLocks noGrp="1" noChangeArrowheads="1"/>
          </p:cNvSpPr>
          <p:nvPr>
            <p:ph type="title"/>
          </p:nvPr>
        </p:nvSpPr>
        <p:spPr>
          <a:xfrm>
            <a:off x="4038600" y="304800"/>
            <a:ext cx="4686300" cy="37869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hearing ear and the seeing eye, The LORD has made them both.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20:12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CA4E8B6-06D9-4701-9323-9CCA0431BDF6}"/>
              </a:ext>
            </a:extLst>
          </p:cNvPr>
          <p:cNvSpPr txBox="1">
            <a:spLocks noChangeArrowheads="1"/>
          </p:cNvSpPr>
          <p:nvPr/>
        </p:nvSpPr>
        <p:spPr bwMode="auto">
          <a:xfrm>
            <a:off x="5260181" y="500062"/>
            <a:ext cx="3221666" cy="77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hearing 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4D1D4FD-6010-455B-89E0-352E7D8570C5}"/>
              </a:ext>
            </a:extLst>
          </p:cNvPr>
          <p:cNvSpPr txBox="1">
            <a:spLocks noChangeArrowheads="1"/>
          </p:cNvSpPr>
          <p:nvPr/>
        </p:nvSpPr>
        <p:spPr bwMode="auto">
          <a:xfrm>
            <a:off x="5652601" y="1174491"/>
            <a:ext cx="3221666" cy="76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seeing eye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212B7217-4AAC-4E69-B83B-A62A1D7545D5}"/>
              </a:ext>
            </a:extLst>
          </p:cNvPr>
          <p:cNvSpPr>
            <a:spLocks noChangeArrowheads="1"/>
          </p:cNvSpPr>
          <p:nvPr/>
        </p:nvSpPr>
        <p:spPr bwMode="auto">
          <a:xfrm>
            <a:off x="5587209" y="1872311"/>
            <a:ext cx="164615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1" name="Rectangle 5" hidden="1">
            <a:extLst>
              <a:ext uri="{FF2B5EF4-FFF2-40B4-BE49-F238E27FC236}">
                <a16:creationId xmlns:a16="http://schemas.microsoft.com/office/drawing/2014/main" id="{D78DA441-EB7F-4085-AA27-4D1D69BB6975}"/>
              </a:ext>
            </a:extLst>
          </p:cNvPr>
          <p:cNvSpPr>
            <a:spLocks noChangeArrowheads="1"/>
          </p:cNvSpPr>
          <p:nvPr/>
        </p:nvSpPr>
        <p:spPr bwMode="auto">
          <a:xfrm>
            <a:off x="2445469" y="1977946"/>
            <a:ext cx="164615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4467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5" fill="hold">
                            <p:stCondLst>
                              <p:cond delay="6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10"/>
                                        </p:tgtEl>
                                      </p:cBhvr>
                                    </p:animEffect>
                                    <p:animScale>
                                      <p:cBhvr>
                                        <p:cTn id="38" dur="250" autoRev="1" fill="hold"/>
                                        <p:tgtEl>
                                          <p:spTgt spid="10"/>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3" nodeType="clickEffect">
                                  <p:stCondLst>
                                    <p:cond delay="0"/>
                                  </p:stCondLst>
                                  <p:iterate type="lt">
                                    <p:tmPct val="0"/>
                                  </p:iterate>
                                  <p:childTnLst>
                                    <p:animMotion origin="layout" path="M -1.66667E-6 5.55112E-17 L -0.34427 0.01551 " pathEditMode="relative" rAng="0" ptsTypes="AA">
                                      <p:cBhvr>
                                        <p:cTn id="42" dur="2000" fill="hold"/>
                                        <p:tgtEl>
                                          <p:spTgt spid="10"/>
                                        </p:tgtEl>
                                        <p:attrNameLst>
                                          <p:attrName>ppt_x</p:attrName>
                                          <p:attrName>ppt_y</p:attrName>
                                        </p:attrNameLst>
                                      </p:cBhvr>
                                      <p:rCtr x="-17222" y="764"/>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10" grpId="0"/>
      <p:bldP spid="10" grpId="1"/>
      <p:bldP spid="10" grpId="3"/>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EBA76-5F8E-4094-BEE0-8C54C6979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 y="0"/>
            <a:ext cx="9142242" cy="6858000"/>
          </a:xfrm>
          <a:prstGeom prst="rect">
            <a:avLst/>
          </a:prstGeom>
        </p:spPr>
      </p:pic>
      <p:sp>
        <p:nvSpPr>
          <p:cNvPr id="7" name="Title 1">
            <a:extLst>
              <a:ext uri="{FF2B5EF4-FFF2-40B4-BE49-F238E27FC236}">
                <a16:creationId xmlns:a16="http://schemas.microsoft.com/office/drawing/2014/main" id="{57A01FB4-ABB6-48FE-9183-D2F2A3EC39E9}"/>
              </a:ext>
            </a:extLst>
          </p:cNvPr>
          <p:cNvSpPr txBox="1">
            <a:spLocks/>
          </p:cNvSpPr>
          <p:nvPr/>
        </p:nvSpPr>
        <p:spPr>
          <a:xfrm>
            <a:off x="4121684" y="3447908"/>
            <a:ext cx="47223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Title 1">
            <a:extLst>
              <a:ext uri="{FF2B5EF4-FFF2-40B4-BE49-F238E27FC236}">
                <a16:creationId xmlns:a16="http://schemas.microsoft.com/office/drawing/2014/main" id="{76A2555B-48BA-4BE7-AD77-9DA181D5DA7C}"/>
              </a:ext>
            </a:extLst>
          </p:cNvPr>
          <p:cNvSpPr txBox="1">
            <a:spLocks/>
          </p:cNvSpPr>
          <p:nvPr/>
        </p:nvSpPr>
        <p:spPr>
          <a:xfrm>
            <a:off x="4260090" y="478943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even if our gospel is veiled,       it is veiled to those who are perishing, whose minds the god of this age has blinded, who do not believe, lest the light of the gospel of the glory of Christ, who is the image of God, should shine on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4:3-4 </a:t>
            </a:r>
          </a:p>
        </p:txBody>
      </p:sp>
      <p:sp>
        <p:nvSpPr>
          <p:cNvPr id="4" name="!!Glory">
            <a:extLst>
              <a:ext uri="{FF2B5EF4-FFF2-40B4-BE49-F238E27FC236}">
                <a16:creationId xmlns:a16="http://schemas.microsoft.com/office/drawing/2014/main" id="{9C16E06E-93EC-4AF1-A4FA-AA2C4355984B}"/>
              </a:ext>
            </a:extLst>
          </p:cNvPr>
          <p:cNvSpPr txBox="1">
            <a:spLocks noChangeArrowheads="1"/>
          </p:cNvSpPr>
          <p:nvPr/>
        </p:nvSpPr>
        <p:spPr bwMode="auto">
          <a:xfrm>
            <a:off x="2105025" y="4034118"/>
            <a:ext cx="2286793" cy="804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glory 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God">
            <a:extLst>
              <a:ext uri="{FF2B5EF4-FFF2-40B4-BE49-F238E27FC236}">
                <a16:creationId xmlns:a16="http://schemas.microsoft.com/office/drawing/2014/main" id="{6824F518-6C99-49FB-A3A1-83E50E9CEB90}"/>
              </a:ext>
            </a:extLst>
          </p:cNvPr>
          <p:cNvSpPr txBox="1">
            <a:spLocks noChangeArrowheads="1"/>
          </p:cNvSpPr>
          <p:nvPr/>
        </p:nvSpPr>
        <p:spPr bwMode="auto">
          <a:xfrm>
            <a:off x="2388393" y="4717538"/>
            <a:ext cx="1984515" cy="77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Christ">
            <a:extLst>
              <a:ext uri="{FF2B5EF4-FFF2-40B4-BE49-F238E27FC236}">
                <a16:creationId xmlns:a16="http://schemas.microsoft.com/office/drawing/2014/main" id="{FA8D0047-9FF6-4976-99AD-AB01C479FE1B}"/>
              </a:ext>
            </a:extLst>
          </p:cNvPr>
          <p:cNvSpPr txBox="1">
            <a:spLocks noChangeArrowheads="1"/>
          </p:cNvSpPr>
          <p:nvPr/>
        </p:nvSpPr>
        <p:spPr bwMode="auto">
          <a:xfrm>
            <a:off x="4036219" y="4042802"/>
            <a:ext cx="1803866" cy="78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6718E05-B70D-4144-8099-F1A636A4CBF5}"/>
              </a:ext>
            </a:extLst>
          </p:cNvPr>
          <p:cNvSpPr txBox="1">
            <a:spLocks noChangeArrowheads="1"/>
          </p:cNvSpPr>
          <p:nvPr/>
        </p:nvSpPr>
        <p:spPr bwMode="auto">
          <a:xfrm>
            <a:off x="609600" y="785019"/>
            <a:ext cx="8229600" cy="559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image of God shine on them</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glory of Christ</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lest the light of the gospel</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do not believe minds blinded</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gospel veiled who are perishing </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E47FD55-3E70-4C59-9ABB-635CFCD7311A}"/>
              </a:ext>
            </a:extLst>
          </p:cNvPr>
          <p:cNvSpPr txBox="1">
            <a:spLocks noChangeArrowheads="1"/>
          </p:cNvSpPr>
          <p:nvPr/>
        </p:nvSpPr>
        <p:spPr bwMode="auto">
          <a:xfrm>
            <a:off x="877459" y="4716858"/>
            <a:ext cx="34619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image of 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9BE2A9C-C3D4-4503-BAE4-F14E44D3C40D}"/>
              </a:ext>
            </a:extLst>
          </p:cNvPr>
          <p:cNvSpPr txBox="1">
            <a:spLocks noChangeArrowheads="1"/>
          </p:cNvSpPr>
          <p:nvPr/>
        </p:nvSpPr>
        <p:spPr bwMode="auto">
          <a:xfrm>
            <a:off x="5936716" y="4718621"/>
            <a:ext cx="23298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shine on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39DFF81-19D6-4049-9B15-8654F085EE49}"/>
              </a:ext>
            </a:extLst>
          </p:cNvPr>
          <p:cNvSpPr txBox="1">
            <a:spLocks noChangeArrowheads="1"/>
          </p:cNvSpPr>
          <p:nvPr/>
        </p:nvSpPr>
        <p:spPr bwMode="auto">
          <a:xfrm>
            <a:off x="1617618" y="5386642"/>
            <a:ext cx="171606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them</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B43B9B3-3F7C-4146-A559-B78BA3D1F3CA}"/>
              </a:ext>
            </a:extLst>
          </p:cNvPr>
          <p:cNvSpPr txBox="1">
            <a:spLocks noChangeArrowheads="1"/>
          </p:cNvSpPr>
          <p:nvPr/>
        </p:nvSpPr>
        <p:spPr bwMode="auto">
          <a:xfrm>
            <a:off x="2044141" y="4044597"/>
            <a:ext cx="388781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glory of Christ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83D3DAF-3F2D-4A56-AF22-0A1105C10C77}"/>
              </a:ext>
            </a:extLst>
          </p:cNvPr>
          <p:cNvSpPr txBox="1">
            <a:spLocks noChangeArrowheads="1"/>
          </p:cNvSpPr>
          <p:nvPr/>
        </p:nvSpPr>
        <p:spPr bwMode="auto">
          <a:xfrm>
            <a:off x="2279738" y="3375954"/>
            <a:ext cx="65260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lest the light of the gospel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D62EA1D-06F7-4751-BFFF-68B9E1CBB47B}"/>
              </a:ext>
            </a:extLst>
          </p:cNvPr>
          <p:cNvSpPr txBox="1">
            <a:spLocks noChangeArrowheads="1"/>
          </p:cNvSpPr>
          <p:nvPr/>
        </p:nvSpPr>
        <p:spPr bwMode="auto">
          <a:xfrm>
            <a:off x="5460844" y="2700690"/>
            <a:ext cx="30986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do not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5D45574D-64D3-438A-9482-17843BDD56D6}"/>
              </a:ext>
            </a:extLst>
          </p:cNvPr>
          <p:cNvSpPr txBox="1">
            <a:spLocks noChangeArrowheads="1"/>
          </p:cNvSpPr>
          <p:nvPr/>
        </p:nvSpPr>
        <p:spPr bwMode="auto">
          <a:xfrm>
            <a:off x="400733" y="3375954"/>
            <a:ext cx="20417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021E736-50A1-40EA-9D05-19ADC5E008FC}"/>
              </a:ext>
            </a:extLst>
          </p:cNvPr>
          <p:cNvSpPr txBox="1">
            <a:spLocks noChangeArrowheads="1"/>
          </p:cNvSpPr>
          <p:nvPr/>
        </p:nvSpPr>
        <p:spPr bwMode="auto">
          <a:xfrm>
            <a:off x="4379347" y="2032668"/>
            <a:ext cx="194153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minds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76C939A2-9A93-447A-8E76-20D663D7885B}"/>
              </a:ext>
            </a:extLst>
          </p:cNvPr>
          <p:cNvSpPr txBox="1">
            <a:spLocks noChangeArrowheads="1"/>
          </p:cNvSpPr>
          <p:nvPr/>
        </p:nvSpPr>
        <p:spPr bwMode="auto">
          <a:xfrm>
            <a:off x="3352831" y="2703072"/>
            <a:ext cx="23548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blinded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BB296525-9BB4-4A73-8FF3-E211CA6D45BA}"/>
              </a:ext>
            </a:extLst>
          </p:cNvPr>
          <p:cNvSpPr txBox="1">
            <a:spLocks noChangeArrowheads="1"/>
          </p:cNvSpPr>
          <p:nvPr/>
        </p:nvSpPr>
        <p:spPr bwMode="auto">
          <a:xfrm>
            <a:off x="4234937" y="690002"/>
            <a:ext cx="20793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gospel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569A223C-3F8B-4FFE-B328-B12735188A1A}"/>
              </a:ext>
            </a:extLst>
          </p:cNvPr>
          <p:cNvSpPr txBox="1">
            <a:spLocks noChangeArrowheads="1"/>
          </p:cNvSpPr>
          <p:nvPr/>
        </p:nvSpPr>
        <p:spPr bwMode="auto">
          <a:xfrm>
            <a:off x="2114535" y="1361026"/>
            <a:ext cx="17834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veiled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15A917DB-3C8F-4861-A8EC-0E75ABFCA4D8}"/>
              </a:ext>
            </a:extLst>
          </p:cNvPr>
          <p:cNvSpPr txBox="1">
            <a:spLocks noChangeArrowheads="1"/>
          </p:cNvSpPr>
          <p:nvPr/>
        </p:nvSpPr>
        <p:spPr bwMode="auto">
          <a:xfrm>
            <a:off x="5566938" y="1361645"/>
            <a:ext cx="25302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are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EC559AF9-DD71-46E1-86D8-6DA33B382A23}"/>
              </a:ext>
            </a:extLst>
          </p:cNvPr>
          <p:cNvSpPr txBox="1">
            <a:spLocks noChangeArrowheads="1"/>
          </p:cNvSpPr>
          <p:nvPr/>
        </p:nvSpPr>
        <p:spPr bwMode="auto">
          <a:xfrm>
            <a:off x="338203" y="2035669"/>
            <a:ext cx="26429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perishing</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9">
            <a:extLst>
              <a:ext uri="{FF2B5EF4-FFF2-40B4-BE49-F238E27FC236}">
                <a16:creationId xmlns:a16="http://schemas.microsoft.com/office/drawing/2014/main" id="{461FC794-00C9-4B5F-A9FA-2F4859B75135}"/>
              </a:ext>
            </a:extLst>
          </p:cNvPr>
          <p:cNvSpPr>
            <a:spLocks noChangeArrowheads="1"/>
          </p:cNvSpPr>
          <p:nvPr/>
        </p:nvSpPr>
        <p:spPr bwMode="auto">
          <a:xfrm>
            <a:off x="4806490" y="1550201"/>
            <a:ext cx="172098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6" name="Rectangle 9">
            <a:extLst>
              <a:ext uri="{FF2B5EF4-FFF2-40B4-BE49-F238E27FC236}">
                <a16:creationId xmlns:a16="http://schemas.microsoft.com/office/drawing/2014/main" id="{66D3D82B-555C-4C4B-B566-210C8D5B7FF2}"/>
              </a:ext>
            </a:extLst>
          </p:cNvPr>
          <p:cNvSpPr>
            <a:spLocks noChangeArrowheads="1"/>
          </p:cNvSpPr>
          <p:nvPr/>
        </p:nvSpPr>
        <p:spPr bwMode="auto">
          <a:xfrm>
            <a:off x="3246631" y="2888349"/>
            <a:ext cx="480617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light of the gospel</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06534029-DD2D-4B06-B689-F9FAE0CA5181}"/>
              </a:ext>
            </a:extLst>
          </p:cNvPr>
          <p:cNvSpPr txBox="1">
            <a:spLocks noChangeArrowheads="1"/>
          </p:cNvSpPr>
          <p:nvPr/>
        </p:nvSpPr>
        <p:spPr bwMode="auto">
          <a:xfrm>
            <a:off x="4228414" y="3390901"/>
            <a:ext cx="4500730" cy="75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 of the gospel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235291B-1BFD-48A2-8056-664D6F0FA248}"/>
              </a:ext>
            </a:extLst>
          </p:cNvPr>
          <p:cNvSpPr txBox="1">
            <a:spLocks noChangeArrowheads="1"/>
          </p:cNvSpPr>
          <p:nvPr/>
        </p:nvSpPr>
        <p:spPr bwMode="auto">
          <a:xfrm>
            <a:off x="4272092" y="4735397"/>
            <a:ext cx="3245513" cy="73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should shine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8035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400"/>
                                  </p:stCondLst>
                                  <p:childTnLst>
                                    <p:set>
                                      <p:cBhvr override="childStyle">
                                        <p:cTn id="32" dur="500" fill="hold"/>
                                        <p:tgtEl>
                                          <p:spTgt spid="9"/>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5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5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5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5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25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250"/>
                                        <p:tgtEl>
                                          <p:spTgt spid="24"/>
                                        </p:tgtEl>
                                      </p:cBhvr>
                                    </p:animEffect>
                                  </p:childTnLst>
                                </p:cTn>
                              </p:par>
                              <p:par>
                                <p:cTn id="77" presetID="42" presetClass="path" presetSubtype="0" accel="50000" decel="50000" fill="hold" grpId="2" nodeType="withEffect">
                                  <p:stCondLst>
                                    <p:cond delay="0"/>
                                  </p:stCondLst>
                                  <p:childTnLst>
                                    <p:animMotion origin="layout" path="M -3.05556E-6 -4.44444E-6 L 0.04289 -0.56435 " pathEditMode="relative" rAng="0" ptsTypes="AA">
                                      <p:cBhvr>
                                        <p:cTn id="78" dur="2000" fill="hold"/>
                                        <p:tgtEl>
                                          <p:spTgt spid="12"/>
                                        </p:tgtEl>
                                        <p:attrNameLst>
                                          <p:attrName>ppt_x</p:attrName>
                                          <p:attrName>ppt_y</p:attrName>
                                        </p:attrNameLst>
                                      </p:cBhvr>
                                      <p:rCtr x="2135" y="-28218"/>
                                    </p:animMotion>
                                  </p:childTnLst>
                                </p:cTn>
                              </p:par>
                              <p:par>
                                <p:cTn id="79" presetID="42" presetClass="path" presetSubtype="0" accel="50000" decel="50000" fill="hold" grpId="2" nodeType="withEffect">
                                  <p:stCondLst>
                                    <p:cond delay="0"/>
                                  </p:stCondLst>
                                  <p:childTnLst>
                                    <p:animMotion origin="layout" path="M -2.5E-6 4.07407E-6 L -0.15729 -0.56459 " pathEditMode="relative" rAng="0" ptsTypes="AA">
                                      <p:cBhvr>
                                        <p:cTn id="80" dur="2000" fill="hold"/>
                                        <p:tgtEl>
                                          <p:spTgt spid="13"/>
                                        </p:tgtEl>
                                        <p:attrNameLst>
                                          <p:attrName>ppt_x</p:attrName>
                                          <p:attrName>ppt_y</p:attrName>
                                        </p:attrNameLst>
                                      </p:cBhvr>
                                      <p:rCtr x="-7865" y="-28241"/>
                                    </p:animMotion>
                                  </p:childTnLst>
                                </p:cTn>
                              </p:par>
                              <p:par>
                                <p:cTn id="81" presetID="42" presetClass="path" presetSubtype="0" accel="50000" decel="50000" fill="hold" grpId="2" nodeType="withEffect">
                                  <p:stCondLst>
                                    <p:cond delay="0"/>
                                  </p:stCondLst>
                                  <p:childTnLst>
                                    <p:animMotion origin="layout" path="M 2.77778E-7 3.7037E-7 L 0.53715 -0.66181 " pathEditMode="relative" rAng="0" ptsTypes="AA">
                                      <p:cBhvr>
                                        <p:cTn id="82" dur="2000" fill="hold"/>
                                        <p:tgtEl>
                                          <p:spTgt spid="14"/>
                                        </p:tgtEl>
                                        <p:attrNameLst>
                                          <p:attrName>ppt_x</p:attrName>
                                          <p:attrName>ppt_y</p:attrName>
                                        </p:attrNameLst>
                                      </p:cBhvr>
                                      <p:rCtr x="26858" y="-33102"/>
                                    </p:animMotion>
                                  </p:childTnLst>
                                </p:cTn>
                              </p:par>
                              <p:par>
                                <p:cTn id="83" presetID="42" presetClass="path" presetSubtype="0" accel="50000" decel="50000" fill="hold" grpId="2" nodeType="withEffect">
                                  <p:stCondLst>
                                    <p:cond delay="0"/>
                                  </p:stCondLst>
                                  <p:childTnLst>
                                    <p:animMotion origin="layout" path="M -1.11111E-6 2.22222E-6 L 0.08108 -0.36922 " pathEditMode="relative" rAng="0" ptsTypes="AA">
                                      <p:cBhvr>
                                        <p:cTn id="84" dur="2000" fill="hold"/>
                                        <p:tgtEl>
                                          <p:spTgt spid="15"/>
                                        </p:tgtEl>
                                        <p:attrNameLst>
                                          <p:attrName>ppt_x</p:attrName>
                                          <p:attrName>ppt_y</p:attrName>
                                        </p:attrNameLst>
                                      </p:cBhvr>
                                      <p:rCtr x="4045" y="-18472"/>
                                    </p:animMotion>
                                  </p:childTnLst>
                                </p:cTn>
                              </p:par>
                              <p:par>
                                <p:cTn id="85" presetID="42" presetClass="path" presetSubtype="0" accel="50000" decel="50000" fill="hold" grpId="2" nodeType="withEffect">
                                  <p:stCondLst>
                                    <p:cond delay="0"/>
                                  </p:stCondLst>
                                  <p:childTnLst>
                                    <p:animMotion origin="layout" path="M 3.61111E-6 -4.07407E-6 L -0.08924 -0.07615 " pathEditMode="relative" rAng="0" ptsTypes="AA">
                                      <p:cBhvr>
                                        <p:cTn id="86" dur="2000" fill="hold"/>
                                        <p:tgtEl>
                                          <p:spTgt spid="16"/>
                                        </p:tgtEl>
                                        <p:attrNameLst>
                                          <p:attrName>ppt_x</p:attrName>
                                          <p:attrName>ppt_y</p:attrName>
                                        </p:attrNameLst>
                                      </p:cBhvr>
                                      <p:rCtr x="-4462" y="-3819"/>
                                    </p:animMotion>
                                  </p:childTnLst>
                                </p:cTn>
                              </p:par>
                              <p:par>
                                <p:cTn id="87" presetID="42" presetClass="path" presetSubtype="0" accel="50000" decel="50000" fill="hold" grpId="2" nodeType="withEffect">
                                  <p:stCondLst>
                                    <p:cond delay="0"/>
                                  </p:stCondLst>
                                  <p:childTnLst>
                                    <p:animMotion origin="layout" path="M 3.33333E-6 -2.96296E-6 L -0.53629 0.21829 " pathEditMode="relative" rAng="0" ptsTypes="AA">
                                      <p:cBhvr>
                                        <p:cTn id="88" dur="2000" fill="hold"/>
                                        <p:tgtEl>
                                          <p:spTgt spid="17"/>
                                        </p:tgtEl>
                                        <p:attrNameLst>
                                          <p:attrName>ppt_x</p:attrName>
                                          <p:attrName>ppt_y</p:attrName>
                                        </p:attrNameLst>
                                      </p:cBhvr>
                                      <p:rCtr x="-26823" y="10903"/>
                                    </p:animMotion>
                                  </p:childTnLst>
                                </p:cTn>
                              </p:par>
                              <p:par>
                                <p:cTn id="89" presetID="42" presetClass="path" presetSubtype="0" accel="50000" decel="50000" fill="hold" grpId="2" nodeType="withEffect">
                                  <p:stCondLst>
                                    <p:cond delay="0"/>
                                  </p:stCondLst>
                                  <p:childTnLst>
                                    <p:animMotion origin="layout" path="M -1.94444E-6 -4.07407E-6 L 0.32691 0.11968 " pathEditMode="relative" rAng="0" ptsTypes="AA">
                                      <p:cBhvr>
                                        <p:cTn id="90" dur="2000" fill="hold"/>
                                        <p:tgtEl>
                                          <p:spTgt spid="18"/>
                                        </p:tgtEl>
                                        <p:attrNameLst>
                                          <p:attrName>ppt_x</p:attrName>
                                          <p:attrName>ppt_y</p:attrName>
                                        </p:attrNameLst>
                                      </p:cBhvr>
                                      <p:rCtr x="16337" y="5972"/>
                                    </p:animMotion>
                                  </p:childTnLst>
                                </p:cTn>
                              </p:par>
                              <p:par>
                                <p:cTn id="91" presetID="42" presetClass="path" presetSubtype="0" accel="50000" decel="50000" fill="hold" grpId="2" nodeType="withEffect">
                                  <p:stCondLst>
                                    <p:cond delay="0"/>
                                  </p:stCondLst>
                                  <p:childTnLst>
                                    <p:animMotion origin="layout" path="M 5.55556E-7 7.40741E-7 L 0.08038 0.31574 " pathEditMode="relative" rAng="0" ptsTypes="AA">
                                      <p:cBhvr>
                                        <p:cTn id="92" dur="2000" fill="hold"/>
                                        <p:tgtEl>
                                          <p:spTgt spid="19"/>
                                        </p:tgtEl>
                                        <p:attrNameLst>
                                          <p:attrName>ppt_x</p:attrName>
                                          <p:attrName>ppt_y</p:attrName>
                                        </p:attrNameLst>
                                      </p:cBhvr>
                                      <p:rCtr x="4010" y="15787"/>
                                    </p:animMotion>
                                  </p:childTnLst>
                                </p:cTn>
                              </p:par>
                              <p:par>
                                <p:cTn id="93" presetID="42" presetClass="path" presetSubtype="0" accel="50000" decel="50000" fill="hold" grpId="2" nodeType="withEffect">
                                  <p:stCondLst>
                                    <p:cond delay="0"/>
                                  </p:stCondLst>
                                  <p:childTnLst>
                                    <p:animMotion origin="layout" path="M -2.5E-6 4.07407E-6 L 0.35695 0.21782 " pathEditMode="relative" rAng="0" ptsTypes="AA">
                                      <p:cBhvr>
                                        <p:cTn id="94" dur="2000" fill="hold"/>
                                        <p:tgtEl>
                                          <p:spTgt spid="20"/>
                                        </p:tgtEl>
                                        <p:attrNameLst>
                                          <p:attrName>ppt_x</p:attrName>
                                          <p:attrName>ppt_y</p:attrName>
                                        </p:attrNameLst>
                                      </p:cBhvr>
                                      <p:rCtr x="17847" y="10880"/>
                                    </p:animMotion>
                                  </p:childTnLst>
                                </p:cTn>
                              </p:par>
                              <p:par>
                                <p:cTn id="95" presetID="42" presetClass="path" presetSubtype="0" accel="50000" decel="50000" fill="hold" grpId="2" nodeType="withEffect">
                                  <p:stCondLst>
                                    <p:cond delay="0"/>
                                  </p:stCondLst>
                                  <p:childTnLst>
                                    <p:animMotion origin="layout" path="M 3.88889E-6 2.59259E-6 L -0.37813 0.60903 " pathEditMode="relative" rAng="0" ptsTypes="AA">
                                      <p:cBhvr>
                                        <p:cTn id="96" dur="2000" fill="hold"/>
                                        <p:tgtEl>
                                          <p:spTgt spid="21"/>
                                        </p:tgtEl>
                                        <p:attrNameLst>
                                          <p:attrName>ppt_x</p:attrName>
                                          <p:attrName>ppt_y</p:attrName>
                                        </p:attrNameLst>
                                      </p:cBhvr>
                                      <p:rCtr x="-18906" y="30440"/>
                                    </p:animMotion>
                                  </p:childTnLst>
                                </p:cTn>
                              </p:par>
                              <p:par>
                                <p:cTn id="97" presetID="42" presetClass="path" presetSubtype="0" accel="50000" decel="50000" fill="hold" grpId="2" nodeType="withEffect">
                                  <p:stCondLst>
                                    <p:cond delay="0"/>
                                  </p:stCondLst>
                                  <p:childTnLst>
                                    <p:animMotion origin="layout" path="M 4.16667E-6 -2.59259E-6 L 0.04236 0.51135 " pathEditMode="relative" rAng="0" ptsTypes="AA">
                                      <p:cBhvr>
                                        <p:cTn id="98" dur="2000" fill="hold"/>
                                        <p:tgtEl>
                                          <p:spTgt spid="22"/>
                                        </p:tgtEl>
                                        <p:attrNameLst>
                                          <p:attrName>ppt_x</p:attrName>
                                          <p:attrName>ppt_y</p:attrName>
                                        </p:attrNameLst>
                                      </p:cBhvr>
                                      <p:rCtr x="2118" y="25556"/>
                                    </p:animMotion>
                                  </p:childTnLst>
                                </p:cTn>
                              </p:par>
                              <p:par>
                                <p:cTn id="99" presetID="42" presetClass="path" presetSubtype="0" accel="50000" decel="50000" fill="hold" grpId="2" nodeType="withEffect">
                                  <p:stCondLst>
                                    <p:cond delay="0"/>
                                  </p:stCondLst>
                                  <p:childTnLst>
                                    <p:animMotion origin="layout" path="M -2.22222E-6 -4.07407E-6 L -0.18159 0.51112 " pathEditMode="relative" rAng="0" ptsTypes="AA">
                                      <p:cBhvr>
                                        <p:cTn id="100" dur="2000" fill="hold"/>
                                        <p:tgtEl>
                                          <p:spTgt spid="23"/>
                                        </p:tgtEl>
                                        <p:attrNameLst>
                                          <p:attrName>ppt_x</p:attrName>
                                          <p:attrName>ppt_y</p:attrName>
                                        </p:attrNameLst>
                                      </p:cBhvr>
                                      <p:rCtr x="-9080" y="25556"/>
                                    </p:animMotion>
                                  </p:childTnLst>
                                </p:cTn>
                              </p:par>
                              <p:par>
                                <p:cTn id="101" presetID="42" presetClass="path" presetSubtype="0" accel="50000" decel="50000" fill="hold" grpId="2" nodeType="withEffect">
                                  <p:stCondLst>
                                    <p:cond delay="0"/>
                                  </p:stCondLst>
                                  <p:childTnLst>
                                    <p:animMotion origin="layout" path="M -3.61111E-6 -2.22222E-6 L 0.61858 0.41297 " pathEditMode="relative" rAng="0" ptsTypes="AA">
                                      <p:cBhvr>
                                        <p:cTn id="102" dur="2000" fill="hold"/>
                                        <p:tgtEl>
                                          <p:spTgt spid="24"/>
                                        </p:tgtEl>
                                        <p:attrNameLst>
                                          <p:attrName>ppt_x</p:attrName>
                                          <p:attrName>ppt_y</p:attrName>
                                        </p:attrNameLst>
                                      </p:cBhvr>
                                      <p:rCtr x="30920" y="20648"/>
                                    </p:animMotion>
                                  </p:childTnLst>
                                </p:cTn>
                              </p:par>
                              <p:par>
                                <p:cTn id="103" presetID="10" presetClass="exit" presetSubtype="0" fill="hold" grpId="1" nodeType="withEffect">
                                  <p:stCondLst>
                                    <p:cond delay="0"/>
                                  </p:stCondLst>
                                  <p:childTnLst>
                                    <p:animEffect transition="out" filter="fade">
                                      <p:cBhvr>
                                        <p:cTn id="104" dur="1250"/>
                                        <p:tgtEl>
                                          <p:spTgt spid="3074"/>
                                        </p:tgtEl>
                                      </p:cBhvr>
                                    </p:animEffect>
                                    <p:set>
                                      <p:cBhvr>
                                        <p:cTn id="105" dur="1" fill="hold">
                                          <p:stCondLst>
                                            <p:cond delay="1249"/>
                                          </p:stCondLst>
                                        </p:cTn>
                                        <p:tgtEl>
                                          <p:spTgt spid="307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250"/>
                                        <p:tgtEl>
                                          <p:spTgt spid="11"/>
                                        </p:tgtEl>
                                      </p:cBhvr>
                                    </p:animEffect>
                                  </p:childTnLst>
                                </p:cTn>
                              </p:par>
                              <p:par>
                                <p:cTn id="122" presetID="10" presetClass="exit" presetSubtype="0" fill="hold" grpId="1" nodeType="withEffect">
                                  <p:stCondLst>
                                    <p:cond delay="0"/>
                                  </p:stCondLst>
                                  <p:childTnLst>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3"/>
                                        </p:tgtEl>
                                      </p:cBhvr>
                                    </p:animEffect>
                                    <p:set>
                                      <p:cBhvr>
                                        <p:cTn id="127" dur="1" fill="hold">
                                          <p:stCondLst>
                                            <p:cond delay="499"/>
                                          </p:stCondLst>
                                        </p:cTn>
                                        <p:tgtEl>
                                          <p:spTgt spid="13"/>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4"/>
                                        </p:tgtEl>
                                      </p:cBhvr>
                                    </p:animEffect>
                                    <p:set>
                                      <p:cBhvr>
                                        <p:cTn id="130" dur="1" fill="hold">
                                          <p:stCondLst>
                                            <p:cond delay="499"/>
                                          </p:stCondLst>
                                        </p:cTn>
                                        <p:tgtEl>
                                          <p:spTgt spid="14"/>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5"/>
                                        </p:tgtEl>
                                      </p:cBhvr>
                                    </p:animEffect>
                                    <p:set>
                                      <p:cBhvr>
                                        <p:cTn id="133" dur="1" fill="hold">
                                          <p:stCondLst>
                                            <p:cond delay="499"/>
                                          </p:stCondLst>
                                        </p:cTn>
                                        <p:tgtEl>
                                          <p:spTgt spid="15"/>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8"/>
                                        </p:tgtEl>
                                      </p:cBhvr>
                                    </p:animEffect>
                                    <p:set>
                                      <p:cBhvr>
                                        <p:cTn id="142" dur="1" fill="hold">
                                          <p:stCondLst>
                                            <p:cond delay="499"/>
                                          </p:stCondLst>
                                        </p:cTn>
                                        <p:tgtEl>
                                          <p:spTgt spid="1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9"/>
                                        </p:tgtEl>
                                      </p:cBhvr>
                                    </p:animEffect>
                                    <p:set>
                                      <p:cBhvr>
                                        <p:cTn id="145" dur="1" fill="hold">
                                          <p:stCondLst>
                                            <p:cond delay="499"/>
                                          </p:stCondLst>
                                        </p:cTn>
                                        <p:tgtEl>
                                          <p:spTgt spid="19"/>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3"/>
                                        </p:tgtEl>
                                      </p:cBhvr>
                                    </p:animEffect>
                                    <p:set>
                                      <p:cBhvr>
                                        <p:cTn id="157" dur="1" fill="hold">
                                          <p:stCondLst>
                                            <p:cond delay="499"/>
                                          </p:stCondLst>
                                        </p:cTn>
                                        <p:tgtEl>
                                          <p:spTgt spid="2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4"/>
                                        </p:tgtEl>
                                      </p:cBhvr>
                                    </p:animEffect>
                                    <p:set>
                                      <p:cBhvr>
                                        <p:cTn id="160" dur="1" fill="hold">
                                          <p:stCondLst>
                                            <p:cond delay="499"/>
                                          </p:stCondLst>
                                        </p:cTn>
                                        <p:tgtEl>
                                          <p:spTgt spid="2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0" presetClass="entr" presetSubtype="0" fill="hold" grpId="0" nodeType="clickEffect">
                                  <p:stCondLst>
                                    <p:cond delay="0"/>
                                  </p:stCondLst>
                                  <p:iterate type="lt">
                                    <p:tmPct val="10000"/>
                                  </p:iterate>
                                  <p:childTnLst>
                                    <p:set>
                                      <p:cBhvr>
                                        <p:cTn id="164" dur="1" fill="hold">
                                          <p:stCondLst>
                                            <p:cond delay="0"/>
                                          </p:stCondLst>
                                        </p:cTn>
                                        <p:tgtEl>
                                          <p:spTgt spid="25"/>
                                        </p:tgtEl>
                                        <p:attrNameLst>
                                          <p:attrName>style.visibility</p:attrName>
                                        </p:attrNameLst>
                                      </p:cBhvr>
                                      <p:to>
                                        <p:strVal val="visible"/>
                                      </p:to>
                                    </p:set>
                                    <p:animEffect transition="in" filter="dissolve">
                                      <p:cBhvr>
                                        <p:cTn id="165" dur="500">
                                          <p:stCondLst>
                                            <p:cond delay="0"/>
                                          </p:stCondLst>
                                        </p:cTn>
                                        <p:tgtEl>
                                          <p:spTgt spid="25"/>
                                        </p:tgtEl>
                                      </p:cBhvr>
                                    </p:animEffect>
                                    <p:anim to="" calcmode="lin" valueType="num">
                                      <p:cBhvr>
                                        <p:cTn id="166"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67"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par>
                          <p:cTn id="168" fill="hold">
                            <p:stCondLst>
                              <p:cond delay="750"/>
                            </p:stCondLst>
                            <p:childTnLst>
                              <p:par>
                                <p:cTn id="169" presetID="26" presetClass="emph" presetSubtype="0" fill="hold" grpId="1" nodeType="afterEffect">
                                  <p:stCondLst>
                                    <p:cond delay="0"/>
                                  </p:stCondLst>
                                  <p:iterate type="lt">
                                    <p:tmPct val="0"/>
                                  </p:iterate>
                                  <p:childTnLst>
                                    <p:animEffect transition="out" filter="fade">
                                      <p:cBhvr>
                                        <p:cTn id="170" dur="500" tmFilter="0, 0; .2, .5; .8, .5; 1, 0"/>
                                        <p:tgtEl>
                                          <p:spTgt spid="25"/>
                                        </p:tgtEl>
                                      </p:cBhvr>
                                    </p:animEffect>
                                    <p:animScale>
                                      <p:cBhvr>
                                        <p:cTn id="171" dur="250" autoRev="1" fill="hold"/>
                                        <p:tgtEl>
                                          <p:spTgt spid="25"/>
                                        </p:tgtEl>
                                      </p:cBhvr>
                                      <p:by x="105000" y="105000"/>
                                    </p:animScale>
                                  </p:childTnLst>
                                </p:cTn>
                              </p:par>
                              <p:par>
                                <p:cTn id="172" presetID="0" presetClass="entr" presetSubtype="0" fill="hold" grpId="0" nodeType="withEffect">
                                  <p:stCondLst>
                                    <p:cond delay="250"/>
                                  </p:stCondLst>
                                  <p:iterate type="lt">
                                    <p:tmPct val="10000"/>
                                  </p:iterate>
                                  <p:childTnLst>
                                    <p:set>
                                      <p:cBhvr>
                                        <p:cTn id="173" dur="1" fill="hold">
                                          <p:stCondLst>
                                            <p:cond delay="0"/>
                                          </p:stCondLst>
                                        </p:cTn>
                                        <p:tgtEl>
                                          <p:spTgt spid="26"/>
                                        </p:tgtEl>
                                        <p:attrNameLst>
                                          <p:attrName>style.visibility</p:attrName>
                                        </p:attrNameLst>
                                      </p:cBhvr>
                                      <p:to>
                                        <p:strVal val="visible"/>
                                      </p:to>
                                    </p:set>
                                    <p:animEffect transition="in" filter="dissolve">
                                      <p:cBhvr>
                                        <p:cTn id="174" dur="500">
                                          <p:stCondLst>
                                            <p:cond delay="0"/>
                                          </p:stCondLst>
                                        </p:cTn>
                                        <p:tgtEl>
                                          <p:spTgt spid="26"/>
                                        </p:tgtEl>
                                      </p:cBhvr>
                                    </p:animEffect>
                                    <p:anim to="" calcmode="lin" valueType="num">
                                      <p:cBhvr>
                                        <p:cTn id="175"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76"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177" fill="hold">
                            <p:stCondLst>
                              <p:cond delay="2250"/>
                            </p:stCondLst>
                            <p:childTnLst>
                              <p:par>
                                <p:cTn id="178" presetID="26" presetClass="emph" presetSubtype="0" fill="hold" grpId="1" nodeType="afterEffect">
                                  <p:stCondLst>
                                    <p:cond delay="0"/>
                                  </p:stCondLst>
                                  <p:iterate type="lt">
                                    <p:tmPct val="0"/>
                                  </p:iterate>
                                  <p:childTnLst>
                                    <p:animEffect transition="out" filter="fade">
                                      <p:cBhvr>
                                        <p:cTn id="179" dur="500" tmFilter="0, 0; .2, .5; .8, .5; 1, 0"/>
                                        <p:tgtEl>
                                          <p:spTgt spid="26"/>
                                        </p:tgtEl>
                                      </p:cBhvr>
                                    </p:animEffect>
                                    <p:animScale>
                                      <p:cBhvr>
                                        <p:cTn id="180"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1"/>
      <p:bldP spid="5" grpId="1"/>
      <p:bldP spid="6" grpId="1"/>
      <p:bldP spid="11"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6" grpId="0"/>
      <p:bldP spid="26" grpId="1"/>
      <p:bldP spid="8" grpId="0"/>
      <p:bldP spid="8"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C5DD8B5-EE71-4DA1-96CD-69D7B34A1CC6}"/>
              </a:ext>
            </a:extLst>
          </p:cNvPr>
          <p:cNvPicPr>
            <a:picLocks noChangeAspect="1"/>
          </p:cNvPicPr>
          <p:nvPr/>
        </p:nvPicPr>
        <p:blipFill rotWithShape="1">
          <a:blip r:embed="rId3">
            <a:extLst>
              <a:ext uri="{28A0092B-C50C-407E-A947-70E740481C1C}">
                <a14:useLocalDpi xmlns:a14="http://schemas.microsoft.com/office/drawing/2010/main" val="0"/>
              </a:ext>
            </a:extLst>
          </a:blip>
          <a:srcRect r="14894"/>
          <a:stretch/>
        </p:blipFill>
        <p:spPr>
          <a:xfrm>
            <a:off x="-62968" y="9247"/>
            <a:ext cx="9206968" cy="6858000"/>
          </a:xfrm>
          <a:prstGeom prst="rect">
            <a:avLst/>
          </a:prstGeom>
        </p:spPr>
      </p:pic>
      <p:pic>
        <p:nvPicPr>
          <p:cNvPr id="3" name="Picture 2">
            <a:extLst>
              <a:ext uri="{FF2B5EF4-FFF2-40B4-BE49-F238E27FC236}">
                <a16:creationId xmlns:a16="http://schemas.microsoft.com/office/drawing/2014/main" id="{C33079FE-63BC-47FE-8EC4-DE46A300F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4" name="Picture 2">
            <a:extLst>
              <a:ext uri="{FF2B5EF4-FFF2-40B4-BE49-F238E27FC236}">
                <a16:creationId xmlns:a16="http://schemas.microsoft.com/office/drawing/2014/main" id="{64F43853-3110-454B-8739-0A82F1D11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5" name="Picture 2">
            <a:extLst>
              <a:ext uri="{FF2B5EF4-FFF2-40B4-BE49-F238E27FC236}">
                <a16:creationId xmlns:a16="http://schemas.microsoft.com/office/drawing/2014/main" id="{E0FC18E3-D3F9-435C-A9C1-D3AF00A045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6" name="Picture 2">
            <a:extLst>
              <a:ext uri="{FF2B5EF4-FFF2-40B4-BE49-F238E27FC236}">
                <a16:creationId xmlns:a16="http://schemas.microsoft.com/office/drawing/2014/main" id="{4CE82960-F0C0-49B7-A2D4-6BAA2F0CD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68" y="0"/>
            <a:ext cx="9206968" cy="6876495"/>
          </a:xfrm>
          <a:prstGeom prst="rect">
            <a:avLst/>
          </a:prstGeom>
        </p:spPr>
      </p:pic>
      <p:pic>
        <p:nvPicPr>
          <p:cNvPr id="7" name="Picture 2">
            <a:extLst>
              <a:ext uri="{FF2B5EF4-FFF2-40B4-BE49-F238E27FC236}">
                <a16:creationId xmlns:a16="http://schemas.microsoft.com/office/drawing/2014/main" id="{CDF04BEB-D1F5-4267-803B-55CAB4DD69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68" y="5237"/>
            <a:ext cx="9206968" cy="6866021"/>
          </a:xfrm>
          <a:prstGeom prst="rect">
            <a:avLst/>
          </a:prstGeom>
        </p:spPr>
      </p:pic>
      <p:pic>
        <p:nvPicPr>
          <p:cNvPr id="8" name="Picture 2">
            <a:extLst>
              <a:ext uri="{FF2B5EF4-FFF2-40B4-BE49-F238E27FC236}">
                <a16:creationId xmlns:a16="http://schemas.microsoft.com/office/drawing/2014/main" id="{661649A7-26B5-435A-9FDB-0B03F0B7EB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68" y="9248"/>
            <a:ext cx="9206968" cy="6857999"/>
          </a:xfrm>
          <a:prstGeom prst="rect">
            <a:avLst/>
          </a:prstGeom>
        </p:spPr>
      </p:pic>
      <p:pic>
        <p:nvPicPr>
          <p:cNvPr id="9" name="Picture 2">
            <a:extLst>
              <a:ext uri="{FF2B5EF4-FFF2-40B4-BE49-F238E27FC236}">
                <a16:creationId xmlns:a16="http://schemas.microsoft.com/office/drawing/2014/main" id="{E2DCC78A-6B92-4064-BEF5-7421487238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0" name="Picture 4">
            <a:extLst>
              <a:ext uri="{FF2B5EF4-FFF2-40B4-BE49-F238E27FC236}">
                <a16:creationId xmlns:a16="http://schemas.microsoft.com/office/drawing/2014/main" id="{E71482E2-538D-4C78-B87D-8680DC55BA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1" name="Picture 2">
            <a:extLst>
              <a:ext uri="{FF2B5EF4-FFF2-40B4-BE49-F238E27FC236}">
                <a16:creationId xmlns:a16="http://schemas.microsoft.com/office/drawing/2014/main" id="{7B3B29B0-7E12-430C-87FB-CEDD57902E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68" y="14605"/>
            <a:ext cx="9206968" cy="6847284"/>
          </a:xfrm>
          <a:prstGeom prst="rect">
            <a:avLst/>
          </a:prstGeom>
        </p:spPr>
      </p:pic>
      <p:pic>
        <p:nvPicPr>
          <p:cNvPr id="12" name="Picture 4">
            <a:extLst>
              <a:ext uri="{FF2B5EF4-FFF2-40B4-BE49-F238E27FC236}">
                <a16:creationId xmlns:a16="http://schemas.microsoft.com/office/drawing/2014/main" id="{39BB41B9-DE4E-42BF-90EC-4D686B1C32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3" name="Picture 2">
            <a:extLst>
              <a:ext uri="{FF2B5EF4-FFF2-40B4-BE49-F238E27FC236}">
                <a16:creationId xmlns:a16="http://schemas.microsoft.com/office/drawing/2014/main" id="{C599FF6F-7225-4DF6-BBF8-A24B6DB312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4" name="Picture 2">
            <a:extLst>
              <a:ext uri="{FF2B5EF4-FFF2-40B4-BE49-F238E27FC236}">
                <a16:creationId xmlns:a16="http://schemas.microsoft.com/office/drawing/2014/main" id="{584BAD4E-EF04-4200-AB40-DB816CF9137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5" name="Picture 2">
            <a:extLst>
              <a:ext uri="{FF2B5EF4-FFF2-40B4-BE49-F238E27FC236}">
                <a16:creationId xmlns:a16="http://schemas.microsoft.com/office/drawing/2014/main" id="{D18D5369-6118-4637-A641-57448403B8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6" name="Picture 2">
            <a:extLst>
              <a:ext uri="{FF2B5EF4-FFF2-40B4-BE49-F238E27FC236}">
                <a16:creationId xmlns:a16="http://schemas.microsoft.com/office/drawing/2014/main" id="{B6D2556C-0A0F-4CB3-A327-3942B734BC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68" y="11253"/>
            <a:ext cx="9206968" cy="6853989"/>
          </a:xfrm>
          <a:prstGeom prst="rect">
            <a:avLst/>
          </a:prstGeom>
        </p:spPr>
      </p:pic>
      <p:pic>
        <p:nvPicPr>
          <p:cNvPr id="17" name="Picture 2">
            <a:extLst>
              <a:ext uri="{FF2B5EF4-FFF2-40B4-BE49-F238E27FC236}">
                <a16:creationId xmlns:a16="http://schemas.microsoft.com/office/drawing/2014/main" id="{4E96F76F-DDE2-45DE-AFC3-BDB7E30600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18" name="Picture 2">
            <a:extLst>
              <a:ext uri="{FF2B5EF4-FFF2-40B4-BE49-F238E27FC236}">
                <a16:creationId xmlns:a16="http://schemas.microsoft.com/office/drawing/2014/main" id="{9B95C963-218F-48D8-8F50-D06FCA1ED3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968" y="9248"/>
            <a:ext cx="9206968" cy="6857999"/>
          </a:xfrm>
          <a:prstGeom prst="rect">
            <a:avLst/>
          </a:prstGeom>
        </p:spPr>
      </p:pic>
      <p:pic>
        <p:nvPicPr>
          <p:cNvPr id="19" name="Picture 2">
            <a:extLst>
              <a:ext uri="{FF2B5EF4-FFF2-40B4-BE49-F238E27FC236}">
                <a16:creationId xmlns:a16="http://schemas.microsoft.com/office/drawing/2014/main" id="{80B4C887-0F52-42B7-8DA6-2AC2E62F304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0" name="Picture 2">
            <a:extLst>
              <a:ext uri="{FF2B5EF4-FFF2-40B4-BE49-F238E27FC236}">
                <a16:creationId xmlns:a16="http://schemas.microsoft.com/office/drawing/2014/main" id="{CBEA99D6-67FD-460F-A044-7D96D40CCA7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1" name="Picture 2">
            <a:extLst>
              <a:ext uri="{FF2B5EF4-FFF2-40B4-BE49-F238E27FC236}">
                <a16:creationId xmlns:a16="http://schemas.microsoft.com/office/drawing/2014/main" id="{67A55BFA-AA6C-4A58-AEAD-9C736969219C}"/>
              </a:ext>
            </a:extLst>
          </p:cNvPr>
          <p:cNvPicPr>
            <a:picLocks noChangeAspect="1"/>
          </p:cNvPicPr>
          <p:nvPr/>
        </p:nvPicPr>
        <p:blipFill rotWithShape="1">
          <a:blip r:embed="rId22">
            <a:extLst>
              <a:ext uri="{28A0092B-C50C-407E-A947-70E740481C1C}">
                <a14:useLocalDpi xmlns:a14="http://schemas.microsoft.com/office/drawing/2010/main" val="0"/>
              </a:ext>
            </a:extLst>
          </a:blip>
          <a:srcRect l="21052"/>
          <a:stretch/>
        </p:blipFill>
        <p:spPr>
          <a:xfrm>
            <a:off x="-62968" y="-4309"/>
            <a:ext cx="9206968" cy="6885113"/>
          </a:xfrm>
          <a:prstGeom prst="rect">
            <a:avLst/>
          </a:prstGeom>
        </p:spPr>
      </p:pic>
      <p:pic>
        <p:nvPicPr>
          <p:cNvPr id="22" name="Picture 2">
            <a:extLst>
              <a:ext uri="{FF2B5EF4-FFF2-40B4-BE49-F238E27FC236}">
                <a16:creationId xmlns:a16="http://schemas.microsoft.com/office/drawing/2014/main" id="{53AC055D-8567-48BA-A93A-07FFE1AD33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3" name="Picture 2">
            <a:extLst>
              <a:ext uri="{FF2B5EF4-FFF2-40B4-BE49-F238E27FC236}">
                <a16:creationId xmlns:a16="http://schemas.microsoft.com/office/drawing/2014/main" id="{38293DED-9F48-4F4C-94C9-E48AF7FE1E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4" name="Picture 2">
            <a:extLst>
              <a:ext uri="{FF2B5EF4-FFF2-40B4-BE49-F238E27FC236}">
                <a16:creationId xmlns:a16="http://schemas.microsoft.com/office/drawing/2014/main" id="{50429678-7F78-496B-A4F0-E209B282456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967" y="3231"/>
            <a:ext cx="9206968" cy="6870032"/>
          </a:xfrm>
          <a:prstGeom prst="rect">
            <a:avLst/>
          </a:prstGeom>
        </p:spPr>
      </p:pic>
      <p:pic>
        <p:nvPicPr>
          <p:cNvPr id="25" name="Picture 2">
            <a:extLst>
              <a:ext uri="{FF2B5EF4-FFF2-40B4-BE49-F238E27FC236}">
                <a16:creationId xmlns:a16="http://schemas.microsoft.com/office/drawing/2014/main" id="{C0F3E634-8676-44CF-806A-E5858E2A3BC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6" name="Picture 2">
            <a:extLst>
              <a:ext uri="{FF2B5EF4-FFF2-40B4-BE49-F238E27FC236}">
                <a16:creationId xmlns:a16="http://schemas.microsoft.com/office/drawing/2014/main" id="{31735396-DD5A-4773-8ECB-4C15B1E7D65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7" name="Picture 2">
            <a:extLst>
              <a:ext uri="{FF2B5EF4-FFF2-40B4-BE49-F238E27FC236}">
                <a16:creationId xmlns:a16="http://schemas.microsoft.com/office/drawing/2014/main" id="{F5876D3E-ED4D-49B1-85F2-1B44C16D438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968" y="9247"/>
            <a:ext cx="9206968" cy="6858000"/>
          </a:xfrm>
          <a:prstGeom prst="rect">
            <a:avLst/>
          </a:prstGeom>
        </p:spPr>
      </p:pic>
      <p:pic>
        <p:nvPicPr>
          <p:cNvPr id="28" name="Picture 6">
            <a:extLst>
              <a:ext uri="{FF2B5EF4-FFF2-40B4-BE49-F238E27FC236}">
                <a16:creationId xmlns:a16="http://schemas.microsoft.com/office/drawing/2014/main" id="{D636B673-00BC-424E-A643-EAE960B3A3D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2969" y="9248"/>
            <a:ext cx="9238499" cy="6857999"/>
          </a:xfrm>
          <a:prstGeom prst="rect">
            <a:avLst/>
          </a:prstGeom>
        </p:spPr>
      </p:pic>
      <p:pic>
        <p:nvPicPr>
          <p:cNvPr id="29" name="Picture 2">
            <a:extLst>
              <a:ext uri="{FF2B5EF4-FFF2-40B4-BE49-F238E27FC236}">
                <a16:creationId xmlns:a16="http://schemas.microsoft.com/office/drawing/2014/main" id="{D11B5841-B0A4-44A7-9E6C-BDA94C6ACAA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349" y="0"/>
            <a:ext cx="9144000" cy="6855363"/>
          </a:xfrm>
          <a:prstGeom prst="rect">
            <a:avLst/>
          </a:prstGeom>
        </p:spPr>
      </p:pic>
      <p:sp>
        <p:nvSpPr>
          <p:cNvPr id="30" name="Title 1">
            <a:extLst>
              <a:ext uri="{FF2B5EF4-FFF2-40B4-BE49-F238E27FC236}">
                <a16:creationId xmlns:a16="http://schemas.microsoft.com/office/drawing/2014/main" id="{90CFBD75-8D37-48FB-AC75-7C0688EEE918}"/>
              </a:ext>
            </a:extLst>
          </p:cNvPr>
          <p:cNvSpPr txBox="1">
            <a:spLocks/>
          </p:cNvSpPr>
          <p:nvPr/>
        </p:nvSpPr>
        <p:spPr>
          <a:xfrm>
            <a:off x="1561599" y="2132757"/>
            <a:ext cx="56428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 name="Rectangle 2">
            <a:extLst>
              <a:ext uri="{FF2B5EF4-FFF2-40B4-BE49-F238E27FC236}">
                <a16:creationId xmlns:a16="http://schemas.microsoft.com/office/drawing/2014/main" id="{4255FD2B-B745-4159-B859-72854F2AA9D3}"/>
              </a:ext>
            </a:extLst>
          </p:cNvPr>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He is coming with clouds, and every eye will see Him, even they who pierced Him. And all    the tribes of the earth will mourn because of Him. Even so,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2" name="Rectangle 2">
            <a:extLst>
              <a:ext uri="{FF2B5EF4-FFF2-40B4-BE49-F238E27FC236}">
                <a16:creationId xmlns:a16="http://schemas.microsoft.com/office/drawing/2014/main" id="{2860788B-88DB-4196-A8A7-5789DC471338}"/>
              </a:ext>
            </a:extLst>
          </p:cNvPr>
          <p:cNvSpPr txBox="1">
            <a:spLocks noChangeArrowheads="1"/>
          </p:cNvSpPr>
          <p:nvPr/>
        </p:nvSpPr>
        <p:spPr bwMode="auto">
          <a:xfrm>
            <a:off x="1513974" y="2071688"/>
            <a:ext cx="5714838" cy="75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eye will see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9">
            <a:extLst>
              <a:ext uri="{FF2B5EF4-FFF2-40B4-BE49-F238E27FC236}">
                <a16:creationId xmlns:a16="http://schemas.microsoft.com/office/drawing/2014/main" id="{6F2F5347-5240-4C7F-9B7A-67D95765495F}"/>
              </a:ext>
            </a:extLst>
          </p:cNvPr>
          <p:cNvSpPr>
            <a:spLocks noChangeArrowheads="1"/>
          </p:cNvSpPr>
          <p:nvPr/>
        </p:nvSpPr>
        <p:spPr bwMode="auto">
          <a:xfrm>
            <a:off x="6587432" y="4106213"/>
            <a:ext cx="170983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Amen</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7371167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3)">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18" presetClass="emph" presetSubtype="0" fill="hold" grpId="1" nodeType="withEffect">
                                  <p:stCondLst>
                                    <p:cond delay="0"/>
                                  </p:stCondLst>
                                  <p:childTnLst>
                                    <p:set>
                                      <p:cBhvr override="childStyle">
                                        <p:cTn id="14" dur="500" fill="hold"/>
                                        <p:tgtEl>
                                          <p:spTgt spid="30"/>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iterate type="lt">
                                    <p:tmPct val="10000"/>
                                  </p:iterate>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stCondLst>
                                            <p:cond delay="0"/>
                                          </p:stCondLst>
                                        </p:cTn>
                                        <p:tgtEl>
                                          <p:spTgt spid="33"/>
                                        </p:tgtEl>
                                      </p:cBhvr>
                                    </p:animEffect>
                                    <p:anim to="" calcmode="lin" valueType="num">
                                      <p:cBhvr>
                                        <p:cTn id="23"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25" fill="hold">
                            <p:stCondLst>
                              <p:cond delay="6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33"/>
                                        </p:tgtEl>
                                      </p:cBhvr>
                                    </p:animEffect>
                                    <p:animScale>
                                      <p:cBhvr>
                                        <p:cTn id="28"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2" grpId="0"/>
      <p:bldP spid="33" grpId="0"/>
      <p:bldP spid="33"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A24FCE0-399B-488A-A23A-721D1EE5D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894"/>
          <a:stretch/>
        </p:blipFill>
        <p:spPr>
          <a:xfrm>
            <a:off x="0" y="0"/>
            <a:ext cx="1840832" cy="1235371"/>
          </a:xfrm>
          <a:prstGeom prst="rect">
            <a:avLst/>
          </a:prstGeom>
        </p:spPr>
      </p:pic>
      <p:pic>
        <p:nvPicPr>
          <p:cNvPr id="3" name="Picture 2">
            <a:extLst>
              <a:ext uri="{FF2B5EF4-FFF2-40B4-BE49-F238E27FC236}">
                <a16:creationId xmlns:a16="http://schemas.microsoft.com/office/drawing/2014/main" id="{6042A68F-C936-4200-B060-CF54F2DECE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136" y="252"/>
            <a:ext cx="1819431" cy="1239065"/>
          </a:xfrm>
          <a:prstGeom prst="rect">
            <a:avLst/>
          </a:prstGeom>
        </p:spPr>
      </p:pic>
      <p:pic>
        <p:nvPicPr>
          <p:cNvPr id="4" name="Picture 2">
            <a:extLst>
              <a:ext uri="{FF2B5EF4-FFF2-40B4-BE49-F238E27FC236}">
                <a16:creationId xmlns:a16="http://schemas.microsoft.com/office/drawing/2014/main" id="{2D10620D-A546-40D5-9DB6-F5645C3DE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578" y="0"/>
            <a:ext cx="1809865" cy="1236310"/>
          </a:xfrm>
          <a:prstGeom prst="rect">
            <a:avLst/>
          </a:prstGeom>
        </p:spPr>
      </p:pic>
      <p:pic>
        <p:nvPicPr>
          <p:cNvPr id="5" name="Picture 2">
            <a:extLst>
              <a:ext uri="{FF2B5EF4-FFF2-40B4-BE49-F238E27FC236}">
                <a16:creationId xmlns:a16="http://schemas.microsoft.com/office/drawing/2014/main" id="{A90A7FED-FD6B-442F-88DA-3DB32178F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326" y="0"/>
            <a:ext cx="1812747" cy="1236310"/>
          </a:xfrm>
          <a:prstGeom prst="rect">
            <a:avLst/>
          </a:prstGeom>
        </p:spPr>
      </p:pic>
      <p:pic>
        <p:nvPicPr>
          <p:cNvPr id="6" name="Picture 2">
            <a:extLst>
              <a:ext uri="{FF2B5EF4-FFF2-40B4-BE49-F238E27FC236}">
                <a16:creationId xmlns:a16="http://schemas.microsoft.com/office/drawing/2014/main" id="{8B8D239C-78D0-4C80-8ED0-9755FD14F1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31106"/>
            <a:ext cx="1828800" cy="1178113"/>
          </a:xfrm>
          <a:prstGeom prst="rect">
            <a:avLst/>
          </a:prstGeom>
        </p:spPr>
      </p:pic>
      <p:pic>
        <p:nvPicPr>
          <p:cNvPr id="7" name="Picture 2">
            <a:extLst>
              <a:ext uri="{FF2B5EF4-FFF2-40B4-BE49-F238E27FC236}">
                <a16:creationId xmlns:a16="http://schemas.microsoft.com/office/drawing/2014/main" id="{9D1AB2E5-56C0-49A5-9F5C-5F95D921EE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17"/>
          <a:stretch/>
        </p:blipFill>
        <p:spPr>
          <a:xfrm>
            <a:off x="3645694" y="2386013"/>
            <a:ext cx="1756484" cy="1171575"/>
          </a:xfrm>
          <a:prstGeom prst="rect">
            <a:avLst/>
          </a:prstGeom>
        </p:spPr>
      </p:pic>
      <p:pic>
        <p:nvPicPr>
          <p:cNvPr id="8" name="Picture 2">
            <a:extLst>
              <a:ext uri="{FF2B5EF4-FFF2-40B4-BE49-F238E27FC236}">
                <a16:creationId xmlns:a16="http://schemas.microsoft.com/office/drawing/2014/main" id="{A4827F27-58AA-45F3-86BE-EA6EC2BB4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0777" y="1233487"/>
            <a:ext cx="1812759" cy="1158733"/>
          </a:xfrm>
          <a:prstGeom prst="rect">
            <a:avLst/>
          </a:prstGeom>
        </p:spPr>
      </p:pic>
      <p:pic>
        <p:nvPicPr>
          <p:cNvPr id="9" name="Picture 2">
            <a:extLst>
              <a:ext uri="{FF2B5EF4-FFF2-40B4-BE49-F238E27FC236}">
                <a16:creationId xmlns:a16="http://schemas.microsoft.com/office/drawing/2014/main" id="{802964EE-DA16-440D-A9EB-CA0D61ECA2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3021" y="0"/>
            <a:ext cx="1900979" cy="1247575"/>
          </a:xfrm>
          <a:prstGeom prst="rect">
            <a:avLst/>
          </a:prstGeom>
        </p:spPr>
      </p:pic>
      <p:pic>
        <p:nvPicPr>
          <p:cNvPr id="10" name="Picture 4">
            <a:extLst>
              <a:ext uri="{FF2B5EF4-FFF2-40B4-BE49-F238E27FC236}">
                <a16:creationId xmlns:a16="http://schemas.microsoft.com/office/drawing/2014/main" id="{A246ADD5-3C98-4AC3-92CB-1465722332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45502" y="1235869"/>
            <a:ext cx="1817311" cy="1161318"/>
          </a:xfrm>
          <a:prstGeom prst="rect">
            <a:avLst/>
          </a:prstGeom>
        </p:spPr>
      </p:pic>
      <p:pic>
        <p:nvPicPr>
          <p:cNvPr id="11" name="Picture 2">
            <a:extLst>
              <a:ext uri="{FF2B5EF4-FFF2-40B4-BE49-F238E27FC236}">
                <a16:creationId xmlns:a16="http://schemas.microsoft.com/office/drawing/2014/main" id="{6078712A-65B9-4130-90AD-978DDE026E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2492" y="1233487"/>
            <a:ext cx="1817813" cy="1161241"/>
          </a:xfrm>
          <a:prstGeom prst="rect">
            <a:avLst/>
          </a:prstGeom>
        </p:spPr>
      </p:pic>
      <p:pic>
        <p:nvPicPr>
          <p:cNvPr id="12" name="Picture 4">
            <a:extLst>
              <a:ext uri="{FF2B5EF4-FFF2-40B4-BE49-F238E27FC236}">
                <a16:creationId xmlns:a16="http://schemas.microsoft.com/office/drawing/2014/main" id="{0B524853-31EF-4164-B3CE-01DF212B57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03168" y="2395538"/>
            <a:ext cx="1840832" cy="1186581"/>
          </a:xfrm>
          <a:prstGeom prst="rect">
            <a:avLst/>
          </a:prstGeom>
        </p:spPr>
      </p:pic>
      <p:pic>
        <p:nvPicPr>
          <p:cNvPr id="13" name="Picture 2">
            <a:extLst>
              <a:ext uri="{FF2B5EF4-FFF2-40B4-BE49-F238E27FC236}">
                <a16:creationId xmlns:a16="http://schemas.microsoft.com/office/drawing/2014/main" id="{E5350EE5-E970-4F45-AF4F-4945CFC97B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9787" y="1233487"/>
            <a:ext cx="1884213" cy="1164432"/>
          </a:xfrm>
          <a:prstGeom prst="rect">
            <a:avLst/>
          </a:prstGeom>
        </p:spPr>
      </p:pic>
      <p:pic>
        <p:nvPicPr>
          <p:cNvPr id="14" name="Picture 2">
            <a:extLst>
              <a:ext uri="{FF2B5EF4-FFF2-40B4-BE49-F238E27FC236}">
                <a16:creationId xmlns:a16="http://schemas.microsoft.com/office/drawing/2014/main" id="{75E786FE-CC37-4598-9396-CED1CFBA8C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385286"/>
            <a:ext cx="1828800" cy="1186589"/>
          </a:xfrm>
          <a:prstGeom prst="rect">
            <a:avLst/>
          </a:prstGeom>
        </p:spPr>
      </p:pic>
      <p:pic>
        <p:nvPicPr>
          <p:cNvPr id="15" name="Picture 2">
            <a:extLst>
              <a:ext uri="{FF2B5EF4-FFF2-40B4-BE49-F238E27FC236}">
                <a16:creationId xmlns:a16="http://schemas.microsoft.com/office/drawing/2014/main" id="{A1175BD2-A6E0-4E60-9EB0-80BE94F88C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6420" y="2392384"/>
            <a:ext cx="1819148" cy="1172348"/>
          </a:xfrm>
          <a:prstGeom prst="rect">
            <a:avLst/>
          </a:prstGeom>
        </p:spPr>
      </p:pic>
      <p:pic>
        <p:nvPicPr>
          <p:cNvPr id="16" name="Picture 2">
            <a:extLst>
              <a:ext uri="{FF2B5EF4-FFF2-40B4-BE49-F238E27FC236}">
                <a16:creationId xmlns:a16="http://schemas.microsoft.com/office/drawing/2014/main" id="{F66B7DE4-255C-4D14-9EDA-B1851CA367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2794" y="2395538"/>
            <a:ext cx="1830374" cy="1162050"/>
          </a:xfrm>
          <a:prstGeom prst="rect">
            <a:avLst/>
          </a:prstGeom>
        </p:spPr>
      </p:pic>
      <p:pic>
        <p:nvPicPr>
          <p:cNvPr id="17" name="Picture 2">
            <a:extLst>
              <a:ext uri="{FF2B5EF4-FFF2-40B4-BE49-F238E27FC236}">
                <a16:creationId xmlns:a16="http://schemas.microsoft.com/office/drawing/2014/main" id="{DCFE19E6-33F2-4100-9804-BECDC906AB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62663" y="4748213"/>
            <a:ext cx="1543425" cy="1055870"/>
          </a:xfrm>
          <a:prstGeom prst="rect">
            <a:avLst/>
          </a:prstGeom>
        </p:spPr>
      </p:pic>
      <p:pic>
        <p:nvPicPr>
          <p:cNvPr id="18" name="Picture 2">
            <a:extLst>
              <a:ext uri="{FF2B5EF4-FFF2-40B4-BE49-F238E27FC236}">
                <a16:creationId xmlns:a16="http://schemas.microsoft.com/office/drawing/2014/main" id="{E222236B-48E2-4FBF-A0A1-74BDA50716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567902"/>
            <a:ext cx="1840832" cy="1185073"/>
          </a:xfrm>
          <a:prstGeom prst="rect">
            <a:avLst/>
          </a:prstGeom>
        </p:spPr>
      </p:pic>
      <p:pic>
        <p:nvPicPr>
          <p:cNvPr id="19" name="Picture 2">
            <a:extLst>
              <a:ext uri="{FF2B5EF4-FFF2-40B4-BE49-F238E27FC236}">
                <a16:creationId xmlns:a16="http://schemas.microsoft.com/office/drawing/2014/main" id="{591355C1-1B54-4538-B06F-48D97F5B7F4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20780" y="3560884"/>
            <a:ext cx="1827902" cy="1191589"/>
          </a:xfrm>
          <a:prstGeom prst="rect">
            <a:avLst/>
          </a:prstGeom>
        </p:spPr>
      </p:pic>
      <p:pic>
        <p:nvPicPr>
          <p:cNvPr id="20" name="Picture 2">
            <a:extLst>
              <a:ext uri="{FF2B5EF4-FFF2-40B4-BE49-F238E27FC236}">
                <a16:creationId xmlns:a16="http://schemas.microsoft.com/office/drawing/2014/main" id="{CF6A9343-68E7-4175-A906-1D4472BE51C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45568" y="3556940"/>
            <a:ext cx="1843213" cy="1200016"/>
          </a:xfrm>
          <a:prstGeom prst="rect">
            <a:avLst/>
          </a:prstGeom>
        </p:spPr>
      </p:pic>
      <p:pic>
        <p:nvPicPr>
          <p:cNvPr id="21" name="Picture 2">
            <a:extLst>
              <a:ext uri="{FF2B5EF4-FFF2-40B4-BE49-F238E27FC236}">
                <a16:creationId xmlns:a16="http://schemas.microsoft.com/office/drawing/2014/main" id="{97EB6385-CFF6-4612-852B-0D997315062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1052"/>
          <a:stretch/>
        </p:blipFill>
        <p:spPr>
          <a:xfrm>
            <a:off x="5486400" y="3555206"/>
            <a:ext cx="1824038" cy="1196574"/>
          </a:xfrm>
          <a:prstGeom prst="rect">
            <a:avLst/>
          </a:prstGeom>
        </p:spPr>
      </p:pic>
      <p:pic>
        <p:nvPicPr>
          <p:cNvPr id="22" name="Picture 2">
            <a:extLst>
              <a:ext uri="{FF2B5EF4-FFF2-40B4-BE49-F238E27FC236}">
                <a16:creationId xmlns:a16="http://schemas.microsoft.com/office/drawing/2014/main" id="{7F235219-0D81-4B4D-94B8-375BBBC90B1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4750594"/>
            <a:ext cx="1500188" cy="1057385"/>
          </a:xfrm>
          <a:prstGeom prst="rect">
            <a:avLst/>
          </a:prstGeom>
        </p:spPr>
      </p:pic>
      <p:pic>
        <p:nvPicPr>
          <p:cNvPr id="23" name="Picture 2">
            <a:extLst>
              <a:ext uri="{FF2B5EF4-FFF2-40B4-BE49-F238E27FC236}">
                <a16:creationId xmlns:a16="http://schemas.microsoft.com/office/drawing/2014/main" id="{15654963-934C-4570-BF01-B05D88EC36A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95426" y="5795964"/>
            <a:ext cx="1500438" cy="1062036"/>
          </a:xfrm>
          <a:prstGeom prst="rect">
            <a:avLst/>
          </a:prstGeom>
        </p:spPr>
      </p:pic>
      <p:pic>
        <p:nvPicPr>
          <p:cNvPr id="24" name="Picture 2">
            <a:extLst>
              <a:ext uri="{FF2B5EF4-FFF2-40B4-BE49-F238E27FC236}">
                <a16:creationId xmlns:a16="http://schemas.microsoft.com/office/drawing/2014/main" id="{D12DA6A3-39C4-490C-9F01-6BE8E8075A0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805489"/>
            <a:ext cx="1501928" cy="1052512"/>
          </a:xfrm>
          <a:prstGeom prst="rect">
            <a:avLst/>
          </a:prstGeom>
        </p:spPr>
      </p:pic>
      <p:pic>
        <p:nvPicPr>
          <p:cNvPr id="25" name="Picture 24">
            <a:extLst>
              <a:ext uri="{FF2B5EF4-FFF2-40B4-BE49-F238E27FC236}">
                <a16:creationId xmlns:a16="http://schemas.microsoft.com/office/drawing/2014/main" id="{897D1258-9CDC-489F-8D22-5F2EC6018B33}"/>
              </a:ext>
            </a:extLst>
          </p:cNvPr>
          <p:cNvPicPr>
            <a:picLocks noChangeAspect="1"/>
          </p:cNvPicPr>
          <p:nvPr/>
        </p:nvPicPr>
        <p:blipFill>
          <a:blip r:embed="rId25"/>
          <a:stretch>
            <a:fillRect/>
          </a:stretch>
        </p:blipFill>
        <p:spPr>
          <a:xfrm>
            <a:off x="6063918" y="5800725"/>
            <a:ext cx="1541795" cy="1057275"/>
          </a:xfrm>
          <a:prstGeom prst="rect">
            <a:avLst/>
          </a:prstGeom>
        </p:spPr>
      </p:pic>
      <p:pic>
        <p:nvPicPr>
          <p:cNvPr id="26" name="Picture 2">
            <a:extLst>
              <a:ext uri="{FF2B5EF4-FFF2-40B4-BE49-F238E27FC236}">
                <a16:creationId xmlns:a16="http://schemas.microsoft.com/office/drawing/2014/main" id="{7290313F-71BE-4022-89E0-8C221317342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03958" y="5776397"/>
            <a:ext cx="1540042" cy="1081603"/>
          </a:xfrm>
          <a:prstGeom prst="rect">
            <a:avLst/>
          </a:prstGeom>
        </p:spPr>
      </p:pic>
      <p:pic>
        <p:nvPicPr>
          <p:cNvPr id="27" name="Picture 2">
            <a:extLst>
              <a:ext uri="{FF2B5EF4-FFF2-40B4-BE49-F238E27FC236}">
                <a16:creationId xmlns:a16="http://schemas.microsoft.com/office/drawing/2014/main" id="{6C47D883-EE63-4DAF-82DA-3564E1B656FA}"/>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b="4255"/>
          <a:stretch/>
        </p:blipFill>
        <p:spPr>
          <a:xfrm>
            <a:off x="1500188" y="4752474"/>
            <a:ext cx="1495676" cy="1055368"/>
          </a:xfrm>
          <a:prstGeom prst="rect">
            <a:avLst/>
          </a:prstGeom>
        </p:spPr>
      </p:pic>
      <p:pic>
        <p:nvPicPr>
          <p:cNvPr id="28" name="Picture 2">
            <a:extLst>
              <a:ext uri="{FF2B5EF4-FFF2-40B4-BE49-F238E27FC236}">
                <a16:creationId xmlns:a16="http://schemas.microsoft.com/office/drawing/2014/main" id="{68A49BD4-845B-45A0-89BE-70014782DBB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308530" y="3561140"/>
            <a:ext cx="1835470" cy="1191836"/>
          </a:xfrm>
          <a:prstGeom prst="rect">
            <a:avLst/>
          </a:prstGeom>
        </p:spPr>
      </p:pic>
      <p:pic>
        <p:nvPicPr>
          <p:cNvPr id="30" name="Picture 6">
            <a:extLst>
              <a:ext uri="{FF2B5EF4-FFF2-40B4-BE49-F238E27FC236}">
                <a16:creationId xmlns:a16="http://schemas.microsoft.com/office/drawing/2014/main" id="{7AD86B93-A31B-44B0-BCDA-BB969513943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603958" y="4752474"/>
            <a:ext cx="1540042" cy="1046747"/>
          </a:xfrm>
          <a:prstGeom prst="rect">
            <a:avLst/>
          </a:prstGeom>
        </p:spPr>
      </p:pic>
      <p:pic>
        <p:nvPicPr>
          <p:cNvPr id="29" name="Picture 2">
            <a:extLst>
              <a:ext uri="{FF2B5EF4-FFF2-40B4-BE49-F238E27FC236}">
                <a16:creationId xmlns:a16="http://schemas.microsoft.com/office/drawing/2014/main" id="{29AFC1B7-F450-45F0-A865-54D36DBDD39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995863" y="4751128"/>
            <a:ext cx="3068053" cy="2106871"/>
          </a:xfrm>
          <a:prstGeom prst="rect">
            <a:avLst/>
          </a:prstGeom>
        </p:spPr>
      </p:pic>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F72767-3254-477D-BFBC-4A3A98B6D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Hearing and seeing is a creation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will give account for deeds done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and liars God despises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Have a straight course sure of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Focus without wandering desires is favored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Unconditional faith heals the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Covetous desires of man fail to please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freedom is only found in a humble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is a higher sense of eternal truths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one can be justified in the flesh by actions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exposes sin and what God regards Holy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justified by faith under His grace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glory of Christ is God’s own image</a:t>
            </a:r>
          </a:p>
        </p:txBody>
      </p:sp>
      <p:sp>
        <p:nvSpPr>
          <p:cNvPr id="5" name="Rectangle 4"/>
          <p:cNvSpPr>
            <a:spLocks noChangeArrowheads="1"/>
          </p:cNvSpPr>
          <p:nvPr/>
        </p:nvSpPr>
        <p:spPr bwMode="auto">
          <a:xfrm rot="21179670">
            <a:off x="829711" y="582853"/>
            <a:ext cx="8020878" cy="530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Truth delivered  by God angers the simple and sets the faithful free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33333E-6 3.7037E-6 L 0.13611 0.4493 " pathEditMode="relative" rAng="0" ptsTypes="AA">
                                      <p:cBhvr>
                                        <p:cTn id="189" dur="1750" fill="hold"/>
                                        <p:tgtEl>
                                          <p:spTgt spid="4">
                                            <p:txEl>
                                              <p:pRg st="0" end="0"/>
                                            </p:txEl>
                                          </p:spTgt>
                                        </p:tgtEl>
                                        <p:attrNameLst>
                                          <p:attrName>ppt_x</p:attrName>
                                          <p:attrName>ppt_y</p:attrName>
                                        </p:attrNameLst>
                                      </p:cBhvr>
                                      <p:rCtr x="6806" y="22454"/>
                                    </p:animMotion>
                                  </p:childTnLst>
                                </p:cTn>
                              </p:par>
                              <p:par>
                                <p:cTn id="190" presetID="0" presetClass="path" presetSubtype="0" accel="50000" decel="50000" fill="hold" nodeType="withEffect">
                                  <p:stCondLst>
                                    <p:cond delay="0"/>
                                  </p:stCondLst>
                                  <p:childTnLst>
                                    <p:animMotion origin="layout" path="M -3.88889E-6 -2.96296E-6 L 0.16667 0.38218 " pathEditMode="relative" rAng="0" ptsTypes="AA">
                                      <p:cBhvr>
                                        <p:cTn id="191" dur="1750" fill="hold"/>
                                        <p:tgtEl>
                                          <p:spTgt spid="4">
                                            <p:txEl>
                                              <p:pRg st="1" end="1"/>
                                            </p:txEl>
                                          </p:spTgt>
                                        </p:tgtEl>
                                        <p:attrNameLst>
                                          <p:attrName>ppt_x</p:attrName>
                                          <p:attrName>ppt_y</p:attrName>
                                        </p:attrNameLst>
                                      </p:cBhvr>
                                      <p:rCtr x="8333" y="19097"/>
                                    </p:animMotion>
                                  </p:childTnLst>
                                </p:cTn>
                              </p:par>
                              <p:par>
                                <p:cTn id="192" presetID="0" presetClass="path" presetSubtype="0" accel="50000" decel="50000" fill="hold" nodeType="withEffect">
                                  <p:stCondLst>
                                    <p:cond delay="0"/>
                                  </p:stCondLst>
                                  <p:childTnLst>
                                    <p:animMotion origin="layout" path="M 5.55112E-17 0.00023 L 0.18333 0.3088 " pathEditMode="relative" rAng="0" ptsTypes="AA">
                                      <p:cBhvr>
                                        <p:cTn id="193" dur="1750" fill="hold"/>
                                        <p:tgtEl>
                                          <p:spTgt spid="4">
                                            <p:txEl>
                                              <p:pRg st="2" end="2"/>
                                            </p:txEl>
                                          </p:spTgt>
                                        </p:tgtEl>
                                        <p:attrNameLst>
                                          <p:attrName>ppt_x</p:attrName>
                                          <p:attrName>ppt_y</p:attrName>
                                        </p:attrNameLst>
                                      </p:cBhvr>
                                      <p:rCtr x="9167" y="15417"/>
                                    </p:animMotion>
                                  </p:childTnLst>
                                </p:cTn>
                              </p:par>
                              <p:par>
                                <p:cTn id="194" presetID="0" presetClass="path" presetSubtype="0" accel="50000" decel="50000" fill="hold" nodeType="withEffect">
                                  <p:stCondLst>
                                    <p:cond delay="0"/>
                                  </p:stCondLst>
                                  <p:childTnLst>
                                    <p:animMotion origin="layout" path="M 4.72222E-6 0.00023 L 0.13159 0.23496 " pathEditMode="relative" rAng="0" ptsTypes="AA">
                                      <p:cBhvr>
                                        <p:cTn id="195" dur="1750" fill="hold"/>
                                        <p:tgtEl>
                                          <p:spTgt spid="4">
                                            <p:txEl>
                                              <p:pRg st="3" end="3"/>
                                            </p:txEl>
                                          </p:spTgt>
                                        </p:tgtEl>
                                        <p:attrNameLst>
                                          <p:attrName>ppt_x</p:attrName>
                                          <p:attrName>ppt_y</p:attrName>
                                        </p:attrNameLst>
                                      </p:cBhvr>
                                      <p:rCtr x="6580" y="11736"/>
                                    </p:animMotion>
                                  </p:childTnLst>
                                </p:cTn>
                              </p:par>
                              <p:par>
                                <p:cTn id="196" presetID="0" presetClass="path" presetSubtype="0" accel="50000" decel="50000" fill="hold" nodeType="withEffect">
                                  <p:stCondLst>
                                    <p:cond delay="0"/>
                                  </p:stCondLst>
                                  <p:childTnLst>
                                    <p:animMotion origin="layout" path="M 1.38889E-6 0.00069 L 0.09913 0.16227 " pathEditMode="relative" rAng="0" ptsTypes="AA">
                                      <p:cBhvr>
                                        <p:cTn id="197" dur="1750" fill="hold"/>
                                        <p:tgtEl>
                                          <p:spTgt spid="4">
                                            <p:txEl>
                                              <p:pRg st="4" end="4"/>
                                            </p:txEl>
                                          </p:spTgt>
                                        </p:tgtEl>
                                        <p:attrNameLst>
                                          <p:attrName>ppt_x</p:attrName>
                                          <p:attrName>ppt_y</p:attrName>
                                        </p:attrNameLst>
                                      </p:cBhvr>
                                      <p:rCtr x="4948" y="8079"/>
                                    </p:animMotion>
                                  </p:childTnLst>
                                </p:cTn>
                              </p:par>
                              <p:par>
                                <p:cTn id="198" presetID="0" presetClass="path" presetSubtype="0" accel="50000" decel="50000" fill="hold" nodeType="withEffect">
                                  <p:stCondLst>
                                    <p:cond delay="0"/>
                                  </p:stCondLst>
                                  <p:childTnLst>
                                    <p:animMotion origin="layout" path="M 3.05556E-6 0.00046 L 0.18107 0.08889 " pathEditMode="relative" rAng="0" ptsTypes="AA">
                                      <p:cBhvr>
                                        <p:cTn id="199" dur="1750" fill="hold"/>
                                        <p:tgtEl>
                                          <p:spTgt spid="4">
                                            <p:txEl>
                                              <p:pRg st="5" end="5"/>
                                            </p:txEl>
                                          </p:spTgt>
                                        </p:tgtEl>
                                        <p:attrNameLst>
                                          <p:attrName>ppt_x</p:attrName>
                                          <p:attrName>ppt_y</p:attrName>
                                        </p:attrNameLst>
                                      </p:cBhvr>
                                      <p:rCtr x="9045" y="4421"/>
                                    </p:animMotion>
                                  </p:childTnLst>
                                </p:cTn>
                              </p:par>
                              <p:par>
                                <p:cTn id="200" presetID="0" presetClass="path" presetSubtype="0" accel="50000" decel="50000" fill="hold" nodeType="withEffect">
                                  <p:stCondLst>
                                    <p:cond delay="0"/>
                                  </p:stCondLst>
                                  <p:childTnLst>
                                    <p:animMotion origin="layout" path="M 2.22222E-6 0.00046 L 0.1059 0.01597 " pathEditMode="relative" rAng="0" ptsTypes="AA">
                                      <p:cBhvr>
                                        <p:cTn id="201" dur="1750" fill="hold"/>
                                        <p:tgtEl>
                                          <p:spTgt spid="4">
                                            <p:txEl>
                                              <p:pRg st="6" end="6"/>
                                            </p:txEl>
                                          </p:spTgt>
                                        </p:tgtEl>
                                        <p:attrNameLst>
                                          <p:attrName>ppt_x</p:attrName>
                                          <p:attrName>ppt_y</p:attrName>
                                        </p:attrNameLst>
                                      </p:cBhvr>
                                      <p:rCtr x="5295" y="764"/>
                                    </p:animMotion>
                                  </p:childTnLst>
                                </p:cTn>
                              </p:par>
                              <p:par>
                                <p:cTn id="202" presetID="0" presetClass="path" presetSubtype="0" accel="50000" decel="50000" fill="hold" nodeType="withEffect">
                                  <p:stCondLst>
                                    <p:cond delay="0"/>
                                  </p:stCondLst>
                                  <p:childTnLst>
                                    <p:animMotion origin="layout" path="M -1.38889E-6 0.00023 L 0.0941 -0.05857 " pathEditMode="relative" rAng="0" ptsTypes="AA">
                                      <p:cBhvr>
                                        <p:cTn id="203" dur="1750" fill="hold"/>
                                        <p:tgtEl>
                                          <p:spTgt spid="4">
                                            <p:txEl>
                                              <p:pRg st="7" end="7"/>
                                            </p:txEl>
                                          </p:spTgt>
                                        </p:tgtEl>
                                        <p:attrNameLst>
                                          <p:attrName>ppt_x</p:attrName>
                                          <p:attrName>ppt_y</p:attrName>
                                        </p:attrNameLst>
                                      </p:cBhvr>
                                      <p:rCtr x="4705" y="-2940"/>
                                    </p:animMotion>
                                  </p:childTnLst>
                                </p:cTn>
                              </p:par>
                              <p:par>
                                <p:cTn id="204" presetID="0" presetClass="path" presetSubtype="0" accel="50000" decel="50000" fill="hold" nodeType="withEffect">
                                  <p:stCondLst>
                                    <p:cond delay="0"/>
                                  </p:stCondLst>
                                  <p:childTnLst>
                                    <p:animMotion origin="layout" path="M 2.22222E-6 0.00069 L 0.13889 -0.13287 " pathEditMode="relative" rAng="0" ptsTypes="AA">
                                      <p:cBhvr>
                                        <p:cTn id="205" dur="1750" fill="hold"/>
                                        <p:tgtEl>
                                          <p:spTgt spid="4">
                                            <p:txEl>
                                              <p:pRg st="8" end="8"/>
                                            </p:txEl>
                                          </p:spTgt>
                                        </p:tgtEl>
                                        <p:attrNameLst>
                                          <p:attrName>ppt_x</p:attrName>
                                          <p:attrName>ppt_y</p:attrName>
                                        </p:attrNameLst>
                                      </p:cBhvr>
                                      <p:rCtr x="6944" y="-6690"/>
                                    </p:animMotion>
                                  </p:childTnLst>
                                </p:cTn>
                              </p:par>
                              <p:par>
                                <p:cTn id="206" presetID="0" presetClass="path" presetSubtype="0" accel="50000" decel="50000" fill="hold" nodeType="withEffect">
                                  <p:stCondLst>
                                    <p:cond delay="0"/>
                                  </p:stCondLst>
                                  <p:childTnLst>
                                    <p:animMotion origin="layout" path="M 5E-6 0.00023 L 0.08021 -0.2044 " pathEditMode="relative" rAng="0" ptsTypes="AA">
                                      <p:cBhvr>
                                        <p:cTn id="207" dur="1750" fill="hold"/>
                                        <p:tgtEl>
                                          <p:spTgt spid="4">
                                            <p:txEl>
                                              <p:pRg st="9" end="9"/>
                                            </p:txEl>
                                          </p:spTgt>
                                        </p:tgtEl>
                                        <p:attrNameLst>
                                          <p:attrName>ppt_x</p:attrName>
                                          <p:attrName>ppt_y</p:attrName>
                                        </p:attrNameLst>
                                      </p:cBhvr>
                                      <p:rCtr x="4010" y="-10231"/>
                                    </p:animMotion>
                                  </p:childTnLst>
                                </p:cTn>
                              </p:par>
                              <p:par>
                                <p:cTn id="208" presetID="0" presetClass="path" presetSubtype="0" accel="50000" decel="50000" fill="hold" nodeType="withEffect">
                                  <p:stCondLst>
                                    <p:cond delay="0"/>
                                  </p:stCondLst>
                                  <p:childTnLst>
                                    <p:animMotion origin="layout" path="M 2.22222E-6 0.00023 L 0.04965 -0.27824 " pathEditMode="relative" rAng="0" ptsTypes="AA">
                                      <p:cBhvr>
                                        <p:cTn id="209" dur="1750" fill="hold"/>
                                        <p:tgtEl>
                                          <p:spTgt spid="4">
                                            <p:txEl>
                                              <p:pRg st="10" end="10"/>
                                            </p:txEl>
                                          </p:spTgt>
                                        </p:tgtEl>
                                        <p:attrNameLst>
                                          <p:attrName>ppt_x</p:attrName>
                                          <p:attrName>ppt_y</p:attrName>
                                        </p:attrNameLst>
                                      </p:cBhvr>
                                      <p:rCtr x="2483" y="-13935"/>
                                    </p:animMotion>
                                  </p:childTnLst>
                                </p:cTn>
                              </p:par>
                              <p:par>
                                <p:cTn id="210" presetID="0" presetClass="path" presetSubtype="0" accel="50000" decel="50000" fill="hold" nodeType="withEffect">
                                  <p:stCondLst>
                                    <p:cond delay="0"/>
                                  </p:stCondLst>
                                  <p:childTnLst>
                                    <p:animMotion origin="layout" path="M 3.61111E-6 0.00069 L 0.12812 -0.35232 " pathEditMode="relative" rAng="0" ptsTypes="AA">
                                      <p:cBhvr>
                                        <p:cTn id="211" dur="1750" fill="hold"/>
                                        <p:tgtEl>
                                          <p:spTgt spid="4">
                                            <p:txEl>
                                              <p:pRg st="11" end="11"/>
                                            </p:txEl>
                                          </p:spTgt>
                                        </p:tgtEl>
                                        <p:attrNameLst>
                                          <p:attrName>ppt_x</p:attrName>
                                          <p:attrName>ppt_y</p:attrName>
                                        </p:attrNameLst>
                                      </p:cBhvr>
                                      <p:rCtr x="6406" y="-17662"/>
                                    </p:animMotion>
                                  </p:childTnLst>
                                </p:cTn>
                              </p:par>
                              <p:par>
                                <p:cTn id="212" presetID="0" presetClass="path" presetSubtype="0" accel="50000" decel="50000" fill="hold" nodeType="withEffect">
                                  <p:stCondLst>
                                    <p:cond delay="0"/>
                                  </p:stCondLst>
                                  <p:childTnLst>
                                    <p:animMotion origin="layout" path="M 2.77778E-7 0.00046 L 0.14566 -0.42639 " pathEditMode="relative" rAng="0" ptsTypes="AA">
                                      <p:cBhvr>
                                        <p:cTn id="213" dur="1750" fill="hold"/>
                                        <p:tgtEl>
                                          <p:spTgt spid="4">
                                            <p:txEl>
                                              <p:pRg st="12" end="12"/>
                                            </p:txEl>
                                          </p:spTgt>
                                        </p:tgtEl>
                                        <p:attrNameLst>
                                          <p:attrName>ppt_x</p:attrName>
                                          <p:attrName>ppt_y</p:attrName>
                                        </p:attrNameLst>
                                      </p:cBhvr>
                                      <p:rCtr x="7274" y="-2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A64F4-4630-4FA6-A31F-A35E1DA7A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4F05BE1-7717-41DC-B51E-27FA4B0727ED}"/>
              </a:ext>
            </a:extLst>
          </p:cNvPr>
          <p:cNvSpPr txBox="1">
            <a:spLocks/>
          </p:cNvSpPr>
          <p:nvPr/>
        </p:nvSpPr>
        <p:spPr>
          <a:xfrm>
            <a:off x="1635576" y="336194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sees all</a:t>
            </a:r>
          </a:p>
        </p:txBody>
      </p:sp>
      <p:sp>
        <p:nvSpPr>
          <p:cNvPr id="3074" name="Rectangle 2"/>
          <p:cNvSpPr>
            <a:spLocks noGrp="1" noChangeArrowheads="1"/>
          </p:cNvSpPr>
          <p:nvPr>
            <p:ph type="title"/>
          </p:nvPr>
        </p:nvSpPr>
        <p:spPr>
          <a:xfrm>
            <a:off x="609600" y="1524000"/>
            <a:ext cx="5029200" cy="36345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His eyes are   on the ways of man, And He sees all his steps."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34:21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FEB20DF-C651-464D-9EC2-57EEB4385070}"/>
              </a:ext>
            </a:extLst>
          </p:cNvPr>
          <p:cNvSpPr txBox="1">
            <a:spLocks noChangeArrowheads="1"/>
          </p:cNvSpPr>
          <p:nvPr/>
        </p:nvSpPr>
        <p:spPr bwMode="auto">
          <a:xfrm>
            <a:off x="1863236" y="3297464"/>
            <a:ext cx="2801634" cy="75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sees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1AA42B3D-1C6B-4D8E-A369-BF6192181081}"/>
              </a:ext>
            </a:extLst>
          </p:cNvPr>
          <p:cNvSpPr txBox="1">
            <a:spLocks noChangeArrowheads="1"/>
          </p:cNvSpPr>
          <p:nvPr/>
        </p:nvSpPr>
        <p:spPr bwMode="auto">
          <a:xfrm>
            <a:off x="2067938" y="1933731"/>
            <a:ext cx="2348043" cy="80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2F7DAFF8-EA22-4E3B-8B84-35CC3A037538}"/>
              </a:ext>
            </a:extLst>
          </p:cNvPr>
          <p:cNvSpPr>
            <a:spLocks noChangeArrowheads="1"/>
          </p:cNvSpPr>
          <p:nvPr/>
        </p:nvSpPr>
        <p:spPr bwMode="auto">
          <a:xfrm>
            <a:off x="2445469" y="1977946"/>
            <a:ext cx="164615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6795A460-5DB3-4F65-9961-0DAD93322CEB}"/>
              </a:ext>
            </a:extLst>
          </p:cNvPr>
          <p:cNvSpPr txBox="1">
            <a:spLocks noChangeArrowheads="1"/>
          </p:cNvSpPr>
          <p:nvPr/>
        </p:nvSpPr>
        <p:spPr bwMode="auto">
          <a:xfrm>
            <a:off x="2154476" y="2617939"/>
            <a:ext cx="34234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ways of man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C18E3324-6DBB-4AFD-A4DB-F32A2D294212}"/>
              </a:ext>
            </a:extLst>
          </p:cNvPr>
          <p:cNvSpPr txBox="1">
            <a:spLocks noChangeArrowheads="1"/>
          </p:cNvSpPr>
          <p:nvPr/>
        </p:nvSpPr>
        <p:spPr bwMode="auto">
          <a:xfrm>
            <a:off x="4389064" y="2373732"/>
            <a:ext cx="34234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ways of man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9950162"/>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2"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55"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3" presetClass="entr" presetSubtype="16" fill="hold" grpId="0" nodeType="withEffect">
                                  <p:stCondLst>
                                    <p:cond delay="125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grpId="2" nodeType="withEffect">
                                  <p:stCondLst>
                                    <p:cond delay="1250"/>
                                  </p:stCondLst>
                                  <p:childTnLst>
                                    <p:animMotion origin="layout" path="M 3.33333E-6 2.96296E-6 L 0.32066 -0.13079 " pathEditMode="relative" rAng="0" ptsTypes="AA">
                                      <p:cBhvr>
                                        <p:cTn id="20" dur="1000" spd="-100000" fill="hold"/>
                                        <p:tgtEl>
                                          <p:spTgt spid="3074"/>
                                        </p:tgtEl>
                                        <p:attrNameLst>
                                          <p:attrName>ppt_x</p:attrName>
                                          <p:attrName>ppt_y</p:attrName>
                                        </p:attrNameLst>
                                      </p:cBhvr>
                                      <p:rCtr x="16024" y="-6551"/>
                                    </p:animMotion>
                                  </p:childTnLst>
                                </p:cTn>
                              </p:par>
                            </p:childTnLst>
                          </p:cTn>
                        </p:par>
                        <p:par>
                          <p:cTn id="21" fill="hold">
                            <p:stCondLst>
                              <p:cond delay="2250"/>
                            </p:stCondLst>
                            <p:childTnLst>
                              <p:par>
                                <p:cTn id="22" presetID="10" presetClass="exit" presetSubtype="0" fill="hold" grpId="1" nodeType="afterEffect">
                                  <p:stCondLst>
                                    <p:cond delay="0"/>
                                  </p:stCondLst>
                                  <p:childTnLst>
                                    <p:animEffect transition="out" filter="fade">
                                      <p:cBhvr>
                                        <p:cTn id="23" dur="250"/>
                                        <p:tgtEl>
                                          <p:spTgt spid="8"/>
                                        </p:tgtEl>
                                      </p:cBhvr>
                                    </p:animEffect>
                                    <p:set>
                                      <p:cBhvr>
                                        <p:cTn id="24" dur="1" fill="hold">
                                          <p:stCondLst>
                                            <p:cond delay="24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42" presetClass="path" presetSubtype="0" accel="50000" decel="50000" fill="hold" grpId="2" nodeType="withEffect">
                                  <p:stCondLst>
                                    <p:cond delay="0"/>
                                  </p:stCondLst>
                                  <p:childTnLst>
                                    <p:animMotion origin="layout" path="M -3.05556E-6 4.07407E-6 L 0.2441 -0.03542 " pathEditMode="relative" rAng="0" ptsTypes="AA">
                                      <p:cBhvr>
                                        <p:cTn id="41" dur="2000" fill="hold"/>
                                        <p:tgtEl>
                                          <p:spTgt spid="10"/>
                                        </p:tgtEl>
                                        <p:attrNameLst>
                                          <p:attrName>ppt_x</p:attrName>
                                          <p:attrName>ppt_y</p:attrName>
                                        </p:attrNameLst>
                                      </p:cBhvr>
                                      <p:rCtr x="12205" y="-1782"/>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8" grpId="0"/>
      <p:bldP spid="8" grpId="1"/>
      <p:bldP spid="6" grpId="2"/>
      <p:bldP spid="10" grpId="0"/>
      <p:bldP spid="1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5ABE0-2E10-4490-8A9F-0230B83B4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7A98CD00-C44F-426D-959F-01C4410E8741}"/>
              </a:ext>
            </a:extLst>
          </p:cNvPr>
          <p:cNvSpPr txBox="1">
            <a:spLocks/>
          </p:cNvSpPr>
          <p:nvPr/>
        </p:nvSpPr>
        <p:spPr>
          <a:xfrm>
            <a:off x="1215880" y="3786735"/>
            <a:ext cx="43321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Him to whom we</a:t>
            </a:r>
          </a:p>
        </p:txBody>
      </p:sp>
      <p:sp>
        <p:nvSpPr>
          <p:cNvPr id="9" name="Title 1">
            <a:extLst>
              <a:ext uri="{FF2B5EF4-FFF2-40B4-BE49-F238E27FC236}">
                <a16:creationId xmlns:a16="http://schemas.microsoft.com/office/drawing/2014/main" id="{525C5885-4C39-4D7E-A307-ADCD7B32CF23}"/>
              </a:ext>
            </a:extLst>
          </p:cNvPr>
          <p:cNvSpPr txBox="1">
            <a:spLocks/>
          </p:cNvSpPr>
          <p:nvPr/>
        </p:nvSpPr>
        <p:spPr>
          <a:xfrm>
            <a:off x="1888059" y="4454149"/>
            <a:ext cx="232347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account</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there is no creature hidden from His sight, but all things are naked and open to the eyes of Him to whom we must give account.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4:13 </a:t>
            </a:r>
          </a:p>
        </p:txBody>
      </p:sp>
      <p:sp>
        <p:nvSpPr>
          <p:cNvPr id="4" name="Rectangle 2">
            <a:extLst>
              <a:ext uri="{FF2B5EF4-FFF2-40B4-BE49-F238E27FC236}">
                <a16:creationId xmlns:a16="http://schemas.microsoft.com/office/drawing/2014/main" id="{D296D45E-D15A-4E93-B745-2F2DE6A687F6}"/>
              </a:ext>
            </a:extLst>
          </p:cNvPr>
          <p:cNvSpPr txBox="1">
            <a:spLocks noChangeArrowheads="1"/>
          </p:cNvSpPr>
          <p:nvPr/>
        </p:nvSpPr>
        <p:spPr bwMode="auto">
          <a:xfrm>
            <a:off x="5091818" y="2366027"/>
            <a:ext cx="24870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things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514E02CF-6D8B-4941-AC09-EAB61DBB4BE5}"/>
              </a:ext>
            </a:extLst>
          </p:cNvPr>
          <p:cNvSpPr>
            <a:spLocks noChangeArrowheads="1"/>
          </p:cNvSpPr>
          <p:nvPr/>
        </p:nvSpPr>
        <p:spPr bwMode="auto">
          <a:xfrm>
            <a:off x="5306517" y="3717560"/>
            <a:ext cx="1574468" cy="76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must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7" name="Rectangle 2">
            <a:extLst>
              <a:ext uri="{FF2B5EF4-FFF2-40B4-BE49-F238E27FC236}">
                <a16:creationId xmlns:a16="http://schemas.microsoft.com/office/drawing/2014/main" id="{1D14B229-A6F0-4FCE-97D6-C51A74CE593D}"/>
              </a:ext>
            </a:extLst>
          </p:cNvPr>
          <p:cNvSpPr txBox="1">
            <a:spLocks noChangeArrowheads="1"/>
          </p:cNvSpPr>
          <p:nvPr/>
        </p:nvSpPr>
        <p:spPr bwMode="auto">
          <a:xfrm>
            <a:off x="987943" y="3720894"/>
            <a:ext cx="4796853" cy="76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 to whom we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95EFAEB-769A-44F4-BB39-DE6E7ADCA1EC}"/>
              </a:ext>
            </a:extLst>
          </p:cNvPr>
          <p:cNvSpPr txBox="1">
            <a:spLocks noChangeArrowheads="1"/>
          </p:cNvSpPr>
          <p:nvPr/>
        </p:nvSpPr>
        <p:spPr bwMode="auto">
          <a:xfrm>
            <a:off x="1919014" y="4391822"/>
            <a:ext cx="2262294" cy="75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account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DE56FAA-3422-41AE-992C-E75EA0C43B5F}"/>
              </a:ext>
            </a:extLst>
          </p:cNvPr>
          <p:cNvSpPr txBox="1">
            <a:spLocks noChangeArrowheads="1"/>
          </p:cNvSpPr>
          <p:nvPr/>
        </p:nvSpPr>
        <p:spPr bwMode="auto">
          <a:xfrm>
            <a:off x="4388042" y="2368086"/>
            <a:ext cx="34234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ways of man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B5DC1AC-6532-42DD-833E-8F6250667F3D}"/>
              </a:ext>
            </a:extLst>
          </p:cNvPr>
          <p:cNvSpPr txBox="1">
            <a:spLocks noChangeArrowheads="1"/>
          </p:cNvSpPr>
          <p:nvPr/>
        </p:nvSpPr>
        <p:spPr bwMode="auto">
          <a:xfrm>
            <a:off x="6288880" y="3039573"/>
            <a:ext cx="13525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p>
        </p:txBody>
      </p:sp>
      <p:sp>
        <p:nvSpPr>
          <p:cNvPr id="14" name="Rectangle 2" hidden="1">
            <a:extLst>
              <a:ext uri="{FF2B5EF4-FFF2-40B4-BE49-F238E27FC236}">
                <a16:creationId xmlns:a16="http://schemas.microsoft.com/office/drawing/2014/main" id="{947D10F2-5993-4E7D-BEFD-EB493B0A4696}"/>
              </a:ext>
            </a:extLst>
          </p:cNvPr>
          <p:cNvSpPr txBox="1">
            <a:spLocks noChangeArrowheads="1"/>
          </p:cNvSpPr>
          <p:nvPr/>
        </p:nvSpPr>
        <p:spPr bwMode="auto">
          <a:xfrm>
            <a:off x="6926555" y="4079081"/>
            <a:ext cx="1303046" cy="77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p>
        </p:txBody>
      </p:sp>
      <p:sp>
        <p:nvSpPr>
          <p:cNvPr id="12" name="Rectangle 2" hidden="1">
            <a:extLst>
              <a:ext uri="{FF2B5EF4-FFF2-40B4-BE49-F238E27FC236}">
                <a16:creationId xmlns:a16="http://schemas.microsoft.com/office/drawing/2014/main" id="{00D07375-9AE1-4925-B256-3E4E81392691}"/>
              </a:ext>
            </a:extLst>
          </p:cNvPr>
          <p:cNvSpPr txBox="1">
            <a:spLocks noChangeArrowheads="1"/>
          </p:cNvSpPr>
          <p:nvPr/>
        </p:nvSpPr>
        <p:spPr bwMode="auto">
          <a:xfrm>
            <a:off x="4389064" y="2373732"/>
            <a:ext cx="34234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ways of man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6723504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55" presetClass="entr" presetSubtype="0" fill="hold" grpId="1"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xit" presetSubtype="0" accel="100000" fill="hold" grpId="0" nodeType="withEffect">
                                  <p:stCondLst>
                                    <p:cond delay="0"/>
                                  </p:stCondLst>
                                  <p:childTnLst>
                                    <p:anim calcmode="lin" valueType="num">
                                      <p:cBhvr>
                                        <p:cTn id="16" dur="1000"/>
                                        <p:tgtEl>
                                          <p:spTgt spid="11"/>
                                        </p:tgtEl>
                                        <p:attrNameLst>
                                          <p:attrName>ppt_w</p:attrName>
                                        </p:attrNameLst>
                                      </p:cBhvr>
                                      <p:tavLst>
                                        <p:tav tm="0">
                                          <p:val>
                                            <p:strVal val="ppt_w"/>
                                          </p:val>
                                        </p:tav>
                                        <p:tav tm="100000">
                                          <p:val>
                                            <p:strVal val="ppt_w+.3"/>
                                          </p:val>
                                        </p:tav>
                                      </p:tavLst>
                                    </p:anim>
                                    <p:anim calcmode="lin" valueType="num">
                                      <p:cBhvr>
                                        <p:cTn id="17" dur="1000"/>
                                        <p:tgtEl>
                                          <p:spTgt spid="11"/>
                                        </p:tgtEl>
                                        <p:attrNameLst>
                                          <p:attrName>ppt_h</p:attrName>
                                        </p:attrNameLst>
                                      </p:cBhvr>
                                      <p:tavLst>
                                        <p:tav tm="0">
                                          <p:val>
                                            <p:strVal val="ppt_h"/>
                                          </p:val>
                                        </p:tav>
                                        <p:tav tm="100000">
                                          <p:val>
                                            <p:strVal val="ppt_h"/>
                                          </p:val>
                                        </p:tav>
                                      </p:tavLst>
                                    </p:anim>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2" nodeType="afterEffect">
                                  <p:stCondLst>
                                    <p:cond delay="0"/>
                                  </p:stCondLst>
                                  <p:childTnLst>
                                    <p:animEffect transition="out" filter="fade">
                                      <p:cBhvr>
                                        <p:cTn id="22" dur="250"/>
                                        <p:tgtEl>
                                          <p:spTgt spid="4"/>
                                        </p:tgtEl>
                                      </p:cBhvr>
                                    </p:animEffect>
                                    <p:set>
                                      <p:cBhvr>
                                        <p:cTn id="23" dur="1" fill="hold">
                                          <p:stCondLst>
                                            <p:cond delay="24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40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42" presetClass="path" presetSubtype="0" accel="50000" decel="50000" fill="hold" grpId="2" nodeType="withEffect">
                                  <p:stCondLst>
                                    <p:cond delay="0"/>
                                  </p:stCondLst>
                                  <p:childTnLst>
                                    <p:animMotion origin="layout" path="M -1.94444E-6 0 L 0.06736 0.15116 " pathEditMode="relative" rAng="0" ptsTypes="AA">
                                      <p:cBhvr>
                                        <p:cTn id="56" dur="2000" fill="hold"/>
                                        <p:tgtEl>
                                          <p:spTgt spid="13"/>
                                        </p:tgtEl>
                                        <p:attrNameLst>
                                          <p:attrName>ppt_x</p:attrName>
                                          <p:attrName>ppt_y</p:attrName>
                                        </p:attrNameLst>
                                      </p:cBhvr>
                                      <p:rCtr x="3368" y="7546"/>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1"/>
      <p:bldP spid="4" grpId="2"/>
      <p:bldP spid="5" grpId="0"/>
      <p:bldP spid="5" grpId="1"/>
      <p:bldP spid="7" grpId="0"/>
      <p:bldP spid="7" grpId="1"/>
      <p:bldP spid="10" grpId="0"/>
      <p:bldP spid="10" grpId="1"/>
      <p:bldP spid="11" grpId="0"/>
      <p:bldP spid="13" grpId="0"/>
      <p:bldP spid="13"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D1C66-CAF5-4FA0-B248-3951640BD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0043" cy="6877975"/>
          </a:xfrm>
          <a:prstGeom prst="rect">
            <a:avLst/>
          </a:prstGeom>
        </p:spPr>
      </p:pic>
      <p:sp>
        <p:nvSpPr>
          <p:cNvPr id="4" name="Title 1">
            <a:extLst>
              <a:ext uri="{FF2B5EF4-FFF2-40B4-BE49-F238E27FC236}">
                <a16:creationId xmlns:a16="http://schemas.microsoft.com/office/drawing/2014/main" id="{621C18F1-C985-4F73-97A7-88A73AC06171}"/>
              </a:ext>
            </a:extLst>
          </p:cNvPr>
          <p:cNvSpPr txBox="1">
            <a:spLocks/>
          </p:cNvSpPr>
          <p:nvPr/>
        </p:nvSpPr>
        <p:spPr>
          <a:xfrm>
            <a:off x="572730" y="793213"/>
            <a:ext cx="35854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Woe to those</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those who call evil good, and good evil; Who put darkness for light, and light for darkness; Who put bitter for sweet, and sweet for bitter! Woe to those who are wise in their own eyes, And prudent in their own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5:20-21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F7D9121-C5F8-4574-A637-D39A2646EA45}"/>
              </a:ext>
            </a:extLst>
          </p:cNvPr>
          <p:cNvSpPr txBox="1">
            <a:spLocks noChangeArrowheads="1"/>
          </p:cNvSpPr>
          <p:nvPr/>
        </p:nvSpPr>
        <p:spPr bwMode="auto">
          <a:xfrm>
            <a:off x="523879" y="723449"/>
            <a:ext cx="3657601" cy="77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Woe to those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3677703-72B2-4FDA-88AB-999895D7F7D6}"/>
              </a:ext>
            </a:extLst>
          </p:cNvPr>
          <p:cNvSpPr txBox="1">
            <a:spLocks noChangeArrowheads="1"/>
          </p:cNvSpPr>
          <p:nvPr/>
        </p:nvSpPr>
        <p:spPr bwMode="auto">
          <a:xfrm>
            <a:off x="890954" y="847151"/>
            <a:ext cx="7197969"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Woe to those who:</a:t>
            </a:r>
          </a:p>
          <a:p>
            <a:pPr algn="l" eaLnBrk="1" hangingPunct="1"/>
            <a:endParaRPr lang="en-US" altLang="en-US" sz="1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call evil good</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and good evil</a:t>
            </a:r>
          </a:p>
          <a:p>
            <a:pPr algn="l" eaLnBrk="1" hangingPunct="1"/>
            <a:endParaRPr lang="en-US" altLang="en-US" sz="1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put darkness for light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and light for darkness</a:t>
            </a:r>
          </a:p>
          <a:p>
            <a:pPr algn="l" eaLnBrk="1" hangingPunct="1"/>
            <a:endParaRPr lang="en-US" altLang="en-US" sz="1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put bitter for sweet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and sweet for bitter</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765E4C3E-92CF-43FD-82AE-2180705BAF11}"/>
              </a:ext>
            </a:extLst>
          </p:cNvPr>
          <p:cNvSpPr/>
          <p:nvPr/>
        </p:nvSpPr>
        <p:spPr>
          <a:xfrm>
            <a:off x="1759875" y="2222695"/>
            <a:ext cx="758242" cy="520505"/>
          </a:xfrm>
          <a:prstGeom prst="rightArrow">
            <a:avLst>
              <a:gd name="adj1" fmla="val 42938"/>
              <a:gd name="adj2" fmla="val 62359"/>
            </a:avLst>
          </a:prstGeom>
          <a:solidFill>
            <a:srgbClr val="0083E6"/>
          </a:solidFill>
          <a:ln>
            <a:solidFill>
              <a:schemeClr val="bg1"/>
            </a:solidFill>
          </a:ln>
          <a:effectLst>
            <a:glow rad="101600">
              <a:schemeClr val="tx1">
                <a:alpha val="80000"/>
              </a:schemeClr>
            </a:glow>
          </a:effectLst>
          <a:scene3d>
            <a:camera prst="orthographicFront"/>
            <a:lightRig rig="threePt" dir="t"/>
          </a:scene3d>
          <a:sp3d>
            <a:bevelT w="152400" h="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7AA6E8E-53DD-4FD4-9A5A-5B53D0C03365}"/>
              </a:ext>
            </a:extLst>
          </p:cNvPr>
          <p:cNvSpPr/>
          <p:nvPr/>
        </p:nvSpPr>
        <p:spPr>
          <a:xfrm>
            <a:off x="1711858" y="3854548"/>
            <a:ext cx="758242" cy="520505"/>
          </a:xfrm>
          <a:prstGeom prst="rightArrow">
            <a:avLst>
              <a:gd name="adj1" fmla="val 42938"/>
              <a:gd name="adj2" fmla="val 62359"/>
            </a:avLst>
          </a:prstGeom>
          <a:solidFill>
            <a:srgbClr val="0083E6"/>
          </a:solidFill>
          <a:ln>
            <a:solidFill>
              <a:schemeClr val="bg1"/>
            </a:solidFill>
          </a:ln>
          <a:effectLst>
            <a:glow rad="101600">
              <a:schemeClr val="tx1">
                <a:alpha val="80000"/>
              </a:schemeClr>
            </a:glow>
          </a:effectLst>
          <a:scene3d>
            <a:camera prst="orthographicFront"/>
            <a:lightRig rig="threePt" dir="t"/>
          </a:scene3d>
          <a:sp3d>
            <a:bevelT w="152400" h="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809B56D-1BF2-4907-8D2B-B02A0F617D6B}"/>
              </a:ext>
            </a:extLst>
          </p:cNvPr>
          <p:cNvSpPr/>
          <p:nvPr/>
        </p:nvSpPr>
        <p:spPr>
          <a:xfrm>
            <a:off x="1711858" y="5410200"/>
            <a:ext cx="758242" cy="520505"/>
          </a:xfrm>
          <a:prstGeom prst="rightArrow">
            <a:avLst>
              <a:gd name="adj1" fmla="val 42938"/>
              <a:gd name="adj2" fmla="val 62359"/>
            </a:avLst>
          </a:prstGeom>
          <a:solidFill>
            <a:srgbClr val="0083E6"/>
          </a:solidFill>
          <a:ln>
            <a:solidFill>
              <a:schemeClr val="bg1"/>
            </a:solidFill>
          </a:ln>
          <a:effectLst>
            <a:glow rad="101600">
              <a:schemeClr val="tx1">
                <a:alpha val="80000"/>
              </a:schemeClr>
            </a:glow>
          </a:effectLst>
          <a:scene3d>
            <a:camera prst="orthographicFront"/>
            <a:lightRig rig="threePt" dir="t"/>
          </a:scene3d>
          <a:sp3d>
            <a:bevelT w="152400" h="146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CB532179-6299-4053-B59B-B9D6730DDB98}"/>
              </a:ext>
            </a:extLst>
          </p:cNvPr>
          <p:cNvSpPr txBox="1">
            <a:spLocks noChangeArrowheads="1"/>
          </p:cNvSpPr>
          <p:nvPr/>
        </p:nvSpPr>
        <p:spPr bwMode="auto">
          <a:xfrm>
            <a:off x="481013" y="718126"/>
            <a:ext cx="48920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those who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B6BD54C-5E19-4A6D-B350-1CC75C755F30}"/>
              </a:ext>
            </a:extLst>
          </p:cNvPr>
          <p:cNvSpPr txBox="1">
            <a:spLocks noChangeArrowheads="1"/>
          </p:cNvSpPr>
          <p:nvPr/>
        </p:nvSpPr>
        <p:spPr bwMode="auto">
          <a:xfrm>
            <a:off x="5053012" y="719888"/>
            <a:ext cx="33009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call evil good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CB5ED4E-FC00-4620-AFBF-C9F4AC161613}"/>
              </a:ext>
            </a:extLst>
          </p:cNvPr>
          <p:cNvSpPr txBox="1">
            <a:spLocks noChangeArrowheads="1"/>
          </p:cNvSpPr>
          <p:nvPr/>
        </p:nvSpPr>
        <p:spPr bwMode="auto">
          <a:xfrm>
            <a:off x="550069" y="1389150"/>
            <a:ext cx="35423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good evil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A54C9DF-B040-47E0-832F-78BF9CE4D61A}"/>
              </a:ext>
            </a:extLst>
          </p:cNvPr>
          <p:cNvSpPr txBox="1">
            <a:spLocks noChangeArrowheads="1"/>
          </p:cNvSpPr>
          <p:nvPr/>
        </p:nvSpPr>
        <p:spPr bwMode="auto">
          <a:xfrm>
            <a:off x="5170345" y="1389149"/>
            <a:ext cx="34359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darkness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9804EC2-D608-4E95-AE0F-1095C25FCBDD}"/>
              </a:ext>
            </a:extLst>
          </p:cNvPr>
          <p:cNvSpPr txBox="1">
            <a:spLocks noChangeArrowheads="1"/>
          </p:cNvSpPr>
          <p:nvPr/>
        </p:nvSpPr>
        <p:spPr bwMode="auto">
          <a:xfrm>
            <a:off x="687692" y="2064414"/>
            <a:ext cx="23103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53A538-D6B3-48D8-B444-12F4E12375FE}"/>
              </a:ext>
            </a:extLst>
          </p:cNvPr>
          <p:cNvSpPr txBox="1">
            <a:spLocks noChangeArrowheads="1"/>
          </p:cNvSpPr>
          <p:nvPr/>
        </p:nvSpPr>
        <p:spPr bwMode="auto">
          <a:xfrm>
            <a:off x="2795588" y="2063173"/>
            <a:ext cx="55121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light for darkness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7135D80-67F0-4638-900F-B9DBA4383A81}"/>
              </a:ext>
            </a:extLst>
          </p:cNvPr>
          <p:cNvSpPr txBox="1">
            <a:spLocks noChangeArrowheads="1"/>
          </p:cNvSpPr>
          <p:nvPr/>
        </p:nvSpPr>
        <p:spPr bwMode="auto">
          <a:xfrm>
            <a:off x="2180465" y="2731815"/>
            <a:ext cx="48639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put bitter for sweet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4B7AA25-3123-4BF6-AF67-E799A1F2F67E}"/>
              </a:ext>
            </a:extLst>
          </p:cNvPr>
          <p:cNvSpPr txBox="1">
            <a:spLocks noChangeArrowheads="1"/>
          </p:cNvSpPr>
          <p:nvPr/>
        </p:nvSpPr>
        <p:spPr bwMode="auto">
          <a:xfrm>
            <a:off x="6979998" y="2732436"/>
            <a:ext cx="12313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2CC21DEF-0E2C-4C5E-8834-E78F7DCF035F}"/>
              </a:ext>
            </a:extLst>
          </p:cNvPr>
          <p:cNvSpPr txBox="1">
            <a:spLocks noChangeArrowheads="1"/>
          </p:cNvSpPr>
          <p:nvPr/>
        </p:nvSpPr>
        <p:spPr bwMode="auto">
          <a:xfrm>
            <a:off x="744113" y="3404698"/>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sweet for bitter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5000639-8B86-4E1B-9C98-F1313C30B73D}"/>
              </a:ext>
            </a:extLst>
          </p:cNvPr>
          <p:cNvSpPr txBox="1">
            <a:spLocks noChangeArrowheads="1"/>
          </p:cNvSpPr>
          <p:nvPr/>
        </p:nvSpPr>
        <p:spPr bwMode="auto">
          <a:xfrm>
            <a:off x="6926555" y="4079081"/>
            <a:ext cx="1303046" cy="77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p>
        </p:txBody>
      </p:sp>
      <p:pic>
        <p:nvPicPr>
          <p:cNvPr id="23" name="Picture 13">
            <a:extLst>
              <a:ext uri="{FF2B5EF4-FFF2-40B4-BE49-F238E27FC236}">
                <a16:creationId xmlns:a16="http://schemas.microsoft.com/office/drawing/2014/main" id="{130215C4-7323-4CAA-BE3A-CBBCC294EE1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Rounded Rectangle 40">
            <a:extLst>
              <a:ext uri="{FF2B5EF4-FFF2-40B4-BE49-F238E27FC236}">
                <a16:creationId xmlns:a16="http://schemas.microsoft.com/office/drawing/2014/main" id="{FBA6AB8F-70A7-4EE2-8692-76FFE7E8C84D}"/>
              </a:ext>
            </a:extLst>
          </p:cNvPr>
          <p:cNvSpPr/>
          <p:nvPr/>
        </p:nvSpPr>
        <p:spPr>
          <a:xfrm>
            <a:off x="4864100" y="3416300"/>
            <a:ext cx="3429000" cy="787400"/>
          </a:xfrm>
          <a:prstGeom prst="roundRect">
            <a:avLst/>
          </a:prstGeom>
          <a:blipFill>
            <a:blip r:embed="rId5"/>
            <a:stretch>
              <a:fillRect/>
            </a:stretch>
          </a:blipFill>
          <a:ln w="25400" cap="flat" cmpd="sng" algn="ctr">
            <a:noFill/>
            <a:prstDash val="solid"/>
          </a:ln>
          <a:effectLst>
            <a:softEdge rad="11811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1">
            <a:extLst>
              <a:ext uri="{FF2B5EF4-FFF2-40B4-BE49-F238E27FC236}">
                <a16:creationId xmlns:a16="http://schemas.microsoft.com/office/drawing/2014/main" id="{4E704A22-9A5E-4F31-9053-DD33E86F04DB}"/>
              </a:ext>
            </a:extLst>
          </p:cNvPr>
          <p:cNvSpPr/>
          <p:nvPr/>
        </p:nvSpPr>
        <p:spPr>
          <a:xfrm>
            <a:off x="711200" y="4064000"/>
            <a:ext cx="7785100" cy="1536700"/>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92038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2"/>
                                        </p:tgtEl>
                                      </p:cBhvr>
                                    </p:animEffect>
                                    <p:set>
                                      <p:cBhvr>
                                        <p:cTn id="14" dur="1" fill="hold">
                                          <p:stCondLst>
                                            <p:cond delay="24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22" presetClass="entr" presetSubtype="8" fill="hold" grpId="0" nodeType="withEffect">
                                  <p:stCondLst>
                                    <p:cond delay="40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18" presetClass="emph" presetSubtype="0" fill="hold" grpId="1" nodeType="withEffect">
                                  <p:stCondLst>
                                    <p:cond delay="400"/>
                                  </p:stCondLst>
                                  <p:childTnLst>
                                    <p:set>
                                      <p:cBhvr override="childStyle">
                                        <p:cTn id="41" dur="500" fill="hold"/>
                                        <p:tgtEl>
                                          <p:spTgt spid="4"/>
                                        </p:tgtEl>
                                        <p:attrNameLst>
                                          <p:attrName>style.textDecorationUnderline</p:attrName>
                                        </p:attrNameLst>
                                      </p:cBhvr>
                                      <p:to>
                                        <p:strVal val="true"/>
                                      </p:to>
                                    </p:set>
                                  </p:childTnLst>
                                </p:cTn>
                              </p:par>
                              <p:par>
                                <p:cTn id="42" presetID="10" presetClass="entr" presetSubtype="0" fill="hold" grpId="0" nodeType="withEffect">
                                  <p:stCondLst>
                                    <p:cond delay="40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250"/>
                                        <p:tgtEl>
                                          <p:spTgt spid="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25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50"/>
                                        <p:tgtEl>
                                          <p:spTgt spid="18"/>
                                        </p:tgtEl>
                                      </p:cBhvr>
                                    </p:animEffect>
                                  </p:childTnLst>
                                </p:cTn>
                              </p:par>
                              <p:par>
                                <p:cTn id="74" presetID="42" presetClass="path" presetSubtype="0" accel="50000" decel="50000" fill="hold" grpId="2" nodeType="withEffect">
                                  <p:stCondLst>
                                    <p:cond delay="0"/>
                                  </p:stCondLst>
                                  <p:childTnLst>
                                    <p:animMotion origin="layout" path="M 1.11111E-6 -2.59259E-6 L 0.02153 0.01158 " pathEditMode="relative" rAng="0" ptsTypes="AA">
                                      <p:cBhvr>
                                        <p:cTn id="75" dur="2000" fill="hold"/>
                                        <p:tgtEl>
                                          <p:spTgt spid="10"/>
                                        </p:tgtEl>
                                        <p:attrNameLst>
                                          <p:attrName>ppt_x</p:attrName>
                                          <p:attrName>ppt_y</p:attrName>
                                        </p:attrNameLst>
                                      </p:cBhvr>
                                      <p:rCtr x="1076" y="579"/>
                                    </p:animMotion>
                                  </p:childTnLst>
                                </p:cTn>
                              </p:par>
                              <p:par>
                                <p:cTn id="76" presetID="42" presetClass="path" presetSubtype="0" accel="50000" decel="50000" fill="hold" grpId="2" nodeType="withEffect">
                                  <p:stCondLst>
                                    <p:cond delay="0"/>
                                  </p:stCondLst>
                                  <p:childTnLst>
                                    <p:animMotion origin="layout" path="M 3.88889E-6 -4.07407E-6 L -0.26025 0.14537 " pathEditMode="relative" rAng="0" ptsTypes="AA">
                                      <p:cBhvr>
                                        <p:cTn id="77" dur="2000" fill="hold"/>
                                        <p:tgtEl>
                                          <p:spTgt spid="11"/>
                                        </p:tgtEl>
                                        <p:attrNameLst>
                                          <p:attrName>ppt_x</p:attrName>
                                          <p:attrName>ppt_y</p:attrName>
                                        </p:attrNameLst>
                                      </p:cBhvr>
                                      <p:rCtr x="-13021" y="7269"/>
                                    </p:animMotion>
                                  </p:childTnLst>
                                </p:cTn>
                              </p:par>
                              <p:par>
                                <p:cTn id="78" presetID="42" presetClass="path" presetSubtype="0" accel="50000" decel="50000" fill="hold" grpId="2" nodeType="withEffect">
                                  <p:stCondLst>
                                    <p:cond delay="0"/>
                                  </p:stCondLst>
                                  <p:childTnLst>
                                    <p:animMotion origin="layout" path="M 5.55556E-7 7.40741E-7 L 0.22431 0.14491 " pathEditMode="relative" rAng="0" ptsTypes="AA">
                                      <p:cBhvr>
                                        <p:cTn id="79" dur="2000" fill="hold"/>
                                        <p:tgtEl>
                                          <p:spTgt spid="12"/>
                                        </p:tgtEl>
                                        <p:attrNameLst>
                                          <p:attrName>ppt_x</p:attrName>
                                          <p:attrName>ppt_y</p:attrName>
                                        </p:attrNameLst>
                                      </p:cBhvr>
                                      <p:rCtr x="11215" y="7245"/>
                                    </p:animMotion>
                                  </p:childTnLst>
                                </p:cTn>
                              </p:par>
                              <p:par>
                                <p:cTn id="80" presetID="42" presetClass="path" presetSubtype="0" accel="50000" decel="50000" fill="hold" grpId="2" nodeType="withEffect">
                                  <p:stCondLst>
                                    <p:cond delay="0"/>
                                  </p:stCondLst>
                                  <p:childTnLst>
                                    <p:animMotion origin="layout" path="M 1.38889E-6 7.40741E-7 L -0.28229 0.27824 " pathEditMode="relative" rAng="0" ptsTypes="AA">
                                      <p:cBhvr>
                                        <p:cTn id="81" dur="2000" fill="hold"/>
                                        <p:tgtEl>
                                          <p:spTgt spid="13"/>
                                        </p:tgtEl>
                                        <p:attrNameLst>
                                          <p:attrName>ppt_x</p:attrName>
                                          <p:attrName>ppt_y</p:attrName>
                                        </p:attrNameLst>
                                      </p:cBhvr>
                                      <p:rCtr x="-14115" y="13912"/>
                                    </p:animMotion>
                                  </p:childTnLst>
                                </p:cTn>
                              </p:par>
                              <p:par>
                                <p:cTn id="82" presetID="42" presetClass="path" presetSubtype="0" accel="50000" decel="50000" fill="hold" grpId="2" nodeType="withEffect">
                                  <p:stCondLst>
                                    <p:cond delay="0"/>
                                  </p:stCondLst>
                                  <p:childTnLst>
                                    <p:animMotion origin="layout" path="M 1.11111E-6 1.11111E-6 L 0.54705 0.18009 " pathEditMode="relative" rAng="0" ptsTypes="AA">
                                      <p:cBhvr>
                                        <p:cTn id="83" dur="2000" fill="hold"/>
                                        <p:tgtEl>
                                          <p:spTgt spid="14"/>
                                        </p:tgtEl>
                                        <p:attrNameLst>
                                          <p:attrName>ppt_x</p:attrName>
                                          <p:attrName>ppt_y</p:attrName>
                                        </p:attrNameLst>
                                      </p:cBhvr>
                                      <p:rCtr x="27344" y="9005"/>
                                    </p:animMotion>
                                  </p:childTnLst>
                                </p:cTn>
                              </p:par>
                              <p:par>
                                <p:cTn id="84" presetID="42" presetClass="path" presetSubtype="0" accel="50000" decel="50000" fill="hold" grpId="2" nodeType="withEffect">
                                  <p:stCondLst>
                                    <p:cond delay="0"/>
                                  </p:stCondLst>
                                  <p:childTnLst>
                                    <p:animMotion origin="layout" path="M 1.94444E-6 1.11111E-6 L -0.02431 0.27824 " pathEditMode="relative" rAng="0" ptsTypes="AA">
                                      <p:cBhvr>
                                        <p:cTn id="85" dur="2000" fill="hold"/>
                                        <p:tgtEl>
                                          <p:spTgt spid="15"/>
                                        </p:tgtEl>
                                        <p:attrNameLst>
                                          <p:attrName>ppt_x</p:attrName>
                                          <p:attrName>ppt_y</p:attrName>
                                        </p:attrNameLst>
                                      </p:cBhvr>
                                      <p:rCtr x="-1215" y="13912"/>
                                    </p:animMotion>
                                  </p:childTnLst>
                                </p:cTn>
                              </p:par>
                              <p:par>
                                <p:cTn id="86" presetID="42" presetClass="path" presetSubtype="0" accel="50000" decel="50000" fill="hold" grpId="2" nodeType="withEffect">
                                  <p:stCondLst>
                                    <p:cond delay="0"/>
                                  </p:stCondLst>
                                  <p:childTnLst>
                                    <p:animMotion origin="layout" path="M -2.77778E-7 -2.59259E-6 L 0.05174 0.31412 " pathEditMode="relative" rAng="0" ptsTypes="AA">
                                      <p:cBhvr>
                                        <p:cTn id="87" dur="2000" fill="hold"/>
                                        <p:tgtEl>
                                          <p:spTgt spid="16"/>
                                        </p:tgtEl>
                                        <p:attrNameLst>
                                          <p:attrName>ppt_x</p:attrName>
                                          <p:attrName>ppt_y</p:attrName>
                                        </p:attrNameLst>
                                      </p:cBhvr>
                                      <p:rCtr x="2587" y="15694"/>
                                    </p:animMotion>
                                  </p:childTnLst>
                                </p:cTn>
                              </p:par>
                              <p:par>
                                <p:cTn id="88" presetID="42" presetClass="path" presetSubtype="0" accel="50000" decel="50000" fill="hold" grpId="2" nodeType="withEffect">
                                  <p:stCondLst>
                                    <p:cond delay="0"/>
                                  </p:stCondLst>
                                  <p:childTnLst>
                                    <p:animMotion origin="layout" path="M 8.33333E-7 -2.59259E-6 L -0.47552 0.41088 " pathEditMode="relative" rAng="0" ptsTypes="AA">
                                      <p:cBhvr>
                                        <p:cTn id="89" dur="2000" fill="hold"/>
                                        <p:tgtEl>
                                          <p:spTgt spid="17"/>
                                        </p:tgtEl>
                                        <p:attrNameLst>
                                          <p:attrName>ppt_x</p:attrName>
                                          <p:attrName>ppt_y</p:attrName>
                                        </p:attrNameLst>
                                      </p:cBhvr>
                                      <p:rCtr x="-23785" y="20532"/>
                                    </p:animMotion>
                                  </p:childTnLst>
                                </p:cTn>
                              </p:par>
                              <p:par>
                                <p:cTn id="90" presetID="42" presetClass="path" presetSubtype="0" accel="50000" decel="50000" fill="hold" grpId="2" nodeType="withEffect">
                                  <p:stCondLst>
                                    <p:cond delay="0"/>
                                  </p:stCondLst>
                                  <p:childTnLst>
                                    <p:animMotion origin="layout" path="M 8.33333E-7 -7.40741E-7 L 0.30347 0.31366 " pathEditMode="relative" rAng="0" ptsTypes="AA">
                                      <p:cBhvr>
                                        <p:cTn id="91" dur="2000" fill="hold"/>
                                        <p:tgtEl>
                                          <p:spTgt spid="18"/>
                                        </p:tgtEl>
                                        <p:attrNameLst>
                                          <p:attrName>ppt_x</p:attrName>
                                          <p:attrName>ppt_y</p:attrName>
                                        </p:attrNameLst>
                                      </p:cBhvr>
                                      <p:rCtr x="15174" y="15671"/>
                                    </p:animMotion>
                                  </p:childTnLst>
                                </p:cTn>
                              </p:par>
                              <p:par>
                                <p:cTn id="92" presetID="10" presetClass="exit" presetSubtype="0" fill="hold" grpId="1" nodeType="withEffect">
                                  <p:stCondLst>
                                    <p:cond delay="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50"/>
                                        <p:tgtEl>
                                          <p:spTgt spid="6"/>
                                        </p:tgtEl>
                                      </p:cBhvr>
                                    </p:animEffect>
                                  </p:childTnLst>
                                </p:cTn>
                              </p:par>
                              <p:par>
                                <p:cTn id="105" presetID="10" presetClass="exit" presetSubtype="0" fill="hold" grpId="1" nodeType="with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4"/>
                                        </p:tgtEl>
                                      </p:cBhvr>
                                    </p:animEffect>
                                    <p:set>
                                      <p:cBhvr>
                                        <p:cTn id="119" dur="1" fill="hold">
                                          <p:stCondLst>
                                            <p:cond delay="499"/>
                                          </p:stCondLst>
                                        </p:cTn>
                                        <p:tgtEl>
                                          <p:spTgt spid="1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
                                        </p:tgtEl>
                                      </p:cBhvr>
                                    </p:animEffect>
                                    <p:set>
                                      <p:cBhvr>
                                        <p:cTn id="122" dur="1" fill="hold">
                                          <p:stCondLst>
                                            <p:cond delay="499"/>
                                          </p:stCondLst>
                                        </p:cTn>
                                        <p:tgtEl>
                                          <p:spTgt spid="1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par>
                                <p:cTn id="132" presetID="2" presetClass="entr" presetSubtype="8" fill="hold" grpId="0" nodeType="withEffect">
                                  <p:stCondLst>
                                    <p:cond delay="250"/>
                                  </p:stCondLst>
                                  <p:childTnLst>
                                    <p:set>
                                      <p:cBhvr>
                                        <p:cTn id="133" dur="1" fill="hold">
                                          <p:stCondLst>
                                            <p:cond delay="0"/>
                                          </p:stCondLst>
                                        </p:cTn>
                                        <p:tgtEl>
                                          <p:spTgt spid="2"/>
                                        </p:tgtEl>
                                        <p:attrNameLst>
                                          <p:attrName>style.visibility</p:attrName>
                                        </p:attrNameLst>
                                      </p:cBhvr>
                                      <p:to>
                                        <p:strVal val="visible"/>
                                      </p:to>
                                    </p:set>
                                    <p:anim calcmode="lin" valueType="num">
                                      <p:cBhvr additive="base">
                                        <p:cTn id="134" dur="500" fill="hold"/>
                                        <p:tgtEl>
                                          <p:spTgt spid="2"/>
                                        </p:tgtEl>
                                        <p:attrNameLst>
                                          <p:attrName>ppt_x</p:attrName>
                                        </p:attrNameLst>
                                      </p:cBhvr>
                                      <p:tavLst>
                                        <p:tav tm="0">
                                          <p:val>
                                            <p:strVal val="0-#ppt_w/2"/>
                                          </p:val>
                                        </p:tav>
                                        <p:tav tm="100000">
                                          <p:val>
                                            <p:strVal val="#ppt_x"/>
                                          </p:val>
                                        </p:tav>
                                      </p:tavLst>
                                    </p:anim>
                                    <p:anim calcmode="lin" valueType="num">
                                      <p:cBhvr additive="base">
                                        <p:cTn id="135" dur="500" fill="hold"/>
                                        <p:tgtEl>
                                          <p:spTgt spid="2"/>
                                        </p:tgtEl>
                                        <p:attrNameLst>
                                          <p:attrName>ppt_y</p:attrName>
                                        </p:attrNameLst>
                                      </p:cBhvr>
                                      <p:tavLst>
                                        <p:tav tm="0">
                                          <p:val>
                                            <p:strVal val="#ppt_y"/>
                                          </p:val>
                                        </p:tav>
                                        <p:tav tm="100000">
                                          <p:val>
                                            <p:strVal val="#ppt_y"/>
                                          </p:val>
                                        </p:tav>
                                      </p:tavLst>
                                    </p:anim>
                                  </p:childTnLst>
                                </p:cTn>
                              </p:par>
                              <p:par>
                                <p:cTn id="136" presetID="2" presetClass="entr" presetSubtype="8" fill="hold" grpId="0" nodeType="withEffect">
                                  <p:stCondLst>
                                    <p:cond delay="500"/>
                                  </p:stCondLst>
                                  <p:childTnLst>
                                    <p:set>
                                      <p:cBhvr>
                                        <p:cTn id="137" dur="1" fill="hold">
                                          <p:stCondLst>
                                            <p:cond delay="0"/>
                                          </p:stCondLst>
                                        </p:cTn>
                                        <p:tgtEl>
                                          <p:spTgt spid="8"/>
                                        </p:tgtEl>
                                        <p:attrNameLst>
                                          <p:attrName>style.visibility</p:attrName>
                                        </p:attrNameLst>
                                      </p:cBhvr>
                                      <p:to>
                                        <p:strVal val="visible"/>
                                      </p:to>
                                    </p:set>
                                    <p:anim calcmode="lin" valueType="num">
                                      <p:cBhvr additive="base">
                                        <p:cTn id="138" dur="500" fill="hold"/>
                                        <p:tgtEl>
                                          <p:spTgt spid="8"/>
                                        </p:tgtEl>
                                        <p:attrNameLst>
                                          <p:attrName>ppt_x</p:attrName>
                                        </p:attrNameLst>
                                      </p:cBhvr>
                                      <p:tavLst>
                                        <p:tav tm="0">
                                          <p:val>
                                            <p:strVal val="0-#ppt_w/2"/>
                                          </p:val>
                                        </p:tav>
                                        <p:tav tm="100000">
                                          <p:val>
                                            <p:strVal val="#ppt_x"/>
                                          </p:val>
                                        </p:tav>
                                      </p:tavLst>
                                    </p:anim>
                                    <p:anim calcmode="lin" valueType="num">
                                      <p:cBhvr additive="base">
                                        <p:cTn id="139" dur="500" fill="hold"/>
                                        <p:tgtEl>
                                          <p:spTgt spid="8"/>
                                        </p:tgtEl>
                                        <p:attrNameLst>
                                          <p:attrName>ppt_y</p:attrName>
                                        </p:attrNameLst>
                                      </p:cBhvr>
                                      <p:tavLst>
                                        <p:tav tm="0">
                                          <p:val>
                                            <p:strVal val="#ppt_y"/>
                                          </p:val>
                                        </p:tav>
                                        <p:tav tm="100000">
                                          <p:val>
                                            <p:strVal val="#ppt_y"/>
                                          </p:val>
                                        </p:tav>
                                      </p:tavLst>
                                    </p:anim>
                                  </p:childTnLst>
                                </p:cTn>
                              </p:par>
                              <p:par>
                                <p:cTn id="140" presetID="2" presetClass="entr" presetSubtype="8" fill="hold" grpId="0" nodeType="withEffect">
                                  <p:stCondLst>
                                    <p:cond delay="750"/>
                                  </p:stCondLst>
                                  <p:childTnLst>
                                    <p:set>
                                      <p:cBhvr>
                                        <p:cTn id="141" dur="1" fill="hold">
                                          <p:stCondLst>
                                            <p:cond delay="0"/>
                                          </p:stCondLst>
                                        </p:cTn>
                                        <p:tgtEl>
                                          <p:spTgt spid="9"/>
                                        </p:tgtEl>
                                        <p:attrNameLst>
                                          <p:attrName>style.visibility</p:attrName>
                                        </p:attrNameLst>
                                      </p:cBhvr>
                                      <p:to>
                                        <p:strVal val="visible"/>
                                      </p:to>
                                    </p:set>
                                    <p:anim calcmode="lin" valueType="num">
                                      <p:cBhvr additive="base">
                                        <p:cTn id="142" dur="500" fill="hold"/>
                                        <p:tgtEl>
                                          <p:spTgt spid="9"/>
                                        </p:tgtEl>
                                        <p:attrNameLst>
                                          <p:attrName>ppt_x</p:attrName>
                                        </p:attrNameLst>
                                      </p:cBhvr>
                                      <p:tavLst>
                                        <p:tav tm="0">
                                          <p:val>
                                            <p:strVal val="0-#ppt_w/2"/>
                                          </p:val>
                                        </p:tav>
                                        <p:tav tm="100000">
                                          <p:val>
                                            <p:strVal val="#ppt_x"/>
                                          </p:val>
                                        </p:tav>
                                      </p:tavLst>
                                    </p:anim>
                                    <p:anim calcmode="lin" valueType="num">
                                      <p:cBhvr additive="base">
                                        <p:cTn id="14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2" grpId="0" animBg="1"/>
      <p:bldP spid="8" grpId="0" animBg="1"/>
      <p:bldP spid="9" grpId="0"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2" grpId="0"/>
      <p:bldP spid="24" grpId="0" animBg="1"/>
      <p:bldP spid="24"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AF046-0992-47DB-8E9E-74E20A5A9DF7}"/>
              </a:ext>
            </a:extLst>
          </p:cNvPr>
          <p:cNvPicPr>
            <a:picLocks noChangeAspect="1"/>
          </p:cNvPicPr>
          <p:nvPr/>
        </p:nvPicPr>
        <p:blipFill rotWithShape="1">
          <a:blip r:embed="rId3">
            <a:extLst>
              <a:ext uri="{28A0092B-C50C-407E-A947-70E740481C1C}">
                <a14:useLocalDpi xmlns:a14="http://schemas.microsoft.com/office/drawing/2010/main" val="0"/>
              </a:ext>
            </a:extLst>
          </a:blip>
          <a:srcRect l="6411" r="-6005"/>
          <a:stretch/>
        </p:blipFill>
        <p:spPr>
          <a:xfrm>
            <a:off x="0" y="0"/>
            <a:ext cx="9144000" cy="6866021"/>
          </a:xfrm>
          <a:prstGeom prst="rect">
            <a:avLst/>
          </a:prstGeom>
        </p:spPr>
      </p:pic>
      <p:sp>
        <p:nvSpPr>
          <p:cNvPr id="4" name="Title 1">
            <a:extLst>
              <a:ext uri="{FF2B5EF4-FFF2-40B4-BE49-F238E27FC236}">
                <a16:creationId xmlns:a16="http://schemas.microsoft.com/office/drawing/2014/main" id="{050467D3-A65B-4EBC-A168-30E42BE4F3A4}"/>
              </a:ext>
            </a:extLst>
          </p:cNvPr>
          <p:cNvSpPr txBox="1">
            <a:spLocks/>
          </p:cNvSpPr>
          <p:nvPr/>
        </p:nvSpPr>
        <p:spPr>
          <a:xfrm>
            <a:off x="2715419" y="2998320"/>
            <a:ext cx="1503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a:t>
            </a:r>
          </a:p>
        </p:txBody>
      </p:sp>
      <p:sp>
        <p:nvSpPr>
          <p:cNvPr id="6" name="Title 1">
            <a:extLst>
              <a:ext uri="{FF2B5EF4-FFF2-40B4-BE49-F238E27FC236}">
                <a16:creationId xmlns:a16="http://schemas.microsoft.com/office/drawing/2014/main" id="{1931EB9C-2A75-4517-A90D-048A4ABFEE3A}"/>
              </a:ext>
            </a:extLst>
          </p:cNvPr>
          <p:cNvSpPr txBox="1">
            <a:spLocks/>
          </p:cNvSpPr>
          <p:nvPr/>
        </p:nvSpPr>
        <p:spPr>
          <a:xfrm>
            <a:off x="3180556" y="3666657"/>
            <a:ext cx="12617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look</a:t>
            </a:r>
          </a:p>
        </p:txBody>
      </p:sp>
      <p:sp>
        <p:nvSpPr>
          <p:cNvPr id="8" name="Title 1">
            <a:extLst>
              <a:ext uri="{FF2B5EF4-FFF2-40B4-BE49-F238E27FC236}">
                <a16:creationId xmlns:a16="http://schemas.microsoft.com/office/drawing/2014/main" id="{BF8F3907-75CE-43E0-9803-7E4FBF6A1831}"/>
              </a:ext>
            </a:extLst>
          </p:cNvPr>
          <p:cNvSpPr txBox="1">
            <a:spLocks/>
          </p:cNvSpPr>
          <p:nvPr/>
        </p:nvSpPr>
        <p:spPr>
          <a:xfrm>
            <a:off x="2263775" y="4344520"/>
            <a:ext cx="4457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that you may see</a:t>
            </a:r>
          </a:p>
        </p:txBody>
      </p:sp>
      <p:sp>
        <p:nvSpPr>
          <p:cNvPr id="3074" name="Rectangle 2"/>
          <p:cNvSpPr>
            <a:spLocks noGrp="1" noChangeArrowheads="1"/>
          </p:cNvSpPr>
          <p:nvPr>
            <p:ph type="title"/>
          </p:nvPr>
        </p:nvSpPr>
        <p:spPr>
          <a:xfrm>
            <a:off x="2142369" y="2743200"/>
            <a:ext cx="4859261" cy="30892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you deaf; And look, you blind, that you may see.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42:18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636373A-6D25-49A2-A335-95E9FD2F4DFA}"/>
              </a:ext>
            </a:extLst>
          </p:cNvPr>
          <p:cNvSpPr txBox="1">
            <a:spLocks noChangeArrowheads="1"/>
          </p:cNvSpPr>
          <p:nvPr/>
        </p:nvSpPr>
        <p:spPr bwMode="auto">
          <a:xfrm>
            <a:off x="2779153" y="2929050"/>
            <a:ext cx="1380165" cy="76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2D05207-72D3-4D7F-A039-B2BF89A5C933}"/>
              </a:ext>
            </a:extLst>
          </p:cNvPr>
          <p:cNvSpPr txBox="1">
            <a:spLocks noChangeArrowheads="1"/>
          </p:cNvSpPr>
          <p:nvPr/>
        </p:nvSpPr>
        <p:spPr bwMode="auto">
          <a:xfrm>
            <a:off x="3136106" y="3606483"/>
            <a:ext cx="1355901" cy="75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look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0D2F8BF-EEB9-465A-91ED-4384313BC8AF}"/>
              </a:ext>
            </a:extLst>
          </p:cNvPr>
          <p:cNvSpPr txBox="1">
            <a:spLocks noChangeArrowheads="1"/>
          </p:cNvSpPr>
          <p:nvPr/>
        </p:nvSpPr>
        <p:spPr bwMode="auto">
          <a:xfrm>
            <a:off x="2287006" y="4280271"/>
            <a:ext cx="4419601" cy="74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you may see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FE1B897-FA11-404D-BE1A-A3A3C3A7F5D9}"/>
              </a:ext>
            </a:extLst>
          </p:cNvPr>
          <p:cNvSpPr txBox="1">
            <a:spLocks noChangeArrowheads="1"/>
          </p:cNvSpPr>
          <p:nvPr/>
        </p:nvSpPr>
        <p:spPr bwMode="auto">
          <a:xfrm>
            <a:off x="5388767" y="3595817"/>
            <a:ext cx="1568043" cy="766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blind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195B66AF-B0A7-4402-A287-06D52AF470AA}"/>
              </a:ext>
            </a:extLst>
          </p:cNvPr>
          <p:cNvSpPr>
            <a:spLocks noChangeArrowheads="1"/>
          </p:cNvSpPr>
          <p:nvPr/>
        </p:nvSpPr>
        <p:spPr bwMode="auto">
          <a:xfrm>
            <a:off x="4367099" y="4182290"/>
            <a:ext cx="143832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may</a:t>
            </a:r>
          </a:p>
        </p:txBody>
      </p:sp>
      <p:sp>
        <p:nvSpPr>
          <p:cNvPr id="12" name="Rectangle 2" hidden="1">
            <a:extLst>
              <a:ext uri="{FF2B5EF4-FFF2-40B4-BE49-F238E27FC236}">
                <a16:creationId xmlns:a16="http://schemas.microsoft.com/office/drawing/2014/main" id="{F02B9972-940C-4042-A620-2E6B274446DA}"/>
              </a:ext>
            </a:extLst>
          </p:cNvPr>
          <p:cNvSpPr txBox="1">
            <a:spLocks noChangeArrowheads="1"/>
          </p:cNvSpPr>
          <p:nvPr/>
        </p:nvSpPr>
        <p:spPr bwMode="auto">
          <a:xfrm>
            <a:off x="528638" y="2693774"/>
            <a:ext cx="1505422" cy="77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blind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231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40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42" presetClass="path" presetSubtype="0" accel="50000" decel="50000" fill="hold" grpId="2" nodeType="withEffect">
                                  <p:stCondLst>
                                    <p:cond delay="0"/>
                                  </p:stCondLst>
                                  <p:childTnLst>
                                    <p:animMotion origin="layout" path="M 1.11022E-16 -2.59259E-6 L -0.5349 -0.13078 " pathEditMode="relative" rAng="0" ptsTypes="AA">
                                      <p:cBhvr>
                                        <p:cTn id="49" dur="2000" fill="hold"/>
                                        <p:tgtEl>
                                          <p:spTgt spid="10"/>
                                        </p:tgtEl>
                                        <p:attrNameLst>
                                          <p:attrName>ppt_x</p:attrName>
                                          <p:attrName>ppt_y</p:attrName>
                                        </p:attrNameLst>
                                      </p:cBhvr>
                                      <p:rCtr x="-26753" y="-6551"/>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0"/>
      <p:bldP spid="10" grpId="2"/>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A5BBB-F106-459C-A5E9-76818F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opens the eyes of the blind; The LORD raises those who are bowed down; The LORD loves the righteous.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146:8 </a:t>
            </a:r>
          </a:p>
        </p:txBody>
      </p:sp>
      <p:sp>
        <p:nvSpPr>
          <p:cNvPr id="4" name="Rectangle 2">
            <a:extLst>
              <a:ext uri="{FF2B5EF4-FFF2-40B4-BE49-F238E27FC236}">
                <a16:creationId xmlns:a16="http://schemas.microsoft.com/office/drawing/2014/main" id="{FCA88463-E72A-4EE2-B5EF-9A5303A6FA8C}"/>
              </a:ext>
            </a:extLst>
          </p:cNvPr>
          <p:cNvSpPr txBox="1">
            <a:spLocks noChangeArrowheads="1"/>
          </p:cNvSpPr>
          <p:nvPr/>
        </p:nvSpPr>
        <p:spPr bwMode="auto">
          <a:xfrm>
            <a:off x="528638" y="2693774"/>
            <a:ext cx="1505422" cy="77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blind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3CA2536-6420-4F4D-829D-AF42AF1883A3}"/>
              </a:ext>
            </a:extLst>
          </p:cNvPr>
          <p:cNvSpPr txBox="1">
            <a:spLocks noChangeArrowheads="1"/>
          </p:cNvSpPr>
          <p:nvPr/>
        </p:nvSpPr>
        <p:spPr bwMode="auto">
          <a:xfrm>
            <a:off x="5586413" y="2018367"/>
            <a:ext cx="1296789" cy="77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7D8EEBF-03D3-4105-959F-44BE40649D46}"/>
              </a:ext>
            </a:extLst>
          </p:cNvPr>
          <p:cNvSpPr txBox="1">
            <a:spLocks noChangeArrowheads="1"/>
          </p:cNvSpPr>
          <p:nvPr/>
        </p:nvSpPr>
        <p:spPr bwMode="auto">
          <a:xfrm>
            <a:off x="5705013" y="3359944"/>
            <a:ext cx="1593518" cy="77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0685D06-16AC-453B-A68A-19C4AD8D9F56}"/>
              </a:ext>
            </a:extLst>
          </p:cNvPr>
          <p:cNvSpPr txBox="1">
            <a:spLocks noChangeArrowheads="1"/>
          </p:cNvSpPr>
          <p:nvPr/>
        </p:nvSpPr>
        <p:spPr bwMode="auto">
          <a:xfrm>
            <a:off x="2968956" y="2692400"/>
            <a:ext cx="16139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017A669-CE9A-478A-9DD0-3D8610F555EF}"/>
              </a:ext>
            </a:extLst>
          </p:cNvPr>
          <p:cNvSpPr txBox="1">
            <a:spLocks noChangeArrowheads="1"/>
          </p:cNvSpPr>
          <p:nvPr/>
        </p:nvSpPr>
        <p:spPr bwMode="auto">
          <a:xfrm>
            <a:off x="1698728" y="2017032"/>
            <a:ext cx="16159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AED29622-E0D0-48B7-A275-DB214BC04904}"/>
              </a:ext>
            </a:extLst>
          </p:cNvPr>
          <p:cNvSpPr txBox="1">
            <a:spLocks noChangeArrowheads="1"/>
          </p:cNvSpPr>
          <p:nvPr/>
        </p:nvSpPr>
        <p:spPr bwMode="auto">
          <a:xfrm>
            <a:off x="3578556" y="348343"/>
            <a:ext cx="16139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931A047F-A332-4142-915E-EE0DF2C0407C}"/>
              </a:ext>
            </a:extLst>
          </p:cNvPr>
          <p:cNvSpPr txBox="1">
            <a:spLocks noChangeArrowheads="1"/>
          </p:cNvSpPr>
          <p:nvPr/>
        </p:nvSpPr>
        <p:spPr bwMode="auto">
          <a:xfrm>
            <a:off x="138670" y="3152503"/>
            <a:ext cx="16139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5369B2B3-39CF-4992-B5B2-432680DD1144}"/>
              </a:ext>
            </a:extLst>
          </p:cNvPr>
          <p:cNvSpPr txBox="1">
            <a:spLocks noChangeArrowheads="1"/>
          </p:cNvSpPr>
          <p:nvPr/>
        </p:nvSpPr>
        <p:spPr bwMode="auto">
          <a:xfrm>
            <a:off x="4984647" y="4316816"/>
            <a:ext cx="16139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A0550179-8F69-4FC2-8D76-F57642B4C729}"/>
              </a:ext>
            </a:extLst>
          </p:cNvPr>
          <p:cNvSpPr txBox="1">
            <a:spLocks noChangeArrowheads="1"/>
          </p:cNvSpPr>
          <p:nvPr/>
        </p:nvSpPr>
        <p:spPr bwMode="auto">
          <a:xfrm>
            <a:off x="3238788" y="2594474"/>
            <a:ext cx="1317367" cy="713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43601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42" presetClass="path" presetSubtype="0" decel="100000" fill="hold" grpId="2" nodeType="withEffect">
                                  <p:stCondLst>
                                    <p:cond delay="0"/>
                                  </p:stCondLst>
                                  <p:childTnLst>
                                    <p:animMotion origin="layout" path="M -8.33333E-7 2.59259E-6 L -0.25555 0.0794 " pathEditMode="relative" rAng="0" ptsTypes="AA">
                                      <p:cBhvr>
                                        <p:cTn id="30" dur="2000" fill="hold"/>
                                        <p:tgtEl>
                                          <p:spTgt spid="6"/>
                                        </p:tgtEl>
                                        <p:attrNameLst>
                                          <p:attrName>ppt_x</p:attrName>
                                          <p:attrName>ppt_y</p:attrName>
                                        </p:attrNameLst>
                                      </p:cBhvr>
                                      <p:rCtr x="-12778" y="3958"/>
                                    </p:animMotion>
                                  </p:childTnLst>
                                </p:cTn>
                              </p:par>
                              <p:par>
                                <p:cTn id="31" presetID="37" presetClass="path" presetSubtype="0" accel="50000" decel="50000" fill="hold" grpId="3" nodeType="withEffect">
                                  <p:stCondLst>
                                    <p:cond delay="0"/>
                                  </p:stCondLst>
                                  <p:childTnLst>
                                    <p:animMotion origin="layout" path="M 2.77778E-6 -0.00116 C 0.05225 0.02523 0.11215 0.05416 0.13437 0.10601 C 0.15642 0.15717 0.14982 0.25393 0.13264 0.30601 C 0.11927 0.36666 0.06198 0.40763 0.025 0.4287 C -0.03993 0.46944 -0.12813 0.45 -0.17795 0.40601 C -0.21441 0.37222 -0.23716 0.33773 -0.25695 0.29814 C -0.27691 0.25879 -0.29809 0.19791 -0.29636 0.12546 C -0.30677 0.03588 -0.25938 -0.08774 -0.23334 -0.15278 C -0.19757 -0.22269 -0.14045 -0.25301 -0.08924 -0.28496 C -0.03837 -0.31644 0.04253 -0.33334 0.06753 -0.34445 " pathEditMode="relative" rAng="0" ptsTypes="AAAAAAAAAA">
                                      <p:cBhvr>
                                        <p:cTn id="32" dur="2000" fill="hold"/>
                                        <p:tgtEl>
                                          <p:spTgt spid="9"/>
                                        </p:tgtEl>
                                        <p:attrNameLst>
                                          <p:attrName>ppt_x</p:attrName>
                                          <p:attrName>ppt_y</p:attrName>
                                        </p:attrNameLst>
                                      </p:cBhvr>
                                      <p:rCtr x="-7465" y="5440"/>
                                    </p:animMotion>
                                  </p:childTnLst>
                                </p:cTn>
                              </p:par>
                              <p:par>
                                <p:cTn id="33" presetID="37" presetClass="path" presetSubtype="0" accel="50000" decel="50000" fill="hold" grpId="2" nodeType="withEffect">
                                  <p:stCondLst>
                                    <p:cond delay="0"/>
                                  </p:stCondLst>
                                  <p:childTnLst>
                                    <p:animMotion origin="layout" path="M -0.00052 -0.0007 C -0.01042 -0.0331 -0.01094 -0.1294 -0.03785 -0.18889 C -0.06528 -0.24861 -0.10261 -0.32894 -0.16181 -0.35857 C -0.22153 -0.38843 -0.3316 -0.40185 -0.39462 -0.36736 C -0.44757 -0.34977 -0.46979 -0.31852 -0.51823 -0.26134 C -0.56632 -0.2044 -0.59375 -0.09861 -0.60608 -0.0331 " pathEditMode="relative" rAng="0" ptsTypes="AAAAAA">
                                      <p:cBhvr>
                                        <p:cTn id="34" dur="2000" fill="hold"/>
                                        <p:tgtEl>
                                          <p:spTgt spid="10"/>
                                        </p:tgtEl>
                                        <p:attrNameLst>
                                          <p:attrName>ppt_x</p:attrName>
                                          <p:attrName>ppt_y</p:attrName>
                                        </p:attrNameLst>
                                      </p:cBhvr>
                                      <p:rCtr x="-30278" y="-19375"/>
                                    </p:animMotion>
                                  </p:childTnLst>
                                </p:cTn>
                              </p:par>
                              <p:par>
                                <p:cTn id="35" presetID="37" presetClass="path" presetSubtype="0" accel="50000" decel="50000" fill="hold" grpId="2" nodeType="withEffect">
                                  <p:stCondLst>
                                    <p:cond delay="0"/>
                                  </p:stCondLst>
                                  <p:childTnLst>
                                    <p:animMotion origin="layout" path="M -0.00069 4.07407E-6 C -0.05798 0.01157 -0.11805 0.03379 -0.13472 0.10092 C -0.15642 0.14583 -0.15989 0.24907 -0.15469 0.2993 C -0.14375 0.35555 -0.1158 0.42407 -0.08507 0.46296 C -0.05382 0.50162 -0.01771 0.52361 0.03195 0.53263 C 0.08733 0.54699 0.18837 0.54004 0.20261 0.53125 C 0.24097 0.51527 0.2684 0.49189 0.29254 0.4581 C 0.31632 0.42407 0.33229 0.38912 0.354 0.32638 " pathEditMode="relative" rAng="0" ptsTypes="AAAAAAAA">
                                      <p:cBhvr>
                                        <p:cTn id="36" dur="2000" fill="hold"/>
                                        <p:tgtEl>
                                          <p:spTgt spid="5"/>
                                        </p:tgtEl>
                                        <p:attrNameLst>
                                          <p:attrName>ppt_x</p:attrName>
                                          <p:attrName>ppt_y</p:attrName>
                                        </p:attrNameLst>
                                      </p:cBhvr>
                                      <p:rCtr x="9931" y="27037"/>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2000"/>
                            </p:stCondLst>
                            <p:childTnLst>
                              <p:par>
                                <p:cTn id="41" presetID="42" presetClass="path" presetSubtype="0" accel="50000" decel="50000" fill="hold" grpId="3" nodeType="afterEffect">
                                  <p:stCondLst>
                                    <p:cond delay="0"/>
                                  </p:stCondLst>
                                  <p:childTnLst>
                                    <p:animMotion origin="layout" path="M 0.354 0.32638 L 0.15087 0.08588 " pathEditMode="relative" rAng="0" ptsTypes="AA">
                                      <p:cBhvr>
                                        <p:cTn id="42" dur="1750" fill="hold"/>
                                        <p:tgtEl>
                                          <p:spTgt spid="5"/>
                                        </p:tgtEl>
                                        <p:attrNameLst>
                                          <p:attrName>ppt_x</p:attrName>
                                          <p:attrName>ppt_y</p:attrName>
                                        </p:attrNameLst>
                                      </p:cBhvr>
                                      <p:rCtr x="-10156" y="-12037"/>
                                    </p:animMotion>
                                  </p:childTnLst>
                                </p:cTn>
                              </p:par>
                              <p:par>
                                <p:cTn id="43" presetID="42" presetClass="path" presetSubtype="0" accel="50000" decel="50000" fill="hold" grpId="4" nodeType="withEffect">
                                  <p:stCondLst>
                                    <p:cond delay="0"/>
                                  </p:stCondLst>
                                  <p:childTnLst>
                                    <p:animMotion origin="layout" path="M 0.06753 -0.34445 L 0.01198 -0.01297 " pathEditMode="relative" rAng="0" ptsTypes="AA">
                                      <p:cBhvr>
                                        <p:cTn id="44" dur="1750" fill="hold"/>
                                        <p:tgtEl>
                                          <p:spTgt spid="9"/>
                                        </p:tgtEl>
                                        <p:attrNameLst>
                                          <p:attrName>ppt_x</p:attrName>
                                          <p:attrName>ppt_y</p:attrName>
                                        </p:attrNameLst>
                                      </p:cBhvr>
                                      <p:rCtr x="-2778" y="16574"/>
                                    </p:animMotion>
                                  </p:childTnLst>
                                </p:cTn>
                              </p:par>
                              <p:par>
                                <p:cTn id="45" presetID="42" presetClass="path" presetSubtype="0" accel="50000" decel="50000" fill="hold" grpId="3" nodeType="withEffect">
                                  <p:stCondLst>
                                    <p:cond delay="0"/>
                                  </p:stCondLst>
                                  <p:childTnLst>
                                    <p:animMotion origin="layout" path="M -0.60608 -0.0331 L -0.28368 -0.11088 " pathEditMode="relative" rAng="0" ptsTypes="AA">
                                      <p:cBhvr>
                                        <p:cTn id="46" dur="1750" fill="hold"/>
                                        <p:tgtEl>
                                          <p:spTgt spid="10"/>
                                        </p:tgtEl>
                                        <p:attrNameLst>
                                          <p:attrName>ppt_x</p:attrName>
                                          <p:attrName>ppt_y</p:attrName>
                                        </p:attrNameLst>
                                      </p:cBhvr>
                                      <p:rCtr x="16111" y="-3889"/>
                                    </p:animMotion>
                                  </p:childTnLst>
                                </p:cTn>
                              </p:par>
                              <p:par>
                                <p:cTn id="47" presetID="23" presetClass="exit" presetSubtype="32" fill="hold" grpId="1" nodeType="withEffect">
                                  <p:stCondLst>
                                    <p:cond delay="0"/>
                                  </p:stCondLst>
                                  <p:childTnLst>
                                    <p:anim calcmode="lin" valueType="num">
                                      <p:cBhvr>
                                        <p:cTn id="48" dur="1750"/>
                                        <p:tgtEl>
                                          <p:spTgt spid="10"/>
                                        </p:tgtEl>
                                        <p:attrNameLst>
                                          <p:attrName>ppt_w</p:attrName>
                                        </p:attrNameLst>
                                      </p:cBhvr>
                                      <p:tavLst>
                                        <p:tav tm="0">
                                          <p:val>
                                            <p:strVal val="ppt_w"/>
                                          </p:val>
                                        </p:tav>
                                        <p:tav tm="100000">
                                          <p:val>
                                            <p:fltVal val="0"/>
                                          </p:val>
                                        </p:tav>
                                      </p:tavLst>
                                    </p:anim>
                                    <p:anim calcmode="lin" valueType="num">
                                      <p:cBhvr>
                                        <p:cTn id="49" dur="1750"/>
                                        <p:tgtEl>
                                          <p:spTgt spid="10"/>
                                        </p:tgtEl>
                                        <p:attrNameLst>
                                          <p:attrName>ppt_h</p:attrName>
                                        </p:attrNameLst>
                                      </p:cBhvr>
                                      <p:tavLst>
                                        <p:tav tm="0">
                                          <p:val>
                                            <p:strVal val="ppt_h"/>
                                          </p:val>
                                        </p:tav>
                                        <p:tav tm="100000">
                                          <p:val>
                                            <p:fltVal val="0"/>
                                          </p:val>
                                        </p:tav>
                                      </p:tavLst>
                                    </p:anim>
                                    <p:set>
                                      <p:cBhvr>
                                        <p:cTn id="50" dur="1" fill="hold">
                                          <p:stCondLst>
                                            <p:cond delay="1749"/>
                                          </p:stCondLst>
                                        </p:cTn>
                                        <p:tgtEl>
                                          <p:spTgt spid="10"/>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1750"/>
                                        <p:tgtEl>
                                          <p:spTgt spid="5"/>
                                        </p:tgtEl>
                                        <p:attrNameLst>
                                          <p:attrName>ppt_w</p:attrName>
                                        </p:attrNameLst>
                                      </p:cBhvr>
                                      <p:tavLst>
                                        <p:tav tm="0">
                                          <p:val>
                                            <p:strVal val="ppt_w"/>
                                          </p:val>
                                        </p:tav>
                                        <p:tav tm="100000">
                                          <p:val>
                                            <p:fltVal val="0"/>
                                          </p:val>
                                        </p:tav>
                                      </p:tavLst>
                                    </p:anim>
                                    <p:anim calcmode="lin" valueType="num">
                                      <p:cBhvr>
                                        <p:cTn id="53" dur="1750"/>
                                        <p:tgtEl>
                                          <p:spTgt spid="5"/>
                                        </p:tgtEl>
                                        <p:attrNameLst>
                                          <p:attrName>ppt_h</p:attrName>
                                        </p:attrNameLst>
                                      </p:cBhvr>
                                      <p:tavLst>
                                        <p:tav tm="0">
                                          <p:val>
                                            <p:strVal val="ppt_h"/>
                                          </p:val>
                                        </p:tav>
                                        <p:tav tm="100000">
                                          <p:val>
                                            <p:fltVal val="0"/>
                                          </p:val>
                                        </p:tav>
                                      </p:tavLst>
                                    </p:anim>
                                    <p:set>
                                      <p:cBhvr>
                                        <p:cTn id="54" dur="1" fill="hold">
                                          <p:stCondLst>
                                            <p:cond delay="1749"/>
                                          </p:stCondLst>
                                        </p:cTn>
                                        <p:tgtEl>
                                          <p:spTgt spid="5"/>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1750"/>
                                        <p:tgtEl>
                                          <p:spTgt spid="9"/>
                                        </p:tgtEl>
                                        <p:attrNameLst>
                                          <p:attrName>ppt_w</p:attrName>
                                        </p:attrNameLst>
                                      </p:cBhvr>
                                      <p:tavLst>
                                        <p:tav tm="0">
                                          <p:val>
                                            <p:strVal val="ppt_w"/>
                                          </p:val>
                                        </p:tav>
                                        <p:tav tm="100000">
                                          <p:val>
                                            <p:fltVal val="0"/>
                                          </p:val>
                                        </p:tav>
                                      </p:tavLst>
                                    </p:anim>
                                    <p:anim calcmode="lin" valueType="num">
                                      <p:cBhvr>
                                        <p:cTn id="57" dur="1750"/>
                                        <p:tgtEl>
                                          <p:spTgt spid="9"/>
                                        </p:tgtEl>
                                        <p:attrNameLst>
                                          <p:attrName>ppt_h</p:attrName>
                                        </p:attrNameLst>
                                      </p:cBhvr>
                                      <p:tavLst>
                                        <p:tav tm="0">
                                          <p:val>
                                            <p:strVal val="ppt_h"/>
                                          </p:val>
                                        </p:tav>
                                        <p:tav tm="100000">
                                          <p:val>
                                            <p:fltVal val="0"/>
                                          </p:val>
                                        </p:tav>
                                      </p:tavLst>
                                    </p:anim>
                                    <p:set>
                                      <p:cBhvr>
                                        <p:cTn id="58" dur="1" fill="hold">
                                          <p:stCondLst>
                                            <p:cond delay="1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6" grpId="0"/>
      <p:bldP spid="6" grpId="2"/>
      <p:bldP spid="10" grpId="0"/>
      <p:bldP spid="10" grpId="1"/>
      <p:bldP spid="10" grpId="2"/>
      <p:bldP spid="10" grpId="3"/>
      <p:bldP spid="9" grpId="0"/>
      <p:bldP spid="9" grpId="1"/>
      <p:bldP spid="9" grpId="3"/>
      <p:bldP spid="9" grpId="4"/>
      <p:bldP spid="5" grpId="0"/>
      <p:bldP spid="5" grpId="1"/>
      <p:bldP spid="5" grpId="2"/>
      <p:bldP spid="5"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4054E-5631-4BC2-924E-77241DA31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B2AFB88-D656-470F-9961-4678B645AA02}"/>
              </a:ext>
            </a:extLst>
          </p:cNvPr>
          <p:cNvSpPr txBox="1">
            <a:spLocks/>
          </p:cNvSpPr>
          <p:nvPr/>
        </p:nvSpPr>
        <p:spPr>
          <a:xfrm>
            <a:off x="893038" y="2482360"/>
            <a:ext cx="73393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Open my eyes, that I may see</a:t>
            </a:r>
          </a:p>
        </p:txBody>
      </p:sp>
      <p:sp>
        <p:nvSpPr>
          <p:cNvPr id="3074" name="Rectangle 2"/>
          <p:cNvSpPr>
            <a:spLocks noGrp="1" noChangeArrowheads="1"/>
          </p:cNvSpPr>
          <p:nvPr>
            <p:ph type="title"/>
          </p:nvPr>
        </p:nvSpPr>
        <p:spPr>
          <a:xfrm>
            <a:off x="442686" y="2437439"/>
            <a:ext cx="8229600" cy="201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Open my eyes, that I may see Wondrous things from Your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127C016-57DA-47E2-BA88-1883D9019BAB}"/>
              </a:ext>
            </a:extLst>
          </p:cNvPr>
          <p:cNvSpPr txBox="1">
            <a:spLocks noChangeArrowheads="1"/>
          </p:cNvSpPr>
          <p:nvPr/>
        </p:nvSpPr>
        <p:spPr bwMode="auto">
          <a:xfrm>
            <a:off x="3238788" y="2442069"/>
            <a:ext cx="1317367" cy="713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42AE796-E8AC-460D-A311-6BF0B3842093}"/>
              </a:ext>
            </a:extLst>
          </p:cNvPr>
          <p:cNvSpPr txBox="1">
            <a:spLocks noChangeArrowheads="1"/>
          </p:cNvSpPr>
          <p:nvPr/>
        </p:nvSpPr>
        <p:spPr bwMode="auto">
          <a:xfrm>
            <a:off x="313576" y="2428738"/>
            <a:ext cx="8477794" cy="7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Open my eyes, that I may see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BE207159-0480-42B5-9FC3-E48F0F908A5E}"/>
              </a:ext>
            </a:extLst>
          </p:cNvPr>
          <p:cNvSpPr txBox="1">
            <a:spLocks noChangeArrowheads="1"/>
          </p:cNvSpPr>
          <p:nvPr/>
        </p:nvSpPr>
        <p:spPr bwMode="auto">
          <a:xfrm>
            <a:off x="3436145" y="749432"/>
            <a:ext cx="1257300" cy="7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600037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42" presetClass="path" presetSubtype="0" accel="50000" decel="50000" fill="hold" grpId="2" nodeType="withEffect">
                                  <p:stCondLst>
                                    <p:cond delay="0"/>
                                  </p:stCondLst>
                                  <p:childTnLst>
                                    <p:animMotion origin="layout" path="M 4.72222E-6 -3.7037E-7 L 0.01857 -0.24606 " pathEditMode="relative" rAng="0" ptsTypes="AA">
                                      <p:cBhvr>
                                        <p:cTn id="30" dur="2000" fill="hold"/>
                                        <p:tgtEl>
                                          <p:spTgt spid="4"/>
                                        </p:tgtEl>
                                        <p:attrNameLst>
                                          <p:attrName>ppt_x</p:attrName>
                                          <p:attrName>ppt_y</p:attrName>
                                        </p:attrNameLst>
                                      </p:cBhvr>
                                      <p:rCtr x="920" y="-12315"/>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3907</TotalTime>
  <Words>3013</Words>
  <Application>Microsoft Office PowerPoint</Application>
  <PresentationFormat>On-screen Show (4:3)</PresentationFormat>
  <Paragraphs>357</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Aharoni</vt:lpstr>
      <vt:lpstr>Arial</vt:lpstr>
      <vt:lpstr>Calibri</vt:lpstr>
      <vt:lpstr>Magic School Two</vt:lpstr>
      <vt:lpstr>Default Design</vt:lpstr>
      <vt:lpstr>PowerPoint Presentation</vt:lpstr>
      <vt:lpstr>PowerPoint Presentation</vt:lpstr>
      <vt:lpstr>The hearing ear and the seeing eye, The LORD has made them both. — Proverbs 20:12  </vt:lpstr>
      <vt:lpstr>"For His eyes are   on the ways of man, And He sees all his steps." — Job 34:21  </vt:lpstr>
      <vt:lpstr>And there is no creature hidden from His sight, but all things are naked and open to the eyes of Him to whom we must give account. — Hebrews 4:13 </vt:lpstr>
      <vt:lpstr>Woe to those who call evil good, and good evil; Who put darkness for light, and light for darkness; Who put bitter for sweet, and sweet for bitter! Woe to those who are wise in their own eyes, And prudent in their own sight!    — Isaiah 5:20-21  </vt:lpstr>
      <vt:lpstr>"Hear, you deaf; And look, you blind, that you may see.  — Isaiah 42:18  </vt:lpstr>
      <vt:lpstr>The LORD opens the eyes of the blind; The LORD raises those who are bowed down; The LORD loves the righteous. — Psalms 146:8 </vt:lpstr>
      <vt:lpstr>Open my eyes, that I may see Wondrous things from Your law.  — Psalms 119:18  </vt:lpstr>
      <vt:lpstr>Let your eyes look straight ahead, And your eyelids look right before you. Ponder the path of your feet, And let all your ways be established. Do not turn to the right or the left; Remove your foot from evil.      — Proverbs 4:25-27  </vt:lpstr>
      <vt:lpstr>Better is the sight of the eyes than the wandering of desire. This also is vanity and grasping for the wind. — Ecclesiastes 6:9 </vt:lpstr>
      <vt:lpstr>Rejoice, O young man, in your youth, And let your heart cheer you in the days of your youth; Walk in the ways of your heart, And in the sight of your eyes;    But know that for all these          God will bring you into judgment.                     — Ecclesiastes 11:9  </vt:lpstr>
      <vt:lpstr>In that day the deaf shall hear the words of the book, And the eyes of the blind shall see out of obscurity and out of darkness.      — Isaiah 29:18  </vt:lpstr>
      <vt:lpstr>PowerPoint Presentation</vt:lpstr>
      <vt:lpstr>So Jesus answered and said to him, "What do you want Me to do for you?" The blind man said to Him, "Rabboni, that I may receive my sight." Then Jesus said to him, "Go your way; your faith has made you well." And immediately he received his sight and followed Jesus on the road. — Mark 10:51-52 </vt:lpstr>
      <vt:lpstr>'… to open their eyes, in order to turn them from darkness to light, and from the power of Satan             to God, that they may receive forgiveness of sins and an inheritance among those who are sanctified by faith in Me.'     — Acts 26:18  </vt:lpstr>
      <vt:lpstr>Now the Pharisees, who were   lovers of money, also heard all these things, and they derided Him. And He said to them, "You are those who justify yourselves before men, but God knows your hearts. For what is highly esteemed among men is an abomination in the sight of God.               — Luke 16:14-15  </vt:lpstr>
      <vt:lpstr>PowerPoint Presentation</vt:lpstr>
      <vt:lpstr>But the LORD said to Samuel, "Do not look at his appearance or at the height of his stature, because I have refused him. For the LORD does not see as man sees; for man looks at the outward appearance, but the LORD looks at the heart." — 1st Samuel 16:7  </vt:lpstr>
      <vt:lpstr>But we have renounced the hidden things of shame, not walking in craftiness nor handling the word of God deceitfully, but by manifestation of the truth commending ourselves to every man's conscience in the sight       of God. — 2nd Corinthians 4:2 </vt:lpstr>
      <vt:lpstr>Humble yourselves in the sight of the LORD, and He will lift you up. — James 4:10  </vt:lpstr>
      <vt:lpstr>Blessed are the pure in heart, For they shall see God. — Matthew 5:8 </vt:lpstr>
      <vt:lpstr>For we walk by faith, not by sight. — 2nd Corinthians 5:7  </vt:lpstr>
      <vt:lpstr>Now faith is the substance of things hoped for, the evidence of things not seen. — Hebrews 11:1</vt:lpstr>
      <vt:lpstr>… while we do not look at the things which are seen, but at the things which are not seen. For the things which are seen are temporary, but the things which are not seen are eternal. — 2nd Corinthians 4:18  </vt:lpstr>
      <vt:lpstr>(for not the hearers of the law are just in the sight of God, but the doers of the law will be justified; — Romans 2:13  </vt:lpstr>
      <vt:lpstr>Therefore by the deeds of        the law no flesh will be justified in His sight, for by the law is the knowledge of sin. — Romans 3:20 </vt:lpstr>
      <vt:lpstr>What shall we say then?                   Is the law sin? Certainly not!         On the contrary, I would not have known sin except through the law. For I would not have known covetousness unless the law had said, "You shall not covet."                 — Romans 7:7  </vt:lpstr>
      <vt:lpstr>Therefore, having been justified by faith, we have peace with God through our Lord Jesus Christ,  through whom also we have access by faith into this grace               in which we stand, and rejoice          in hope of the glory of God.                               — Romans 5:1-2  </vt:lpstr>
      <vt:lpstr>But even if our gospel is veiled,       it is veiled to those who are perishing, whose minds the god of this age has blinded, who do not believe, lest the light of the gospel of the glory of Christ, who is the image of God, should shine on them. — 2nd Corinthians 4:3-4 </vt:lpstr>
      <vt:lpstr>Behold, He is coming with clouds, and every eye will see Him, even they who pierced Him. And all    the tribes of the earth will mourn because of Him. Even so, Amen.    — Revelation 1:7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352</cp:revision>
  <dcterms:created xsi:type="dcterms:W3CDTF">2014-04-12T23:55:49Z</dcterms:created>
  <dcterms:modified xsi:type="dcterms:W3CDTF">2020-11-01T22:57:52Z</dcterms:modified>
</cp:coreProperties>
</file>