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1" r:id="rId15"/>
    <p:sldId id="652" r:id="rId16"/>
    <p:sldId id="650" r:id="rId17"/>
    <p:sldId id="653" r:id="rId18"/>
    <p:sldId id="654" r:id="rId19"/>
    <p:sldId id="655" r:id="rId20"/>
    <p:sldId id="664" r:id="rId21"/>
    <p:sldId id="657" r:id="rId22"/>
    <p:sldId id="658" r:id="rId23"/>
    <p:sldId id="659" r:id="rId24"/>
    <p:sldId id="660" r:id="rId25"/>
    <p:sldId id="663" r:id="rId26"/>
    <p:sldId id="662" r:id="rId27"/>
    <p:sldId id="350" r:id="rId28"/>
    <p:sldId id="359" r:id="rId29"/>
    <p:sldId id="283" r:id="rId30"/>
    <p:sldId id="38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846145"/>
    <a:srgbClr val="C1B1A2"/>
    <a:srgbClr val="5F4837"/>
    <a:srgbClr val="66FF33"/>
    <a:srgbClr val="CC99FF"/>
    <a:srgbClr val="0083E6"/>
    <a:srgbClr val="F4E9E9"/>
    <a:srgbClr val="CCECFF"/>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66" autoAdjust="0"/>
    <p:restoredTop sz="91737" autoAdjust="0"/>
  </p:normalViewPr>
  <p:slideViewPr>
    <p:cSldViewPr snapToGrid="0">
      <p:cViewPr varScale="1">
        <p:scale>
          <a:sx n="95" d="100"/>
          <a:sy n="95" d="100"/>
        </p:scale>
        <p:origin x="76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77204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 is the absence of all heaven.  Hell has no expression where gloom surrounds desolation.</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90592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recall the blessings of God enlarges keen awareness.</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899956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God’s word opens a heart to endless fruits.</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429066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trap can contain those that cherish His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207678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Memories can be like shadows fading as the dust blows away.</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230599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come into the world as everyone had lost the true meaning of who God was, and is.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06729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made pathways will never achieve the highway God lays.</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34243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godliness, through the ages, is knowledge of His Holy nature.</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99546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Ornate churches and or temples do not necessarily reflect worship of God if filled with the idols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04085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good and sharing touches the very edges of heaven’s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30513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Qualities of godly excellence takes a focused mind and spirit. An ongoing incorporating of all these character attributes is the holy halo of spirit.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0253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Neglecting pursuing a character of God in Christ snubs life itself. </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40281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direction to God, and it comes by the word He has once delivered. Man’s fantasies, additions, or replacements will not nullify His established commands.</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2165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Mockers will be plentiful, claiming false bigotry accusations, against the true faithful. God will not show favor with liars without knowledge of His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223251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is a creation of God, He holds, to redeem those lost, until He declares the end of time.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11654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time has a final moment, a new age awaits for all those faithful to His call. </a:t>
            </a:r>
            <a:r>
              <a:rPr lang="en-US" sz="1200" kern="1200" dirty="0">
                <a:solidFill>
                  <a:schemeClr val="tx1"/>
                </a:solidFill>
                <a:effectLst/>
                <a:latin typeface="+mn-lt"/>
                <a:ea typeface="+mn-ea"/>
                <a:cs typeface="+mn-cs"/>
              </a:rPr>
              <a:t>Loving today has more than we can lose to the winds of tomorrow. Shadows of missed moments from the past causes one to drown in misery. The present is the only  gift we have. Tell me now, what is life and where dwells its’ importance?</a:t>
            </a:r>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640853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404839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Spirit calls out in an ocean of despair.</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is waiting to deliver peace to all hearts who believe.</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87796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16228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and understanding are used to lift our children, and without it, disorder burns the ignorant.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74890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music of truth holds no lie.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75932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Forgetting God should invoke fear of calamities to come.</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408357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travesty comes upon those that forget God.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439258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are more accustomed to worshipping desires of their own making over what God has commanded.</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69593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abandon God for substitutions, of catering to the tangible flesh, only delivers emptiness and loss of true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5885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Trusting in man over God leads to oblivion.</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06014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digitalearchivaris.nl/2009_06_01_archive.html"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32.jpg"/><Relationship Id="rId3" Type="http://schemas.openxmlformats.org/officeDocument/2006/relationships/image" Target="../media/image1.jpg"/><Relationship Id="rId21" Type="http://schemas.openxmlformats.org/officeDocument/2006/relationships/image" Target="../media/image27.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31.jpg"/><Relationship Id="rId2" Type="http://schemas.openxmlformats.org/officeDocument/2006/relationships/notesSlide" Target="../notesSlides/notesSlide25.xml"/><Relationship Id="rId16" Type="http://schemas.openxmlformats.org/officeDocument/2006/relationships/image" Target="../media/image19.jpg"/><Relationship Id="rId20"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4.jpg"/><Relationship Id="rId24" Type="http://schemas.openxmlformats.org/officeDocument/2006/relationships/image" Target="../media/image30.jpg"/><Relationship Id="rId5" Type="http://schemas.openxmlformats.org/officeDocument/2006/relationships/image" Target="../media/image4.jpg"/><Relationship Id="rId15" Type="http://schemas.openxmlformats.org/officeDocument/2006/relationships/image" Target="../media/image18.jpg"/><Relationship Id="rId23" Type="http://schemas.openxmlformats.org/officeDocument/2006/relationships/image" Target="../media/image29.jpg"/><Relationship Id="rId10" Type="http://schemas.openxmlformats.org/officeDocument/2006/relationships/image" Target="../media/image13.jpg"/><Relationship Id="rId19" Type="http://schemas.openxmlformats.org/officeDocument/2006/relationships/image" Target="../media/image22.jpeg"/><Relationship Id="rId4" Type="http://schemas.openxmlformats.org/officeDocument/2006/relationships/image" Target="../media/image3.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8.jpg"/><Relationship Id="rId27" Type="http://schemas.openxmlformats.org/officeDocument/2006/relationships/image" Target="../media/image33.jp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1.jpeg"/><Relationship Id="rId18" Type="http://schemas.openxmlformats.org/officeDocument/2006/relationships/image" Target="../media/image44.jpeg"/><Relationship Id="rId26" Type="http://schemas.openxmlformats.org/officeDocument/2006/relationships/image" Target="../media/image31.jpg"/><Relationship Id="rId3" Type="http://schemas.openxmlformats.org/officeDocument/2006/relationships/image" Target="../media/image34.jpeg"/><Relationship Id="rId21" Type="http://schemas.openxmlformats.org/officeDocument/2006/relationships/image" Target="../media/image47.jpeg"/><Relationship Id="rId7" Type="http://schemas.openxmlformats.org/officeDocument/2006/relationships/image" Target="../media/image38.jpeg"/><Relationship Id="rId12" Type="http://schemas.openxmlformats.org/officeDocument/2006/relationships/image" Target="../media/image15.jpg"/><Relationship Id="rId17" Type="http://schemas.openxmlformats.org/officeDocument/2006/relationships/image" Target="../media/image43.jpeg"/><Relationship Id="rId25" Type="http://schemas.openxmlformats.org/officeDocument/2006/relationships/image" Target="../media/image30.jpg"/><Relationship Id="rId2" Type="http://schemas.openxmlformats.org/officeDocument/2006/relationships/notesSlide" Target="../notesSlides/notesSlide26.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0.jpeg"/><Relationship Id="rId24" Type="http://schemas.openxmlformats.org/officeDocument/2006/relationships/image" Target="../media/image29.jpg"/><Relationship Id="rId5" Type="http://schemas.openxmlformats.org/officeDocument/2006/relationships/image" Target="../media/image36.jpeg"/><Relationship Id="rId15" Type="http://schemas.openxmlformats.org/officeDocument/2006/relationships/image" Target="../media/image18.jpg"/><Relationship Id="rId23" Type="http://schemas.openxmlformats.org/officeDocument/2006/relationships/image" Target="../media/image49.jpeg"/><Relationship Id="rId28" Type="http://schemas.openxmlformats.org/officeDocument/2006/relationships/image" Target="../media/image50.jpeg"/><Relationship Id="rId10" Type="http://schemas.openxmlformats.org/officeDocument/2006/relationships/image" Target="../media/image13.jpg"/><Relationship Id="rId19" Type="http://schemas.openxmlformats.org/officeDocument/2006/relationships/image" Target="../media/image45.jpeg"/><Relationship Id="rId4" Type="http://schemas.openxmlformats.org/officeDocument/2006/relationships/image" Target="../media/image35.jpe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48.jpeg"/><Relationship Id="rId27"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highergroundunited.blogspot.com/2008_07_01_archive.html" TargetMode="Externa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00230-B335-46A7-AD0F-AAE2D09785BF}"/>
              </a:ext>
            </a:extLst>
          </p:cNvPr>
          <p:cNvPicPr>
            <a:picLocks noChangeAspect="1"/>
          </p:cNvPicPr>
          <p:nvPr/>
        </p:nvPicPr>
        <p:blipFill rotWithShape="1">
          <a:blip r:embed="rId3">
            <a:extLst>
              <a:ext uri="{28A0092B-C50C-407E-A947-70E740481C1C}">
                <a14:useLocalDpi xmlns:a14="http://schemas.microsoft.com/office/drawing/2010/main" val="0"/>
              </a:ext>
            </a:extLst>
          </a:blip>
          <a:srcRect l="32674"/>
          <a:stretch/>
        </p:blipFill>
        <p:spPr>
          <a:xfrm>
            <a:off x="0" y="0"/>
            <a:ext cx="9144000" cy="6858000"/>
          </a:xfrm>
          <a:prstGeom prst="rect">
            <a:avLst/>
          </a:prstGeom>
        </p:spPr>
      </p:pic>
      <p:sp>
        <p:nvSpPr>
          <p:cNvPr id="7" name="Title 1">
            <a:extLst>
              <a:ext uri="{FF2B5EF4-FFF2-40B4-BE49-F238E27FC236}">
                <a16:creationId xmlns:a16="http://schemas.microsoft.com/office/drawing/2014/main" id="{F87E3CBA-2E56-46C7-AE3E-739882D5DC54}"/>
              </a:ext>
            </a:extLst>
          </p:cNvPr>
          <p:cNvSpPr txBox="1">
            <a:spLocks/>
          </p:cNvSpPr>
          <p:nvPr/>
        </p:nvSpPr>
        <p:spPr>
          <a:xfrm>
            <a:off x="2447857" y="3342600"/>
            <a:ext cx="5206156" cy="785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let man prevail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wicked shall be turned into hell, And all the nations that forget God. For the needy shall not always be forgotten; The expectation of the poor shall not perish forever. Arise,   O LORD, Do not let man prevail; Let the nations be judged in Your sight. Put them in fear, O LORD, That the nations may know themselves to be but men. Selah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9:17-20 </a:t>
            </a:r>
          </a:p>
        </p:txBody>
      </p:sp>
      <p:sp>
        <p:nvSpPr>
          <p:cNvPr id="8" name="Rectangle 2">
            <a:extLst>
              <a:ext uri="{FF2B5EF4-FFF2-40B4-BE49-F238E27FC236}">
                <a16:creationId xmlns:a16="http://schemas.microsoft.com/office/drawing/2014/main" id="{0E97B228-6C7C-47F9-8C11-82B83EB42680}"/>
              </a:ext>
            </a:extLst>
          </p:cNvPr>
          <p:cNvSpPr txBox="1">
            <a:spLocks noChangeArrowheads="1"/>
          </p:cNvSpPr>
          <p:nvPr/>
        </p:nvSpPr>
        <p:spPr bwMode="auto">
          <a:xfrm>
            <a:off x="2408695" y="3342629"/>
            <a:ext cx="52972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let man prevail</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CE8D5FA0-AFB4-4007-B560-3FD16A0225AD}"/>
              </a:ext>
            </a:extLst>
          </p:cNvPr>
          <p:cNvSpPr txBox="1">
            <a:spLocks noChangeArrowheads="1"/>
          </p:cNvSpPr>
          <p:nvPr/>
        </p:nvSpPr>
        <p:spPr bwMode="auto">
          <a:xfrm>
            <a:off x="7202286" y="955602"/>
            <a:ext cx="109621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3C8E9B8-EB84-4ABF-9349-AA49ADE6BCA9}"/>
              </a:ext>
            </a:extLst>
          </p:cNvPr>
          <p:cNvSpPr txBox="1">
            <a:spLocks noChangeArrowheads="1"/>
          </p:cNvSpPr>
          <p:nvPr/>
        </p:nvSpPr>
        <p:spPr bwMode="auto">
          <a:xfrm>
            <a:off x="5735305" y="955561"/>
            <a:ext cx="1644189"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801D181-ED26-4EDB-91D3-79BA096F57E2}"/>
              </a:ext>
            </a:extLst>
          </p:cNvPr>
          <p:cNvSpPr txBox="1">
            <a:spLocks noChangeArrowheads="1"/>
          </p:cNvSpPr>
          <p:nvPr/>
        </p:nvSpPr>
        <p:spPr bwMode="auto">
          <a:xfrm>
            <a:off x="1914406" y="3142690"/>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9986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50"/>
                                        <p:tgtEl>
                                          <p:spTgt spid="7"/>
                                        </p:tgtEl>
                                      </p:cBhvr>
                                    </p:animEffect>
                                  </p:childTnLst>
                                </p:cTn>
                              </p:par>
                              <p:par>
                                <p:cTn id="20" presetID="18" presetClass="emph" presetSubtype="0" fill="hold" grpId="1" nodeType="withEffect">
                                  <p:stCondLst>
                                    <p:cond delay="0"/>
                                  </p:stCondLst>
                                  <p:childTnLst>
                                    <p:set>
                                      <p:cBhvr override="childStyle">
                                        <p:cTn id="21" dur="65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6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6" presetClass="emph" presetSubtype="0" fill="hold" grpId="2" nodeType="withEffect">
                                  <p:stCondLst>
                                    <p:cond delay="0"/>
                                  </p:stCondLst>
                                  <p:childTnLst>
                                    <p:animScale>
                                      <p:cBhvr>
                                        <p:cTn id="31" dur="2000" fill="hold"/>
                                        <p:tgtEl>
                                          <p:spTgt spid="5"/>
                                        </p:tgtEl>
                                      </p:cBhvr>
                                      <p:by x="109000" y="109000"/>
                                    </p:animScale>
                                  </p:childTnLst>
                                </p:cTn>
                              </p:par>
                              <p:par>
                                <p:cTn id="32" presetID="42" presetClass="path" presetSubtype="0" accel="50000" decel="50000" fill="hold" grpId="1" nodeType="withEffect">
                                  <p:stCondLst>
                                    <p:cond delay="0"/>
                                  </p:stCondLst>
                                  <p:childTnLst>
                                    <p:animMotion origin="layout" path="M 2.5E-6 3.7037E-7 L -0.41146 0.31898 " pathEditMode="relative" rAng="0" ptsTypes="AA">
                                      <p:cBhvr>
                                        <p:cTn id="33" dur="2000" fill="hold"/>
                                        <p:tgtEl>
                                          <p:spTgt spid="5"/>
                                        </p:tgtEl>
                                        <p:attrNameLst>
                                          <p:attrName>ppt_x</p:attrName>
                                          <p:attrName>ppt_y</p:attrName>
                                        </p:attrNameLst>
                                      </p:cBhvr>
                                      <p:rCtr x="-20417" y="15995"/>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8" grpId="0"/>
      <p:bldP spid="8" grpId="1"/>
      <p:bldP spid="4" grpId="2"/>
      <p:bldP spid="5" grpId="0"/>
      <p:bldP spid="5" grpId="1"/>
      <p:bldP spid="5"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75326-43B0-428A-83BA-E4D3DE555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1EC5944-3064-4BF7-BED9-FF5D3A34E417}"/>
              </a:ext>
            </a:extLst>
          </p:cNvPr>
          <p:cNvSpPr txBox="1">
            <a:spLocks/>
          </p:cNvSpPr>
          <p:nvPr/>
        </p:nvSpPr>
        <p:spPr>
          <a:xfrm>
            <a:off x="2011102" y="3019362"/>
            <a:ext cx="25094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forget not</a:t>
            </a:r>
          </a:p>
        </p:txBody>
      </p:sp>
      <p:sp>
        <p:nvSpPr>
          <p:cNvPr id="3074" name="Rectangle 2"/>
          <p:cNvSpPr>
            <a:spLocks noGrp="1" noChangeArrowheads="1"/>
          </p:cNvSpPr>
          <p:nvPr>
            <p:ph type="title"/>
          </p:nvPr>
        </p:nvSpPr>
        <p:spPr>
          <a:xfrm>
            <a:off x="876300" y="2347119"/>
            <a:ext cx="73914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 the LORD, O my soul, And forget not all His benefits: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7342CF1F-097F-4D6D-81E0-6751BFD6F778}"/>
              </a:ext>
            </a:extLst>
          </p:cNvPr>
          <p:cNvSpPr txBox="1">
            <a:spLocks noChangeArrowheads="1"/>
          </p:cNvSpPr>
          <p:nvPr/>
        </p:nvSpPr>
        <p:spPr bwMode="auto">
          <a:xfrm>
            <a:off x="1921168" y="3080315"/>
            <a:ext cx="26770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forget 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951D557-447D-4977-87C7-5384D3B8CA6B}"/>
              </a:ext>
            </a:extLst>
          </p:cNvPr>
          <p:cNvSpPr txBox="1">
            <a:spLocks noChangeArrowheads="1"/>
          </p:cNvSpPr>
          <p:nvPr/>
        </p:nvSpPr>
        <p:spPr bwMode="auto">
          <a:xfrm>
            <a:off x="1914406" y="3142690"/>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A96CC1A-F964-4CD9-BBBF-983F2E7FDCD0}"/>
              </a:ext>
            </a:extLst>
          </p:cNvPr>
          <p:cNvSpPr txBox="1">
            <a:spLocks noChangeArrowheads="1"/>
          </p:cNvSpPr>
          <p:nvPr/>
        </p:nvSpPr>
        <p:spPr bwMode="auto">
          <a:xfrm>
            <a:off x="4530338" y="2435929"/>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8896405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42" presetClass="path" presetSubtype="0" accel="50000" decel="50000" fill="hold" grpId="1" nodeType="withEffect">
                                  <p:stCondLst>
                                    <p:cond delay="0"/>
                                  </p:stCondLst>
                                  <p:childTnLst>
                                    <p:animMotion origin="layout" path="M 8.33333E-7 -1.11111E-6 L 0.28611 -0.10278 " pathEditMode="relative" rAng="0" ptsTypes="AA">
                                      <p:cBhvr>
                                        <p:cTn id="31" dur="2000" fill="hold"/>
                                        <p:tgtEl>
                                          <p:spTgt spid="5"/>
                                        </p:tgtEl>
                                        <p:attrNameLst>
                                          <p:attrName>ppt_x</p:attrName>
                                          <p:attrName>ppt_y</p:attrName>
                                        </p:attrNameLst>
                                      </p:cBhvr>
                                      <p:rCtr x="14306" y="-5139"/>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1"/>
      <p:bldP spid="5" grpId="0"/>
      <p:bldP spid="5" grpId="1"/>
      <p:bldP spid="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731ECD-9518-4D16-A80B-91B9F10B0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A6C49BA-7543-41DB-A178-1E1372C60E71}"/>
              </a:ext>
            </a:extLst>
          </p:cNvPr>
          <p:cNvSpPr txBox="1">
            <a:spLocks/>
          </p:cNvSpPr>
          <p:nvPr/>
        </p:nvSpPr>
        <p:spPr>
          <a:xfrm>
            <a:off x="2916646" y="2316958"/>
            <a:ext cx="51156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forget my law</a:t>
            </a:r>
          </a:p>
        </p:txBody>
      </p:sp>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do not forget my law,   But let your heart keep my commands;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3:1 </a:t>
            </a:r>
          </a:p>
        </p:txBody>
      </p:sp>
      <p:sp>
        <p:nvSpPr>
          <p:cNvPr id="8" name="Rectangle 2">
            <a:extLst>
              <a:ext uri="{FF2B5EF4-FFF2-40B4-BE49-F238E27FC236}">
                <a16:creationId xmlns:a16="http://schemas.microsoft.com/office/drawing/2014/main" id="{3BC13D3C-3EB2-4176-B87D-FC7FF17468F9}"/>
              </a:ext>
            </a:extLst>
          </p:cNvPr>
          <p:cNvSpPr txBox="1">
            <a:spLocks noChangeArrowheads="1"/>
          </p:cNvSpPr>
          <p:nvPr/>
        </p:nvSpPr>
        <p:spPr bwMode="auto">
          <a:xfrm>
            <a:off x="2635292" y="2378097"/>
            <a:ext cx="57063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forget my law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13841366-5F69-4A1A-9EB7-7FF743DC4FD7}"/>
              </a:ext>
            </a:extLst>
          </p:cNvPr>
          <p:cNvSpPr>
            <a:spLocks noChangeArrowheads="1"/>
          </p:cNvSpPr>
          <p:nvPr/>
        </p:nvSpPr>
        <p:spPr bwMode="auto">
          <a:xfrm>
            <a:off x="5474043" y="3055400"/>
            <a:ext cx="1598190" cy="74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keep</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Rectangle 2">
            <a:extLst>
              <a:ext uri="{FF2B5EF4-FFF2-40B4-BE49-F238E27FC236}">
                <a16:creationId xmlns:a16="http://schemas.microsoft.com/office/drawing/2014/main" id="{21DB9268-6C26-4F2E-8858-3C1BE2C62930}"/>
              </a:ext>
            </a:extLst>
          </p:cNvPr>
          <p:cNvSpPr txBox="1">
            <a:spLocks noChangeArrowheads="1"/>
          </p:cNvSpPr>
          <p:nvPr/>
        </p:nvSpPr>
        <p:spPr bwMode="auto">
          <a:xfrm>
            <a:off x="4530338" y="2435929"/>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CBE2652-5310-44D9-99DE-5383A173DE17}"/>
              </a:ext>
            </a:extLst>
          </p:cNvPr>
          <p:cNvSpPr txBox="1">
            <a:spLocks noChangeArrowheads="1"/>
          </p:cNvSpPr>
          <p:nvPr/>
        </p:nvSpPr>
        <p:spPr bwMode="auto">
          <a:xfrm>
            <a:off x="2763347" y="3357287"/>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B0C49DD-5647-4B22-9EA5-4E966CF769C9}"/>
              </a:ext>
            </a:extLst>
          </p:cNvPr>
          <p:cNvSpPr txBox="1">
            <a:spLocks noChangeArrowheads="1"/>
          </p:cNvSpPr>
          <p:nvPr/>
        </p:nvSpPr>
        <p:spPr bwMode="auto">
          <a:xfrm>
            <a:off x="3954823" y="3022437"/>
            <a:ext cx="1997947" cy="8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C00000"/>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000" b="1" i="1" u="none" strike="noStrike" kern="0" cap="none" spc="0" normalizeH="0" baseline="0" noProof="0" dirty="0">
              <a:ln w="17780" cmpd="sng">
                <a:solidFill>
                  <a:srgbClr val="C00000"/>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86279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750"/>
                                        <p:tgtEl>
                                          <p:spTgt spid="4"/>
                                        </p:tgtEl>
                                      </p:cBhvr>
                                    </p:animEffect>
                                  </p:childTnLst>
                                </p:cTn>
                              </p:par>
                              <p:par>
                                <p:cTn id="17" presetID="18" presetClass="emph" presetSubtype="0" fill="hold" grpId="1" nodeType="withEffect">
                                  <p:stCondLst>
                                    <p:cond delay="0"/>
                                  </p:stCondLst>
                                  <p:childTnLst>
                                    <p:set>
                                      <p:cBhvr override="childStyle">
                                        <p:cTn id="18" dur="75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7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50"/>
                                        <p:tgtEl>
                                          <p:spTgt spid="6"/>
                                        </p:tgtEl>
                                      </p:cBhvr>
                                    </p:animEffect>
                                  </p:childTnLst>
                                </p:cTn>
                              </p:par>
                              <p:par>
                                <p:cTn id="41" presetID="42" presetClass="path" presetSubtype="0" accel="50000" decel="50000" fill="hold" grpId="1" nodeType="withEffect">
                                  <p:stCondLst>
                                    <p:cond delay="0"/>
                                  </p:stCondLst>
                                  <p:childTnLst>
                                    <p:animMotion origin="layout" path="M -2.77778E-7 -1.85185E-6 L -0.19306 0.13496 " pathEditMode="relative" rAng="0" ptsTypes="AA">
                                      <p:cBhvr>
                                        <p:cTn id="42" dur="2000" fill="hold"/>
                                        <p:tgtEl>
                                          <p:spTgt spid="6"/>
                                        </p:tgtEl>
                                        <p:attrNameLst>
                                          <p:attrName>ppt_x</p:attrName>
                                          <p:attrName>ppt_y</p:attrName>
                                        </p:attrNameLst>
                                      </p:cBhvr>
                                      <p:rCtr x="-9653" y="6736"/>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8" grpId="0"/>
      <p:bldP spid="8" grpId="1"/>
      <p:bldP spid="5" grpId="0"/>
      <p:bldP spid="5" grpId="1"/>
      <p:bldP spid="6" grpId="0"/>
      <p:bldP spid="6" grpId="1"/>
      <p:bldP spid="6" grpId="2"/>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92054-C3B4-4E02-B64B-5F01D409D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17A9655-32EC-445B-86EE-5D09C09BE1DE}"/>
              </a:ext>
            </a:extLst>
          </p:cNvPr>
          <p:cNvSpPr txBox="1">
            <a:spLocks/>
          </p:cNvSpPr>
          <p:nvPr/>
        </p:nvSpPr>
        <p:spPr>
          <a:xfrm>
            <a:off x="1122535" y="3325898"/>
            <a:ext cx="3348680" cy="736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forget</a:t>
            </a:r>
          </a:p>
        </p:txBody>
      </p:sp>
      <p:sp>
        <p:nvSpPr>
          <p:cNvPr id="5" name="Title 1">
            <a:extLst>
              <a:ext uri="{FF2B5EF4-FFF2-40B4-BE49-F238E27FC236}">
                <a16:creationId xmlns:a16="http://schemas.microsoft.com/office/drawing/2014/main" id="{1D44CBF0-A743-4251-8015-26F0F028133B}"/>
              </a:ext>
            </a:extLst>
          </p:cNvPr>
          <p:cNvSpPr txBox="1">
            <a:spLocks/>
          </p:cNvSpPr>
          <p:nvPr/>
        </p:nvSpPr>
        <p:spPr>
          <a:xfrm>
            <a:off x="2254143" y="4020257"/>
            <a:ext cx="2607276" cy="699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words</a:t>
            </a:r>
          </a:p>
        </p:txBody>
      </p:sp>
      <p:sp>
        <p:nvSpPr>
          <p:cNvPr id="3074" name="Rectangle 2"/>
          <p:cNvSpPr>
            <a:spLocks noGrp="1" noChangeArrowheads="1"/>
          </p:cNvSpPr>
          <p:nvPr>
            <p:ph type="title"/>
          </p:nvPr>
        </p:nvSpPr>
        <p:spPr>
          <a:xfrm>
            <a:off x="457200" y="2519012"/>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Get wisdom! Get understanding! Do not forget, nor turn away  from the words of my mouth.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77B577F8-2A9F-4434-B773-912D6CA91B9B}"/>
              </a:ext>
            </a:extLst>
          </p:cNvPr>
          <p:cNvSpPr txBox="1">
            <a:spLocks noChangeArrowheads="1"/>
          </p:cNvSpPr>
          <p:nvPr/>
        </p:nvSpPr>
        <p:spPr bwMode="auto">
          <a:xfrm>
            <a:off x="1017046" y="3299640"/>
            <a:ext cx="35553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forget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D74A9A0-9540-4D74-AE9E-C170E170EE35}"/>
              </a:ext>
            </a:extLst>
          </p:cNvPr>
          <p:cNvSpPr txBox="1">
            <a:spLocks noChangeArrowheads="1"/>
          </p:cNvSpPr>
          <p:nvPr/>
        </p:nvSpPr>
        <p:spPr bwMode="auto">
          <a:xfrm>
            <a:off x="2204537" y="3971027"/>
            <a:ext cx="27225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words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9691933-A8D0-4646-B15D-8657353A80BF}"/>
              </a:ext>
            </a:extLst>
          </p:cNvPr>
          <p:cNvSpPr txBox="1">
            <a:spLocks noChangeArrowheads="1"/>
          </p:cNvSpPr>
          <p:nvPr/>
        </p:nvSpPr>
        <p:spPr bwMode="auto">
          <a:xfrm>
            <a:off x="2763347" y="3357287"/>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87D51B12-AE26-4A31-BECA-1C4DA831E975}"/>
              </a:ext>
            </a:extLst>
          </p:cNvPr>
          <p:cNvSpPr txBox="1">
            <a:spLocks noChangeArrowheads="1"/>
          </p:cNvSpPr>
          <p:nvPr/>
        </p:nvSpPr>
        <p:spPr bwMode="auto">
          <a:xfrm>
            <a:off x="3532190" y="2923783"/>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Oval 44">
            <a:extLst>
              <a:ext uri="{FF2B5EF4-FFF2-40B4-BE49-F238E27FC236}">
                <a16:creationId xmlns:a16="http://schemas.microsoft.com/office/drawing/2014/main" id="{4CE95999-B466-41A8-B5DB-C4C2CA9618FE}"/>
              </a:ext>
            </a:extLst>
          </p:cNvPr>
          <p:cNvSpPr/>
          <p:nvPr/>
        </p:nvSpPr>
        <p:spPr>
          <a:xfrm>
            <a:off x="5350476" y="3299255"/>
            <a:ext cx="2817340" cy="864973"/>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9888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44444E-6 L 0.23646 -0.06875 " pathEditMode="relative" rAng="0" ptsTypes="AA">
                                      <p:cBhvr>
                                        <p:cTn id="10" dur="750" spd="-100000" fill="hold"/>
                                        <p:tgtEl>
                                          <p:spTgt spid="3074"/>
                                        </p:tgtEl>
                                        <p:attrNameLst>
                                          <p:attrName>ppt_x</p:attrName>
                                          <p:attrName>ppt_y</p:attrName>
                                        </p:attrNameLst>
                                      </p:cBhvr>
                                      <p:rCtr x="11823" y="-3449"/>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40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42" presetClass="path" presetSubtype="0" accel="50000" decel="50000" fill="hold" grpId="1" nodeType="withEffect">
                                  <p:stCondLst>
                                    <p:cond delay="0"/>
                                  </p:stCondLst>
                                  <p:childTnLst>
                                    <p:animMotion origin="layout" path="M -1.11111E-6 -1.11111E-6 L 0.0842 -0.06319 " pathEditMode="relative" rAng="0" ptsTypes="AA">
                                      <p:cBhvr>
                                        <p:cTn id="46" dur="1500" fill="hold"/>
                                        <p:tgtEl>
                                          <p:spTgt spid="6"/>
                                        </p:tgtEl>
                                        <p:attrNameLst>
                                          <p:attrName>ppt_x</p:attrName>
                                          <p:attrName>ppt_y</p:attrName>
                                        </p:attrNameLst>
                                      </p:cBhvr>
                                      <p:rCtr x="4201" y="-3171"/>
                                    </p:animMotion>
                                  </p:childTnLst>
                                </p:cTn>
                              </p:par>
                              <p:par>
                                <p:cTn id="47" presetID="10" presetClass="exit" presetSubtype="0" fill="hold" grpId="1" nodeType="withEffect">
                                  <p:stCondLst>
                                    <p:cond delay="0"/>
                                  </p:stCondLst>
                                  <p:childTnLst>
                                    <p:animEffect transition="out" filter="fade">
                                      <p:cBhvr>
                                        <p:cTn id="48" dur="1000"/>
                                        <p:tgtEl>
                                          <p:spTgt spid="3074"/>
                                        </p:tgtEl>
                                      </p:cBhvr>
                                    </p:animEffect>
                                    <p:set>
                                      <p:cBhvr>
                                        <p:cTn id="49" dur="1" fill="hold">
                                          <p:stCondLst>
                                            <p:cond delay="99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9" grpId="0"/>
      <p:bldP spid="9" grpId="1"/>
      <p:bldP spid="10" grpId="0"/>
      <p:bldP spid="10" grpId="1"/>
      <p:bldP spid="6" grpId="0"/>
      <p:bldP spid="6" grpId="1"/>
      <p:bldP spid="6" grpId="2"/>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4B4CC-794C-438A-A91F-9039DF05D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76AD5737-4773-4CD5-9818-887A56D07400}"/>
              </a:ext>
            </a:extLst>
          </p:cNvPr>
          <p:cNvSpPr txBox="1">
            <a:spLocks/>
          </p:cNvSpPr>
          <p:nvPr/>
        </p:nvSpPr>
        <p:spPr>
          <a:xfrm>
            <a:off x="906011" y="3650006"/>
            <a:ext cx="41355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they may forget</a:t>
            </a:r>
          </a:p>
        </p:txBody>
      </p:sp>
      <p:sp>
        <p:nvSpPr>
          <p:cNvPr id="11" name="Title 1">
            <a:extLst>
              <a:ext uri="{FF2B5EF4-FFF2-40B4-BE49-F238E27FC236}">
                <a16:creationId xmlns:a16="http://schemas.microsoft.com/office/drawing/2014/main" id="{C4FDBAA8-6C10-46CA-A44F-93B2DC8B0CDC}"/>
              </a:ext>
            </a:extLst>
          </p:cNvPr>
          <p:cNvSpPr txBox="1">
            <a:spLocks/>
          </p:cNvSpPr>
          <p:nvPr/>
        </p:nvSpPr>
        <p:spPr>
          <a:xfrm>
            <a:off x="5843446" y="3653464"/>
            <a:ext cx="23241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not</a:t>
            </a:r>
          </a:p>
        </p:txBody>
      </p:sp>
      <p:sp>
        <p:nvSpPr>
          <p:cNvPr id="12" name="Title 1">
            <a:extLst>
              <a:ext uri="{FF2B5EF4-FFF2-40B4-BE49-F238E27FC236}">
                <a16:creationId xmlns:a16="http://schemas.microsoft.com/office/drawing/2014/main" id="{7C53E764-9183-4C9B-A300-395B3E0A9C4D}"/>
              </a:ext>
            </a:extLst>
          </p:cNvPr>
          <p:cNvSpPr txBox="1">
            <a:spLocks/>
          </p:cNvSpPr>
          <p:nvPr/>
        </p:nvSpPr>
        <p:spPr>
          <a:xfrm>
            <a:off x="1690938" y="4336757"/>
            <a:ext cx="27453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forget you</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"Can a woman forget her nursing child, And not have compassion on the son of her womb? Surely they may forget, Yet I will not forget you."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49:15 </a:t>
            </a:r>
          </a:p>
        </p:txBody>
      </p:sp>
      <p:sp>
        <p:nvSpPr>
          <p:cNvPr id="13" name="Rectangle 2">
            <a:extLst>
              <a:ext uri="{FF2B5EF4-FFF2-40B4-BE49-F238E27FC236}">
                <a16:creationId xmlns:a16="http://schemas.microsoft.com/office/drawing/2014/main" id="{C8A8F8A9-C73C-42CD-A2A2-C29D6817E7D7}"/>
              </a:ext>
            </a:extLst>
          </p:cNvPr>
          <p:cNvSpPr txBox="1">
            <a:spLocks noChangeArrowheads="1"/>
          </p:cNvSpPr>
          <p:nvPr/>
        </p:nvSpPr>
        <p:spPr bwMode="auto">
          <a:xfrm>
            <a:off x="836195" y="3720495"/>
            <a:ext cx="42892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they may forget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9420CFF-5A9E-45F7-8323-A4FAE28512A5}"/>
              </a:ext>
            </a:extLst>
          </p:cNvPr>
          <p:cNvSpPr txBox="1">
            <a:spLocks noChangeArrowheads="1"/>
          </p:cNvSpPr>
          <p:nvPr/>
        </p:nvSpPr>
        <p:spPr bwMode="auto">
          <a:xfrm>
            <a:off x="5812381" y="3720619"/>
            <a:ext cx="23882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will 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E129CDE-2354-4A5F-A315-089B2AD061C5}"/>
              </a:ext>
            </a:extLst>
          </p:cNvPr>
          <p:cNvSpPr txBox="1">
            <a:spLocks noChangeArrowheads="1"/>
          </p:cNvSpPr>
          <p:nvPr/>
        </p:nvSpPr>
        <p:spPr bwMode="auto">
          <a:xfrm>
            <a:off x="1660231" y="4394262"/>
            <a:ext cx="27947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forget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F06B042-4617-4FDA-B863-A0C2CBF79E27}"/>
              </a:ext>
            </a:extLst>
          </p:cNvPr>
          <p:cNvSpPr txBox="1">
            <a:spLocks noChangeArrowheads="1"/>
          </p:cNvSpPr>
          <p:nvPr/>
        </p:nvSpPr>
        <p:spPr bwMode="auto">
          <a:xfrm>
            <a:off x="3532190" y="2923783"/>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04FF89E-ED6C-47B5-83AF-BCE15C0F663E}"/>
              </a:ext>
            </a:extLst>
          </p:cNvPr>
          <p:cNvSpPr txBox="1">
            <a:spLocks noChangeArrowheads="1"/>
          </p:cNvSpPr>
          <p:nvPr/>
        </p:nvSpPr>
        <p:spPr bwMode="auto">
          <a:xfrm>
            <a:off x="3532190" y="2923783"/>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497CCAB-110D-4568-92DA-2A49D6559853}"/>
              </a:ext>
            </a:extLst>
          </p:cNvPr>
          <p:cNvSpPr txBox="1">
            <a:spLocks noChangeArrowheads="1"/>
          </p:cNvSpPr>
          <p:nvPr/>
        </p:nvSpPr>
        <p:spPr bwMode="auto">
          <a:xfrm>
            <a:off x="1681164" y="4449370"/>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4ECFB27-ACE2-4216-A093-0E14D3577A1D}"/>
              </a:ext>
            </a:extLst>
          </p:cNvPr>
          <p:cNvSpPr txBox="1">
            <a:spLocks noChangeArrowheads="1"/>
          </p:cNvSpPr>
          <p:nvPr/>
        </p:nvSpPr>
        <p:spPr bwMode="auto">
          <a:xfrm>
            <a:off x="4075114" y="1763321"/>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7AFF5FD-903A-4C6E-82F4-466A1CDCF437}"/>
              </a:ext>
            </a:extLst>
          </p:cNvPr>
          <p:cNvSpPr txBox="1">
            <a:spLocks noChangeArrowheads="1"/>
          </p:cNvSpPr>
          <p:nvPr/>
        </p:nvSpPr>
        <p:spPr bwMode="auto">
          <a:xfrm>
            <a:off x="3242471" y="3774683"/>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9B7F2429-53D6-4296-9311-F5FFA3CBAD11}"/>
              </a:ext>
            </a:extLst>
          </p:cNvPr>
          <p:cNvSpPr txBox="1">
            <a:spLocks noChangeArrowheads="1"/>
          </p:cNvSpPr>
          <p:nvPr/>
        </p:nvSpPr>
        <p:spPr bwMode="auto">
          <a:xfrm>
            <a:off x="3252521" y="2070333"/>
            <a:ext cx="1763932" cy="6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53777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500" fill="hold"/>
                                        <p:tgtEl>
                                          <p:spTgt spid="5"/>
                                        </p:tgtEl>
                                        <p:attrNameLst>
                                          <p:attrName>style.color</p:attrName>
                                        </p:attrNameLst>
                                      </p:cBhvr>
                                      <p:to>
                                        <a:srgbClr val="FFC000"/>
                                      </p:to>
                                    </p:animClr>
                                  </p:childTnLst>
                                </p:cTn>
                              </p:par>
                              <p:par>
                                <p:cTn id="7" presetID="3" presetClass="emph" presetSubtype="2" fill="hold" grpId="3" nodeType="withEffect">
                                  <p:stCondLst>
                                    <p:cond delay="0"/>
                                  </p:stCondLst>
                                  <p:childTnLst>
                                    <p:animClr clrSpc="rgb" dir="cw">
                                      <p:cBhvr override="childStyle">
                                        <p:cTn id="8" dur="1500" fill="hold"/>
                                        <p:tgtEl>
                                          <p:spTgt spid="4"/>
                                        </p:tgtEl>
                                        <p:attrNameLst>
                                          <p:attrName>style.color</p:attrName>
                                        </p:attrNameLst>
                                      </p:cBhvr>
                                      <p:to>
                                        <a:srgbClr val="FFC000"/>
                                      </p:to>
                                    </p:animClr>
                                  </p:childTnLst>
                                </p:cTn>
                              </p:par>
                              <p:par>
                                <p:cTn id="9" presetID="42" presetClass="path" presetSubtype="0" accel="50000" decel="50000" fill="hold" grpId="1" nodeType="withEffect">
                                  <p:stCondLst>
                                    <p:cond delay="0"/>
                                  </p:stCondLst>
                                  <p:childTnLst>
                                    <p:animMotion origin="layout" path="M 1.11111E-6 3.33333E-6 L 0.05903 -0.16875 " pathEditMode="relative" rAng="0" ptsTypes="AA">
                                      <p:cBhvr>
                                        <p:cTn id="10" dur="1500" fill="hold"/>
                                        <p:tgtEl>
                                          <p:spTgt spid="4"/>
                                        </p:tgtEl>
                                        <p:attrNameLst>
                                          <p:attrName>ppt_x</p:attrName>
                                          <p:attrName>ppt_y</p:attrName>
                                        </p:attrNameLst>
                                      </p:cBhvr>
                                      <p:rCtr x="2951" y="-8449"/>
                                    </p:animMotion>
                                  </p:childTnLst>
                                </p:cTn>
                              </p:par>
                              <p:par>
                                <p:cTn id="11" presetID="42" presetClass="path" presetSubtype="0" accel="50000" decel="50000" fill="hold" grpId="1" nodeType="withEffect">
                                  <p:stCondLst>
                                    <p:cond delay="0"/>
                                  </p:stCondLst>
                                  <p:childTnLst>
                                    <p:animMotion origin="layout" path="M 1.11111E-6 3.33333E-6 L -0.0316 0.12407 " pathEditMode="relative" rAng="0" ptsTypes="AA">
                                      <p:cBhvr>
                                        <p:cTn id="12" dur="1500" fill="hold"/>
                                        <p:tgtEl>
                                          <p:spTgt spid="5"/>
                                        </p:tgtEl>
                                        <p:attrNameLst>
                                          <p:attrName>ppt_x</p:attrName>
                                          <p:attrName>ppt_y</p:attrName>
                                        </p:attrNameLst>
                                      </p:cBhvr>
                                      <p:rCtr x="-1580" y="6204"/>
                                    </p:animMotion>
                                  </p:childTnLst>
                                </p:cTn>
                              </p:par>
                              <p:par>
                                <p:cTn id="13" presetID="5" presetClass="entr" presetSubtype="10" fill="hold" grpId="0" nodeType="withEffect">
                                  <p:stCondLst>
                                    <p:cond delay="1000"/>
                                  </p:stCondLst>
                                  <p:childTnLst>
                                    <p:set>
                                      <p:cBhvr>
                                        <p:cTn id="14" dur="1" fill="hold">
                                          <p:stCondLst>
                                            <p:cond delay="0"/>
                                          </p:stCondLst>
                                        </p:cTn>
                                        <p:tgtEl>
                                          <p:spTgt spid="3074"/>
                                        </p:tgtEl>
                                        <p:attrNameLst>
                                          <p:attrName>style.visibility</p:attrName>
                                        </p:attrNameLst>
                                      </p:cBhvr>
                                      <p:to>
                                        <p:strVal val="visible"/>
                                      </p:to>
                                    </p:set>
                                    <p:animEffect transition="in" filter="checkerboard(across)">
                                      <p:cBhvr>
                                        <p:cTn id="15" dur="500"/>
                                        <p:tgtEl>
                                          <p:spTgt spid="3074"/>
                                        </p:tgtEl>
                                      </p:cBhvr>
                                    </p:animEffect>
                                  </p:childTnLst>
                                </p:cTn>
                              </p:par>
                            </p:childTnLst>
                          </p:cTn>
                        </p:par>
                        <p:par>
                          <p:cTn id="16" fill="hold">
                            <p:stCondLst>
                              <p:cond delay="1500"/>
                            </p:stCondLst>
                            <p:childTnLst>
                              <p:par>
                                <p:cTn id="17" presetID="10" presetClass="exit" presetSubtype="0" fill="hold" grpId="2" nodeType="after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250"/>
                                        <p:tgtEl>
                                          <p:spTgt spid="5"/>
                                        </p:tgtEl>
                                      </p:cBhvr>
                                    </p:animEffect>
                                    <p:set>
                                      <p:cBhvr>
                                        <p:cTn id="22" dur="1" fill="hold">
                                          <p:stCondLst>
                                            <p:cond delay="24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25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18" presetClass="emph" presetSubtype="0" fill="hold" grpId="1" nodeType="withEffect">
                                  <p:stCondLst>
                                    <p:cond delay="250"/>
                                  </p:stCondLst>
                                  <p:childTnLst>
                                    <p:set>
                                      <p:cBhvr override="childStyle">
                                        <p:cTn id="39" dur="500" fill="hold"/>
                                        <p:tgtEl>
                                          <p:spTgt spid="11"/>
                                        </p:tgtEl>
                                        <p:attrNameLst>
                                          <p:attrName>style.textDecorationUnderline</p:attrName>
                                        </p:attrNameLst>
                                      </p:cBhvr>
                                      <p:to>
                                        <p:strVal val="true"/>
                                      </p:to>
                                    </p:set>
                                  </p:childTnLst>
                                </p:cTn>
                              </p:par>
                              <p:par>
                                <p:cTn id="40" presetID="22" presetClass="entr" presetSubtype="8" fill="hold" grpId="0" nodeType="withEffect">
                                  <p:stCondLst>
                                    <p:cond delay="25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16" presetClass="exit" presetSubtype="21" fill="hold" grpId="2" nodeType="withEffect">
                                  <p:stCondLst>
                                    <p:cond delay="0"/>
                                  </p:stCondLst>
                                  <p:childTnLst>
                                    <p:animEffect transition="out" filter="barn(inVertical)">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22" presetClass="entr" presetSubtype="8" fill="hold" grpId="0" nodeType="withEffect">
                                  <p:stCondLst>
                                    <p:cond delay="65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par>
                                <p:cTn id="52" presetID="18" presetClass="emph" presetSubtype="0" fill="hold" grpId="1" nodeType="withEffect">
                                  <p:stCondLst>
                                    <p:cond delay="650"/>
                                  </p:stCondLst>
                                  <p:childTnLst>
                                    <p:set>
                                      <p:cBhvr override="childStyle">
                                        <p:cTn id="53" dur="500" fill="hold"/>
                                        <p:tgtEl>
                                          <p:spTgt spid="12"/>
                                        </p:tgtEl>
                                        <p:attrNameLst>
                                          <p:attrName>style.textDecorationUnderline</p:attrName>
                                        </p:attrNameLst>
                                      </p:cBhvr>
                                      <p:to>
                                        <p:strVal val="true"/>
                                      </p:to>
                                    </p:set>
                                  </p:childTnLst>
                                </p:cTn>
                              </p:par>
                              <p:par>
                                <p:cTn id="54" presetID="22" presetClass="entr" presetSubtype="8" fill="hold" grpId="0" nodeType="withEffect">
                                  <p:stCondLst>
                                    <p:cond delay="65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50"/>
                                        <p:tgtEl>
                                          <p:spTgt spid="10"/>
                                        </p:tgtEl>
                                      </p:cBhvr>
                                    </p:animEffect>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37" presetClass="path" presetSubtype="0" accel="50000" decel="50000" fill="hold" grpId="2" nodeType="withEffect">
                                  <p:stCondLst>
                                    <p:cond delay="0"/>
                                  </p:stCondLst>
                                  <p:childTnLst>
                                    <p:animMotion origin="layout" path="M -0.00035 0.00047 C 0.02049 -0.04421 0.03993 -0.0919 0.0566 -0.11319 C 0.08004 -0.13727 0.10729 -0.14791 0.13455 -0.15578 C 0.16233 -0.16319 0.20052 -0.16504 0.22326 -0.15787 C 0.24618 -0.15046 0.26788 -0.13148 0.28194 -0.11134 C 0.29635 -0.09143 0.30625 -0.07106 0.31354 -0.03565 C 0.31684 -0.00741 0.31597 0.0294 0.30851 0.05741 C 0.30122 0.08519 0.28368 0.1125 0.26337 0.12963 C 0.24236 0.16042 0.21059 0.15834 0.18212 0.15996 C 0.15365 0.16158 0.13507 0.15579 0.09288 0.13959 C 0.03698 0.12593 -0.06094 0.06227 -0.08976 0.04838 " pathEditMode="relative" rAng="0" ptsTypes="AAAAAAAAAAA">
                                      <p:cBhvr>
                                        <p:cTn id="84" dur="2000" fill="hold"/>
                                        <p:tgtEl>
                                          <p:spTgt spid="9"/>
                                        </p:tgtEl>
                                        <p:attrNameLst>
                                          <p:attrName>ppt_x</p:attrName>
                                          <p:attrName>ppt_y</p:attrName>
                                        </p:attrNameLst>
                                      </p:cBhvr>
                                      <p:rCtr x="11319" y="-139"/>
                                    </p:animMotion>
                                  </p:childTnLst>
                                </p:cTn>
                              </p:par>
                              <p:par>
                                <p:cTn id="85" presetID="37" presetClass="path" presetSubtype="0" accel="50000" decel="50000" fill="hold" grpId="2" nodeType="withEffect">
                                  <p:stCondLst>
                                    <p:cond delay="0"/>
                                  </p:stCondLst>
                                  <p:childTnLst>
                                    <p:animMotion origin="layout" path="M 1.94444E-6 -7.40741E-7 C -0.03768 -0.0081 -0.06198 -0.00718 -0.09236 -0.01296 C -0.1224 -0.01875 -0.15486 -0.02454 -0.18229 -0.03565 C -0.20972 -0.0463 -0.23715 -0.05602 -0.25712 -0.07963 C -0.27691 -0.10324 -0.29236 -0.13796 -0.30156 -0.17569 C -0.31077 -0.21389 -0.31788 -0.28102 -0.30365 -0.31898 C -0.29531 -0.35417 -0.28177 -0.37361 -0.26406 -0.3912 C -0.24618 -0.4088 -0.21788 -0.41875 -0.19653 -0.4243 C -0.17969 -0.42569 -0.14514 -0.42824 -0.12292 -0.41991 C -0.1007 -0.41088 -0.08611 -0.40139 -0.06233 -0.37315 C -0.02761 -0.3419 -0.0099 -0.27824 0.00087 -0.24468 " pathEditMode="relative" rAng="0" ptsTypes="AAAAAAAAAAA">
                                      <p:cBhvr>
                                        <p:cTn id="86" dur="2000" fill="hold"/>
                                        <p:tgtEl>
                                          <p:spTgt spid="10"/>
                                        </p:tgtEl>
                                        <p:attrNameLst>
                                          <p:attrName>ppt_x</p:attrName>
                                          <p:attrName>ppt_y</p:attrName>
                                        </p:attrNameLst>
                                      </p:cBhvr>
                                      <p:rCtr x="-15538" y="-21296"/>
                                    </p:animMotion>
                                  </p:childTnLst>
                                </p:cTn>
                              </p:par>
                              <p:par>
                                <p:cTn id="87" presetID="37" presetClass="path" presetSubtype="0" accel="50000" decel="50000" fill="hold" grpId="3" nodeType="withEffect">
                                  <p:stCondLst>
                                    <p:cond delay="0"/>
                                  </p:stCondLst>
                                  <p:childTnLst>
                                    <p:animMotion origin="layout" path="M 1.66667E-6 -0.00116 C 0.02118 0.01227 0.10104 0.10741 0.12326 0.12083 C 0.13715 0.13009 0.20833 0.16273 0.24149 0.16759 C 0.27465 0.17245 0.29982 0.16273 0.32222 0.15023 C 0.34479 0.13773 0.36128 0.11667 0.37604 0.09259 C 0.3908 0.06852 0.40121 0.05069 0.41059 0.00602 C 0.41111 -0.02454 0.41805 -0.03472 0.37986 -0.09051 C 0.36337 -0.12199 0.22795 -0.28426 0.1717 -0.34282 " pathEditMode="relative" rAng="0" ptsTypes="AAAAAAAA">
                                      <p:cBhvr>
                                        <p:cTn id="88" dur="2000" fill="hold"/>
                                        <p:tgtEl>
                                          <p:spTgt spid="8"/>
                                        </p:tgtEl>
                                        <p:attrNameLst>
                                          <p:attrName>ppt_x</p:attrName>
                                          <p:attrName>ppt_y</p:attrName>
                                        </p:attrNameLst>
                                      </p:cBhvr>
                                      <p:rCtr x="20573" y="-8588"/>
                                    </p:animMotion>
                                  </p:childTnLst>
                                </p:cTn>
                              </p:par>
                            </p:childTnLst>
                          </p:cTn>
                        </p:par>
                        <p:par>
                          <p:cTn id="89" fill="hold">
                            <p:stCondLst>
                              <p:cond delay="2000"/>
                            </p:stCondLst>
                            <p:childTnLst>
                              <p:par>
                                <p:cTn id="90" presetID="10" presetClass="exit" presetSubtype="0" fill="hold" grpId="1" nodeType="afterEffect">
                                  <p:stCondLst>
                                    <p:cond delay="0"/>
                                  </p:stCondLst>
                                  <p:childTnLst>
                                    <p:animEffect transition="out" filter="fade">
                                      <p:cBhvr>
                                        <p:cTn id="91" dur="250"/>
                                        <p:tgtEl>
                                          <p:spTgt spid="8"/>
                                        </p:tgtEl>
                                      </p:cBhvr>
                                    </p:animEffect>
                                    <p:set>
                                      <p:cBhvr>
                                        <p:cTn id="92" dur="1" fill="hold">
                                          <p:stCondLst>
                                            <p:cond delay="249"/>
                                          </p:stCondLst>
                                        </p:cTn>
                                        <p:tgtEl>
                                          <p:spTgt spid="8"/>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250"/>
                                        <p:tgtEl>
                                          <p:spTgt spid="10"/>
                                        </p:tgtEl>
                                      </p:cBhvr>
                                    </p:animEffect>
                                    <p:set>
                                      <p:cBhvr>
                                        <p:cTn id="9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1" grpId="0"/>
      <p:bldP spid="11" grpId="1"/>
      <p:bldP spid="11" grpId="2"/>
      <p:bldP spid="12" grpId="0"/>
      <p:bldP spid="12" grpId="1"/>
      <p:bldP spid="12" grpId="2"/>
      <p:bldP spid="3074" grpId="0"/>
      <p:bldP spid="3074" grpId="1"/>
      <p:bldP spid="13" grpId="0"/>
      <p:bldP spid="13" grpId="1"/>
      <p:bldP spid="14" grpId="0"/>
      <p:bldP spid="14" grpId="1"/>
      <p:bldP spid="15" grpId="0"/>
      <p:bldP spid="15" grpId="1"/>
      <p:bldP spid="4" grpId="1"/>
      <p:bldP spid="4" grpId="2"/>
      <p:bldP spid="4" grpId="3"/>
      <p:bldP spid="5" grpId="1"/>
      <p:bldP spid="5" grpId="2"/>
      <p:bldP spid="5" grpId="3"/>
      <p:bldP spid="8" grpId="1"/>
      <p:bldP spid="8" grpId="2"/>
      <p:bldP spid="8" grpId="3"/>
      <p:bldP spid="9" grpId="1"/>
      <p:bldP spid="9" grpId="2"/>
      <p:bldP spid="10" grpId="0"/>
      <p:bldP spid="10" grpId="1"/>
      <p:bldP spid="10"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AB9C1-A6CE-4D24-B620-B7CD8D02A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DC987CCA-D24F-44F7-8E93-A72B78A3E902}"/>
              </a:ext>
            </a:extLst>
          </p:cNvPr>
          <p:cNvSpPr txBox="1">
            <a:spLocks/>
          </p:cNvSpPr>
          <p:nvPr/>
        </p:nvSpPr>
        <p:spPr>
          <a:xfrm>
            <a:off x="1982834" y="3313093"/>
            <a:ext cx="57471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have forgotten Me</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 a virgin forget her ornaments, Or a bride her attire? Yet My people have forgotten Me days without number.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2:32 </a:t>
            </a:r>
          </a:p>
        </p:txBody>
      </p:sp>
      <p:sp>
        <p:nvSpPr>
          <p:cNvPr id="8" name="Rectangle 2">
            <a:extLst>
              <a:ext uri="{FF2B5EF4-FFF2-40B4-BE49-F238E27FC236}">
                <a16:creationId xmlns:a16="http://schemas.microsoft.com/office/drawing/2014/main" id="{D9D0B4AA-61E7-47FC-8532-E9A2F60EAEA5}"/>
              </a:ext>
            </a:extLst>
          </p:cNvPr>
          <p:cNvSpPr txBox="1">
            <a:spLocks noChangeArrowheads="1"/>
          </p:cNvSpPr>
          <p:nvPr/>
        </p:nvSpPr>
        <p:spPr bwMode="auto">
          <a:xfrm>
            <a:off x="2097254" y="3391005"/>
            <a:ext cx="54803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have forgotten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38DECD4-F93B-49CC-9B08-CD60921E08D1}"/>
              </a:ext>
            </a:extLst>
          </p:cNvPr>
          <p:cNvSpPr txBox="1">
            <a:spLocks noChangeArrowheads="1"/>
          </p:cNvSpPr>
          <p:nvPr/>
        </p:nvSpPr>
        <p:spPr bwMode="auto">
          <a:xfrm>
            <a:off x="3252521" y="2070333"/>
            <a:ext cx="1763932" cy="6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forget</a:t>
            </a:r>
            <a:endParaRPr lang="en-US" altLang="en-US"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FD493F7-C3DE-4B49-8B9D-233615702CF5}"/>
              </a:ext>
            </a:extLst>
          </p:cNvPr>
          <p:cNvSpPr txBox="1">
            <a:spLocks noChangeArrowheads="1"/>
          </p:cNvSpPr>
          <p:nvPr/>
        </p:nvSpPr>
        <p:spPr bwMode="auto">
          <a:xfrm>
            <a:off x="3801796" y="3384782"/>
            <a:ext cx="332608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forgotten 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B7712262-AF27-49C4-B65C-BC3A51B43203}"/>
              </a:ext>
            </a:extLst>
          </p:cNvPr>
          <p:cNvSpPr txBox="1">
            <a:spLocks noChangeArrowheads="1"/>
          </p:cNvSpPr>
          <p:nvPr/>
        </p:nvSpPr>
        <p:spPr bwMode="auto">
          <a:xfrm>
            <a:off x="687121" y="1371832"/>
            <a:ext cx="332608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forgotten Me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82587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000" fill="hold"/>
                                        <p:tgtEl>
                                          <p:spTgt spid="4"/>
                                        </p:tgtEl>
                                        <p:attrNameLst>
                                          <p:attrName>style.color</p:attrName>
                                        </p:attrNameLst>
                                      </p:cBhvr>
                                      <p:to>
                                        <a:srgbClr val="0066FF"/>
                                      </p:to>
                                    </p:animClr>
                                  </p:childTnLst>
                                </p:cTn>
                              </p:par>
                              <p:par>
                                <p:cTn id="7" presetID="4" presetClass="entr" presetSubtype="16"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Effect transition="in" filter="box(in)">
                                      <p:cBhvr>
                                        <p:cTn id="9" dur="1000"/>
                                        <p:tgtEl>
                                          <p:spTgt spid="3074"/>
                                        </p:tgtEl>
                                      </p:cBhvr>
                                    </p:animEffect>
                                  </p:childTnLst>
                                </p:cTn>
                              </p:par>
                            </p:childTnLst>
                          </p:cTn>
                        </p:par>
                        <p:par>
                          <p:cTn id="10" fill="hold">
                            <p:stCondLst>
                              <p:cond delay="15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42" presetClass="path" presetSubtype="0" accel="50000" decel="50000" fill="hold" grpId="1" nodeType="withEffect">
                                  <p:stCondLst>
                                    <p:cond delay="0"/>
                                  </p:stCondLst>
                                  <p:childTnLst>
                                    <p:animMotion origin="layout" path="M 5.55556E-7 -4.07407E-6 L -0.3401 -0.29351 " pathEditMode="relative" rAng="0" ptsTypes="AA">
                                      <p:cBhvr>
                                        <p:cTn id="30" dur="2000" fill="hold"/>
                                        <p:tgtEl>
                                          <p:spTgt spid="6"/>
                                        </p:tgtEl>
                                        <p:attrNameLst>
                                          <p:attrName>ppt_x</p:attrName>
                                          <p:attrName>ppt_y</p:attrName>
                                        </p:attrNameLst>
                                      </p:cBhvr>
                                      <p:rCtr x="-17014" y="-14676"/>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8" grpId="0"/>
      <p:bldP spid="8" grpId="1"/>
      <p:bldP spid="4" grpId="2"/>
      <p:bldP spid="4" grpId="3"/>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AB8D4-0859-4B75-ABD9-4C4E89579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F96F994C-A898-4D15-8972-22F4F121CAA3}"/>
              </a:ext>
            </a:extLst>
          </p:cNvPr>
          <p:cNvSpPr txBox="1">
            <a:spLocks/>
          </p:cNvSpPr>
          <p:nvPr/>
        </p:nvSpPr>
        <p:spPr>
          <a:xfrm>
            <a:off x="3641359" y="643731"/>
            <a:ext cx="41389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people have</a:t>
            </a:r>
          </a:p>
        </p:txBody>
      </p:sp>
      <p:sp>
        <p:nvSpPr>
          <p:cNvPr id="7" name="Title 1">
            <a:extLst>
              <a:ext uri="{FF2B5EF4-FFF2-40B4-BE49-F238E27FC236}">
                <a16:creationId xmlns:a16="http://schemas.microsoft.com/office/drawing/2014/main" id="{CD9A6A26-BBEE-48BC-9717-C9E23A5C911A}"/>
              </a:ext>
            </a:extLst>
          </p:cNvPr>
          <p:cNvSpPr txBox="1">
            <a:spLocks/>
          </p:cNvSpPr>
          <p:nvPr/>
        </p:nvSpPr>
        <p:spPr>
          <a:xfrm>
            <a:off x="638604" y="131206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forgotten Me</a:t>
            </a:r>
          </a:p>
        </p:txBody>
      </p:sp>
      <p:sp>
        <p:nvSpPr>
          <p:cNvPr id="3074" name="Rectangle 2"/>
          <p:cNvSpPr>
            <a:spLocks noGrp="1" noChangeArrowheads="1"/>
          </p:cNvSpPr>
          <p:nvPr>
            <p:ph type="title"/>
          </p:nvPr>
        </p:nvSpPr>
        <p:spPr>
          <a:xfrm>
            <a:off x="381000" y="632619"/>
            <a:ext cx="83820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My people have forgotten Me, They have burned incense to worthless idols. And they have caused themselves to stumble in their ways, From the ancient paths, To walk in pathways and not on a highway,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18:15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E7275942-DCB6-4431-B907-0B90A26C13F4}"/>
              </a:ext>
            </a:extLst>
          </p:cNvPr>
          <p:cNvSpPr txBox="1">
            <a:spLocks noChangeArrowheads="1"/>
          </p:cNvSpPr>
          <p:nvPr/>
        </p:nvSpPr>
        <p:spPr bwMode="auto">
          <a:xfrm>
            <a:off x="3660859" y="700946"/>
            <a:ext cx="41087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people have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CBA4E8B-A4A6-4825-9962-6143652AC33D}"/>
              </a:ext>
            </a:extLst>
          </p:cNvPr>
          <p:cNvSpPr txBox="1">
            <a:spLocks noChangeArrowheads="1"/>
          </p:cNvSpPr>
          <p:nvPr/>
        </p:nvSpPr>
        <p:spPr bwMode="auto">
          <a:xfrm>
            <a:off x="443790" y="136756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forgotten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9E1C699-3A1F-46F5-BC33-2C5FB5987AC3}"/>
              </a:ext>
            </a:extLst>
          </p:cNvPr>
          <p:cNvSpPr txBox="1">
            <a:spLocks noChangeArrowheads="1"/>
          </p:cNvSpPr>
          <p:nvPr/>
        </p:nvSpPr>
        <p:spPr bwMode="auto">
          <a:xfrm>
            <a:off x="687121" y="1371832"/>
            <a:ext cx="332608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forgotten 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85DC2F7-00DD-407E-9021-1CAC2272DED2}"/>
              </a:ext>
            </a:extLst>
          </p:cNvPr>
          <p:cNvSpPr txBox="1">
            <a:spLocks noChangeArrowheads="1"/>
          </p:cNvSpPr>
          <p:nvPr/>
        </p:nvSpPr>
        <p:spPr bwMode="auto">
          <a:xfrm>
            <a:off x="3608386" y="696352"/>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people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E27253A-E7EF-4046-AE4C-77041FEA5D86}"/>
              </a:ext>
            </a:extLst>
          </p:cNvPr>
          <p:cNvSpPr txBox="1">
            <a:spLocks noChangeArrowheads="1"/>
          </p:cNvSpPr>
          <p:nvPr/>
        </p:nvSpPr>
        <p:spPr bwMode="auto">
          <a:xfrm>
            <a:off x="3777095" y="4053914"/>
            <a:ext cx="2632364"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walk in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CE845EFA-23AC-4059-B544-FA7E7540843B}"/>
              </a:ext>
            </a:extLst>
          </p:cNvPr>
          <p:cNvSpPr txBox="1">
            <a:spLocks noChangeArrowheads="1"/>
          </p:cNvSpPr>
          <p:nvPr/>
        </p:nvSpPr>
        <p:spPr bwMode="auto">
          <a:xfrm>
            <a:off x="487319" y="1033236"/>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people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896465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42" presetClass="path" presetSubtype="0" accel="50000" decel="50000" fill="hold" grpId="1" nodeType="withEffect">
                                  <p:stCondLst>
                                    <p:cond delay="0"/>
                                  </p:stCondLst>
                                  <p:childTnLst>
                                    <p:animMotion origin="layout" path="M -3.61111E-6 4.07407E-6 L -0.34097 0.04861 " pathEditMode="relative" rAng="0" ptsTypes="AA">
                                      <p:cBhvr>
                                        <p:cTn id="39" dur="2000" fill="hold"/>
                                        <p:tgtEl>
                                          <p:spTgt spid="5"/>
                                        </p:tgtEl>
                                        <p:attrNameLst>
                                          <p:attrName>ppt_x</p:attrName>
                                          <p:attrName>ppt_y</p:attrName>
                                        </p:attrNameLst>
                                      </p:cBhvr>
                                      <p:rCtr x="-17049" y="2431"/>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50" presetClass="exit" presetSubtype="0" accel="100000" fill="hold" grpId="1" nodeType="withEffect">
                                  <p:stCondLst>
                                    <p:cond delay="1500"/>
                                  </p:stCondLst>
                                  <p:childTnLst>
                                    <p:anim calcmode="lin" valueType="num">
                                      <p:cBhvr>
                                        <p:cTn id="50" dur="1000"/>
                                        <p:tgtEl>
                                          <p:spTgt spid="8"/>
                                        </p:tgtEl>
                                        <p:attrNameLst>
                                          <p:attrName>ppt_w</p:attrName>
                                        </p:attrNameLst>
                                      </p:cBhvr>
                                      <p:tavLst>
                                        <p:tav tm="0">
                                          <p:val>
                                            <p:strVal val="ppt_w"/>
                                          </p:val>
                                        </p:tav>
                                        <p:tav tm="100000">
                                          <p:val>
                                            <p:strVal val="ppt_w+.3"/>
                                          </p:val>
                                        </p:tav>
                                      </p:tavLst>
                                    </p:anim>
                                    <p:anim calcmode="lin" valueType="num">
                                      <p:cBhvr>
                                        <p:cTn id="51" dur="1000"/>
                                        <p:tgtEl>
                                          <p:spTgt spid="8"/>
                                        </p:tgtEl>
                                        <p:attrNameLst>
                                          <p:attrName>ppt_h</p:attrName>
                                        </p:attrNameLst>
                                      </p:cBhvr>
                                      <p:tavLst>
                                        <p:tav tm="0">
                                          <p:val>
                                            <p:strVal val="ppt_h"/>
                                          </p:val>
                                        </p:tav>
                                        <p:tav tm="100000">
                                          <p:val>
                                            <p:strVal val="ppt_h"/>
                                          </p:val>
                                        </p:tav>
                                      </p:tavLst>
                                    </p:anim>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3" presetClass="emph" presetSubtype="10" fill="hold" grpId="2" nodeType="withEffect">
                                  <p:stCondLst>
                                    <p:cond delay="0"/>
                                  </p:stCondLst>
                                  <p:childTnLst>
                                    <p:animClr clrSpc="hsl" dir="ccw">
                                      <p:cBhvr override="childStyle">
                                        <p:cTn id="55" dur="1500" fill="hold"/>
                                        <p:tgtEl>
                                          <p:spTgt spid="8"/>
                                        </p:tgtEl>
                                        <p:attrNameLst>
                                          <p:attrName>style.color</p:attrName>
                                        </p:attrNameLst>
                                      </p:cBhvr>
                                      <p:to>
                                        <a:srgbClr val="0066FF"/>
                                      </p:to>
                                    </p:animClr>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10" grpId="0"/>
      <p:bldP spid="10" grpId="1"/>
      <p:bldP spid="11" grpId="0"/>
      <p:bldP spid="11" grpId="1"/>
      <p:bldP spid="4" grpId="2"/>
      <p:bldP spid="5" grpId="0"/>
      <p:bldP spid="5" grpId="1"/>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C737D-8A70-4C63-8B65-FBFA2539E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790297CC-3DED-487F-904D-973D8C1CEC69}"/>
              </a:ext>
            </a:extLst>
          </p:cNvPr>
          <p:cNvSpPr txBox="1">
            <a:spLocks/>
          </p:cNvSpPr>
          <p:nvPr/>
        </p:nvSpPr>
        <p:spPr>
          <a:xfrm>
            <a:off x="2702862" y="5010286"/>
            <a:ext cx="31555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Because you have forgotten the law of your God, I also will forget your children.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4:6 </a:t>
            </a:r>
          </a:p>
        </p:txBody>
      </p:sp>
      <p:sp>
        <p:nvSpPr>
          <p:cNvPr id="4" name="Rectangle 2">
            <a:extLst>
              <a:ext uri="{FF2B5EF4-FFF2-40B4-BE49-F238E27FC236}">
                <a16:creationId xmlns:a16="http://schemas.microsoft.com/office/drawing/2014/main" id="{B3B8B76C-A97C-4F17-906B-6A631A3F1C2C}"/>
              </a:ext>
            </a:extLst>
          </p:cNvPr>
          <p:cNvSpPr txBox="1">
            <a:spLocks noChangeArrowheads="1"/>
          </p:cNvSpPr>
          <p:nvPr/>
        </p:nvSpPr>
        <p:spPr bwMode="auto">
          <a:xfrm>
            <a:off x="487319" y="1033236"/>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people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47A7A08-7283-4067-834E-9231773850E7}"/>
              </a:ext>
            </a:extLst>
          </p:cNvPr>
          <p:cNvSpPr txBox="1">
            <a:spLocks noChangeArrowheads="1"/>
          </p:cNvSpPr>
          <p:nvPr/>
        </p:nvSpPr>
        <p:spPr bwMode="auto">
          <a:xfrm>
            <a:off x="5759782" y="3721165"/>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forgotten</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77DDBE5-0DCA-4001-AB4A-3E0C84FC41CF}"/>
              </a:ext>
            </a:extLst>
          </p:cNvPr>
          <p:cNvSpPr txBox="1">
            <a:spLocks noChangeArrowheads="1"/>
          </p:cNvSpPr>
          <p:nvPr/>
        </p:nvSpPr>
        <p:spPr bwMode="auto">
          <a:xfrm>
            <a:off x="457200" y="937419"/>
            <a:ext cx="82296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Because you have forgotten the law of your God, I also will forget your children</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Hosea 4:6 </a:t>
            </a:r>
          </a:p>
        </p:txBody>
      </p:sp>
      <p:sp>
        <p:nvSpPr>
          <p:cNvPr id="9" name="Rectangle 2">
            <a:extLst>
              <a:ext uri="{FF2B5EF4-FFF2-40B4-BE49-F238E27FC236}">
                <a16:creationId xmlns:a16="http://schemas.microsoft.com/office/drawing/2014/main" id="{500B7285-F0B8-418B-AAEB-DA611047E8E0}"/>
              </a:ext>
            </a:extLst>
          </p:cNvPr>
          <p:cNvSpPr txBox="1">
            <a:spLocks noChangeArrowheads="1"/>
          </p:cNvSpPr>
          <p:nvPr/>
        </p:nvSpPr>
        <p:spPr bwMode="auto">
          <a:xfrm>
            <a:off x="2671137" y="5065776"/>
            <a:ext cx="32158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our children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5317147-568B-45DA-A28B-EB089A42CAD0}"/>
              </a:ext>
            </a:extLst>
          </p:cNvPr>
          <p:cNvSpPr txBox="1">
            <a:spLocks noChangeArrowheads="1"/>
          </p:cNvSpPr>
          <p:nvPr/>
        </p:nvSpPr>
        <p:spPr bwMode="auto">
          <a:xfrm>
            <a:off x="4424152" y="1367614"/>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forgotten</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3015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42" presetClass="path" presetSubtype="0" accel="50000" decel="50000" fill="hold" grpId="1" nodeType="withEffect">
                                  <p:stCondLst>
                                    <p:cond delay="0"/>
                                  </p:stCondLst>
                                  <p:childTnLst>
                                    <p:animMotion origin="layout" path="M 3.33333E-6 1.85185E-6 L -0.14618 -0.34329 " pathEditMode="relative" rAng="0" ptsTypes="AA">
                                      <p:cBhvr>
                                        <p:cTn id="38" dur="2000" fill="hold"/>
                                        <p:tgtEl>
                                          <p:spTgt spid="5"/>
                                        </p:tgtEl>
                                        <p:attrNameLst>
                                          <p:attrName>ppt_x</p:attrName>
                                          <p:attrName>ppt_y</p:attrName>
                                        </p:attrNameLst>
                                      </p:cBhvr>
                                      <p:rCtr x="-7309" y="-17176"/>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5" grpId="0"/>
      <p:bldP spid="5" grpId="1"/>
      <p:bldP spid="7" grpId="0"/>
      <p:bldP spid="7"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B1A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89484-1C75-41AA-8D11-C41E3DE62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1" name="!!Sacrifice">
            <a:extLst>
              <a:ext uri="{FF2B5EF4-FFF2-40B4-BE49-F238E27FC236}">
                <a16:creationId xmlns:a16="http://schemas.microsoft.com/office/drawing/2014/main" id="{40373EF7-4AD0-4C37-AC20-82EE99301F9B}"/>
              </a:ext>
            </a:extLst>
          </p:cNvPr>
          <p:cNvSpPr/>
          <p:nvPr/>
        </p:nvSpPr>
        <p:spPr>
          <a:xfrm>
            <a:off x="181898" y="3183233"/>
            <a:ext cx="7108722" cy="3679722"/>
          </a:xfrm>
          <a:custGeom>
            <a:avLst/>
            <a:gdLst>
              <a:gd name="connsiteX0" fmla="*/ 361335 w 7108722"/>
              <a:gd name="connsiteY0" fmla="*/ 3679722 h 3679722"/>
              <a:gd name="connsiteX1" fmla="*/ 147484 w 7108722"/>
              <a:gd name="connsiteY1" fmla="*/ 2728451 h 3679722"/>
              <a:gd name="connsiteX2" fmla="*/ 58993 w 7108722"/>
              <a:gd name="connsiteY2" fmla="*/ 2352367 h 3679722"/>
              <a:gd name="connsiteX3" fmla="*/ 0 w 7108722"/>
              <a:gd name="connsiteY3" fmla="*/ 1895167 h 3679722"/>
              <a:gd name="connsiteX4" fmla="*/ 176980 w 7108722"/>
              <a:gd name="connsiteY4" fmla="*/ 1430593 h 3679722"/>
              <a:gd name="connsiteX5" fmla="*/ 494071 w 7108722"/>
              <a:gd name="connsiteY5" fmla="*/ 995516 h 3679722"/>
              <a:gd name="connsiteX6" fmla="*/ 1025013 w 7108722"/>
              <a:gd name="connsiteY6" fmla="*/ 641554 h 3679722"/>
              <a:gd name="connsiteX7" fmla="*/ 1791929 w 7108722"/>
              <a:gd name="connsiteY7" fmla="*/ 331838 h 3679722"/>
              <a:gd name="connsiteX8" fmla="*/ 2344993 w 7108722"/>
              <a:gd name="connsiteY8" fmla="*/ 191729 h 3679722"/>
              <a:gd name="connsiteX9" fmla="*/ 3023419 w 7108722"/>
              <a:gd name="connsiteY9" fmla="*/ 51619 h 3679722"/>
              <a:gd name="connsiteX10" fmla="*/ 3097161 w 7108722"/>
              <a:gd name="connsiteY10" fmla="*/ 51619 h 3679722"/>
              <a:gd name="connsiteX11" fmla="*/ 3163529 w 7108722"/>
              <a:gd name="connsiteY11" fmla="*/ 0 h 3679722"/>
              <a:gd name="connsiteX12" fmla="*/ 3746090 w 7108722"/>
              <a:gd name="connsiteY12" fmla="*/ 14748 h 3679722"/>
              <a:gd name="connsiteX13" fmla="*/ 4085303 w 7108722"/>
              <a:gd name="connsiteY13" fmla="*/ 36871 h 3679722"/>
              <a:gd name="connsiteX14" fmla="*/ 4299155 w 7108722"/>
              <a:gd name="connsiteY14" fmla="*/ 14748 h 3679722"/>
              <a:gd name="connsiteX15" fmla="*/ 4594122 w 7108722"/>
              <a:gd name="connsiteY15" fmla="*/ 22122 h 3679722"/>
              <a:gd name="connsiteX16" fmla="*/ 5132439 w 7108722"/>
              <a:gd name="connsiteY16" fmla="*/ 88490 h 3679722"/>
              <a:gd name="connsiteX17" fmla="*/ 5515897 w 7108722"/>
              <a:gd name="connsiteY17" fmla="*/ 162232 h 3679722"/>
              <a:gd name="connsiteX18" fmla="*/ 5936226 w 7108722"/>
              <a:gd name="connsiteY18" fmla="*/ 287593 h 3679722"/>
              <a:gd name="connsiteX19" fmla="*/ 6341806 w 7108722"/>
              <a:gd name="connsiteY19" fmla="*/ 501445 h 3679722"/>
              <a:gd name="connsiteX20" fmla="*/ 6592529 w 7108722"/>
              <a:gd name="connsiteY20" fmla="*/ 663677 h 3679722"/>
              <a:gd name="connsiteX21" fmla="*/ 6710516 w 7108722"/>
              <a:gd name="connsiteY21" fmla="*/ 730045 h 3679722"/>
              <a:gd name="connsiteX22" fmla="*/ 6732639 w 7108722"/>
              <a:gd name="connsiteY22" fmla="*/ 811161 h 3679722"/>
              <a:gd name="connsiteX23" fmla="*/ 6850626 w 7108722"/>
              <a:gd name="connsiteY23" fmla="*/ 877529 h 3679722"/>
              <a:gd name="connsiteX24" fmla="*/ 7071851 w 7108722"/>
              <a:gd name="connsiteY24" fmla="*/ 1209367 h 3679722"/>
              <a:gd name="connsiteX25" fmla="*/ 7108722 w 7108722"/>
              <a:gd name="connsiteY25" fmla="*/ 1423219 h 3679722"/>
              <a:gd name="connsiteX26" fmla="*/ 7079226 w 7108722"/>
              <a:gd name="connsiteY26" fmla="*/ 1873045 h 3679722"/>
              <a:gd name="connsiteX27" fmla="*/ 6983361 w 7108722"/>
              <a:gd name="connsiteY27" fmla="*/ 2787445 h 3679722"/>
              <a:gd name="connsiteX28" fmla="*/ 6998110 w 7108722"/>
              <a:gd name="connsiteY28" fmla="*/ 2868561 h 3679722"/>
              <a:gd name="connsiteX29" fmla="*/ 6983361 w 7108722"/>
              <a:gd name="connsiteY29" fmla="*/ 3288890 h 3679722"/>
              <a:gd name="connsiteX30" fmla="*/ 6872748 w 7108722"/>
              <a:gd name="connsiteY30" fmla="*/ 3672348 h 3679722"/>
              <a:gd name="connsiteX31" fmla="*/ 361335 w 7108722"/>
              <a:gd name="connsiteY31" fmla="*/ 3679722 h 3679722"/>
              <a:gd name="connsiteX0" fmla="*/ 361335 w 7108722"/>
              <a:gd name="connsiteY0" fmla="*/ 3679722 h 3679722"/>
              <a:gd name="connsiteX1" fmla="*/ 147484 w 7108722"/>
              <a:gd name="connsiteY1" fmla="*/ 2728451 h 3679722"/>
              <a:gd name="connsiteX2" fmla="*/ 58993 w 7108722"/>
              <a:gd name="connsiteY2" fmla="*/ 2352367 h 3679722"/>
              <a:gd name="connsiteX3" fmla="*/ 0 w 7108722"/>
              <a:gd name="connsiteY3" fmla="*/ 1895167 h 3679722"/>
              <a:gd name="connsiteX4" fmla="*/ 176980 w 7108722"/>
              <a:gd name="connsiteY4" fmla="*/ 1430593 h 3679722"/>
              <a:gd name="connsiteX5" fmla="*/ 523568 w 7108722"/>
              <a:gd name="connsiteY5" fmla="*/ 995516 h 3679722"/>
              <a:gd name="connsiteX6" fmla="*/ 1025013 w 7108722"/>
              <a:gd name="connsiteY6" fmla="*/ 641554 h 3679722"/>
              <a:gd name="connsiteX7" fmla="*/ 1791929 w 7108722"/>
              <a:gd name="connsiteY7" fmla="*/ 331838 h 3679722"/>
              <a:gd name="connsiteX8" fmla="*/ 2344993 w 7108722"/>
              <a:gd name="connsiteY8" fmla="*/ 191729 h 3679722"/>
              <a:gd name="connsiteX9" fmla="*/ 3023419 w 7108722"/>
              <a:gd name="connsiteY9" fmla="*/ 51619 h 3679722"/>
              <a:gd name="connsiteX10" fmla="*/ 3097161 w 7108722"/>
              <a:gd name="connsiteY10" fmla="*/ 51619 h 3679722"/>
              <a:gd name="connsiteX11" fmla="*/ 3163529 w 7108722"/>
              <a:gd name="connsiteY11" fmla="*/ 0 h 3679722"/>
              <a:gd name="connsiteX12" fmla="*/ 3746090 w 7108722"/>
              <a:gd name="connsiteY12" fmla="*/ 14748 h 3679722"/>
              <a:gd name="connsiteX13" fmla="*/ 4085303 w 7108722"/>
              <a:gd name="connsiteY13" fmla="*/ 36871 h 3679722"/>
              <a:gd name="connsiteX14" fmla="*/ 4299155 w 7108722"/>
              <a:gd name="connsiteY14" fmla="*/ 14748 h 3679722"/>
              <a:gd name="connsiteX15" fmla="*/ 4594122 w 7108722"/>
              <a:gd name="connsiteY15" fmla="*/ 22122 h 3679722"/>
              <a:gd name="connsiteX16" fmla="*/ 5132439 w 7108722"/>
              <a:gd name="connsiteY16" fmla="*/ 88490 h 3679722"/>
              <a:gd name="connsiteX17" fmla="*/ 5515897 w 7108722"/>
              <a:gd name="connsiteY17" fmla="*/ 162232 h 3679722"/>
              <a:gd name="connsiteX18" fmla="*/ 5936226 w 7108722"/>
              <a:gd name="connsiteY18" fmla="*/ 287593 h 3679722"/>
              <a:gd name="connsiteX19" fmla="*/ 6341806 w 7108722"/>
              <a:gd name="connsiteY19" fmla="*/ 501445 h 3679722"/>
              <a:gd name="connsiteX20" fmla="*/ 6592529 w 7108722"/>
              <a:gd name="connsiteY20" fmla="*/ 663677 h 3679722"/>
              <a:gd name="connsiteX21" fmla="*/ 6710516 w 7108722"/>
              <a:gd name="connsiteY21" fmla="*/ 730045 h 3679722"/>
              <a:gd name="connsiteX22" fmla="*/ 6732639 w 7108722"/>
              <a:gd name="connsiteY22" fmla="*/ 811161 h 3679722"/>
              <a:gd name="connsiteX23" fmla="*/ 6850626 w 7108722"/>
              <a:gd name="connsiteY23" fmla="*/ 877529 h 3679722"/>
              <a:gd name="connsiteX24" fmla="*/ 7071851 w 7108722"/>
              <a:gd name="connsiteY24" fmla="*/ 1209367 h 3679722"/>
              <a:gd name="connsiteX25" fmla="*/ 7108722 w 7108722"/>
              <a:gd name="connsiteY25" fmla="*/ 1423219 h 3679722"/>
              <a:gd name="connsiteX26" fmla="*/ 7079226 w 7108722"/>
              <a:gd name="connsiteY26" fmla="*/ 1873045 h 3679722"/>
              <a:gd name="connsiteX27" fmla="*/ 6983361 w 7108722"/>
              <a:gd name="connsiteY27" fmla="*/ 2787445 h 3679722"/>
              <a:gd name="connsiteX28" fmla="*/ 6998110 w 7108722"/>
              <a:gd name="connsiteY28" fmla="*/ 2868561 h 3679722"/>
              <a:gd name="connsiteX29" fmla="*/ 6983361 w 7108722"/>
              <a:gd name="connsiteY29" fmla="*/ 3288890 h 3679722"/>
              <a:gd name="connsiteX30" fmla="*/ 6872748 w 7108722"/>
              <a:gd name="connsiteY30" fmla="*/ 3672348 h 3679722"/>
              <a:gd name="connsiteX31" fmla="*/ 361335 w 7108722"/>
              <a:gd name="connsiteY31" fmla="*/ 3679722 h 3679722"/>
              <a:gd name="connsiteX0" fmla="*/ 361335 w 7108722"/>
              <a:gd name="connsiteY0" fmla="*/ 3679722 h 3679722"/>
              <a:gd name="connsiteX1" fmla="*/ 147484 w 7108722"/>
              <a:gd name="connsiteY1" fmla="*/ 2728451 h 3679722"/>
              <a:gd name="connsiteX2" fmla="*/ 58993 w 7108722"/>
              <a:gd name="connsiteY2" fmla="*/ 2352367 h 3679722"/>
              <a:gd name="connsiteX3" fmla="*/ 0 w 7108722"/>
              <a:gd name="connsiteY3" fmla="*/ 1895167 h 3679722"/>
              <a:gd name="connsiteX4" fmla="*/ 176980 w 7108722"/>
              <a:gd name="connsiteY4" fmla="*/ 1430593 h 3679722"/>
              <a:gd name="connsiteX5" fmla="*/ 523568 w 7108722"/>
              <a:gd name="connsiteY5" fmla="*/ 995516 h 3679722"/>
              <a:gd name="connsiteX6" fmla="*/ 1025013 w 7108722"/>
              <a:gd name="connsiteY6" fmla="*/ 641554 h 3679722"/>
              <a:gd name="connsiteX7" fmla="*/ 1791929 w 7108722"/>
              <a:gd name="connsiteY7" fmla="*/ 331838 h 3679722"/>
              <a:gd name="connsiteX8" fmla="*/ 2344993 w 7108722"/>
              <a:gd name="connsiteY8" fmla="*/ 191729 h 3679722"/>
              <a:gd name="connsiteX9" fmla="*/ 3023419 w 7108722"/>
              <a:gd name="connsiteY9" fmla="*/ 51619 h 3679722"/>
              <a:gd name="connsiteX10" fmla="*/ 3097161 w 7108722"/>
              <a:gd name="connsiteY10" fmla="*/ 51619 h 3679722"/>
              <a:gd name="connsiteX11" fmla="*/ 3163529 w 7108722"/>
              <a:gd name="connsiteY11" fmla="*/ 0 h 3679722"/>
              <a:gd name="connsiteX12" fmla="*/ 3746090 w 7108722"/>
              <a:gd name="connsiteY12" fmla="*/ 14748 h 3679722"/>
              <a:gd name="connsiteX13" fmla="*/ 4085303 w 7108722"/>
              <a:gd name="connsiteY13" fmla="*/ 36871 h 3679722"/>
              <a:gd name="connsiteX14" fmla="*/ 4299155 w 7108722"/>
              <a:gd name="connsiteY14" fmla="*/ 14748 h 3679722"/>
              <a:gd name="connsiteX15" fmla="*/ 4594122 w 7108722"/>
              <a:gd name="connsiteY15" fmla="*/ 22122 h 3679722"/>
              <a:gd name="connsiteX16" fmla="*/ 5132439 w 7108722"/>
              <a:gd name="connsiteY16" fmla="*/ 88490 h 3679722"/>
              <a:gd name="connsiteX17" fmla="*/ 5515897 w 7108722"/>
              <a:gd name="connsiteY17" fmla="*/ 162232 h 3679722"/>
              <a:gd name="connsiteX18" fmla="*/ 5921478 w 7108722"/>
              <a:gd name="connsiteY18" fmla="*/ 302342 h 3679722"/>
              <a:gd name="connsiteX19" fmla="*/ 6341806 w 7108722"/>
              <a:gd name="connsiteY19" fmla="*/ 501445 h 3679722"/>
              <a:gd name="connsiteX20" fmla="*/ 6592529 w 7108722"/>
              <a:gd name="connsiteY20" fmla="*/ 663677 h 3679722"/>
              <a:gd name="connsiteX21" fmla="*/ 6710516 w 7108722"/>
              <a:gd name="connsiteY21" fmla="*/ 730045 h 3679722"/>
              <a:gd name="connsiteX22" fmla="*/ 6732639 w 7108722"/>
              <a:gd name="connsiteY22" fmla="*/ 811161 h 3679722"/>
              <a:gd name="connsiteX23" fmla="*/ 6850626 w 7108722"/>
              <a:gd name="connsiteY23" fmla="*/ 877529 h 3679722"/>
              <a:gd name="connsiteX24" fmla="*/ 7071851 w 7108722"/>
              <a:gd name="connsiteY24" fmla="*/ 1209367 h 3679722"/>
              <a:gd name="connsiteX25" fmla="*/ 7108722 w 7108722"/>
              <a:gd name="connsiteY25" fmla="*/ 1423219 h 3679722"/>
              <a:gd name="connsiteX26" fmla="*/ 7079226 w 7108722"/>
              <a:gd name="connsiteY26" fmla="*/ 1873045 h 3679722"/>
              <a:gd name="connsiteX27" fmla="*/ 6983361 w 7108722"/>
              <a:gd name="connsiteY27" fmla="*/ 2787445 h 3679722"/>
              <a:gd name="connsiteX28" fmla="*/ 6998110 w 7108722"/>
              <a:gd name="connsiteY28" fmla="*/ 2868561 h 3679722"/>
              <a:gd name="connsiteX29" fmla="*/ 6983361 w 7108722"/>
              <a:gd name="connsiteY29" fmla="*/ 3288890 h 3679722"/>
              <a:gd name="connsiteX30" fmla="*/ 6872748 w 7108722"/>
              <a:gd name="connsiteY30" fmla="*/ 3672348 h 3679722"/>
              <a:gd name="connsiteX31" fmla="*/ 361335 w 7108722"/>
              <a:gd name="connsiteY31" fmla="*/ 3679722 h 36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08722" h="3679722">
                <a:moveTo>
                  <a:pt x="361335" y="3679722"/>
                </a:moveTo>
                <a:lnTo>
                  <a:pt x="147484" y="2728451"/>
                </a:lnTo>
                <a:lnTo>
                  <a:pt x="58993" y="2352367"/>
                </a:lnTo>
                <a:lnTo>
                  <a:pt x="0" y="1895167"/>
                </a:lnTo>
                <a:lnTo>
                  <a:pt x="176980" y="1430593"/>
                </a:lnTo>
                <a:lnTo>
                  <a:pt x="523568" y="995516"/>
                </a:lnTo>
                <a:lnTo>
                  <a:pt x="1025013" y="641554"/>
                </a:lnTo>
                <a:lnTo>
                  <a:pt x="1791929" y="331838"/>
                </a:lnTo>
                <a:lnTo>
                  <a:pt x="2344993" y="191729"/>
                </a:lnTo>
                <a:lnTo>
                  <a:pt x="3023419" y="51619"/>
                </a:lnTo>
                <a:lnTo>
                  <a:pt x="3097161" y="51619"/>
                </a:lnTo>
                <a:lnTo>
                  <a:pt x="3163529" y="0"/>
                </a:lnTo>
                <a:lnTo>
                  <a:pt x="3746090" y="14748"/>
                </a:lnTo>
                <a:lnTo>
                  <a:pt x="4085303" y="36871"/>
                </a:lnTo>
                <a:lnTo>
                  <a:pt x="4299155" y="14748"/>
                </a:lnTo>
                <a:lnTo>
                  <a:pt x="4594122" y="22122"/>
                </a:lnTo>
                <a:lnTo>
                  <a:pt x="5132439" y="88490"/>
                </a:lnTo>
                <a:lnTo>
                  <a:pt x="5515897" y="162232"/>
                </a:lnTo>
                <a:lnTo>
                  <a:pt x="5921478" y="302342"/>
                </a:lnTo>
                <a:lnTo>
                  <a:pt x="6341806" y="501445"/>
                </a:lnTo>
                <a:lnTo>
                  <a:pt x="6592529" y="663677"/>
                </a:lnTo>
                <a:lnTo>
                  <a:pt x="6710516" y="730045"/>
                </a:lnTo>
                <a:lnTo>
                  <a:pt x="6732639" y="811161"/>
                </a:lnTo>
                <a:lnTo>
                  <a:pt x="6850626" y="877529"/>
                </a:lnTo>
                <a:lnTo>
                  <a:pt x="7071851" y="1209367"/>
                </a:lnTo>
                <a:lnTo>
                  <a:pt x="7108722" y="1423219"/>
                </a:lnTo>
                <a:lnTo>
                  <a:pt x="7079226" y="1873045"/>
                </a:lnTo>
                <a:lnTo>
                  <a:pt x="6983361" y="2787445"/>
                </a:lnTo>
                <a:lnTo>
                  <a:pt x="6998110" y="2868561"/>
                </a:lnTo>
                <a:lnTo>
                  <a:pt x="6983361" y="3288890"/>
                </a:lnTo>
                <a:lnTo>
                  <a:pt x="6872748" y="3672348"/>
                </a:lnTo>
                <a:lnTo>
                  <a:pt x="361335" y="3679722"/>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Title 1">
            <a:extLst>
              <a:ext uri="{FF2B5EF4-FFF2-40B4-BE49-F238E27FC236}">
                <a16:creationId xmlns:a16="http://schemas.microsoft.com/office/drawing/2014/main" id="{CD0C1288-3673-4BF7-85F6-76E0D1C461BA}"/>
              </a:ext>
            </a:extLst>
          </p:cNvPr>
          <p:cNvSpPr txBox="1">
            <a:spLocks/>
          </p:cNvSpPr>
          <p:nvPr/>
        </p:nvSpPr>
        <p:spPr>
          <a:xfrm>
            <a:off x="4570404" y="130908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6E72C6CD-A296-48A0-943E-41F4728FF977}"/>
              </a:ext>
            </a:extLst>
          </p:cNvPr>
          <p:cNvSpPr txBox="1">
            <a:spLocks/>
          </p:cNvSpPr>
          <p:nvPr/>
        </p:nvSpPr>
        <p:spPr>
          <a:xfrm>
            <a:off x="879961" y="2038919"/>
            <a:ext cx="1896052" cy="799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Maker</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Israel has forgotten his Maker, And has built temples; Judah also has multiplied fortified cities; But I will send fire upon his cities, And it shall devour his palaces."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8:14 </a:t>
            </a:r>
          </a:p>
        </p:txBody>
      </p:sp>
      <p:sp>
        <p:nvSpPr>
          <p:cNvPr id="10" name="Rectangle 2">
            <a:extLst>
              <a:ext uri="{FF2B5EF4-FFF2-40B4-BE49-F238E27FC236}">
                <a16:creationId xmlns:a16="http://schemas.microsoft.com/office/drawing/2014/main" id="{14805C76-B3CF-4628-B5F8-E1ADDE235004}"/>
              </a:ext>
            </a:extLst>
          </p:cNvPr>
          <p:cNvSpPr txBox="1">
            <a:spLocks noChangeArrowheads="1"/>
          </p:cNvSpPr>
          <p:nvPr/>
        </p:nvSpPr>
        <p:spPr bwMode="auto">
          <a:xfrm>
            <a:off x="966287" y="2041213"/>
            <a:ext cx="17265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Maker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553E5DA-CD2A-4441-B3C4-C8CF17515D32}"/>
              </a:ext>
            </a:extLst>
          </p:cNvPr>
          <p:cNvSpPr txBox="1">
            <a:spLocks noChangeArrowheads="1"/>
          </p:cNvSpPr>
          <p:nvPr/>
        </p:nvSpPr>
        <p:spPr bwMode="auto">
          <a:xfrm>
            <a:off x="4535654" y="1372834"/>
            <a:ext cx="35232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forgotten his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8835E90-78BE-47C3-95AD-A7B4075BB6DA}"/>
              </a:ext>
            </a:extLst>
          </p:cNvPr>
          <p:cNvSpPr txBox="1">
            <a:spLocks noChangeArrowheads="1"/>
          </p:cNvSpPr>
          <p:nvPr/>
        </p:nvSpPr>
        <p:spPr bwMode="auto">
          <a:xfrm>
            <a:off x="4424152" y="1367614"/>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forgotten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6A31247-6DDD-4F9F-90F2-9615FF70A480}"/>
              </a:ext>
            </a:extLst>
          </p:cNvPr>
          <p:cNvSpPr txBox="1">
            <a:spLocks noChangeArrowheads="1"/>
          </p:cNvSpPr>
          <p:nvPr/>
        </p:nvSpPr>
        <p:spPr bwMode="auto">
          <a:xfrm>
            <a:off x="1973262" y="3383195"/>
            <a:ext cx="118268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But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FA8D1B52-BE67-4C39-99B7-EB118D4E76F8}"/>
              </a:ext>
            </a:extLst>
          </p:cNvPr>
          <p:cNvSpPr txBox="1">
            <a:spLocks noChangeArrowheads="1"/>
          </p:cNvSpPr>
          <p:nvPr/>
        </p:nvSpPr>
        <p:spPr bwMode="auto">
          <a:xfrm>
            <a:off x="567226" y="2208463"/>
            <a:ext cx="118268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But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19979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42" presetClass="path" presetSubtype="0" accel="50000" decel="50000" fill="hold" grpId="1" nodeType="withEffect">
                                  <p:stCondLst>
                                    <p:cond delay="0"/>
                                  </p:stCondLst>
                                  <p:childTnLst>
                                    <p:animMotion origin="layout" path="M -1.94444E-6 -2.59259E-6 L -0.15347 -0.17153 " pathEditMode="relative" rAng="0" ptsTypes="AA">
                                      <p:cBhvr>
                                        <p:cTn id="36" dur="2000" fill="hold"/>
                                        <p:tgtEl>
                                          <p:spTgt spid="12"/>
                                        </p:tgtEl>
                                        <p:attrNameLst>
                                          <p:attrName>ppt_x</p:attrName>
                                          <p:attrName>ppt_y</p:attrName>
                                        </p:attrNameLst>
                                      </p:cBhvr>
                                      <p:rCtr x="-7674" y="-8588"/>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10" grpId="0"/>
      <p:bldP spid="10" grpId="1"/>
      <p:bldP spid="15" grpId="0"/>
      <p:bldP spid="15" grpId="1"/>
      <p:bldP spid="5" grpId="2"/>
      <p:bldP spid="12" grpId="0"/>
      <p:bldP spid="12" grpId="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483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8A4A-878B-494E-8590-2E18DFD33B98}"/>
              </a:ext>
            </a:extLst>
          </p:cNvPr>
          <p:cNvPicPr>
            <a:picLocks noChangeAspect="1"/>
          </p:cNvPicPr>
          <p:nvPr/>
        </p:nvPicPr>
        <p:blipFill rotWithShape="1">
          <a:blip r:embed="rId3">
            <a:extLst>
              <a:ext uri="{28A0092B-C50C-407E-A947-70E740481C1C}">
                <a14:useLocalDpi xmlns:a14="http://schemas.microsoft.com/office/drawing/2010/main" val="0"/>
              </a:ext>
            </a:extLst>
          </a:blip>
          <a:srcRect t="14492"/>
          <a:stretch/>
        </p:blipFill>
        <p:spPr>
          <a:xfrm>
            <a:off x="0" y="0"/>
            <a:ext cx="9144000" cy="6858000"/>
          </a:xfrm>
          <a:prstGeom prst="rect">
            <a:avLst/>
          </a:prstGeom>
        </p:spPr>
      </p:pic>
      <p:sp>
        <p:nvSpPr>
          <p:cNvPr id="9" name="!!Sacrifice">
            <a:extLst>
              <a:ext uri="{FF2B5EF4-FFF2-40B4-BE49-F238E27FC236}">
                <a16:creationId xmlns:a16="http://schemas.microsoft.com/office/drawing/2014/main" id="{9F01FC60-5AF7-4534-A666-C40C3BAB0301}"/>
              </a:ext>
            </a:extLst>
          </p:cNvPr>
          <p:cNvSpPr/>
          <p:nvPr/>
        </p:nvSpPr>
        <p:spPr>
          <a:xfrm>
            <a:off x="4305114" y="2543222"/>
            <a:ext cx="2261467" cy="2306072"/>
          </a:xfrm>
          <a:custGeom>
            <a:avLst/>
            <a:gdLst>
              <a:gd name="connsiteX0" fmla="*/ 151656 w 2261467"/>
              <a:gd name="connsiteY0" fmla="*/ 718139 h 2306072"/>
              <a:gd name="connsiteX1" fmla="*/ 53526 w 2261467"/>
              <a:gd name="connsiteY1" fmla="*/ 686915 h 2306072"/>
              <a:gd name="connsiteX2" fmla="*/ 84749 w 2261467"/>
              <a:gd name="connsiteY2" fmla="*/ 504035 h 2306072"/>
              <a:gd name="connsiteX3" fmla="*/ 66907 w 2261467"/>
              <a:gd name="connsiteY3" fmla="*/ 450509 h 2306072"/>
              <a:gd name="connsiteX4" fmla="*/ 0 w 2261467"/>
              <a:gd name="connsiteY4" fmla="*/ 196262 h 2306072"/>
              <a:gd name="connsiteX5" fmla="*/ 165038 w 2261467"/>
              <a:gd name="connsiteY5" fmla="*/ 0 h 2306072"/>
              <a:gd name="connsiteX6" fmla="*/ 307773 w 2261467"/>
              <a:gd name="connsiteY6" fmla="*/ 231945 h 2306072"/>
              <a:gd name="connsiteX7" fmla="*/ 379141 w 2261467"/>
              <a:gd name="connsiteY7" fmla="*/ 258708 h 2306072"/>
              <a:gd name="connsiteX8" fmla="*/ 508495 w 2261467"/>
              <a:gd name="connsiteY8" fmla="*/ 231945 h 2306072"/>
              <a:gd name="connsiteX9" fmla="*/ 664612 w 2261467"/>
              <a:gd name="connsiteY9" fmla="*/ 316695 h 2306072"/>
              <a:gd name="connsiteX10" fmla="*/ 923321 w 2261467"/>
              <a:gd name="connsiteY10" fmla="*/ 428207 h 2306072"/>
              <a:gd name="connsiteX11" fmla="*/ 1074977 w 2261467"/>
              <a:gd name="connsiteY11" fmla="*/ 374681 h 2306072"/>
              <a:gd name="connsiteX12" fmla="*/ 1262318 w 2261467"/>
              <a:gd name="connsiteY12" fmla="*/ 281011 h 2306072"/>
              <a:gd name="connsiteX13" fmla="*/ 1485342 w 2261467"/>
              <a:gd name="connsiteY13" fmla="*/ 133815 h 2306072"/>
              <a:gd name="connsiteX14" fmla="*/ 1592394 w 2261467"/>
              <a:gd name="connsiteY14" fmla="*/ 89210 h 2306072"/>
              <a:gd name="connsiteX15" fmla="*/ 1810958 w 2261467"/>
              <a:gd name="connsiteY15" fmla="*/ 124894 h 2306072"/>
              <a:gd name="connsiteX16" fmla="*/ 1895707 w 2261467"/>
              <a:gd name="connsiteY16" fmla="*/ 196262 h 2306072"/>
              <a:gd name="connsiteX17" fmla="*/ 2109810 w 2261467"/>
              <a:gd name="connsiteY17" fmla="*/ 169499 h 2306072"/>
              <a:gd name="connsiteX18" fmla="*/ 2234704 w 2261467"/>
              <a:gd name="connsiteY18" fmla="*/ 303313 h 2306072"/>
              <a:gd name="connsiteX19" fmla="*/ 2261467 w 2261467"/>
              <a:gd name="connsiteY19" fmla="*/ 343458 h 2306072"/>
              <a:gd name="connsiteX20" fmla="*/ 2154415 w 2261467"/>
              <a:gd name="connsiteY20" fmla="*/ 441588 h 2306072"/>
              <a:gd name="connsiteX21" fmla="*/ 2078587 w 2261467"/>
              <a:gd name="connsiteY21" fmla="*/ 477272 h 2306072"/>
              <a:gd name="connsiteX22" fmla="*/ 2011680 w 2261467"/>
              <a:gd name="connsiteY22" fmla="*/ 579863 h 2306072"/>
              <a:gd name="connsiteX23" fmla="*/ 1975996 w 2261467"/>
              <a:gd name="connsiteY23" fmla="*/ 602166 h 2306072"/>
              <a:gd name="connsiteX24" fmla="*/ 1851102 w 2261467"/>
              <a:gd name="connsiteY24" fmla="*/ 825190 h 2306072"/>
              <a:gd name="connsiteX25" fmla="*/ 1779734 w 2261467"/>
              <a:gd name="connsiteY25" fmla="*/ 985768 h 2306072"/>
              <a:gd name="connsiteX26" fmla="*/ 1739590 w 2261467"/>
              <a:gd name="connsiteY26" fmla="*/ 1088359 h 2306072"/>
              <a:gd name="connsiteX27" fmla="*/ 1668222 w 2261467"/>
              <a:gd name="connsiteY27" fmla="*/ 1266779 h 2306072"/>
              <a:gd name="connsiteX28" fmla="*/ 1645920 w 2261467"/>
              <a:gd name="connsiteY28" fmla="*/ 1400593 h 2306072"/>
              <a:gd name="connsiteX29" fmla="*/ 1556710 w 2261467"/>
              <a:gd name="connsiteY29" fmla="*/ 1521026 h 2306072"/>
              <a:gd name="connsiteX30" fmla="*/ 1503184 w 2261467"/>
              <a:gd name="connsiteY30" fmla="*/ 1654841 h 2306072"/>
              <a:gd name="connsiteX31" fmla="*/ 1427356 w 2261467"/>
              <a:gd name="connsiteY31" fmla="*/ 1788656 h 2306072"/>
              <a:gd name="connsiteX32" fmla="*/ 1400593 w 2261467"/>
              <a:gd name="connsiteY32" fmla="*/ 1819879 h 2306072"/>
              <a:gd name="connsiteX33" fmla="*/ 1190950 w 2261467"/>
              <a:gd name="connsiteY33" fmla="*/ 2306072 h 2306072"/>
              <a:gd name="connsiteX34" fmla="*/ 1016991 w 2261467"/>
              <a:gd name="connsiteY34" fmla="*/ 2212402 h 2306072"/>
              <a:gd name="connsiteX35" fmla="*/ 793967 w 2261467"/>
              <a:gd name="connsiteY35" fmla="*/ 1913549 h 2306072"/>
              <a:gd name="connsiteX36" fmla="*/ 677994 w 2261467"/>
              <a:gd name="connsiteY36" fmla="*/ 1619157 h 2306072"/>
              <a:gd name="connsiteX37" fmla="*/ 539719 w 2261467"/>
              <a:gd name="connsiteY37" fmla="*/ 1351528 h 2306072"/>
              <a:gd name="connsiteX38" fmla="*/ 419286 w 2261467"/>
              <a:gd name="connsiteY38" fmla="*/ 1222174 h 2306072"/>
              <a:gd name="connsiteX39" fmla="*/ 330076 w 2261467"/>
              <a:gd name="connsiteY39" fmla="*/ 990228 h 2306072"/>
              <a:gd name="connsiteX40" fmla="*/ 209643 w 2261467"/>
              <a:gd name="connsiteY40" fmla="*/ 758283 h 2306072"/>
              <a:gd name="connsiteX41" fmla="*/ 151656 w 2261467"/>
              <a:gd name="connsiteY41" fmla="*/ 718139 h 230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1467" h="2306072">
                <a:moveTo>
                  <a:pt x="151656" y="718139"/>
                </a:moveTo>
                <a:lnTo>
                  <a:pt x="53526" y="686915"/>
                </a:lnTo>
                <a:lnTo>
                  <a:pt x="84749" y="504035"/>
                </a:lnTo>
                <a:lnTo>
                  <a:pt x="66907" y="450509"/>
                </a:lnTo>
                <a:lnTo>
                  <a:pt x="0" y="196262"/>
                </a:lnTo>
                <a:lnTo>
                  <a:pt x="165038" y="0"/>
                </a:lnTo>
                <a:lnTo>
                  <a:pt x="307773" y="231945"/>
                </a:lnTo>
                <a:lnTo>
                  <a:pt x="379141" y="258708"/>
                </a:lnTo>
                <a:lnTo>
                  <a:pt x="508495" y="231945"/>
                </a:lnTo>
                <a:lnTo>
                  <a:pt x="664612" y="316695"/>
                </a:lnTo>
                <a:lnTo>
                  <a:pt x="923321" y="428207"/>
                </a:lnTo>
                <a:lnTo>
                  <a:pt x="1074977" y="374681"/>
                </a:lnTo>
                <a:lnTo>
                  <a:pt x="1262318" y="281011"/>
                </a:lnTo>
                <a:lnTo>
                  <a:pt x="1485342" y="133815"/>
                </a:lnTo>
                <a:lnTo>
                  <a:pt x="1592394" y="89210"/>
                </a:lnTo>
                <a:lnTo>
                  <a:pt x="1810958" y="124894"/>
                </a:lnTo>
                <a:lnTo>
                  <a:pt x="1895707" y="196262"/>
                </a:lnTo>
                <a:lnTo>
                  <a:pt x="2109810" y="169499"/>
                </a:lnTo>
                <a:lnTo>
                  <a:pt x="2234704" y="303313"/>
                </a:lnTo>
                <a:lnTo>
                  <a:pt x="2261467" y="343458"/>
                </a:lnTo>
                <a:lnTo>
                  <a:pt x="2154415" y="441588"/>
                </a:lnTo>
                <a:lnTo>
                  <a:pt x="2078587" y="477272"/>
                </a:lnTo>
                <a:lnTo>
                  <a:pt x="2011680" y="579863"/>
                </a:lnTo>
                <a:lnTo>
                  <a:pt x="1975996" y="602166"/>
                </a:lnTo>
                <a:lnTo>
                  <a:pt x="1851102" y="825190"/>
                </a:lnTo>
                <a:lnTo>
                  <a:pt x="1779734" y="985768"/>
                </a:lnTo>
                <a:lnTo>
                  <a:pt x="1739590" y="1088359"/>
                </a:lnTo>
                <a:lnTo>
                  <a:pt x="1668222" y="1266779"/>
                </a:lnTo>
                <a:lnTo>
                  <a:pt x="1645920" y="1400593"/>
                </a:lnTo>
                <a:lnTo>
                  <a:pt x="1556710" y="1521026"/>
                </a:lnTo>
                <a:lnTo>
                  <a:pt x="1503184" y="1654841"/>
                </a:lnTo>
                <a:lnTo>
                  <a:pt x="1427356" y="1788656"/>
                </a:lnTo>
                <a:lnTo>
                  <a:pt x="1400593" y="1819879"/>
                </a:lnTo>
                <a:lnTo>
                  <a:pt x="1190950" y="2306072"/>
                </a:lnTo>
                <a:lnTo>
                  <a:pt x="1016991" y="2212402"/>
                </a:lnTo>
                <a:lnTo>
                  <a:pt x="793967" y="1913549"/>
                </a:lnTo>
                <a:lnTo>
                  <a:pt x="677994" y="1619157"/>
                </a:lnTo>
                <a:lnTo>
                  <a:pt x="539719" y="1351528"/>
                </a:lnTo>
                <a:lnTo>
                  <a:pt x="419286" y="1222174"/>
                </a:lnTo>
                <a:lnTo>
                  <a:pt x="330076" y="990228"/>
                </a:lnTo>
                <a:lnTo>
                  <a:pt x="209643" y="758283"/>
                </a:lnTo>
                <a:lnTo>
                  <a:pt x="151656" y="718139"/>
                </a:lnTo>
                <a:close/>
              </a:path>
            </a:pathLst>
          </a:custGeom>
          <a:blipFill>
            <a:blip r:embed="rId4"/>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7A3C911-D794-4485-BF3A-52F2ED8B43A0}"/>
              </a:ext>
            </a:extLst>
          </p:cNvPr>
          <p:cNvSpPr txBox="1">
            <a:spLocks/>
          </p:cNvSpPr>
          <p:nvPr/>
        </p:nvSpPr>
        <p:spPr>
          <a:xfrm>
            <a:off x="1408245" y="2142698"/>
            <a:ext cx="62559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062698"/>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do not forget to do good and to share, for with such sacrifices God is well pleased.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13:16</a:t>
            </a:r>
          </a:p>
        </p:txBody>
      </p:sp>
      <p:sp>
        <p:nvSpPr>
          <p:cNvPr id="11" name="Rectangle 2">
            <a:extLst>
              <a:ext uri="{FF2B5EF4-FFF2-40B4-BE49-F238E27FC236}">
                <a16:creationId xmlns:a16="http://schemas.microsoft.com/office/drawing/2014/main" id="{2367CDA9-20C1-42B1-BA67-29E9A4F00622}"/>
              </a:ext>
            </a:extLst>
          </p:cNvPr>
          <p:cNvSpPr txBox="1">
            <a:spLocks noChangeArrowheads="1"/>
          </p:cNvSpPr>
          <p:nvPr/>
        </p:nvSpPr>
        <p:spPr bwMode="auto">
          <a:xfrm>
            <a:off x="1383380" y="2209279"/>
            <a:ext cx="63165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forget to do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638232A-9E54-48D0-A291-B65DD60D0A77}"/>
              </a:ext>
            </a:extLst>
          </p:cNvPr>
          <p:cNvSpPr txBox="1">
            <a:spLocks noChangeArrowheads="1"/>
          </p:cNvSpPr>
          <p:nvPr/>
        </p:nvSpPr>
        <p:spPr bwMode="auto">
          <a:xfrm>
            <a:off x="6046245" y="2878672"/>
            <a:ext cx="2391272"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sacrifices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D355192-7F10-47EB-A16B-FAA0281D2886}"/>
              </a:ext>
            </a:extLst>
          </p:cNvPr>
          <p:cNvSpPr txBox="1">
            <a:spLocks noChangeArrowheads="1"/>
          </p:cNvSpPr>
          <p:nvPr/>
        </p:nvSpPr>
        <p:spPr bwMode="auto">
          <a:xfrm>
            <a:off x="567226" y="2208463"/>
            <a:ext cx="118268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But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F61FC81-B12D-40B3-B01A-2ABBB44816F9}"/>
              </a:ext>
            </a:extLst>
          </p:cNvPr>
          <p:cNvSpPr txBox="1">
            <a:spLocks noChangeArrowheads="1"/>
          </p:cNvSpPr>
          <p:nvPr/>
        </p:nvSpPr>
        <p:spPr bwMode="auto">
          <a:xfrm>
            <a:off x="2740581" y="3072213"/>
            <a:ext cx="2391272"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sacrifices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A70F555-07AA-42D5-B522-824BEE902737}"/>
              </a:ext>
            </a:extLst>
          </p:cNvPr>
          <p:cNvSpPr txBox="1">
            <a:spLocks noChangeArrowheads="1"/>
          </p:cNvSpPr>
          <p:nvPr/>
        </p:nvSpPr>
        <p:spPr bwMode="auto">
          <a:xfrm>
            <a:off x="1069325" y="2855815"/>
            <a:ext cx="2075274" cy="80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C00000"/>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share</a:t>
            </a:r>
            <a:endParaRPr kumimoji="0" lang="en-US" altLang="en-US" sz="4000" b="1" i="1" u="none" strike="noStrike" kern="0" cap="none" spc="0" normalizeH="0" baseline="0" noProof="0" dirty="0">
              <a:ln w="17780" cmpd="sng">
                <a:solidFill>
                  <a:srgbClr val="C00000"/>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7020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42" presetClass="path" presetSubtype="0" accel="50000" decel="50000" fill="hold" grpId="1" nodeType="withEffect">
                                  <p:stCondLst>
                                    <p:cond delay="0"/>
                                  </p:stCondLst>
                                  <p:childTnLst>
                                    <p:animMotion origin="layout" path="M -3.88889E-6 -1.48148E-6 L -0.36128 0.02824 " pathEditMode="relative" rAng="0" ptsTypes="AA">
                                      <p:cBhvr>
                                        <p:cTn id="36" dur="2000" fill="hold"/>
                                        <p:tgtEl>
                                          <p:spTgt spid="5"/>
                                        </p:tgtEl>
                                        <p:attrNameLst>
                                          <p:attrName>ppt_x</p:attrName>
                                          <p:attrName>ppt_y</p:attrName>
                                        </p:attrNameLst>
                                      </p:cBhvr>
                                      <p:rCtr x="-18073" y="141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1" grpId="0"/>
      <p:bldP spid="11" grpId="1"/>
      <p:bldP spid="5" grpId="0"/>
      <p:bldP spid="5" grpId="1"/>
      <p:bldP spid="10" grpId="0"/>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1B484-E092-4918-AF42-1090352F2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4"/>
          <p:cNvSpPr>
            <a:spLocks noChangeArrowheads="1"/>
          </p:cNvSpPr>
          <p:nvPr/>
        </p:nvSpPr>
        <p:spPr bwMode="auto">
          <a:xfrm>
            <a:off x="754912" y="1329070"/>
            <a:ext cx="759164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Forgetfulness</a:t>
            </a:r>
            <a:endParaRPr lang="en-US" sz="10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November 7,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1500000">
                                      <p:cBhvr>
                                        <p:cTn id="32" dur="1000" fill="hold"/>
                                        <p:tgtEl>
                                          <p:spTgt spid="4"/>
                                        </p:tgtEl>
                                        <p:attrNameLst>
                                          <p:attrName>r</p:attrName>
                                        </p:attrNameLst>
                                      </p:cBhvr>
                                    </p:animRot>
                                  </p:childTnLst>
                                </p:cTn>
                              </p:par>
                              <p:par>
                                <p:cTn id="33" presetID="42" presetClass="path" presetSubtype="0" accel="50000" decel="50000" fill="hold" grpId="3" nodeType="withEffect">
                                  <p:stCondLst>
                                    <p:cond delay="0"/>
                                  </p:stCondLst>
                                  <p:childTnLst>
                                    <p:animMotion origin="layout" path="M -3.05556E-6 2.22222E-6 L -0.0059 0.08611 " pathEditMode="relative" rAng="0" ptsTypes="AA">
                                      <p:cBhvr>
                                        <p:cTn id="34" dur="1000" fill="hold"/>
                                        <p:tgtEl>
                                          <p:spTgt spid="4"/>
                                        </p:tgtEl>
                                        <p:attrNameLst>
                                          <p:attrName>ppt_x</p:attrName>
                                          <p:attrName>ppt_y</p:attrName>
                                        </p:attrNameLst>
                                      </p:cBhvr>
                                      <p:rCtr x="-295" y="4306"/>
                                    </p:animMotion>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14167 -0.30903 " pathEditMode="relative" rAng="0" ptsTypes="AA">
                                      <p:cBhvr>
                                        <p:cTn id="47"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E54159-5430-4EF5-BEA4-8AEF16124DB0}"/>
              </a:ext>
            </a:extLst>
          </p:cNvPr>
          <p:cNvPicPr>
            <a:picLocks noChangeAspect="1"/>
          </p:cNvPicPr>
          <p:nvPr/>
        </p:nvPicPr>
        <p:blipFill rotWithShape="1">
          <a:blip r:embed="rId3">
            <a:extLst>
              <a:ext uri="{28A0092B-C50C-407E-A947-70E740481C1C}">
                <a14:useLocalDpi xmlns:a14="http://schemas.microsoft.com/office/drawing/2010/main" val="0"/>
              </a:ext>
            </a:extLst>
          </a:blip>
          <a:srcRect b="6822"/>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also for this very reason, giving all diligence, add to your faith virtue, to virtue knowledge, to knowledge self-control, to   self-control perseverance, to perseverance godliness, to godliness brotherly kindness,     and to brotherly kindness love.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1:5-7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grpSp>
        <p:nvGrpSpPr>
          <p:cNvPr id="2" name="Group 1">
            <a:extLst>
              <a:ext uri="{FF2B5EF4-FFF2-40B4-BE49-F238E27FC236}">
                <a16:creationId xmlns:a16="http://schemas.microsoft.com/office/drawing/2014/main" id="{0703AB47-9546-409F-9DFC-5848DE88043F}"/>
              </a:ext>
            </a:extLst>
          </p:cNvPr>
          <p:cNvGrpSpPr/>
          <p:nvPr/>
        </p:nvGrpSpPr>
        <p:grpSpPr>
          <a:xfrm>
            <a:off x="213814" y="545910"/>
            <a:ext cx="8834651" cy="4950182"/>
            <a:chOff x="213814" y="545910"/>
            <a:chExt cx="8834651" cy="4950182"/>
          </a:xfrm>
        </p:grpSpPr>
        <p:sp>
          <p:nvSpPr>
            <p:cNvPr id="26" name="Oval 25">
              <a:extLst>
                <a:ext uri="{FF2B5EF4-FFF2-40B4-BE49-F238E27FC236}">
                  <a16:creationId xmlns:a16="http://schemas.microsoft.com/office/drawing/2014/main" id="{3155115A-3814-4BC8-B18A-10DA69E765FF}"/>
                </a:ext>
              </a:extLst>
            </p:cNvPr>
            <p:cNvSpPr/>
            <p:nvPr/>
          </p:nvSpPr>
          <p:spPr>
            <a:xfrm>
              <a:off x="1201003" y="627797"/>
              <a:ext cx="6387152" cy="4681182"/>
            </a:xfrm>
            <a:prstGeom prst="ellipse">
              <a:avLst/>
            </a:prstGeom>
            <a:noFill/>
            <a:ln w="76200">
              <a:solidFill>
                <a:schemeClr val="bg1"/>
              </a:solidFill>
            </a:ln>
            <a:effectLst>
              <a:glow rad="76200">
                <a:srgbClr val="FFC0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2">
              <a:extLst>
                <a:ext uri="{FF2B5EF4-FFF2-40B4-BE49-F238E27FC236}">
                  <a16:creationId xmlns:a16="http://schemas.microsoft.com/office/drawing/2014/main" id="{0E09ABB8-3FAD-4F40-9ADC-E6DC4483D19E}"/>
                </a:ext>
              </a:extLst>
            </p:cNvPr>
            <p:cNvSpPr txBox="1">
              <a:spLocks noChangeArrowheads="1"/>
            </p:cNvSpPr>
            <p:nvPr/>
          </p:nvSpPr>
          <p:spPr bwMode="auto">
            <a:xfrm>
              <a:off x="4731222" y="4708479"/>
              <a:ext cx="1301087" cy="7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faith</a:t>
              </a:r>
            </a:p>
          </p:txBody>
        </p:sp>
        <p:sp>
          <p:nvSpPr>
            <p:cNvPr id="5" name="Rectangle 2">
              <a:extLst>
                <a:ext uri="{FF2B5EF4-FFF2-40B4-BE49-F238E27FC236}">
                  <a16:creationId xmlns:a16="http://schemas.microsoft.com/office/drawing/2014/main" id="{92EC7D4A-0025-42AE-AAC9-4E756B11A27C}"/>
                </a:ext>
              </a:extLst>
            </p:cNvPr>
            <p:cNvSpPr txBox="1">
              <a:spLocks noChangeArrowheads="1"/>
            </p:cNvSpPr>
            <p:nvPr/>
          </p:nvSpPr>
          <p:spPr bwMode="auto">
            <a:xfrm>
              <a:off x="2165445" y="4603253"/>
              <a:ext cx="1751463" cy="80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virtue</a:t>
              </a:r>
            </a:p>
          </p:txBody>
        </p:sp>
        <p:sp>
          <p:nvSpPr>
            <p:cNvPr id="6" name="Rectangle 2">
              <a:extLst>
                <a:ext uri="{FF2B5EF4-FFF2-40B4-BE49-F238E27FC236}">
                  <a16:creationId xmlns:a16="http://schemas.microsoft.com/office/drawing/2014/main" id="{14DD2930-9335-488D-A8CF-312DCB35CD65}"/>
                </a:ext>
              </a:extLst>
            </p:cNvPr>
            <p:cNvSpPr txBox="1">
              <a:spLocks noChangeArrowheads="1"/>
            </p:cNvSpPr>
            <p:nvPr/>
          </p:nvSpPr>
          <p:spPr bwMode="auto">
            <a:xfrm>
              <a:off x="5713862" y="3566023"/>
              <a:ext cx="3020704" cy="65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knowledge</a:t>
              </a:r>
            </a:p>
          </p:txBody>
        </p:sp>
        <p:sp>
          <p:nvSpPr>
            <p:cNvPr id="8" name="Rectangle 2">
              <a:extLst>
                <a:ext uri="{FF2B5EF4-FFF2-40B4-BE49-F238E27FC236}">
                  <a16:creationId xmlns:a16="http://schemas.microsoft.com/office/drawing/2014/main" id="{78850A30-254A-428B-B6DC-371336ED77D0}"/>
                </a:ext>
              </a:extLst>
            </p:cNvPr>
            <p:cNvSpPr txBox="1">
              <a:spLocks noChangeArrowheads="1"/>
            </p:cNvSpPr>
            <p:nvPr/>
          </p:nvSpPr>
          <p:spPr bwMode="auto">
            <a:xfrm>
              <a:off x="4676631" y="545910"/>
              <a:ext cx="3020705" cy="92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self-control</a:t>
              </a:r>
            </a:p>
          </p:txBody>
        </p:sp>
        <p:sp>
          <p:nvSpPr>
            <p:cNvPr id="9" name="Rectangle 2">
              <a:extLst>
                <a:ext uri="{FF2B5EF4-FFF2-40B4-BE49-F238E27FC236}">
                  <a16:creationId xmlns:a16="http://schemas.microsoft.com/office/drawing/2014/main" id="{A6EFC96D-E841-451E-BF5F-721306D3CD96}"/>
                </a:ext>
              </a:extLst>
            </p:cNvPr>
            <p:cNvSpPr txBox="1">
              <a:spLocks noChangeArrowheads="1"/>
            </p:cNvSpPr>
            <p:nvPr/>
          </p:nvSpPr>
          <p:spPr bwMode="auto">
            <a:xfrm>
              <a:off x="5427259" y="1982883"/>
              <a:ext cx="3621206" cy="82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perseverance</a:t>
              </a:r>
            </a:p>
          </p:txBody>
        </p:sp>
        <p:sp>
          <p:nvSpPr>
            <p:cNvPr id="10" name="Rectangle 2">
              <a:extLst>
                <a:ext uri="{FF2B5EF4-FFF2-40B4-BE49-F238E27FC236}">
                  <a16:creationId xmlns:a16="http://schemas.microsoft.com/office/drawing/2014/main" id="{B010632B-C962-4B70-9EAD-B5791E53F22A}"/>
                </a:ext>
              </a:extLst>
            </p:cNvPr>
            <p:cNvSpPr txBox="1">
              <a:spLocks noChangeArrowheads="1"/>
            </p:cNvSpPr>
            <p:nvPr/>
          </p:nvSpPr>
          <p:spPr bwMode="auto">
            <a:xfrm>
              <a:off x="213814" y="2173952"/>
              <a:ext cx="2543033" cy="74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godliness</a:t>
              </a:r>
            </a:p>
          </p:txBody>
        </p:sp>
        <p:sp>
          <p:nvSpPr>
            <p:cNvPr id="11" name="Rectangle 2">
              <a:extLst>
                <a:ext uri="{FF2B5EF4-FFF2-40B4-BE49-F238E27FC236}">
                  <a16:creationId xmlns:a16="http://schemas.microsoft.com/office/drawing/2014/main" id="{3B7B7D14-6A4E-4718-9AA0-4B122616098B}"/>
                </a:ext>
              </a:extLst>
            </p:cNvPr>
            <p:cNvSpPr txBox="1">
              <a:spLocks noChangeArrowheads="1"/>
            </p:cNvSpPr>
            <p:nvPr/>
          </p:nvSpPr>
          <p:spPr bwMode="auto">
            <a:xfrm>
              <a:off x="1510353" y="573207"/>
              <a:ext cx="2488441" cy="110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brotherly kindness</a:t>
              </a:r>
            </a:p>
          </p:txBody>
        </p:sp>
        <p:sp>
          <p:nvSpPr>
            <p:cNvPr id="12" name="Rectangle 2">
              <a:extLst>
                <a:ext uri="{FF2B5EF4-FFF2-40B4-BE49-F238E27FC236}">
                  <a16:creationId xmlns:a16="http://schemas.microsoft.com/office/drawing/2014/main" id="{6CABD398-441D-4958-B16C-7B56F3201CC0}"/>
                </a:ext>
              </a:extLst>
            </p:cNvPr>
            <p:cNvSpPr txBox="1">
              <a:spLocks noChangeArrowheads="1"/>
            </p:cNvSpPr>
            <p:nvPr/>
          </p:nvSpPr>
          <p:spPr bwMode="auto">
            <a:xfrm>
              <a:off x="682387" y="3538730"/>
              <a:ext cx="1578591" cy="74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love</a:t>
              </a:r>
            </a:p>
          </p:txBody>
        </p:sp>
      </p:grpSp>
      <p:sp>
        <p:nvSpPr>
          <p:cNvPr id="13" name="Oval 12">
            <a:extLst>
              <a:ext uri="{FF2B5EF4-FFF2-40B4-BE49-F238E27FC236}">
                <a16:creationId xmlns:a16="http://schemas.microsoft.com/office/drawing/2014/main" id="{76DDDD9C-F377-40E6-9116-0E13074B3465}"/>
              </a:ext>
            </a:extLst>
          </p:cNvPr>
          <p:cNvSpPr/>
          <p:nvPr/>
        </p:nvSpPr>
        <p:spPr>
          <a:xfrm>
            <a:off x="1201003" y="627797"/>
            <a:ext cx="6387152" cy="4681182"/>
          </a:xfrm>
          <a:prstGeom prst="ellipse">
            <a:avLst/>
          </a:prstGeom>
          <a:noFill/>
          <a:ln w="76200">
            <a:solidFill>
              <a:schemeClr val="bg1"/>
            </a:solidFill>
          </a:ln>
          <a:effectLst>
            <a:glow rad="76200">
              <a:srgbClr val="FFC0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2">
            <a:extLst>
              <a:ext uri="{FF2B5EF4-FFF2-40B4-BE49-F238E27FC236}">
                <a16:creationId xmlns:a16="http://schemas.microsoft.com/office/drawing/2014/main" id="{541701F8-57AE-4593-AC15-1C1CB9C9FA5C}"/>
              </a:ext>
            </a:extLst>
          </p:cNvPr>
          <p:cNvSpPr txBox="1">
            <a:spLocks noChangeArrowheads="1"/>
          </p:cNvSpPr>
          <p:nvPr/>
        </p:nvSpPr>
        <p:spPr bwMode="auto">
          <a:xfrm>
            <a:off x="493700" y="1719294"/>
            <a:ext cx="1572406"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457CF7B7-8CC5-4AD2-A03D-FC6DBFC71C3D}"/>
              </a:ext>
            </a:extLst>
          </p:cNvPr>
          <p:cNvSpPr txBox="1">
            <a:spLocks noChangeArrowheads="1"/>
          </p:cNvSpPr>
          <p:nvPr/>
        </p:nvSpPr>
        <p:spPr bwMode="auto">
          <a:xfrm>
            <a:off x="3956086" y="1719933"/>
            <a:ext cx="1891662"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virtue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6F1F4290-32B6-4F8F-B336-2527DFB55BE3}"/>
              </a:ext>
            </a:extLst>
          </p:cNvPr>
          <p:cNvSpPr txBox="1">
            <a:spLocks noChangeArrowheads="1"/>
          </p:cNvSpPr>
          <p:nvPr/>
        </p:nvSpPr>
        <p:spPr bwMode="auto">
          <a:xfrm>
            <a:off x="1632481" y="2392797"/>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1C588582-190B-4BF0-AEC9-0D5EEBD5F420}"/>
              </a:ext>
            </a:extLst>
          </p:cNvPr>
          <p:cNvSpPr txBox="1">
            <a:spLocks noChangeArrowheads="1"/>
          </p:cNvSpPr>
          <p:nvPr/>
        </p:nvSpPr>
        <p:spPr bwMode="auto">
          <a:xfrm>
            <a:off x="4360753" y="2390416"/>
            <a:ext cx="295910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self-control</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A77845A-EFFC-4CE3-872E-F59FCB5CCA9A}"/>
              </a:ext>
            </a:extLst>
          </p:cNvPr>
          <p:cNvSpPr txBox="1">
            <a:spLocks noChangeArrowheads="1"/>
          </p:cNvSpPr>
          <p:nvPr/>
        </p:nvSpPr>
        <p:spPr bwMode="auto">
          <a:xfrm>
            <a:off x="1286526" y="3734400"/>
            <a:ext cx="3515746"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perseverance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DFCF109-6312-444E-87DE-678C8919221B}"/>
              </a:ext>
            </a:extLst>
          </p:cNvPr>
          <p:cNvSpPr txBox="1">
            <a:spLocks noChangeArrowheads="1"/>
          </p:cNvSpPr>
          <p:nvPr/>
        </p:nvSpPr>
        <p:spPr bwMode="auto">
          <a:xfrm>
            <a:off x="919778" y="4404419"/>
            <a:ext cx="269688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godliness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A437DE11-9C2F-4A7E-8747-0BB988C5EFF3}"/>
              </a:ext>
            </a:extLst>
          </p:cNvPr>
          <p:cNvSpPr txBox="1">
            <a:spLocks noChangeArrowheads="1"/>
          </p:cNvSpPr>
          <p:nvPr/>
        </p:nvSpPr>
        <p:spPr bwMode="auto">
          <a:xfrm>
            <a:off x="3263555" y="4404881"/>
            <a:ext cx="2609636"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brotherly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9703C160-F8C9-4675-873F-457F73A4E69C}"/>
              </a:ext>
            </a:extLst>
          </p:cNvPr>
          <p:cNvSpPr txBox="1">
            <a:spLocks noChangeArrowheads="1"/>
          </p:cNvSpPr>
          <p:nvPr/>
        </p:nvSpPr>
        <p:spPr bwMode="auto">
          <a:xfrm>
            <a:off x="4712600" y="5077283"/>
            <a:ext cx="2391272"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89B07A16-96FA-4154-8983-49AB86316E78}"/>
              </a:ext>
            </a:extLst>
          </p:cNvPr>
          <p:cNvSpPr txBox="1">
            <a:spLocks noChangeArrowheads="1"/>
          </p:cNvSpPr>
          <p:nvPr/>
        </p:nvSpPr>
        <p:spPr bwMode="auto">
          <a:xfrm>
            <a:off x="6873684" y="5077283"/>
            <a:ext cx="1332104"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32CC85E6-2CB7-46C3-8BDE-D5A0E3A814DC}"/>
              </a:ext>
            </a:extLst>
          </p:cNvPr>
          <p:cNvSpPr txBox="1">
            <a:spLocks noChangeArrowheads="1"/>
          </p:cNvSpPr>
          <p:nvPr/>
        </p:nvSpPr>
        <p:spPr bwMode="auto">
          <a:xfrm>
            <a:off x="2740581" y="3072213"/>
            <a:ext cx="2391272"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sacrifices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E0370C55-70B7-48EE-A1FE-F87E38BF9A74}"/>
              </a:ext>
            </a:extLst>
          </p:cNvPr>
          <p:cNvSpPr txBox="1">
            <a:spLocks noChangeArrowheads="1"/>
          </p:cNvSpPr>
          <p:nvPr/>
        </p:nvSpPr>
        <p:spPr bwMode="auto">
          <a:xfrm>
            <a:off x="4415371" y="2391130"/>
            <a:ext cx="359026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Lord Jesus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898971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0" nodeType="withEffect">
                                  <p:stCondLst>
                                    <p:cond delay="0"/>
                                  </p:stCondLst>
                                  <p:childTnLst>
                                    <p:anim calcmode="lin" valueType="num">
                                      <p:cBhvr>
                                        <p:cTn id="6" dur="1000"/>
                                        <p:tgtEl>
                                          <p:spTgt spid="24"/>
                                        </p:tgtEl>
                                        <p:attrNameLst>
                                          <p:attrName>ppt_w</p:attrName>
                                        </p:attrNameLst>
                                      </p:cBhvr>
                                      <p:tavLst>
                                        <p:tav tm="0">
                                          <p:val>
                                            <p:strVal val="ppt_w"/>
                                          </p:val>
                                        </p:tav>
                                        <p:tav tm="100000">
                                          <p:val>
                                            <p:fltVal val="0"/>
                                          </p:val>
                                        </p:tav>
                                      </p:tavLst>
                                    </p:anim>
                                    <p:anim calcmode="lin" valueType="num">
                                      <p:cBhvr>
                                        <p:cTn id="7" dur="1000"/>
                                        <p:tgtEl>
                                          <p:spTgt spid="24"/>
                                        </p:tgtEl>
                                        <p:attrNameLst>
                                          <p:attrName>ppt_h</p:attrName>
                                        </p:attrNameLst>
                                      </p:cBhvr>
                                      <p:tavLst>
                                        <p:tav tm="0">
                                          <p:val>
                                            <p:strVal val="ppt_h"/>
                                          </p:val>
                                        </p:tav>
                                        <p:tav tm="100000">
                                          <p:val>
                                            <p:fltVal val="0"/>
                                          </p:val>
                                        </p:tav>
                                      </p:tavLst>
                                    </p:anim>
                                    <p:set>
                                      <p:cBhvr>
                                        <p:cTn id="8" dur="1" fill="hold">
                                          <p:stCondLst>
                                            <p:cond delay="999"/>
                                          </p:stCondLst>
                                        </p:cTn>
                                        <p:tgtEl>
                                          <p:spTgt spid="24"/>
                                        </p:tgtEl>
                                        <p:attrNameLst>
                                          <p:attrName>style.visibility</p:attrName>
                                        </p:attrNameLst>
                                      </p:cBhvr>
                                      <p:to>
                                        <p:strVal val="hidden"/>
                                      </p:to>
                                    </p:set>
                                  </p:childTnLst>
                                </p:cTn>
                              </p:par>
                              <p:par>
                                <p:cTn id="9" presetID="42" presetClass="path" presetSubtype="0" accel="50000" decel="50000" fill="hold" grpId="1" nodeType="withEffect">
                                  <p:stCondLst>
                                    <p:cond delay="0"/>
                                  </p:stCondLst>
                                  <p:childTnLst>
                                    <p:animMotion origin="layout" path="M -1.94444E-6 -2.22222E-6 L -0.06892 0.00255 " pathEditMode="relative" rAng="0" ptsTypes="AA">
                                      <p:cBhvr>
                                        <p:cTn id="10" dur="1000" fill="hold"/>
                                        <p:tgtEl>
                                          <p:spTgt spid="24"/>
                                        </p:tgtEl>
                                        <p:attrNameLst>
                                          <p:attrName>ppt_x</p:attrName>
                                          <p:attrName>ppt_y</p:attrName>
                                        </p:attrNameLst>
                                      </p:cBhvr>
                                      <p:rCtr x="-3455" y="116"/>
                                    </p:animMotion>
                                  </p:childTnLst>
                                </p:cTn>
                              </p:par>
                              <p:par>
                                <p:cTn id="11" presetID="23" presetClass="entr" presetSubtype="16" fill="hold" grpId="0" nodeType="withEffect">
                                  <p:stCondLst>
                                    <p:cond delay="9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900"/>
                                  </p:stCondLst>
                                  <p:childTnLst>
                                    <p:animMotion origin="layout" path="M 0 4.81481E-6 L -0.14792 0.0037 " pathEditMode="relative" rAng="0" ptsTypes="AA">
                                      <p:cBhvr>
                                        <p:cTn id="16" dur="1000" spd="-100000" fill="hold"/>
                                        <p:tgtEl>
                                          <p:spTgt spid="3074"/>
                                        </p:tgtEl>
                                        <p:attrNameLst>
                                          <p:attrName>ppt_x</p:attrName>
                                          <p:attrName>ppt_y</p:attrName>
                                        </p:attrNameLst>
                                      </p:cBhvr>
                                      <p:rCtr x="-7396" y="18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par>
                                <p:cTn id="46" presetID="42" presetClass="path" presetSubtype="0" accel="50000" decel="50000" fill="hold" grpId="1" nodeType="withEffect">
                                  <p:stCondLst>
                                    <p:cond delay="0"/>
                                  </p:stCondLst>
                                  <p:childTnLst>
                                    <p:animMotion origin="layout" path="M -5.55556E-7 0 L 0.44861 0.43796 " pathEditMode="relative" rAng="0" ptsTypes="AA">
                                      <p:cBhvr>
                                        <p:cTn id="47" dur="2000" fill="hold"/>
                                        <p:tgtEl>
                                          <p:spTgt spid="15"/>
                                        </p:tgtEl>
                                        <p:attrNameLst>
                                          <p:attrName>ppt_x</p:attrName>
                                          <p:attrName>ppt_y</p:attrName>
                                        </p:attrNameLst>
                                      </p:cBhvr>
                                      <p:rCtr x="22431" y="21898"/>
                                    </p:animMotion>
                                  </p:childTnLst>
                                </p:cTn>
                              </p:par>
                              <p:par>
                                <p:cTn id="48" presetID="42" presetClass="path" presetSubtype="0" accel="50000" decel="50000" fill="hold" grpId="1" nodeType="withEffect">
                                  <p:stCondLst>
                                    <p:cond delay="0"/>
                                  </p:stCondLst>
                                  <p:childTnLst>
                                    <p:animMotion origin="layout" path="M -0.00104 0.00093 L -0.20347 0.42315 " pathEditMode="relative" rAng="0" ptsTypes="AA">
                                      <p:cBhvr>
                                        <p:cTn id="49" dur="2000" fill="hold"/>
                                        <p:tgtEl>
                                          <p:spTgt spid="16"/>
                                        </p:tgtEl>
                                        <p:attrNameLst>
                                          <p:attrName>ppt_x</p:attrName>
                                          <p:attrName>ppt_y</p:attrName>
                                        </p:attrNameLst>
                                      </p:cBhvr>
                                      <p:rCtr x="-10122" y="21111"/>
                                    </p:animMotion>
                                  </p:childTnLst>
                                </p:cTn>
                              </p:par>
                              <p:par>
                                <p:cTn id="50" presetID="42" presetClass="path" presetSubtype="0" accel="50000" decel="50000" fill="hold" grpId="1" nodeType="withEffect">
                                  <p:stCondLst>
                                    <p:cond delay="0"/>
                                  </p:stCondLst>
                                  <p:childTnLst>
                                    <p:animMotion origin="layout" path="M 2.22222E-6 1.85185E-6 L 0.44982 0.16366 " pathEditMode="relative" rAng="0" ptsTypes="AA">
                                      <p:cBhvr>
                                        <p:cTn id="51" dur="2000" fill="hold"/>
                                        <p:tgtEl>
                                          <p:spTgt spid="17"/>
                                        </p:tgtEl>
                                        <p:attrNameLst>
                                          <p:attrName>ppt_x</p:attrName>
                                          <p:attrName>ppt_y</p:attrName>
                                        </p:attrNameLst>
                                      </p:cBhvr>
                                      <p:rCtr x="22483" y="8171"/>
                                    </p:animMotion>
                                  </p:childTnLst>
                                </p:cTn>
                              </p:par>
                              <p:par>
                                <p:cTn id="52" presetID="42" presetClass="path" presetSubtype="0" accel="50000" decel="50000" fill="hold" grpId="1" nodeType="withEffect">
                                  <p:stCondLst>
                                    <p:cond delay="0"/>
                                  </p:stCondLst>
                                  <p:childTnLst>
                                    <p:animMotion origin="layout" path="M 4.72222E-6 3.33333E-6 L 0.03819 -0.25764 " pathEditMode="relative" rAng="0" ptsTypes="AA">
                                      <p:cBhvr>
                                        <p:cTn id="53" dur="2000" fill="hold"/>
                                        <p:tgtEl>
                                          <p:spTgt spid="18"/>
                                        </p:tgtEl>
                                        <p:attrNameLst>
                                          <p:attrName>ppt_x</p:attrName>
                                          <p:attrName>ppt_y</p:attrName>
                                        </p:attrNameLst>
                                      </p:cBhvr>
                                      <p:rCtr x="1910" y="-12894"/>
                                    </p:animMotion>
                                  </p:childTnLst>
                                </p:cTn>
                              </p:par>
                              <p:par>
                                <p:cTn id="54" presetID="42" presetClass="path" presetSubtype="0" accel="50000" decel="50000" fill="hold" grpId="1" nodeType="withEffect">
                                  <p:stCondLst>
                                    <p:cond delay="0"/>
                                  </p:stCondLst>
                                  <p:childTnLst>
                                    <p:animMotion origin="layout" path="M -2.5E-6 1.11022E-16 L 0.45886 -0.25046 " pathEditMode="relative" rAng="0" ptsTypes="AA">
                                      <p:cBhvr>
                                        <p:cTn id="55" dur="2000" fill="hold"/>
                                        <p:tgtEl>
                                          <p:spTgt spid="19"/>
                                        </p:tgtEl>
                                        <p:attrNameLst>
                                          <p:attrName>ppt_x</p:attrName>
                                          <p:attrName>ppt_y</p:attrName>
                                        </p:attrNameLst>
                                      </p:cBhvr>
                                      <p:rCtr x="22934" y="-12523"/>
                                    </p:animMotion>
                                  </p:childTnLst>
                                </p:cTn>
                              </p:par>
                              <p:par>
                                <p:cTn id="56" presetID="42" presetClass="path" presetSubtype="0" accel="50000" decel="50000" fill="hold" grpId="1" nodeType="withEffect">
                                  <p:stCondLst>
                                    <p:cond delay="0"/>
                                  </p:stCondLst>
                                  <p:childTnLst>
                                    <p:animMotion origin="layout" path="M 3.33333E-6 4.81481E-6 L -0.08594 -0.32616 " pathEditMode="relative" rAng="0" ptsTypes="AA">
                                      <p:cBhvr>
                                        <p:cTn id="57" dur="2000" fill="hold"/>
                                        <p:tgtEl>
                                          <p:spTgt spid="20"/>
                                        </p:tgtEl>
                                        <p:attrNameLst>
                                          <p:attrName>ppt_x</p:attrName>
                                          <p:attrName>ppt_y</p:attrName>
                                        </p:attrNameLst>
                                      </p:cBhvr>
                                      <p:rCtr x="-4306" y="-16319"/>
                                    </p:animMotion>
                                  </p:childTnLst>
                                </p:cTn>
                              </p:par>
                              <p:par>
                                <p:cTn id="58" presetID="42" presetClass="path" presetSubtype="0" accel="50000" decel="50000" fill="hold" grpId="1" nodeType="withEffect">
                                  <p:stCondLst>
                                    <p:cond delay="0"/>
                                  </p:stCondLst>
                                  <p:childTnLst>
                                    <p:animMotion origin="layout" path="M -2.77778E-6 3.33333E-6 L -0.19843 -0.58125 " pathEditMode="relative" rAng="0" ptsTypes="AA">
                                      <p:cBhvr>
                                        <p:cTn id="59" dur="2000" fill="hold"/>
                                        <p:tgtEl>
                                          <p:spTgt spid="21"/>
                                        </p:tgtEl>
                                        <p:attrNameLst>
                                          <p:attrName>ppt_x</p:attrName>
                                          <p:attrName>ppt_y</p:attrName>
                                        </p:attrNameLst>
                                      </p:cBhvr>
                                      <p:rCtr x="-9931" y="-29074"/>
                                    </p:animMotion>
                                  </p:childTnLst>
                                </p:cTn>
                              </p:par>
                              <p:par>
                                <p:cTn id="60" presetID="42" presetClass="path" presetSubtype="0" accel="50000" decel="50000" fill="hold" grpId="1" nodeType="withEffect">
                                  <p:stCondLst>
                                    <p:cond delay="0"/>
                                  </p:stCondLst>
                                  <p:childTnLst>
                                    <p:animMotion origin="layout" path="M -5.55556E-7 -3.33333E-6 L -0.34514 -0.60416 " pathEditMode="relative" rAng="0" ptsTypes="AA">
                                      <p:cBhvr>
                                        <p:cTn id="61" dur="2000" fill="hold"/>
                                        <p:tgtEl>
                                          <p:spTgt spid="22"/>
                                        </p:tgtEl>
                                        <p:attrNameLst>
                                          <p:attrName>ppt_x</p:attrName>
                                          <p:attrName>ppt_y</p:attrName>
                                        </p:attrNameLst>
                                      </p:cBhvr>
                                      <p:rCtr x="-17257" y="-30208"/>
                                    </p:animMotion>
                                  </p:childTnLst>
                                </p:cTn>
                              </p:par>
                              <p:par>
                                <p:cTn id="62" presetID="42" presetClass="path" presetSubtype="0" accel="50000" decel="50000" fill="hold" grpId="1" nodeType="withEffect">
                                  <p:stCondLst>
                                    <p:cond delay="0"/>
                                  </p:stCondLst>
                                  <p:childTnLst>
                                    <p:animMotion origin="layout" path="M 8.33333E-7 -3.33333E-6 L -0.66337 -0.22546 " pathEditMode="relative" rAng="0" ptsTypes="AA">
                                      <p:cBhvr>
                                        <p:cTn id="63" dur="2000" fill="hold"/>
                                        <p:tgtEl>
                                          <p:spTgt spid="23"/>
                                        </p:tgtEl>
                                        <p:attrNameLst>
                                          <p:attrName>ppt_x</p:attrName>
                                          <p:attrName>ppt_y</p:attrName>
                                        </p:attrNameLst>
                                      </p:cBhvr>
                                      <p:rCtr x="-33177" y="-11273"/>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childTnLst>
                          </p:cTn>
                        </p:par>
                        <p:par>
                          <p:cTn id="67" fill="hold">
                            <p:stCondLst>
                              <p:cond delay="2000"/>
                            </p:stCondLst>
                            <p:childTnLst>
                              <p:par>
                                <p:cTn id="68" presetID="23" presetClass="entr" presetSubtype="16"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250" fill="hold"/>
                                        <p:tgtEl>
                                          <p:spTgt spid="13"/>
                                        </p:tgtEl>
                                        <p:attrNameLst>
                                          <p:attrName>ppt_w</p:attrName>
                                        </p:attrNameLst>
                                      </p:cBhvr>
                                      <p:tavLst>
                                        <p:tav tm="0">
                                          <p:val>
                                            <p:fltVal val="0"/>
                                          </p:val>
                                        </p:tav>
                                        <p:tav tm="100000">
                                          <p:val>
                                            <p:strVal val="#ppt_w"/>
                                          </p:val>
                                        </p:tav>
                                      </p:tavLst>
                                    </p:anim>
                                    <p:anim calcmode="lin" valueType="num">
                                      <p:cBhvr>
                                        <p:cTn id="71" dur="1250" fill="hold"/>
                                        <p:tgtEl>
                                          <p:spTgt spid="13"/>
                                        </p:tgtEl>
                                        <p:attrNameLst>
                                          <p:attrName>ppt_h</p:attrName>
                                        </p:attrNameLst>
                                      </p:cBhvr>
                                      <p:tavLst>
                                        <p:tav tm="0">
                                          <p:val>
                                            <p:fltVal val="0"/>
                                          </p:val>
                                        </p:tav>
                                        <p:tav tm="100000">
                                          <p:val>
                                            <p:strVal val="#ppt_h"/>
                                          </p:val>
                                        </p:tav>
                                      </p:tavLst>
                                    </p:anim>
                                  </p:childTnLst>
                                </p:cTn>
                              </p:par>
                              <p:par>
                                <p:cTn id="72" presetID="42" presetClass="path" presetSubtype="0" accel="50000" decel="50000" fill="hold" grpId="1" nodeType="withEffect">
                                  <p:stCondLst>
                                    <p:cond delay="0"/>
                                  </p:stCondLst>
                                  <p:childTnLst>
                                    <p:animMotion origin="layout" path="M 4.44444E-6 1.11111E-6 L -0.11198 0.0669 " pathEditMode="relative" rAng="0" ptsTypes="AA">
                                      <p:cBhvr>
                                        <p:cTn id="73" dur="1250" spd="-100000" fill="hold"/>
                                        <p:tgtEl>
                                          <p:spTgt spid="13"/>
                                        </p:tgtEl>
                                        <p:attrNameLst>
                                          <p:attrName>ppt_x</p:attrName>
                                          <p:attrName>ppt_y</p:attrName>
                                        </p:attrNameLst>
                                      </p:cBhvr>
                                      <p:rCtr x="-5608" y="3333"/>
                                    </p:animMotion>
                                  </p:childTnLst>
                                </p:cTn>
                              </p:par>
                            </p:childTnLst>
                          </p:cTn>
                        </p:par>
                        <p:par>
                          <p:cTn id="74" fill="hold">
                            <p:stCondLst>
                              <p:cond delay="4000"/>
                            </p:stCondLst>
                            <p:childTnLst>
                              <p:par>
                                <p:cTn id="75" presetID="1"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17"/>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18"/>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0"/>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21"/>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xit" presetSubtype="32" fill="hold" nodeType="clickEffect">
                                  <p:stCondLst>
                                    <p:cond delay="0"/>
                                  </p:stCondLst>
                                  <p:childTnLst>
                                    <p:anim calcmode="lin" valueType="num">
                                      <p:cBhvr>
                                        <p:cTn id="100" dur="1250"/>
                                        <p:tgtEl>
                                          <p:spTgt spid="2"/>
                                        </p:tgtEl>
                                        <p:attrNameLst>
                                          <p:attrName>ppt_w</p:attrName>
                                        </p:attrNameLst>
                                      </p:cBhvr>
                                      <p:tavLst>
                                        <p:tav tm="0">
                                          <p:val>
                                            <p:strVal val="ppt_w"/>
                                          </p:val>
                                        </p:tav>
                                        <p:tav tm="100000">
                                          <p:val>
                                            <p:fltVal val="0"/>
                                          </p:val>
                                        </p:tav>
                                      </p:tavLst>
                                    </p:anim>
                                    <p:anim calcmode="lin" valueType="num">
                                      <p:cBhvr>
                                        <p:cTn id="101" dur="1250"/>
                                        <p:tgtEl>
                                          <p:spTgt spid="2"/>
                                        </p:tgtEl>
                                        <p:attrNameLst>
                                          <p:attrName>ppt_h</p:attrName>
                                        </p:attrNameLst>
                                      </p:cBhvr>
                                      <p:tavLst>
                                        <p:tav tm="0">
                                          <p:val>
                                            <p:strVal val="ppt_h"/>
                                          </p:val>
                                        </p:tav>
                                        <p:tav tm="100000">
                                          <p:val>
                                            <p:fltVal val="0"/>
                                          </p:val>
                                        </p:tav>
                                      </p:tavLst>
                                    </p:anim>
                                    <p:set>
                                      <p:cBhvr>
                                        <p:cTn id="102" dur="1" fill="hold">
                                          <p:stCondLst>
                                            <p:cond delay="1249"/>
                                          </p:stCondLst>
                                        </p:cTn>
                                        <p:tgtEl>
                                          <p:spTgt spid="2"/>
                                        </p:tgtEl>
                                        <p:attrNameLst>
                                          <p:attrName>style.visibility</p:attrName>
                                        </p:attrNameLst>
                                      </p:cBhvr>
                                      <p:to>
                                        <p:strVal val="hidden"/>
                                      </p:to>
                                    </p:set>
                                  </p:childTnLst>
                                </p:cTn>
                              </p:par>
                              <p:par>
                                <p:cTn id="103" presetID="42" presetClass="path" presetSubtype="0" accel="50000" decel="50000" fill="hold" nodeType="withEffect">
                                  <p:stCondLst>
                                    <p:cond delay="0"/>
                                  </p:stCondLst>
                                  <p:childTnLst>
                                    <p:animMotion origin="layout" path="M -3.61111E-6 7.40741E-7 L -0.14479 0.06759 " pathEditMode="relative" rAng="0" ptsTypes="AA">
                                      <p:cBhvr>
                                        <p:cTn id="104" dur="1250" fill="hold"/>
                                        <p:tgtEl>
                                          <p:spTgt spid="2"/>
                                        </p:tgtEl>
                                        <p:attrNameLst>
                                          <p:attrName>ppt_x</p:attrName>
                                          <p:attrName>ppt_y</p:attrName>
                                        </p:attrNameLst>
                                      </p:cBhvr>
                                      <p:rCtr x="-7240" y="3380"/>
                                    </p:animMotion>
                                  </p:childTnLst>
                                </p:cTn>
                              </p:par>
                              <p:par>
                                <p:cTn id="105" presetID="23" presetClass="entr" presetSubtype="16" fill="hold" grpId="0" nodeType="withEffect">
                                  <p:stCondLst>
                                    <p:cond delay="110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1250" fill="hold"/>
                                        <p:tgtEl>
                                          <p:spTgt spid="25"/>
                                        </p:tgtEl>
                                        <p:attrNameLst>
                                          <p:attrName>ppt_w</p:attrName>
                                        </p:attrNameLst>
                                      </p:cBhvr>
                                      <p:tavLst>
                                        <p:tav tm="0">
                                          <p:val>
                                            <p:fltVal val="0"/>
                                          </p:val>
                                        </p:tav>
                                        <p:tav tm="100000">
                                          <p:val>
                                            <p:strVal val="#ppt_w"/>
                                          </p:val>
                                        </p:tav>
                                      </p:tavLst>
                                    </p:anim>
                                    <p:anim calcmode="lin" valueType="num">
                                      <p:cBhvr>
                                        <p:cTn id="108" dur="1250" fill="hold"/>
                                        <p:tgtEl>
                                          <p:spTgt spid="25"/>
                                        </p:tgtEl>
                                        <p:attrNameLst>
                                          <p:attrName>ppt_h</p:attrName>
                                        </p:attrNameLst>
                                      </p:cBhvr>
                                      <p:tavLst>
                                        <p:tav tm="0">
                                          <p:val>
                                            <p:fltVal val="0"/>
                                          </p:val>
                                        </p:tav>
                                        <p:tav tm="100000">
                                          <p:val>
                                            <p:strVal val="#ppt_h"/>
                                          </p:val>
                                        </p:tav>
                                      </p:tavLst>
                                    </p:anim>
                                  </p:childTnLst>
                                </p:cTn>
                              </p:par>
                              <p:par>
                                <p:cTn id="109" presetID="42" presetClass="path" presetSubtype="0" accel="50000" decel="50000" fill="hold" grpId="1" nodeType="withEffect">
                                  <p:stCondLst>
                                    <p:cond delay="1100"/>
                                  </p:stCondLst>
                                  <p:childTnLst>
                                    <p:animMotion origin="layout" path="M 3.33333E-6 3.33333E-6 L -0.31771 0.10393 " pathEditMode="relative" rAng="0" ptsTypes="AA">
                                      <p:cBhvr>
                                        <p:cTn id="110" dur="1250" spd="-100000" fill="hold"/>
                                        <p:tgtEl>
                                          <p:spTgt spid="25"/>
                                        </p:tgtEl>
                                        <p:attrNameLst>
                                          <p:attrName>ppt_x</p:attrName>
                                          <p:attrName>ppt_y</p:attrName>
                                        </p:attrNameLst>
                                      </p:cBhvr>
                                      <p:rCtr x="-15885"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13" grpId="0" animBg="1"/>
      <p:bldP spid="13" grpId="1" animBg="1"/>
      <p:bldP spid="13" grpId="2"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5" grpId="0"/>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CAEA2-4F45-4C1B-8CE5-A43219951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215" y="-10945"/>
            <a:ext cx="6772780" cy="6868945"/>
          </a:xfrm>
          <a:prstGeom prst="rect">
            <a:avLst/>
          </a:prstGeom>
        </p:spPr>
      </p:pic>
      <p:sp>
        <p:nvSpPr>
          <p:cNvPr id="4" name="16-Point Star 3">
            <a:extLst>
              <a:ext uri="{FF2B5EF4-FFF2-40B4-BE49-F238E27FC236}">
                <a16:creationId xmlns:a16="http://schemas.microsoft.com/office/drawing/2014/main" id="{29218225-4EA1-46E8-9BE2-8339D0FBAD15}"/>
              </a:ext>
            </a:extLst>
          </p:cNvPr>
          <p:cNvSpPr/>
          <p:nvPr/>
        </p:nvSpPr>
        <p:spPr>
          <a:xfrm>
            <a:off x="3378818" y="1061851"/>
            <a:ext cx="1865870" cy="168052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a:extLst>
              <a:ext uri="{FF2B5EF4-FFF2-40B4-BE49-F238E27FC236}">
                <a16:creationId xmlns:a16="http://schemas.microsoft.com/office/drawing/2014/main" id="{3B790D34-70E8-4C86-B632-388F552AD702}"/>
              </a:ext>
            </a:extLst>
          </p:cNvPr>
          <p:cNvSpPr/>
          <p:nvPr/>
        </p:nvSpPr>
        <p:spPr>
          <a:xfrm>
            <a:off x="3385752" y="1025611"/>
            <a:ext cx="1865870" cy="177937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79913C3-9BD2-48A1-8CB2-0712A90CE7D1}"/>
              </a:ext>
            </a:extLst>
          </p:cNvPr>
          <p:cNvSpPr txBox="1">
            <a:spLocks/>
          </p:cNvSpPr>
          <p:nvPr/>
        </p:nvSpPr>
        <p:spPr>
          <a:xfrm>
            <a:off x="2034552" y="410733"/>
            <a:ext cx="5931242" cy="74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these things are yours</a:t>
            </a:r>
          </a:p>
        </p:txBody>
      </p:sp>
      <p:sp>
        <p:nvSpPr>
          <p:cNvPr id="7" name="Title 1">
            <a:extLst>
              <a:ext uri="{FF2B5EF4-FFF2-40B4-BE49-F238E27FC236}">
                <a16:creationId xmlns:a16="http://schemas.microsoft.com/office/drawing/2014/main" id="{1AA2BF81-44B3-4037-B01B-241C171E9171}"/>
              </a:ext>
            </a:extLst>
          </p:cNvPr>
          <p:cNvSpPr txBox="1">
            <a:spLocks/>
          </p:cNvSpPr>
          <p:nvPr/>
        </p:nvSpPr>
        <p:spPr>
          <a:xfrm>
            <a:off x="1114040" y="2329312"/>
            <a:ext cx="69197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 of our Lord Jesus</a:t>
            </a:r>
          </a:p>
        </p:txBody>
      </p:sp>
      <p:sp>
        <p:nvSpPr>
          <p:cNvPr id="8" name="Title 1">
            <a:extLst>
              <a:ext uri="{FF2B5EF4-FFF2-40B4-BE49-F238E27FC236}">
                <a16:creationId xmlns:a16="http://schemas.microsoft.com/office/drawing/2014/main" id="{D6857D23-FA5F-4846-8955-FF87D64BA991}"/>
              </a:ext>
            </a:extLst>
          </p:cNvPr>
          <p:cNvSpPr txBox="1">
            <a:spLocks/>
          </p:cNvSpPr>
          <p:nvPr/>
        </p:nvSpPr>
        <p:spPr>
          <a:xfrm>
            <a:off x="992059" y="3075480"/>
            <a:ext cx="1602409" cy="77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9" name="Title 1">
            <a:extLst>
              <a:ext uri="{FF2B5EF4-FFF2-40B4-BE49-F238E27FC236}">
                <a16:creationId xmlns:a16="http://schemas.microsoft.com/office/drawing/2014/main" id="{FFF77F27-A14A-4408-AECD-266F9151C1AE}"/>
              </a:ext>
            </a:extLst>
          </p:cNvPr>
          <p:cNvSpPr txBox="1">
            <a:spLocks/>
          </p:cNvSpPr>
          <p:nvPr/>
        </p:nvSpPr>
        <p:spPr>
          <a:xfrm>
            <a:off x="5255591" y="3001791"/>
            <a:ext cx="29863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lacks these</a:t>
            </a:r>
          </a:p>
        </p:txBody>
      </p:sp>
      <p:sp>
        <p:nvSpPr>
          <p:cNvPr id="10" name="Title 1">
            <a:extLst>
              <a:ext uri="{FF2B5EF4-FFF2-40B4-BE49-F238E27FC236}">
                <a16:creationId xmlns:a16="http://schemas.microsoft.com/office/drawing/2014/main" id="{82F913E7-DC20-4ECC-A363-865070360BA3}"/>
              </a:ext>
            </a:extLst>
          </p:cNvPr>
          <p:cNvSpPr txBox="1">
            <a:spLocks/>
          </p:cNvSpPr>
          <p:nvPr/>
        </p:nvSpPr>
        <p:spPr>
          <a:xfrm>
            <a:off x="878916" y="3753173"/>
            <a:ext cx="1837188" cy="761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things</a:t>
            </a:r>
          </a:p>
        </p:txBody>
      </p:sp>
      <p:sp>
        <p:nvSpPr>
          <p:cNvPr id="11" name="Title 1">
            <a:extLst>
              <a:ext uri="{FF2B5EF4-FFF2-40B4-BE49-F238E27FC236}">
                <a16:creationId xmlns:a16="http://schemas.microsoft.com/office/drawing/2014/main" id="{8E36C32D-181F-4DEA-868A-8F5BEDA369D3}"/>
              </a:ext>
            </a:extLst>
          </p:cNvPr>
          <p:cNvSpPr txBox="1">
            <a:spLocks/>
          </p:cNvSpPr>
          <p:nvPr/>
        </p:nvSpPr>
        <p:spPr>
          <a:xfrm>
            <a:off x="4960272" y="4343915"/>
            <a:ext cx="25341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forgotten</a:t>
            </a:r>
          </a:p>
        </p:txBody>
      </p:sp>
      <p:sp>
        <p:nvSpPr>
          <p:cNvPr id="12" name="Title 1">
            <a:extLst>
              <a:ext uri="{FF2B5EF4-FFF2-40B4-BE49-F238E27FC236}">
                <a16:creationId xmlns:a16="http://schemas.microsoft.com/office/drawing/2014/main" id="{BBDA3063-72DF-42AC-B117-FEB908463E93}"/>
              </a:ext>
            </a:extLst>
          </p:cNvPr>
          <p:cNvSpPr txBox="1">
            <a:spLocks/>
          </p:cNvSpPr>
          <p:nvPr/>
        </p:nvSpPr>
        <p:spPr>
          <a:xfrm>
            <a:off x="2106999" y="5010729"/>
            <a:ext cx="38636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cleansed from</a:t>
            </a:r>
          </a:p>
        </p:txBody>
      </p:sp>
      <p:sp>
        <p:nvSpPr>
          <p:cNvPr id="13" name="Title 1">
            <a:extLst>
              <a:ext uri="{FF2B5EF4-FFF2-40B4-BE49-F238E27FC236}">
                <a16:creationId xmlns:a16="http://schemas.microsoft.com/office/drawing/2014/main" id="{D933B269-34B0-404E-8B8C-D162DC6889E8}"/>
              </a:ext>
            </a:extLst>
          </p:cNvPr>
          <p:cNvSpPr txBox="1">
            <a:spLocks/>
          </p:cNvSpPr>
          <p:nvPr/>
        </p:nvSpPr>
        <p:spPr>
          <a:xfrm>
            <a:off x="6396037" y="5068651"/>
            <a:ext cx="2151117" cy="8107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old sins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these things are yours       and abound, you will be neither barren nor unfruitful in the knowledge of our Lord Jesus Christ. For he who lacks these things is shortsighted, even to blindness, and has forgotten that he was cleansed from his old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Rectangle 2">
            <a:extLst>
              <a:ext uri="{FF2B5EF4-FFF2-40B4-BE49-F238E27FC236}">
                <a16:creationId xmlns:a16="http://schemas.microsoft.com/office/drawing/2014/main" id="{6BFE6F1B-A249-408C-A9EE-121E64335645}"/>
              </a:ext>
            </a:extLst>
          </p:cNvPr>
          <p:cNvSpPr txBox="1">
            <a:spLocks noChangeArrowheads="1"/>
          </p:cNvSpPr>
          <p:nvPr/>
        </p:nvSpPr>
        <p:spPr bwMode="auto">
          <a:xfrm>
            <a:off x="2058528" y="380981"/>
            <a:ext cx="59135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if these things are yours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C8753FEF-C8AD-45B0-802E-421D1F5BB4BE}"/>
              </a:ext>
            </a:extLst>
          </p:cNvPr>
          <p:cNvSpPr txBox="1">
            <a:spLocks noChangeArrowheads="1"/>
          </p:cNvSpPr>
          <p:nvPr/>
        </p:nvSpPr>
        <p:spPr bwMode="auto">
          <a:xfrm>
            <a:off x="1156534" y="2390128"/>
            <a:ext cx="68279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knowledge of our Lord Jesus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3BDBE603-44B8-410E-AF74-EE6CC7929519}"/>
              </a:ext>
            </a:extLst>
          </p:cNvPr>
          <p:cNvSpPr txBox="1">
            <a:spLocks noChangeArrowheads="1"/>
          </p:cNvSpPr>
          <p:nvPr/>
        </p:nvSpPr>
        <p:spPr bwMode="auto">
          <a:xfrm>
            <a:off x="973430" y="3068659"/>
            <a:ext cx="16423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C2BFD28-E92F-43E0-9319-C89D87FC31C1}"/>
              </a:ext>
            </a:extLst>
          </p:cNvPr>
          <p:cNvSpPr txBox="1">
            <a:spLocks noChangeArrowheads="1"/>
          </p:cNvSpPr>
          <p:nvPr/>
        </p:nvSpPr>
        <p:spPr bwMode="auto">
          <a:xfrm>
            <a:off x="5267324" y="3066152"/>
            <a:ext cx="29717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lacks these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BCF107F-2FCE-4855-A279-7B9D82C366F8}"/>
              </a:ext>
            </a:extLst>
          </p:cNvPr>
          <p:cNvSpPr txBox="1">
            <a:spLocks noChangeArrowheads="1"/>
          </p:cNvSpPr>
          <p:nvPr/>
        </p:nvSpPr>
        <p:spPr bwMode="auto">
          <a:xfrm>
            <a:off x="943476" y="3735033"/>
            <a:ext cx="17084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EA85C25B-0B17-4B0F-8213-277081CFF58A}"/>
              </a:ext>
            </a:extLst>
          </p:cNvPr>
          <p:cNvSpPr txBox="1">
            <a:spLocks noChangeArrowheads="1"/>
          </p:cNvSpPr>
          <p:nvPr/>
        </p:nvSpPr>
        <p:spPr bwMode="auto">
          <a:xfrm>
            <a:off x="5002630" y="4411434"/>
            <a:ext cx="24424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forgotten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429EBCAB-05D1-4A3F-93A0-5BBB0DD24F7F}"/>
              </a:ext>
            </a:extLst>
          </p:cNvPr>
          <p:cNvSpPr txBox="1">
            <a:spLocks noChangeArrowheads="1"/>
          </p:cNvSpPr>
          <p:nvPr/>
        </p:nvSpPr>
        <p:spPr bwMode="auto">
          <a:xfrm>
            <a:off x="2225842" y="5082570"/>
            <a:ext cx="36335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cleansed from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6DAC8BFF-0522-4405-AC17-04CB6FC677A9}"/>
              </a:ext>
            </a:extLst>
          </p:cNvPr>
          <p:cNvSpPr txBox="1">
            <a:spLocks noChangeArrowheads="1"/>
          </p:cNvSpPr>
          <p:nvPr/>
        </p:nvSpPr>
        <p:spPr bwMode="auto">
          <a:xfrm>
            <a:off x="6448926" y="5082569"/>
            <a:ext cx="20573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old sins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9">
            <a:extLst>
              <a:ext uri="{FF2B5EF4-FFF2-40B4-BE49-F238E27FC236}">
                <a16:creationId xmlns:a16="http://schemas.microsoft.com/office/drawing/2014/main" id="{DAAF3BF9-E7CA-497A-9FA4-B06C20625340}"/>
              </a:ext>
            </a:extLst>
          </p:cNvPr>
          <p:cNvSpPr>
            <a:spLocks noChangeArrowheads="1"/>
          </p:cNvSpPr>
          <p:nvPr/>
        </p:nvSpPr>
        <p:spPr bwMode="auto">
          <a:xfrm>
            <a:off x="5312421" y="2413558"/>
            <a:ext cx="273798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5" name="Rectangle 9">
            <a:extLst>
              <a:ext uri="{FF2B5EF4-FFF2-40B4-BE49-F238E27FC236}">
                <a16:creationId xmlns:a16="http://schemas.microsoft.com/office/drawing/2014/main" id="{0051F9D1-7C8A-442A-8550-11C2C490A533}"/>
              </a:ext>
            </a:extLst>
          </p:cNvPr>
          <p:cNvSpPr>
            <a:spLocks noChangeArrowheads="1"/>
          </p:cNvSpPr>
          <p:nvPr/>
        </p:nvSpPr>
        <p:spPr bwMode="auto">
          <a:xfrm>
            <a:off x="939937" y="3093527"/>
            <a:ext cx="17102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6" name="Rectangle 2">
            <a:extLst>
              <a:ext uri="{FF2B5EF4-FFF2-40B4-BE49-F238E27FC236}">
                <a16:creationId xmlns:a16="http://schemas.microsoft.com/office/drawing/2014/main" id="{95C88829-AC03-4902-AB15-CD8DF955EE15}"/>
              </a:ext>
            </a:extLst>
          </p:cNvPr>
          <p:cNvSpPr txBox="1">
            <a:spLocks noChangeArrowheads="1"/>
          </p:cNvSpPr>
          <p:nvPr/>
        </p:nvSpPr>
        <p:spPr bwMode="auto">
          <a:xfrm>
            <a:off x="5297889" y="2391877"/>
            <a:ext cx="141544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3CD2897-B6B0-4FD1-87A7-52F5F215DE04}"/>
              </a:ext>
            </a:extLst>
          </p:cNvPr>
          <p:cNvSpPr txBox="1">
            <a:spLocks noChangeArrowheads="1"/>
          </p:cNvSpPr>
          <p:nvPr/>
        </p:nvSpPr>
        <p:spPr bwMode="auto">
          <a:xfrm>
            <a:off x="4415371" y="2391130"/>
            <a:ext cx="359026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our Lord 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hidden="1">
            <a:extLst>
              <a:ext uri="{FF2B5EF4-FFF2-40B4-BE49-F238E27FC236}">
                <a16:creationId xmlns:a16="http://schemas.microsoft.com/office/drawing/2014/main" id="{7A0B941C-CF6D-432F-8962-3F3337F3AA92}"/>
              </a:ext>
            </a:extLst>
          </p:cNvPr>
          <p:cNvSpPr txBox="1">
            <a:spLocks noChangeArrowheads="1"/>
          </p:cNvSpPr>
          <p:nvPr/>
        </p:nvSpPr>
        <p:spPr bwMode="auto">
          <a:xfrm>
            <a:off x="4025616" y="5081624"/>
            <a:ext cx="141544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7" name="Oval 44">
            <a:extLst>
              <a:ext uri="{FF2B5EF4-FFF2-40B4-BE49-F238E27FC236}">
                <a16:creationId xmlns:a16="http://schemas.microsoft.com/office/drawing/2014/main" id="{77D52DB3-9117-4658-AE80-1A42DDADC49B}"/>
              </a:ext>
            </a:extLst>
          </p:cNvPr>
          <p:cNvSpPr/>
          <p:nvPr/>
        </p:nvSpPr>
        <p:spPr>
          <a:xfrm>
            <a:off x="2098430" y="433754"/>
            <a:ext cx="581819" cy="666284"/>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925143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23" presetClass="entr" presetSubtype="16" fill="hold" grpId="1"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par>
                                <p:cTn id="15" presetID="23" presetClass="entr" presetSubtype="16" fill="hold" grpId="1"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par>
                                <p:cTn id="19" presetID="8" presetClass="emph" presetSubtype="0" repeatCount="indefinite" fill="hold" grpId="0" nodeType="withEffect">
                                  <p:stCondLst>
                                    <p:cond delay="0"/>
                                  </p:stCondLst>
                                  <p:childTnLst>
                                    <p:animRot by="-21600000">
                                      <p:cBhvr>
                                        <p:cTn id="20" dur="1000" fill="hold"/>
                                        <p:tgtEl>
                                          <p:spTgt spid="4"/>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500" fill="hold"/>
                                        <p:tgtEl>
                                          <p:spTgt spid="5"/>
                                        </p:tgtEl>
                                        <p:attrNameLst>
                                          <p:attrName>r</p:attrName>
                                        </p:attrNameLst>
                                      </p:cBhvr>
                                    </p:animRot>
                                  </p:childTnLst>
                                </p:cTn>
                              </p:par>
                            </p:childTnLst>
                          </p:cTn>
                        </p:par>
                        <p:par>
                          <p:cTn id="23" fill="hold">
                            <p:stCondLst>
                              <p:cond delay="1000"/>
                            </p:stCondLst>
                            <p:childTnLst>
                              <p:par>
                                <p:cTn id="24" presetID="10" presetClass="exit" presetSubtype="0" fill="hold" grpId="0" nodeType="afterEffect">
                                  <p:stCondLst>
                                    <p:cond delay="0"/>
                                  </p:stCondLst>
                                  <p:childTnLst>
                                    <p:animEffect transition="out" filter="fade">
                                      <p:cBhvr>
                                        <p:cTn id="25" dur="250"/>
                                        <p:tgtEl>
                                          <p:spTgt spid="18"/>
                                        </p:tgtEl>
                                      </p:cBhvr>
                                    </p:animEffect>
                                    <p:set>
                                      <p:cBhvr>
                                        <p:cTn id="26" dur="1" fill="hold">
                                          <p:stCondLst>
                                            <p:cond delay="24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750"/>
                                        <p:tgtEl>
                                          <p:spTgt spid="6"/>
                                        </p:tgtEl>
                                      </p:cBhvr>
                                    </p:animEffect>
                                  </p:childTnLst>
                                </p:cTn>
                              </p:par>
                              <p:par>
                                <p:cTn id="32" presetID="18" presetClass="emph" presetSubtype="0" fill="hold" grpId="1" nodeType="withEffect">
                                  <p:stCondLst>
                                    <p:cond delay="0"/>
                                  </p:stCondLst>
                                  <p:childTnLst>
                                    <p:set>
                                      <p:cBhvr override="childStyle">
                                        <p:cTn id="33" dur="75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7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750"/>
                                        <p:tgtEl>
                                          <p:spTgt spid="7"/>
                                        </p:tgtEl>
                                      </p:cBhvr>
                                    </p:animEffect>
                                  </p:childTnLst>
                                </p:cTn>
                              </p:par>
                              <p:par>
                                <p:cTn id="42" presetID="18" presetClass="emph" presetSubtype="0" fill="hold" grpId="1" nodeType="withEffect">
                                  <p:stCondLst>
                                    <p:cond delay="0"/>
                                  </p:stCondLst>
                                  <p:childTnLst>
                                    <p:set>
                                      <p:cBhvr override="childStyle">
                                        <p:cTn id="43" dur="750" fill="hold"/>
                                        <p:tgtEl>
                                          <p:spTgt spid="7"/>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18" presetClass="emph" presetSubtype="0" fill="hold" grpId="1" nodeType="withEffect">
                                  <p:stCondLst>
                                    <p:cond delay="500"/>
                                  </p:stCondLst>
                                  <p:childTnLst>
                                    <p:set>
                                      <p:cBhvr override="childStyle">
                                        <p:cTn id="51" dur="500" fill="hold"/>
                                        <p:tgtEl>
                                          <p:spTgt spid="8"/>
                                        </p:tgtEl>
                                        <p:attrNameLst>
                                          <p:attrName>style.textDecorationUnderline</p:attrName>
                                        </p:attrNameLst>
                                      </p:cBhvr>
                                      <p:to>
                                        <p:strVal val="true"/>
                                      </p:to>
                                    </p:set>
                                  </p:childTnLst>
                                </p:cTn>
                              </p:par>
                              <p:par>
                                <p:cTn id="52" presetID="22" presetClass="entr" presetSubtype="8" fill="hold" grpId="0" nodeType="withEffect">
                                  <p:stCondLst>
                                    <p:cond delay="50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0" presetClass="entr" presetSubtype="0" fill="hold" grpId="0" nodeType="withEffect">
                                  <p:stCondLst>
                                    <p:cond delay="650"/>
                                  </p:stCondLst>
                                  <p:iterate type="lt">
                                    <p:tmPct val="10000"/>
                                  </p:iterate>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stCondLst>
                                            <p:cond delay="0"/>
                                          </p:stCondLst>
                                        </p:cTn>
                                        <p:tgtEl>
                                          <p:spTgt spid="14"/>
                                        </p:tgtEl>
                                      </p:cBhvr>
                                    </p:animEffect>
                                    <p:anim to="" calcmode="lin" valueType="num">
                                      <p:cBhvr>
                                        <p:cTn id="5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60" fill="hold">
                            <p:stCondLst>
                              <p:cond delay="1550"/>
                            </p:stCondLst>
                            <p:childTnLst>
                              <p:par>
                                <p:cTn id="61" presetID="26" presetClass="emph" presetSubtype="0" fill="hold" grpId="1" nodeType="afterEffect">
                                  <p:stCondLst>
                                    <p:cond delay="0"/>
                                  </p:stCondLst>
                                  <p:iterate type="lt">
                                    <p:tmPct val="0"/>
                                  </p:iterate>
                                  <p:childTnLst>
                                    <p:animEffect transition="out" filter="fade">
                                      <p:cBhvr>
                                        <p:cTn id="62" dur="500" tmFilter="0, 0; .2, .5; .8, .5; 1, 0"/>
                                        <p:tgtEl>
                                          <p:spTgt spid="14"/>
                                        </p:tgtEl>
                                      </p:cBhvr>
                                    </p:animEffect>
                                    <p:animScale>
                                      <p:cBhvr>
                                        <p:cTn id="63" dur="250" autoRev="1" fill="hold"/>
                                        <p:tgtEl>
                                          <p:spTgt spid="14"/>
                                        </p:tgtEl>
                                      </p:cBhvr>
                                      <p:by x="105000" y="105000"/>
                                    </p:animScale>
                                  </p:childTnLst>
                                </p:cTn>
                              </p:par>
                              <p:par>
                                <p:cTn id="64" presetID="0" presetClass="entr" presetSubtype="0" fill="hold" grpId="0" nodeType="withEffect">
                                  <p:stCondLst>
                                    <p:cond delay="0"/>
                                  </p:stCondLst>
                                  <p:iterate type="lt">
                                    <p:tmPct val="10000"/>
                                  </p:iterate>
                                  <p:childTnLst>
                                    <p:set>
                                      <p:cBhvr>
                                        <p:cTn id="65" dur="1" fill="hold">
                                          <p:stCondLst>
                                            <p:cond delay="0"/>
                                          </p:stCondLst>
                                        </p:cTn>
                                        <p:tgtEl>
                                          <p:spTgt spid="15"/>
                                        </p:tgtEl>
                                        <p:attrNameLst>
                                          <p:attrName>style.visibility</p:attrName>
                                        </p:attrNameLst>
                                      </p:cBhvr>
                                      <p:to>
                                        <p:strVal val="visible"/>
                                      </p:to>
                                    </p:set>
                                    <p:animEffect transition="in" filter="dissolve">
                                      <p:cBhvr>
                                        <p:cTn id="66" dur="500">
                                          <p:stCondLst>
                                            <p:cond delay="0"/>
                                          </p:stCondLst>
                                        </p:cTn>
                                        <p:tgtEl>
                                          <p:spTgt spid="15"/>
                                        </p:tgtEl>
                                      </p:cBhvr>
                                    </p:animEffect>
                                    <p:anim to="" calcmode="lin" valueType="num">
                                      <p:cBhvr>
                                        <p:cTn id="6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69" fill="hold">
                            <p:stCondLst>
                              <p:cond delay="2300"/>
                            </p:stCondLst>
                            <p:childTnLst>
                              <p:par>
                                <p:cTn id="70" presetID="26" presetClass="emph" presetSubtype="0" fill="hold" grpId="1" nodeType="afterEffect">
                                  <p:stCondLst>
                                    <p:cond delay="0"/>
                                  </p:stCondLst>
                                  <p:iterate type="lt">
                                    <p:tmPct val="0"/>
                                  </p:iterate>
                                  <p:childTnLst>
                                    <p:animEffect transition="out" filter="fade">
                                      <p:cBhvr>
                                        <p:cTn id="71" dur="500" tmFilter="0, 0; .2, .5; .8, .5; 1, 0"/>
                                        <p:tgtEl>
                                          <p:spTgt spid="15"/>
                                        </p:tgtEl>
                                      </p:cBhvr>
                                    </p:animEffect>
                                    <p:animScale>
                                      <p:cBhvr>
                                        <p:cTn id="72" dur="250" autoRev="1" fill="hold"/>
                                        <p:tgtEl>
                                          <p:spTgt spid="15"/>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dissolve">
                                      <p:cBhvr>
                                        <p:cTn id="77" dur="500">
                                          <p:stCondLst>
                                            <p:cond delay="0"/>
                                          </p:stCondLst>
                                        </p:cTn>
                                        <p:tgtEl>
                                          <p:spTgt spid="27"/>
                                        </p:tgtEl>
                                      </p:cBhvr>
                                    </p:animEffect>
                                    <p:anim to="" calcmode="lin" valueType="num">
                                      <p:cBhvr>
                                        <p:cTn id="78"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2" nodeType="clickEffect">
                                  <p:stCondLst>
                                    <p:cond delay="0"/>
                                  </p:stCondLst>
                                  <p:childTnLst>
                                    <p:animEffect transition="out" filter="barn(inVertical)">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par>
                                <p:cTn id="85" presetID="16" presetClass="exit" presetSubtype="21" fill="hold" grpId="2" nodeType="withEffect">
                                  <p:stCondLst>
                                    <p:cond delay="0"/>
                                  </p:stCondLst>
                                  <p:childTnLst>
                                    <p:animEffect transition="out" filter="barn(inVertical)">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16" presetClass="exit" presetSubtype="21" fill="hold" grpId="2" nodeType="withEffect">
                                  <p:stCondLst>
                                    <p:cond delay="0"/>
                                  </p:stCondLst>
                                  <p:childTnLst>
                                    <p:animEffect transition="out" filter="barn(inVertical)">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2" nodeType="withEffect">
                                  <p:stCondLst>
                                    <p:cond delay="0"/>
                                  </p:stCondLst>
                                  <p:iterate type="lt">
                                    <p:tmPct val="0"/>
                                  </p:iterate>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23" presetClass="exit" presetSubtype="16" fill="hold" grpId="3" nodeType="withEffect">
                                  <p:stCondLst>
                                    <p:cond delay="0"/>
                                  </p:stCondLst>
                                  <p:iterate type="lt">
                                    <p:tmPct val="0"/>
                                  </p:iterate>
                                  <p:childTnLst>
                                    <p:anim calcmode="lin" valueType="num">
                                      <p:cBhvr>
                                        <p:cTn id="98" dur="500"/>
                                        <p:tgtEl>
                                          <p:spTgt spid="14"/>
                                        </p:tgtEl>
                                        <p:attrNameLst>
                                          <p:attrName>ppt_w</p:attrName>
                                        </p:attrNameLst>
                                      </p:cBhvr>
                                      <p:tavLst>
                                        <p:tav tm="0">
                                          <p:val>
                                            <p:strVal val="ppt_w"/>
                                          </p:val>
                                        </p:tav>
                                        <p:tav tm="100000">
                                          <p:val>
                                            <p:strVal val="4*ppt_w"/>
                                          </p:val>
                                        </p:tav>
                                      </p:tavLst>
                                    </p:anim>
                                    <p:anim calcmode="lin" valueType="num">
                                      <p:cBhvr>
                                        <p:cTn id="99" dur="500"/>
                                        <p:tgtEl>
                                          <p:spTgt spid="14"/>
                                        </p:tgtEl>
                                        <p:attrNameLst>
                                          <p:attrName>ppt_h</p:attrName>
                                        </p:attrNameLst>
                                      </p:cBhvr>
                                      <p:tavLst>
                                        <p:tav tm="0">
                                          <p:val>
                                            <p:strVal val="ppt_h"/>
                                          </p:val>
                                        </p:tav>
                                        <p:tav tm="100000">
                                          <p:val>
                                            <p:strVal val="4*ppt_h"/>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16" fill="hold" grpId="3" nodeType="withEffect">
                                  <p:stCondLst>
                                    <p:cond delay="0"/>
                                  </p:stCondLst>
                                  <p:iterate type="lt">
                                    <p:tmPct val="0"/>
                                  </p:iterate>
                                  <p:childTnLst>
                                    <p:anim calcmode="lin" valueType="num">
                                      <p:cBhvr>
                                        <p:cTn id="102" dur="500"/>
                                        <p:tgtEl>
                                          <p:spTgt spid="15"/>
                                        </p:tgtEl>
                                        <p:attrNameLst>
                                          <p:attrName>ppt_w</p:attrName>
                                        </p:attrNameLst>
                                      </p:cBhvr>
                                      <p:tavLst>
                                        <p:tav tm="0">
                                          <p:val>
                                            <p:strVal val="ppt_w"/>
                                          </p:val>
                                        </p:tav>
                                        <p:tav tm="100000">
                                          <p:val>
                                            <p:strVal val="4*ppt_w"/>
                                          </p:val>
                                        </p:tav>
                                      </p:tavLst>
                                    </p:anim>
                                    <p:anim calcmode="lin" valueType="num">
                                      <p:cBhvr>
                                        <p:cTn id="103" dur="500"/>
                                        <p:tgtEl>
                                          <p:spTgt spid="15"/>
                                        </p:tgtEl>
                                        <p:attrNameLst>
                                          <p:attrName>ppt_h</p:attrName>
                                        </p:attrNameLst>
                                      </p:cBhvr>
                                      <p:tavLst>
                                        <p:tav tm="0">
                                          <p:val>
                                            <p:strVal val="ppt_h"/>
                                          </p:val>
                                        </p:tav>
                                        <p:tav tm="100000">
                                          <p:val>
                                            <p:strVal val="4*ppt_h"/>
                                          </p:val>
                                        </p:tav>
                                      </p:tavLst>
                                    </p:anim>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7"/>
                                        </p:tgtEl>
                                      </p:cBhvr>
                                    </p:animEffect>
                                    <p:set>
                                      <p:cBhvr>
                                        <p:cTn id="116" dur="1" fill="hold">
                                          <p:stCondLst>
                                            <p:cond delay="499"/>
                                          </p:stCondLst>
                                        </p:cTn>
                                        <p:tgtEl>
                                          <p:spTgt spid="27"/>
                                        </p:tgtEl>
                                        <p:attrNameLst>
                                          <p:attrName>style.visibility</p:attrName>
                                        </p:attrNameLst>
                                      </p:cBhvr>
                                      <p:to>
                                        <p:strVal val="hidden"/>
                                      </p:to>
                                    </p:set>
                                  </p:childTnLst>
                                </p:cTn>
                              </p:par>
                              <p:par>
                                <p:cTn id="117" presetID="22" presetClass="entr" presetSubtype="8" fill="hold" grpId="0" nodeType="withEffect">
                                  <p:stCondLst>
                                    <p:cond delay="400"/>
                                  </p:stCondLst>
                                  <p:childTnLst>
                                    <p:set>
                                      <p:cBhvr>
                                        <p:cTn id="118" dur="1" fill="hold">
                                          <p:stCondLst>
                                            <p:cond delay="0"/>
                                          </p:stCondLst>
                                        </p:cTn>
                                        <p:tgtEl>
                                          <p:spTgt spid="9"/>
                                        </p:tgtEl>
                                        <p:attrNameLst>
                                          <p:attrName>style.visibility</p:attrName>
                                        </p:attrNameLst>
                                      </p:cBhvr>
                                      <p:to>
                                        <p:strVal val="visible"/>
                                      </p:to>
                                    </p:set>
                                    <p:animEffect transition="in" filter="wipe(left)">
                                      <p:cBhvr>
                                        <p:cTn id="119" dur="500"/>
                                        <p:tgtEl>
                                          <p:spTgt spid="9"/>
                                        </p:tgtEl>
                                      </p:cBhvr>
                                    </p:animEffect>
                                  </p:childTnLst>
                                </p:cTn>
                              </p:par>
                              <p:par>
                                <p:cTn id="120" presetID="18" presetClass="emph" presetSubtype="0" fill="hold" grpId="1" nodeType="withEffect">
                                  <p:stCondLst>
                                    <p:cond delay="400"/>
                                  </p:stCondLst>
                                  <p:childTnLst>
                                    <p:set>
                                      <p:cBhvr override="childStyle">
                                        <p:cTn id="121" dur="500" fill="hold"/>
                                        <p:tgtEl>
                                          <p:spTgt spid="9"/>
                                        </p:tgtEl>
                                        <p:attrNameLst>
                                          <p:attrName>style.textDecorationUnderline</p:attrName>
                                        </p:attrNameLst>
                                      </p:cBhvr>
                                      <p:to>
                                        <p:strVal val="true"/>
                                      </p:to>
                                    </p:set>
                                  </p:childTnLst>
                                </p:cTn>
                              </p:par>
                              <p:par>
                                <p:cTn id="122" presetID="22" presetClass="entr" presetSubtype="8" fill="hold" grpId="0" nodeType="withEffect">
                                  <p:stCondLst>
                                    <p:cond delay="400"/>
                                  </p:stCondLst>
                                  <p:childTnLst>
                                    <p:set>
                                      <p:cBhvr>
                                        <p:cTn id="123" dur="1" fill="hold">
                                          <p:stCondLst>
                                            <p:cond delay="0"/>
                                          </p:stCondLst>
                                        </p:cTn>
                                        <p:tgtEl>
                                          <p:spTgt spid="22"/>
                                        </p:tgtEl>
                                        <p:attrNameLst>
                                          <p:attrName>style.visibility</p:attrName>
                                        </p:attrNameLst>
                                      </p:cBhvr>
                                      <p:to>
                                        <p:strVal val="visible"/>
                                      </p:to>
                                    </p:set>
                                    <p:animEffect transition="in" filter="wipe(left)">
                                      <p:cBhvr>
                                        <p:cTn id="124" dur="500"/>
                                        <p:tgtEl>
                                          <p:spTgt spid="22"/>
                                        </p:tgtEl>
                                      </p:cBhvr>
                                    </p:animEffect>
                                  </p:childTnLst>
                                </p:cTn>
                              </p:par>
                              <p:par>
                                <p:cTn id="125" presetID="22" presetClass="entr" presetSubtype="8" fill="hold" grpId="0" nodeType="withEffect">
                                  <p:stCondLst>
                                    <p:cond delay="800"/>
                                  </p:stCondLst>
                                  <p:childTnLst>
                                    <p:set>
                                      <p:cBhvr>
                                        <p:cTn id="126" dur="1" fill="hold">
                                          <p:stCondLst>
                                            <p:cond delay="0"/>
                                          </p:stCondLst>
                                        </p:cTn>
                                        <p:tgtEl>
                                          <p:spTgt spid="10"/>
                                        </p:tgtEl>
                                        <p:attrNameLst>
                                          <p:attrName>style.visibility</p:attrName>
                                        </p:attrNameLst>
                                      </p:cBhvr>
                                      <p:to>
                                        <p:strVal val="visible"/>
                                      </p:to>
                                    </p:set>
                                    <p:animEffect transition="in" filter="wipe(left)">
                                      <p:cBhvr>
                                        <p:cTn id="127" dur="500"/>
                                        <p:tgtEl>
                                          <p:spTgt spid="10"/>
                                        </p:tgtEl>
                                      </p:cBhvr>
                                    </p:animEffect>
                                  </p:childTnLst>
                                </p:cTn>
                              </p:par>
                              <p:par>
                                <p:cTn id="128" presetID="18" presetClass="emph" presetSubtype="0" fill="hold" grpId="1" nodeType="withEffect">
                                  <p:stCondLst>
                                    <p:cond delay="800"/>
                                  </p:stCondLst>
                                  <p:childTnLst>
                                    <p:set>
                                      <p:cBhvr override="childStyle">
                                        <p:cTn id="129" dur="500" fill="hold"/>
                                        <p:tgtEl>
                                          <p:spTgt spid="10"/>
                                        </p:tgtEl>
                                        <p:attrNameLst>
                                          <p:attrName>style.textDecorationUnderline</p:attrName>
                                        </p:attrNameLst>
                                      </p:cBhvr>
                                      <p:to>
                                        <p:strVal val="true"/>
                                      </p:to>
                                    </p:set>
                                  </p:childTnLst>
                                </p:cTn>
                              </p:par>
                              <p:par>
                                <p:cTn id="130" presetID="22" presetClass="entr" presetSubtype="8" fill="hold" grpId="0" nodeType="withEffect">
                                  <p:stCondLst>
                                    <p:cond delay="800"/>
                                  </p:stCondLst>
                                  <p:childTnLst>
                                    <p:set>
                                      <p:cBhvr>
                                        <p:cTn id="131" dur="1" fill="hold">
                                          <p:stCondLst>
                                            <p:cond delay="0"/>
                                          </p:stCondLst>
                                        </p:cTn>
                                        <p:tgtEl>
                                          <p:spTgt spid="23"/>
                                        </p:tgtEl>
                                        <p:attrNameLst>
                                          <p:attrName>style.visibility</p:attrName>
                                        </p:attrNameLst>
                                      </p:cBhvr>
                                      <p:to>
                                        <p:strVal val="visible"/>
                                      </p:to>
                                    </p:set>
                                    <p:animEffect transition="in" filter="wipe(left)">
                                      <p:cBhvr>
                                        <p:cTn id="132" dur="500"/>
                                        <p:tgtEl>
                                          <p:spTgt spid="2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1"/>
                                        </p:tgtEl>
                                        <p:attrNameLst>
                                          <p:attrName>style.visibility</p:attrName>
                                        </p:attrNameLst>
                                      </p:cBhvr>
                                      <p:to>
                                        <p:strVal val="visible"/>
                                      </p:to>
                                    </p:set>
                                    <p:animEffect transition="in" filter="wipe(left)">
                                      <p:cBhvr>
                                        <p:cTn id="137" dur="500"/>
                                        <p:tgtEl>
                                          <p:spTgt spid="11"/>
                                        </p:tgtEl>
                                      </p:cBhvr>
                                    </p:animEffect>
                                  </p:childTnLst>
                                </p:cTn>
                              </p:par>
                              <p:par>
                                <p:cTn id="138" presetID="18" presetClass="emph" presetSubtype="0" fill="hold" grpId="1" nodeType="withEffect">
                                  <p:stCondLst>
                                    <p:cond delay="0"/>
                                  </p:stCondLst>
                                  <p:childTnLst>
                                    <p:set>
                                      <p:cBhvr override="childStyle">
                                        <p:cTn id="139" dur="500" fill="hold"/>
                                        <p:tgtEl>
                                          <p:spTgt spid="11"/>
                                        </p:tgtEl>
                                        <p:attrNameLst>
                                          <p:attrName>style.textDecorationUnderline</p:attrName>
                                        </p:attrNameLst>
                                      </p:cBhvr>
                                      <p:to>
                                        <p:strVal val="true"/>
                                      </p:to>
                                    </p:set>
                                  </p:childTnLst>
                                </p:cTn>
                              </p:par>
                              <p:par>
                                <p:cTn id="140" presetID="22" presetClass="entr" presetSubtype="8"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wipe(left)">
                                      <p:cBhvr>
                                        <p:cTn id="142" dur="500"/>
                                        <p:tgtEl>
                                          <p:spTgt spid="24"/>
                                        </p:tgtEl>
                                      </p:cBhvr>
                                    </p:animEffect>
                                  </p:childTnLst>
                                </p:cTn>
                              </p:par>
                              <p:par>
                                <p:cTn id="143" presetID="22" presetClass="entr" presetSubtype="8" fill="hold" grpId="0" nodeType="withEffect">
                                  <p:stCondLst>
                                    <p:cond delay="400"/>
                                  </p:stCondLst>
                                  <p:childTnLst>
                                    <p:set>
                                      <p:cBhvr>
                                        <p:cTn id="144" dur="1" fill="hold">
                                          <p:stCondLst>
                                            <p:cond delay="0"/>
                                          </p:stCondLst>
                                        </p:cTn>
                                        <p:tgtEl>
                                          <p:spTgt spid="12"/>
                                        </p:tgtEl>
                                        <p:attrNameLst>
                                          <p:attrName>style.visibility</p:attrName>
                                        </p:attrNameLst>
                                      </p:cBhvr>
                                      <p:to>
                                        <p:strVal val="visible"/>
                                      </p:to>
                                    </p:set>
                                    <p:animEffect transition="in" filter="wipe(left)">
                                      <p:cBhvr>
                                        <p:cTn id="145" dur="500"/>
                                        <p:tgtEl>
                                          <p:spTgt spid="12"/>
                                        </p:tgtEl>
                                      </p:cBhvr>
                                    </p:animEffect>
                                  </p:childTnLst>
                                </p:cTn>
                              </p:par>
                              <p:par>
                                <p:cTn id="146" presetID="18" presetClass="emph" presetSubtype="0" fill="hold" grpId="1" nodeType="withEffect">
                                  <p:stCondLst>
                                    <p:cond delay="400"/>
                                  </p:stCondLst>
                                  <p:childTnLst>
                                    <p:set>
                                      <p:cBhvr override="childStyle">
                                        <p:cTn id="147" dur="500" fill="hold"/>
                                        <p:tgtEl>
                                          <p:spTgt spid="12"/>
                                        </p:tgtEl>
                                        <p:attrNameLst>
                                          <p:attrName>style.textDecorationUnderline</p:attrName>
                                        </p:attrNameLst>
                                      </p:cBhvr>
                                      <p:to>
                                        <p:strVal val="true"/>
                                      </p:to>
                                    </p:set>
                                  </p:childTnLst>
                                </p:cTn>
                              </p:par>
                              <p:par>
                                <p:cTn id="148" presetID="22" presetClass="entr" presetSubtype="8" fill="hold" grpId="0" nodeType="withEffect">
                                  <p:stCondLst>
                                    <p:cond delay="400"/>
                                  </p:stCondLst>
                                  <p:childTnLst>
                                    <p:set>
                                      <p:cBhvr>
                                        <p:cTn id="149" dur="1" fill="hold">
                                          <p:stCondLst>
                                            <p:cond delay="0"/>
                                          </p:stCondLst>
                                        </p:cTn>
                                        <p:tgtEl>
                                          <p:spTgt spid="25"/>
                                        </p:tgtEl>
                                        <p:attrNameLst>
                                          <p:attrName>style.visibility</p:attrName>
                                        </p:attrNameLst>
                                      </p:cBhvr>
                                      <p:to>
                                        <p:strVal val="visible"/>
                                      </p:to>
                                    </p:set>
                                    <p:animEffect transition="in" filter="wipe(left)">
                                      <p:cBhvr>
                                        <p:cTn id="150" dur="500"/>
                                        <p:tgtEl>
                                          <p:spTgt spid="25"/>
                                        </p:tgtEl>
                                      </p:cBhvr>
                                    </p:animEffect>
                                  </p:childTnLst>
                                </p:cTn>
                              </p:par>
                              <p:par>
                                <p:cTn id="151" presetID="22" presetClass="entr" presetSubtype="8" fill="hold" grpId="0" nodeType="withEffect">
                                  <p:stCondLst>
                                    <p:cond delay="800"/>
                                  </p:stCondLst>
                                  <p:childTnLst>
                                    <p:set>
                                      <p:cBhvr>
                                        <p:cTn id="152" dur="1" fill="hold">
                                          <p:stCondLst>
                                            <p:cond delay="0"/>
                                          </p:stCondLst>
                                        </p:cTn>
                                        <p:tgtEl>
                                          <p:spTgt spid="13"/>
                                        </p:tgtEl>
                                        <p:attrNameLst>
                                          <p:attrName>style.visibility</p:attrName>
                                        </p:attrNameLst>
                                      </p:cBhvr>
                                      <p:to>
                                        <p:strVal val="visible"/>
                                      </p:to>
                                    </p:set>
                                    <p:animEffect transition="in" filter="wipe(left)">
                                      <p:cBhvr>
                                        <p:cTn id="153" dur="500"/>
                                        <p:tgtEl>
                                          <p:spTgt spid="13"/>
                                        </p:tgtEl>
                                      </p:cBhvr>
                                    </p:animEffect>
                                  </p:childTnLst>
                                </p:cTn>
                              </p:par>
                              <p:par>
                                <p:cTn id="154" presetID="18" presetClass="emph" presetSubtype="0" fill="hold" grpId="1" nodeType="withEffect">
                                  <p:stCondLst>
                                    <p:cond delay="800"/>
                                  </p:stCondLst>
                                  <p:childTnLst>
                                    <p:set>
                                      <p:cBhvr override="childStyle">
                                        <p:cTn id="155" dur="500" fill="hold"/>
                                        <p:tgtEl>
                                          <p:spTgt spid="13"/>
                                        </p:tgtEl>
                                        <p:attrNameLst>
                                          <p:attrName>style.textDecorationUnderline</p:attrName>
                                        </p:attrNameLst>
                                      </p:cBhvr>
                                      <p:to>
                                        <p:strVal val="true"/>
                                      </p:to>
                                    </p:set>
                                  </p:childTnLst>
                                </p:cTn>
                              </p:par>
                              <p:par>
                                <p:cTn id="156" presetID="22" presetClass="entr" presetSubtype="8" fill="hold" grpId="0" nodeType="withEffect">
                                  <p:stCondLst>
                                    <p:cond delay="800"/>
                                  </p:stCondLst>
                                  <p:childTnLst>
                                    <p:set>
                                      <p:cBhvr>
                                        <p:cTn id="157" dur="1" fill="hold">
                                          <p:stCondLst>
                                            <p:cond delay="0"/>
                                          </p:stCondLst>
                                        </p:cTn>
                                        <p:tgtEl>
                                          <p:spTgt spid="26"/>
                                        </p:tgtEl>
                                        <p:attrNameLst>
                                          <p:attrName>style.visibility</p:attrName>
                                        </p:attrNameLst>
                                      </p:cBhvr>
                                      <p:to>
                                        <p:strVal val="visible"/>
                                      </p:to>
                                    </p:set>
                                    <p:animEffect transition="in" filter="wipe(left)">
                                      <p:cBhvr>
                                        <p:cTn id="158" dur="500"/>
                                        <p:tgtEl>
                                          <p:spTgt spid="2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6"/>
                                        </p:tgtEl>
                                        <p:attrNameLst>
                                          <p:attrName>style.visibility</p:attrName>
                                        </p:attrNameLst>
                                      </p:cBhvr>
                                      <p:to>
                                        <p:strVal val="visible"/>
                                      </p:to>
                                    </p:set>
                                    <p:animEffect transition="in" filter="fade">
                                      <p:cBhvr>
                                        <p:cTn id="163" dur="250"/>
                                        <p:tgtEl>
                                          <p:spTgt spid="16"/>
                                        </p:tgtEl>
                                      </p:cBhvr>
                                    </p:animEffect>
                                  </p:childTnLst>
                                </p:cTn>
                              </p:par>
                              <p:par>
                                <p:cTn id="164" presetID="42" presetClass="path" presetSubtype="0" accel="50000" decel="50000" fill="hold" grpId="1" nodeType="withEffect">
                                  <p:stCondLst>
                                    <p:cond delay="0"/>
                                  </p:stCondLst>
                                  <p:childTnLst>
                                    <p:animMotion origin="layout" path="M -8.33333E-7 1.85185E-6 L -0.13906 0.39143 " pathEditMode="relative" rAng="0" ptsTypes="AA">
                                      <p:cBhvr>
                                        <p:cTn id="165" dur="2000" fill="hold"/>
                                        <p:tgtEl>
                                          <p:spTgt spid="16"/>
                                        </p:tgtEl>
                                        <p:attrNameLst>
                                          <p:attrName>ppt_x</p:attrName>
                                          <p:attrName>ppt_y</p:attrName>
                                        </p:attrNameLst>
                                      </p:cBhvr>
                                      <p:rCtr x="-6962" y="19560"/>
                                    </p:animMotion>
                                  </p:childTnLst>
                                </p:cTn>
                              </p:par>
                              <p:par>
                                <p:cTn id="166" presetID="10" presetClass="exit" presetSubtype="0" fill="hold" grpId="1" nodeType="withEffect">
                                  <p:stCondLst>
                                    <p:cond delay="0"/>
                                  </p:stCondLst>
                                  <p:childTnLst>
                                    <p:animEffect transition="out" filter="fade">
                                      <p:cBhvr>
                                        <p:cTn id="167" dur="1250"/>
                                        <p:tgtEl>
                                          <p:spTgt spid="3074"/>
                                        </p:tgtEl>
                                      </p:cBhvr>
                                    </p:animEffect>
                                    <p:set>
                                      <p:cBhvr>
                                        <p:cTn id="168" dur="1" fill="hold">
                                          <p:stCondLst>
                                            <p:cond delay="1249"/>
                                          </p:stCondLst>
                                        </p:cTn>
                                        <p:tgtEl>
                                          <p:spTgt spid="3074"/>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9"/>
                                        </p:tgtEl>
                                      </p:cBhvr>
                                    </p:animEffect>
                                    <p:set>
                                      <p:cBhvr>
                                        <p:cTn id="171" dur="1" fill="hold">
                                          <p:stCondLst>
                                            <p:cond delay="499"/>
                                          </p:stCondLst>
                                        </p:cTn>
                                        <p:tgtEl>
                                          <p:spTgt spid="9"/>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11"/>
                                        </p:tgtEl>
                                      </p:cBhvr>
                                    </p:animEffect>
                                    <p:set>
                                      <p:cBhvr>
                                        <p:cTn id="177" dur="1" fill="hold">
                                          <p:stCondLst>
                                            <p:cond delay="499"/>
                                          </p:stCondLst>
                                        </p:cTn>
                                        <p:tgtEl>
                                          <p:spTgt spid="11"/>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12"/>
                                        </p:tgtEl>
                                      </p:cBhvr>
                                    </p:animEffect>
                                    <p:set>
                                      <p:cBhvr>
                                        <p:cTn id="180" dur="1" fill="hold">
                                          <p:stCondLst>
                                            <p:cond delay="499"/>
                                          </p:stCondLst>
                                        </p:cTn>
                                        <p:tgtEl>
                                          <p:spTgt spid="12"/>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2"/>
                                        </p:tgtEl>
                                      </p:cBhvr>
                                    </p:animEffect>
                                    <p:set>
                                      <p:cBhvr>
                                        <p:cTn id="186" dur="1" fill="hold">
                                          <p:stCondLst>
                                            <p:cond delay="499"/>
                                          </p:stCondLst>
                                        </p:cTn>
                                        <p:tgtEl>
                                          <p:spTgt spid="22"/>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
                                        </p:tgtEl>
                                      </p:cBhvr>
                                    </p:animEffect>
                                    <p:set>
                                      <p:cBhvr>
                                        <p:cTn id="189" dur="1" fill="hold">
                                          <p:stCondLst>
                                            <p:cond delay="499"/>
                                          </p:stCondLst>
                                        </p:cTn>
                                        <p:tgtEl>
                                          <p:spTgt spid="2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24"/>
                                        </p:tgtEl>
                                      </p:cBhvr>
                                    </p:animEffect>
                                    <p:set>
                                      <p:cBhvr>
                                        <p:cTn id="192" dur="1" fill="hold">
                                          <p:stCondLst>
                                            <p:cond delay="499"/>
                                          </p:stCondLst>
                                        </p:cTn>
                                        <p:tgtEl>
                                          <p:spTgt spid="24"/>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25"/>
                                        </p:tgtEl>
                                      </p:cBhvr>
                                    </p:animEffect>
                                    <p:set>
                                      <p:cBhvr>
                                        <p:cTn id="195" dur="1" fill="hold">
                                          <p:stCondLst>
                                            <p:cond delay="499"/>
                                          </p:stCondLst>
                                        </p:cTn>
                                        <p:tgtEl>
                                          <p:spTgt spid="2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26"/>
                                        </p:tgtEl>
                                      </p:cBhvr>
                                    </p:animEffect>
                                    <p:set>
                                      <p:cBhvr>
                                        <p:cTn id="19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3074" grpId="0"/>
      <p:bldP spid="3074"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14" grpId="0"/>
      <p:bldP spid="14" grpId="1"/>
      <p:bldP spid="14" grpId="2"/>
      <p:bldP spid="14" grpId="3"/>
      <p:bldP spid="15" grpId="0"/>
      <p:bldP spid="15" grpId="1"/>
      <p:bldP spid="15" grpId="2"/>
      <p:bldP spid="15" grpId="3"/>
      <p:bldP spid="16" grpId="0"/>
      <p:bldP spid="16" grpId="1"/>
      <p:bldP spid="18" grpId="0"/>
      <p:bldP spid="27" grpId="0" animBg="1"/>
      <p:bldP spid="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BC6C5-3D13-4913-AACA-0C48E50979C5}"/>
              </a:ext>
            </a:extLst>
          </p:cNvPr>
          <p:cNvPicPr>
            <a:picLocks noChangeAspect="1"/>
          </p:cNvPicPr>
          <p:nvPr/>
        </p:nvPicPr>
        <p:blipFill rotWithShape="1">
          <a:blip r:embed="rId3">
            <a:extLst>
              <a:ext uri="{28A0092B-C50C-407E-A947-70E740481C1C}">
                <a14:useLocalDpi xmlns:a14="http://schemas.microsoft.com/office/drawing/2010/main" val="0"/>
              </a:ext>
            </a:extLst>
          </a:blip>
          <a:srcRect l="20098" r="21170"/>
          <a:stretch/>
        </p:blipFill>
        <p:spPr>
          <a:xfrm>
            <a:off x="1" y="0"/>
            <a:ext cx="9144000" cy="6858000"/>
          </a:xfrm>
          <a:prstGeom prst="rect">
            <a:avLst/>
          </a:prstGeom>
        </p:spPr>
      </p:pic>
      <p:sp>
        <p:nvSpPr>
          <p:cNvPr id="4" name="Title 1">
            <a:extLst>
              <a:ext uri="{FF2B5EF4-FFF2-40B4-BE49-F238E27FC236}">
                <a16:creationId xmlns:a16="http://schemas.microsoft.com/office/drawing/2014/main" id="{05F2D72C-AC97-4017-A435-07D9716F6825}"/>
              </a:ext>
            </a:extLst>
          </p:cNvPr>
          <p:cNvSpPr txBox="1">
            <a:spLocks/>
          </p:cNvSpPr>
          <p:nvPr/>
        </p:nvSpPr>
        <p:spPr>
          <a:xfrm>
            <a:off x="248443" y="2394744"/>
            <a:ext cx="2480631" cy="782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reminder</a:t>
            </a:r>
          </a:p>
        </p:txBody>
      </p:sp>
      <p:sp>
        <p:nvSpPr>
          <p:cNvPr id="5" name="Title 1">
            <a:extLst>
              <a:ext uri="{FF2B5EF4-FFF2-40B4-BE49-F238E27FC236}">
                <a16:creationId xmlns:a16="http://schemas.microsoft.com/office/drawing/2014/main" id="{AB416287-03B0-4A18-89BE-2BCFA8C4CC13}"/>
              </a:ext>
            </a:extLst>
          </p:cNvPr>
          <p:cNvSpPr txBox="1">
            <a:spLocks/>
          </p:cNvSpPr>
          <p:nvPr/>
        </p:nvSpPr>
        <p:spPr>
          <a:xfrm>
            <a:off x="6026149" y="2326481"/>
            <a:ext cx="28870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mindful</a:t>
            </a:r>
          </a:p>
        </p:txBody>
      </p:sp>
      <p:sp>
        <p:nvSpPr>
          <p:cNvPr id="6" name="Title 1">
            <a:extLst>
              <a:ext uri="{FF2B5EF4-FFF2-40B4-BE49-F238E27FC236}">
                <a16:creationId xmlns:a16="http://schemas.microsoft.com/office/drawing/2014/main" id="{EAA31A47-4BA6-4E04-90FD-8D98F7864E4C}"/>
              </a:ext>
            </a:extLst>
          </p:cNvPr>
          <p:cNvSpPr txBox="1">
            <a:spLocks/>
          </p:cNvSpPr>
          <p:nvPr/>
        </p:nvSpPr>
        <p:spPr>
          <a:xfrm>
            <a:off x="540180" y="3090069"/>
            <a:ext cx="3444608"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the words</a:t>
            </a:r>
          </a:p>
        </p:txBody>
      </p:sp>
      <p:sp>
        <p:nvSpPr>
          <p:cNvPr id="9" name="Rectangle 2">
            <a:extLst>
              <a:ext uri="{FF2B5EF4-FFF2-40B4-BE49-F238E27FC236}">
                <a16:creationId xmlns:a16="http://schemas.microsoft.com/office/drawing/2014/main" id="{3E251CC4-058E-40A2-9E1B-75A20C6662E8}"/>
              </a:ext>
            </a:extLst>
          </p:cNvPr>
          <p:cNvSpPr txBox="1">
            <a:spLocks noChangeArrowheads="1"/>
          </p:cNvSpPr>
          <p:nvPr/>
        </p:nvSpPr>
        <p:spPr bwMode="auto">
          <a:xfrm>
            <a:off x="3224498" y="1781066"/>
            <a:ext cx="311163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pure minds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04800"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I now write to you this second epistle (in both of which I stir up your pure minds by way of reminder), that you may be mindful of the words which were spoken before by the holy prophets, and   of the commandment of us, the apostles of the Lord and Savior,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943F573A-56E2-442D-A1C7-3C6A3DFE96D5}"/>
              </a:ext>
            </a:extLst>
          </p:cNvPr>
          <p:cNvSpPr txBox="1">
            <a:spLocks noChangeArrowheads="1"/>
          </p:cNvSpPr>
          <p:nvPr/>
        </p:nvSpPr>
        <p:spPr bwMode="auto">
          <a:xfrm>
            <a:off x="220203" y="2397147"/>
            <a:ext cx="25326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reminder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06B1CB2-0A9B-45B5-B242-A7AE1E565E0A}"/>
              </a:ext>
            </a:extLst>
          </p:cNvPr>
          <p:cNvSpPr txBox="1">
            <a:spLocks noChangeArrowheads="1"/>
          </p:cNvSpPr>
          <p:nvPr/>
        </p:nvSpPr>
        <p:spPr bwMode="auto">
          <a:xfrm>
            <a:off x="6059154" y="2394891"/>
            <a:ext cx="28308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mindful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1F48F9E-72B5-4342-A571-1390A8290695}"/>
              </a:ext>
            </a:extLst>
          </p:cNvPr>
          <p:cNvSpPr txBox="1">
            <a:spLocks noChangeArrowheads="1"/>
          </p:cNvSpPr>
          <p:nvPr/>
        </p:nvSpPr>
        <p:spPr bwMode="auto">
          <a:xfrm>
            <a:off x="565483" y="3061264"/>
            <a:ext cx="33929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of the words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4DC47F9-FD5C-4C55-9AA7-766DA381CB76}"/>
              </a:ext>
            </a:extLst>
          </p:cNvPr>
          <p:cNvSpPr txBox="1">
            <a:spLocks noChangeArrowheads="1"/>
          </p:cNvSpPr>
          <p:nvPr/>
        </p:nvSpPr>
        <p:spPr bwMode="auto">
          <a:xfrm>
            <a:off x="4025616" y="5081624"/>
            <a:ext cx="141544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7B6EDE9-7459-4D05-B052-28DA9D1C69B2}"/>
              </a:ext>
            </a:extLst>
          </p:cNvPr>
          <p:cNvSpPr txBox="1">
            <a:spLocks noChangeArrowheads="1"/>
          </p:cNvSpPr>
          <p:nvPr/>
        </p:nvSpPr>
        <p:spPr bwMode="auto">
          <a:xfrm rot="-120000">
            <a:off x="2857276" y="3313286"/>
            <a:ext cx="4363590" cy="99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words</a:t>
            </a:r>
            <a:endParaRPr lang="en-US" altLang="en-US" sz="7200" b="1" i="1" kern="0" dirty="0">
              <a:ln w="285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5340531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2000" fill="hold"/>
                                        <p:tgtEl>
                                          <p:spTgt spid="8"/>
                                        </p:tgtEl>
                                      </p:cBhvr>
                                      <p:by x="61000" y="61000"/>
                                    </p:animScale>
                                  </p:childTnLst>
                                </p:cTn>
                              </p:par>
                              <p:par>
                                <p:cTn id="13" presetID="8" presetClass="emph" presetSubtype="0" fill="hold" grpId="3" nodeType="withEffect">
                                  <p:stCondLst>
                                    <p:cond delay="0"/>
                                  </p:stCondLst>
                                  <p:childTnLst>
                                    <p:animRot by="120000">
                                      <p:cBhvr>
                                        <p:cTn id="14" dur="2000" fill="hold"/>
                                        <p:tgtEl>
                                          <p:spTgt spid="8"/>
                                        </p:tgtEl>
                                        <p:attrNameLst>
                                          <p:attrName>r</p:attrName>
                                        </p:attrNameLst>
                                      </p:cBhvr>
                                    </p:animRot>
                                  </p:childTnLst>
                                </p:cTn>
                              </p:par>
                              <p:par>
                                <p:cTn id="15" presetID="42" presetClass="path" presetSubtype="0" accel="50000" decel="50000" fill="hold" grpId="1" nodeType="withEffect">
                                  <p:stCondLst>
                                    <p:cond delay="0"/>
                                  </p:stCondLst>
                                  <p:childTnLst>
                                    <p:animMotion origin="layout" path="M -1.66667E-6 2.96296E-6 L -0.27101 -0.05232 " pathEditMode="relative" rAng="0" ptsTypes="AA">
                                      <p:cBhvr>
                                        <p:cTn id="16" dur="2000" fill="hold"/>
                                        <p:tgtEl>
                                          <p:spTgt spid="8"/>
                                        </p:tgtEl>
                                        <p:attrNameLst>
                                          <p:attrName>ppt_x</p:attrName>
                                          <p:attrName>ppt_y</p:attrName>
                                        </p:attrNameLst>
                                      </p:cBhvr>
                                      <p:rCtr x="-13559" y="-2616"/>
                                    </p:animMotion>
                                  </p:childTnLst>
                                </p:cTn>
                              </p:par>
                              <p:par>
                                <p:cTn id="17" presetID="17" presetClass="entr" presetSubtype="8" fill="hold" grpId="0" nodeType="withEffect">
                                  <p:stCondLst>
                                    <p:cond delay="17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ppt_x</p:attrName>
                                        </p:attrNameLst>
                                      </p:cBhvr>
                                      <p:tavLst>
                                        <p:tav tm="0">
                                          <p:val>
                                            <p:strVal val="#ppt_x-#ppt_w/2"/>
                                          </p:val>
                                        </p:tav>
                                        <p:tav tm="100000">
                                          <p:val>
                                            <p:strVal val="#ppt_x"/>
                                          </p:val>
                                        </p:tav>
                                      </p:tavLst>
                                    </p:anim>
                                    <p:anim calcmode="lin" valueType="num">
                                      <p:cBhvr>
                                        <p:cTn id="20" dur="500" fill="hold"/>
                                        <p:tgtEl>
                                          <p:spTgt spid="3074"/>
                                        </p:tgtEl>
                                        <p:attrNameLst>
                                          <p:attrName>ppt_y</p:attrName>
                                        </p:attrNameLst>
                                      </p:cBhvr>
                                      <p:tavLst>
                                        <p:tav tm="0">
                                          <p:val>
                                            <p:strVal val="#ppt_y"/>
                                          </p:val>
                                        </p:tav>
                                        <p:tav tm="100000">
                                          <p:val>
                                            <p:strVal val="#ppt_y"/>
                                          </p:val>
                                        </p:tav>
                                      </p:tavLst>
                                    </p:anim>
                                    <p:anim calcmode="lin" valueType="num">
                                      <p:cBhvr>
                                        <p:cTn id="21" dur="500" fill="hold"/>
                                        <p:tgtEl>
                                          <p:spTgt spid="3074"/>
                                        </p:tgtEl>
                                        <p:attrNameLst>
                                          <p:attrName>ppt_w</p:attrName>
                                        </p:attrNameLst>
                                      </p:cBhvr>
                                      <p:tavLst>
                                        <p:tav tm="0">
                                          <p:val>
                                            <p:fltVal val="0"/>
                                          </p:val>
                                        </p:tav>
                                        <p:tav tm="100000">
                                          <p:val>
                                            <p:strVal val="#ppt_w"/>
                                          </p:val>
                                        </p:tav>
                                      </p:tavLst>
                                    </p:anim>
                                    <p:anim calcmode="lin" valueType="num">
                                      <p:cBhvr>
                                        <p:cTn id="22" dur="500" fill="hold"/>
                                        <p:tgtEl>
                                          <p:spTgt spid="3074"/>
                                        </p:tgtEl>
                                        <p:attrNameLst>
                                          <p:attrName>ppt_h</p:attrName>
                                        </p:attrNameLst>
                                      </p:cBhvr>
                                      <p:tavLst>
                                        <p:tav tm="0">
                                          <p:val>
                                            <p:strVal val="#ppt_h"/>
                                          </p:val>
                                        </p:tav>
                                        <p:tav tm="100000">
                                          <p:val>
                                            <p:strVal val="#ppt_h"/>
                                          </p:val>
                                        </p:tav>
                                      </p:tavLst>
                                    </p:anim>
                                  </p:childTnLst>
                                </p:cTn>
                              </p:par>
                            </p:childTnLst>
                          </p:cTn>
                        </p:par>
                        <p:par>
                          <p:cTn id="23" fill="hold">
                            <p:stCondLst>
                              <p:cond delay="2250"/>
                            </p:stCondLst>
                            <p:childTnLst>
                              <p:par>
                                <p:cTn id="24" presetID="10" presetClass="exit" presetSubtype="0" fill="hold" grpId="0" nodeType="afterEffect">
                                  <p:stCondLst>
                                    <p:cond delay="0"/>
                                  </p:stCondLst>
                                  <p:childTnLst>
                                    <p:animEffect transition="out" filter="fade">
                                      <p:cBhvr>
                                        <p:cTn id="25" dur="250"/>
                                        <p:tgtEl>
                                          <p:spTgt spid="7"/>
                                        </p:tgtEl>
                                      </p:cBhvr>
                                    </p:animEffect>
                                    <p:set>
                                      <p:cBhvr>
                                        <p:cTn id="26" dur="1" fill="hold">
                                          <p:stCondLst>
                                            <p:cond delay="249"/>
                                          </p:stCondLst>
                                        </p:cTn>
                                        <p:tgtEl>
                                          <p:spTgt spid="7"/>
                                        </p:tgtEl>
                                        <p:attrNameLst>
                                          <p:attrName>style.visibility</p:attrName>
                                        </p:attrNameLst>
                                      </p:cBhvr>
                                      <p:to>
                                        <p:strVal val="hidden"/>
                                      </p:to>
                                    </p:set>
                                  </p:childTnLst>
                                </p:cTn>
                              </p:par>
                              <p:par>
                                <p:cTn id="27" presetID="10" presetClass="exit" presetSubtype="0" fill="hold" grpId="4" nodeType="withEffect">
                                  <p:stCondLst>
                                    <p:cond delay="0"/>
                                  </p:stCondLst>
                                  <p:childTnLst>
                                    <p:animEffect transition="out" filter="fade">
                                      <p:cBhvr>
                                        <p:cTn id="28" dur="250"/>
                                        <p:tgtEl>
                                          <p:spTgt spid="8"/>
                                        </p:tgtEl>
                                      </p:cBhvr>
                                    </p:animEffect>
                                    <p:set>
                                      <p:cBhvr>
                                        <p:cTn id="29" dur="1" fill="hold">
                                          <p:stCondLst>
                                            <p:cond delay="24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8" presetClass="emph" presetSubtype="0" fill="hold" grpId="1" nodeType="withEffect">
                                  <p:stCondLst>
                                    <p:cond delay="0"/>
                                  </p:stCondLst>
                                  <p:childTnLst>
                                    <p:set>
                                      <p:cBhvr override="childStyle">
                                        <p:cTn id="36" dur="500" fill="hold"/>
                                        <p:tgtEl>
                                          <p:spTgt spid="4"/>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par>
                                <p:cTn id="45" presetID="18" presetClass="emph" presetSubtype="0" fill="hold" grpId="1" nodeType="withEffect">
                                  <p:stCondLst>
                                    <p:cond delay="250"/>
                                  </p:stCondLst>
                                  <p:childTnLst>
                                    <p:set>
                                      <p:cBhvr override="childStyle">
                                        <p:cTn id="46" dur="500" fill="hold"/>
                                        <p:tgtEl>
                                          <p:spTgt spid="5"/>
                                        </p:tgtEl>
                                        <p:attrNameLst>
                                          <p:attrName>style.textDecorationUnderline</p:attrName>
                                        </p:attrNameLst>
                                      </p:cBhvr>
                                      <p:to>
                                        <p:strVal val="true"/>
                                      </p:to>
                                    </p:set>
                                  </p:childTnLst>
                                </p:cTn>
                              </p:par>
                              <p:par>
                                <p:cTn id="47" presetID="22" presetClass="entr" presetSubtype="8" fill="hold" grpId="0" nodeType="withEffect">
                                  <p:stCondLst>
                                    <p:cond delay="25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xit" presetSubtype="8" fill="hold" grpId="2" nodeType="withEffect">
                                  <p:stCondLst>
                                    <p:cond delay="0"/>
                                  </p:stCondLst>
                                  <p:childTnLst>
                                    <p:animEffect transition="out" filter="wipe(left)">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22" presetClass="entr" presetSubtype="8" fill="hold" grpId="0" nodeType="withEffect">
                                  <p:stCondLst>
                                    <p:cond delay="65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par>
                                <p:cTn id="59" presetID="18" presetClass="emph" presetSubtype="0" fill="hold" grpId="1" nodeType="withEffect">
                                  <p:stCondLst>
                                    <p:cond delay="650"/>
                                  </p:stCondLst>
                                  <p:childTnLst>
                                    <p:set>
                                      <p:cBhvr override="childStyle">
                                        <p:cTn id="60" dur="500" fill="hold"/>
                                        <p:tgtEl>
                                          <p:spTgt spid="6"/>
                                        </p:tgtEl>
                                        <p:attrNameLst>
                                          <p:attrName>style.textDecorationUnderline</p:attrName>
                                        </p:attrNameLst>
                                      </p:cBhvr>
                                      <p:to>
                                        <p:strVal val="true"/>
                                      </p:to>
                                    </p:set>
                                  </p:childTnLst>
                                </p:cTn>
                              </p:par>
                              <p:par>
                                <p:cTn id="61" presetID="22" presetClass="entr" presetSubtype="8" fill="hold" grpId="0" nodeType="withEffect">
                                  <p:stCondLst>
                                    <p:cond delay="65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250"/>
                                        <p:tgtEl>
                                          <p:spTgt spid="9"/>
                                        </p:tgtEl>
                                      </p:cBhvr>
                                    </p:animEffect>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9" grpId="0"/>
      <p:bldP spid="3074" grpId="0"/>
      <p:bldP spid="3074" grpId="1"/>
      <p:bldP spid="10" grpId="0"/>
      <p:bldP spid="10" grpId="1"/>
      <p:bldP spid="11" grpId="0"/>
      <p:bldP spid="11" grpId="1"/>
      <p:bldP spid="12" grpId="0"/>
      <p:bldP spid="12" grpId="1"/>
      <p:bldP spid="7" grpId="0"/>
      <p:bldP spid="8" grpId="0"/>
      <p:bldP spid="8" grpId="1"/>
      <p:bldP spid="8" grpId="2"/>
      <p:bldP spid="8" grpId="3"/>
      <p:bldP spid="8" grpId="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E4EE6-3635-4491-9BCD-EFA9FEF84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knowing this first: that scoffers will come in the last days, walking according to their own lusts, and saying, "Where is the promise of His coming? For since the fathers fell asleep, all things continue as they were from the beginning of creation."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3:3-4 </a:t>
            </a:r>
          </a:p>
        </p:txBody>
      </p:sp>
      <p:sp>
        <p:nvSpPr>
          <p:cNvPr id="4" name="Rectangle 2">
            <a:extLst>
              <a:ext uri="{FF2B5EF4-FFF2-40B4-BE49-F238E27FC236}">
                <a16:creationId xmlns:a16="http://schemas.microsoft.com/office/drawing/2014/main" id="{0C97A8C6-A9A7-477D-BE86-3846FBDC751F}"/>
              </a:ext>
            </a:extLst>
          </p:cNvPr>
          <p:cNvSpPr txBox="1">
            <a:spLocks noChangeArrowheads="1"/>
          </p:cNvSpPr>
          <p:nvPr/>
        </p:nvSpPr>
        <p:spPr bwMode="auto">
          <a:xfrm>
            <a:off x="435429" y="3731419"/>
            <a:ext cx="8403771" cy="190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scoffers will walk in their own lusts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Where is His coming? </a:t>
            </a:r>
          </a:p>
        </p:txBody>
      </p:sp>
      <p:sp>
        <p:nvSpPr>
          <p:cNvPr id="5" name="Arrow: Bent-Up 9">
            <a:extLst>
              <a:ext uri="{FF2B5EF4-FFF2-40B4-BE49-F238E27FC236}">
                <a16:creationId xmlns:a16="http://schemas.microsoft.com/office/drawing/2014/main" id="{960BDE2C-C6B1-4054-B456-5666B6115BA7}"/>
              </a:ext>
            </a:extLst>
          </p:cNvPr>
          <p:cNvSpPr/>
          <p:nvPr/>
        </p:nvSpPr>
        <p:spPr>
          <a:xfrm rot="5400000">
            <a:off x="1627506" y="480554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2D643E72-7153-4961-AA8A-558A03014969}"/>
              </a:ext>
            </a:extLst>
          </p:cNvPr>
          <p:cNvSpPr txBox="1">
            <a:spLocks noChangeArrowheads="1"/>
          </p:cNvSpPr>
          <p:nvPr/>
        </p:nvSpPr>
        <p:spPr bwMode="auto">
          <a:xfrm>
            <a:off x="6462969" y="761886"/>
            <a:ext cx="213946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scoffers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A4C9315-0C78-4E09-8EDB-418672486AA3}"/>
              </a:ext>
            </a:extLst>
          </p:cNvPr>
          <p:cNvSpPr txBox="1">
            <a:spLocks noChangeArrowheads="1"/>
          </p:cNvSpPr>
          <p:nvPr/>
        </p:nvSpPr>
        <p:spPr bwMode="auto">
          <a:xfrm>
            <a:off x="449714" y="1429770"/>
            <a:ext cx="116298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will</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2A388F1-584B-48D5-A1A5-C0512D13E80E}"/>
              </a:ext>
            </a:extLst>
          </p:cNvPr>
          <p:cNvSpPr txBox="1">
            <a:spLocks noChangeArrowheads="1"/>
          </p:cNvSpPr>
          <p:nvPr/>
        </p:nvSpPr>
        <p:spPr bwMode="auto">
          <a:xfrm>
            <a:off x="6563065" y="1429544"/>
            <a:ext cx="142423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walk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AF58979-4189-499F-9092-88C8D201FBB8}"/>
              </a:ext>
            </a:extLst>
          </p:cNvPr>
          <p:cNvSpPr txBox="1">
            <a:spLocks noChangeArrowheads="1"/>
          </p:cNvSpPr>
          <p:nvPr/>
        </p:nvSpPr>
        <p:spPr bwMode="auto">
          <a:xfrm>
            <a:off x="4642416" y="3442267"/>
            <a:ext cx="68401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2909740-4349-40D7-8996-8C6BF0DA2089}"/>
              </a:ext>
            </a:extLst>
          </p:cNvPr>
          <p:cNvSpPr txBox="1">
            <a:spLocks noChangeArrowheads="1"/>
          </p:cNvSpPr>
          <p:nvPr/>
        </p:nvSpPr>
        <p:spPr bwMode="auto">
          <a:xfrm>
            <a:off x="3558381" y="2101963"/>
            <a:ext cx="387531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own lusts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8C33356-27F7-49DF-A7E0-8A2CCBD0CA48}"/>
              </a:ext>
            </a:extLst>
          </p:cNvPr>
          <p:cNvSpPr txBox="1">
            <a:spLocks noChangeArrowheads="1"/>
          </p:cNvSpPr>
          <p:nvPr/>
        </p:nvSpPr>
        <p:spPr bwMode="auto">
          <a:xfrm>
            <a:off x="2544989" y="2772456"/>
            <a:ext cx="251097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Where is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C19E8B5-4AA0-4B12-A719-4924EFDB7478}"/>
              </a:ext>
            </a:extLst>
          </p:cNvPr>
          <p:cNvSpPr txBox="1">
            <a:spLocks noChangeArrowheads="1"/>
          </p:cNvSpPr>
          <p:nvPr/>
        </p:nvSpPr>
        <p:spPr bwMode="auto">
          <a:xfrm>
            <a:off x="508000" y="3447256"/>
            <a:ext cx="326571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coming?</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5F595EC-B41A-4F0A-B4F1-A843028B84A5}"/>
              </a:ext>
            </a:extLst>
          </p:cNvPr>
          <p:cNvSpPr txBox="1">
            <a:spLocks noChangeArrowheads="1"/>
          </p:cNvSpPr>
          <p:nvPr/>
        </p:nvSpPr>
        <p:spPr bwMode="auto">
          <a:xfrm>
            <a:off x="3224498" y="1781066"/>
            <a:ext cx="311163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pure minds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5003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3"/>
                                        </p:tgtEl>
                                        <p:attrNameLst>
                                          <p:attrName>ppt_w</p:attrName>
                                        </p:attrNameLst>
                                      </p:cBhvr>
                                      <p:tavLst>
                                        <p:tav tm="0">
                                          <p:val>
                                            <p:strVal val="ppt_w"/>
                                          </p:val>
                                        </p:tav>
                                        <p:tav tm="100000">
                                          <p:val>
                                            <p:strVal val="ppt_w+.3"/>
                                          </p:val>
                                        </p:tav>
                                      </p:tavLst>
                                    </p:anim>
                                    <p:anim calcmode="lin" valueType="num">
                                      <p:cBhvr>
                                        <p:cTn id="7" dur="1000"/>
                                        <p:tgtEl>
                                          <p:spTgt spid="13"/>
                                        </p:tgtEl>
                                        <p:attrNameLst>
                                          <p:attrName>ppt_h</p:attrName>
                                        </p:attrNameLst>
                                      </p:cBhvr>
                                      <p:tavLst>
                                        <p:tav tm="0">
                                          <p:val>
                                            <p:strVal val="ppt_h"/>
                                          </p:val>
                                        </p:tav>
                                        <p:tav tm="100000">
                                          <p:val>
                                            <p:strVal val="ppt_h"/>
                                          </p:val>
                                        </p:tav>
                                      </p:tavLst>
                                    </p:anim>
                                    <p:animEffect transition="out" filter="fade">
                                      <p:cBhvr>
                                        <p:cTn id="8" dur="1000"/>
                                        <p:tgtEl>
                                          <p:spTgt spid="13"/>
                                        </p:tgtEl>
                                      </p:cBhvr>
                                    </p:animEffect>
                                    <p:set>
                                      <p:cBhvr>
                                        <p:cTn id="9" dur="1" fill="hold">
                                          <p:stCondLst>
                                            <p:cond delay="999"/>
                                          </p:stCondLst>
                                        </p:cTn>
                                        <p:tgtEl>
                                          <p:spTgt spid="13"/>
                                        </p:tgtEl>
                                        <p:attrNameLst>
                                          <p:attrName>style.visibility</p:attrName>
                                        </p:attrNameLst>
                                      </p:cBhvr>
                                      <p:to>
                                        <p:strVal val="hidden"/>
                                      </p:to>
                                    </p:set>
                                  </p:childTnLst>
                                </p:cTn>
                              </p:par>
                              <p:par>
                                <p:cTn id="10" presetID="52" presetClass="entr" presetSubtype="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Scale>
                                      <p:cBhvr>
                                        <p:cTn id="12"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74"/>
                                        </p:tgtEl>
                                        <p:attrNameLst>
                                          <p:attrName>ppt_x</p:attrName>
                                          <p:attrName>ppt_y</p:attrName>
                                        </p:attrNameLst>
                                      </p:cBhvr>
                                    </p:animMotion>
                                    <p:animEffect transition="in" filter="fade">
                                      <p:cBhvr>
                                        <p:cTn id="14" dur="1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42" presetClass="path" presetSubtype="0" accel="50000" decel="50000" fill="hold" grpId="1" nodeType="withEffect">
                                  <p:stCondLst>
                                    <p:cond delay="0"/>
                                  </p:stCondLst>
                                  <p:childTnLst>
                                    <p:animMotion origin="layout" path="M -4.72222E-6 1.11111E-6 L -0.66666 0.47592 " pathEditMode="relative" rAng="0" ptsTypes="AA">
                                      <p:cBhvr>
                                        <p:cTn id="39" dur="2000" fill="hold"/>
                                        <p:tgtEl>
                                          <p:spTgt spid="6"/>
                                        </p:tgtEl>
                                        <p:attrNameLst>
                                          <p:attrName>ppt_x</p:attrName>
                                          <p:attrName>ppt_y</p:attrName>
                                        </p:attrNameLst>
                                      </p:cBhvr>
                                      <p:rCtr x="-33333" y="23796"/>
                                    </p:animMotion>
                                  </p:childTnLst>
                                </p:cTn>
                              </p:par>
                              <p:par>
                                <p:cTn id="40" presetID="42" presetClass="path" presetSubtype="0" accel="50000" decel="50000" fill="hold" grpId="1" nodeType="withEffect">
                                  <p:stCondLst>
                                    <p:cond delay="0"/>
                                  </p:stCondLst>
                                  <p:childTnLst>
                                    <p:animMotion origin="layout" path="M -3.61111E-6 -2.59259E-6 L 0.20191 0.37847 " pathEditMode="relative" rAng="0" ptsTypes="AA">
                                      <p:cBhvr>
                                        <p:cTn id="41" dur="2000" fill="hold"/>
                                        <p:tgtEl>
                                          <p:spTgt spid="7"/>
                                        </p:tgtEl>
                                        <p:attrNameLst>
                                          <p:attrName>ppt_x</p:attrName>
                                          <p:attrName>ppt_y</p:attrName>
                                        </p:attrNameLst>
                                      </p:cBhvr>
                                      <p:rCtr x="10087" y="18912"/>
                                    </p:animMotion>
                                  </p:childTnLst>
                                </p:cTn>
                              </p:par>
                              <p:par>
                                <p:cTn id="42" presetID="42" presetClass="path" presetSubtype="0" accel="50000" decel="50000" fill="hold" grpId="1" nodeType="withEffect">
                                  <p:stCondLst>
                                    <p:cond delay="0"/>
                                  </p:stCondLst>
                                  <p:childTnLst>
                                    <p:animMotion origin="layout" path="M 3.88889E-6 -2.59259E-6 L -0.36146 0.37824 " pathEditMode="relative" rAng="0" ptsTypes="AA">
                                      <p:cBhvr>
                                        <p:cTn id="43" dur="2000" fill="hold"/>
                                        <p:tgtEl>
                                          <p:spTgt spid="8"/>
                                        </p:tgtEl>
                                        <p:attrNameLst>
                                          <p:attrName>ppt_x</p:attrName>
                                          <p:attrName>ppt_y</p:attrName>
                                        </p:attrNameLst>
                                      </p:cBhvr>
                                      <p:rCtr x="-18073" y="18912"/>
                                    </p:animMotion>
                                  </p:childTnLst>
                                </p:cTn>
                              </p:par>
                              <p:par>
                                <p:cTn id="44" presetID="42" presetClass="path" presetSubtype="0" accel="50000" decel="50000" fill="hold" grpId="1" nodeType="withEffect">
                                  <p:stCondLst>
                                    <p:cond delay="0"/>
                                  </p:stCondLst>
                                  <p:childTnLst>
                                    <p:animMotion origin="layout" path="M 4.72222E-6 -1.11111E-6 L -0.01355 0.08472 " pathEditMode="relative" rAng="0" ptsTypes="AA">
                                      <p:cBhvr>
                                        <p:cTn id="45" dur="2000" fill="hold"/>
                                        <p:tgtEl>
                                          <p:spTgt spid="9"/>
                                        </p:tgtEl>
                                        <p:attrNameLst>
                                          <p:attrName>ppt_x</p:attrName>
                                          <p:attrName>ppt_y</p:attrName>
                                        </p:attrNameLst>
                                      </p:cBhvr>
                                      <p:rCtr x="-677" y="4236"/>
                                    </p:animMotion>
                                  </p:childTnLst>
                                </p:cTn>
                              </p:par>
                              <p:par>
                                <p:cTn id="46" presetID="42" presetClass="path" presetSubtype="0" accel="50000" decel="50000" fill="hold" grpId="1" nodeType="withEffect">
                                  <p:stCondLst>
                                    <p:cond delay="0"/>
                                  </p:stCondLst>
                                  <p:childTnLst>
                                    <p:animMotion origin="layout" path="M -1.66667E-6 7.40741E-7 L 0.15712 0.28032 " pathEditMode="relative" rAng="0" ptsTypes="AA">
                                      <p:cBhvr>
                                        <p:cTn id="47" dur="2000" fill="hold"/>
                                        <p:tgtEl>
                                          <p:spTgt spid="10"/>
                                        </p:tgtEl>
                                        <p:attrNameLst>
                                          <p:attrName>ppt_x</p:attrName>
                                          <p:attrName>ppt_y</p:attrName>
                                        </p:attrNameLst>
                                      </p:cBhvr>
                                      <p:rCtr x="7847" y="14005"/>
                                    </p:animMotion>
                                  </p:childTnLst>
                                </p:cTn>
                              </p:par>
                              <p:par>
                                <p:cTn id="48" presetID="42" presetClass="path" presetSubtype="0" accel="50000" decel="50000" fill="hold" grpId="1" nodeType="withEffect">
                                  <p:stCondLst>
                                    <p:cond delay="0"/>
                                  </p:stCondLst>
                                  <p:childTnLst>
                                    <p:animMotion origin="layout" path="M 5E-6 4.07407E-6 L -0.07621 0.28032 " pathEditMode="relative" rAng="0" ptsTypes="AA">
                                      <p:cBhvr>
                                        <p:cTn id="49" dur="2000" fill="hold"/>
                                        <p:tgtEl>
                                          <p:spTgt spid="11"/>
                                        </p:tgtEl>
                                        <p:attrNameLst>
                                          <p:attrName>ppt_x</p:attrName>
                                          <p:attrName>ppt_y</p:attrName>
                                        </p:attrNameLst>
                                      </p:cBhvr>
                                      <p:rCtr x="-3819" y="14005"/>
                                    </p:animMotion>
                                  </p:childTnLst>
                                </p:cTn>
                              </p:par>
                              <p:par>
                                <p:cTn id="50" presetID="42" presetClass="path" presetSubtype="0" accel="50000" decel="50000" fill="hold" grpId="1" nodeType="withEffect">
                                  <p:stCondLst>
                                    <p:cond delay="0"/>
                                  </p:stCondLst>
                                  <p:childTnLst>
                                    <p:animMotion origin="layout" path="M 2.22222E-6 4.44444E-6 L 0.3842 0.1824 " pathEditMode="relative" rAng="0" ptsTypes="AA">
                                      <p:cBhvr>
                                        <p:cTn id="51" dur="2000" fill="hold"/>
                                        <p:tgtEl>
                                          <p:spTgt spid="12"/>
                                        </p:tgtEl>
                                        <p:attrNameLst>
                                          <p:attrName>ppt_x</p:attrName>
                                          <p:attrName>ppt_y</p:attrName>
                                        </p:attrNameLst>
                                      </p:cBhvr>
                                      <p:rCtr x="19201" y="9120"/>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22" presetClass="entr" presetSubtype="8" fill="hold" grpId="0" nodeType="withEffect">
                                  <p:stCondLst>
                                    <p:cond delay="250"/>
                                  </p:stCondLst>
                                  <p:childTnLst>
                                    <p:set>
                                      <p:cBhvr>
                                        <p:cTn id="81" dur="1" fill="hold">
                                          <p:stCondLst>
                                            <p:cond delay="0"/>
                                          </p:stCondLst>
                                        </p:cTn>
                                        <p:tgtEl>
                                          <p:spTgt spid="5"/>
                                        </p:tgtEl>
                                        <p:attrNameLst>
                                          <p:attrName>style.visibility</p:attrName>
                                        </p:attrNameLst>
                                      </p:cBhvr>
                                      <p:to>
                                        <p:strVal val="visible"/>
                                      </p:to>
                                    </p:set>
                                    <p:animEffect transition="in" filter="wipe(left)">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A9B7C2-9E23-4315-BC0A-F30D0F597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Title 1">
            <a:extLst>
              <a:ext uri="{FF2B5EF4-FFF2-40B4-BE49-F238E27FC236}">
                <a16:creationId xmlns:a16="http://schemas.microsoft.com/office/drawing/2014/main" id="{0BF6431C-4379-48E6-8C6C-0F638B51CC81}"/>
              </a:ext>
            </a:extLst>
          </p:cNvPr>
          <p:cNvSpPr txBox="1">
            <a:spLocks/>
          </p:cNvSpPr>
          <p:nvPr/>
        </p:nvSpPr>
        <p:spPr>
          <a:xfrm>
            <a:off x="2924387" y="439448"/>
            <a:ext cx="3444608"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willfully forget</a:t>
            </a:r>
          </a:p>
        </p:txBody>
      </p:sp>
      <p:sp>
        <p:nvSpPr>
          <p:cNvPr id="5" name="Title 1">
            <a:extLst>
              <a:ext uri="{FF2B5EF4-FFF2-40B4-BE49-F238E27FC236}">
                <a16:creationId xmlns:a16="http://schemas.microsoft.com/office/drawing/2014/main" id="{D7F483E3-C26C-49BF-A6EE-83DFA8AD333C}"/>
              </a:ext>
            </a:extLst>
          </p:cNvPr>
          <p:cNvSpPr txBox="1">
            <a:spLocks/>
          </p:cNvSpPr>
          <p:nvPr/>
        </p:nvSpPr>
        <p:spPr>
          <a:xfrm>
            <a:off x="490315" y="4995213"/>
            <a:ext cx="48155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day of judgment</a:t>
            </a:r>
          </a:p>
        </p:txBody>
      </p:sp>
      <p:sp>
        <p:nvSpPr>
          <p:cNvPr id="6" name="Title 1">
            <a:extLst>
              <a:ext uri="{FF2B5EF4-FFF2-40B4-BE49-F238E27FC236}">
                <a16:creationId xmlns:a16="http://schemas.microsoft.com/office/drawing/2014/main" id="{D441D519-0690-4455-B28C-759804B7D322}"/>
              </a:ext>
            </a:extLst>
          </p:cNvPr>
          <p:cNvSpPr txBox="1">
            <a:spLocks/>
          </p:cNvSpPr>
          <p:nvPr/>
        </p:nvSpPr>
        <p:spPr>
          <a:xfrm>
            <a:off x="1555168" y="5576670"/>
            <a:ext cx="29036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ungodly men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3:5-7 </a:t>
            </a:r>
          </a:p>
        </p:txBody>
      </p:sp>
      <p:sp>
        <p:nvSpPr>
          <p:cNvPr id="10" name="Rectangle 2">
            <a:extLst>
              <a:ext uri="{FF2B5EF4-FFF2-40B4-BE49-F238E27FC236}">
                <a16:creationId xmlns:a16="http://schemas.microsoft.com/office/drawing/2014/main" id="{6F7EBEF3-DEF8-43D9-85B4-7A331AB3CEC7}"/>
              </a:ext>
            </a:extLst>
          </p:cNvPr>
          <p:cNvSpPr txBox="1">
            <a:spLocks noChangeArrowheads="1"/>
          </p:cNvSpPr>
          <p:nvPr/>
        </p:nvSpPr>
        <p:spPr bwMode="auto">
          <a:xfrm>
            <a:off x="2995692" y="427581"/>
            <a:ext cx="33208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willfully forget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2E3E4E2-61ED-476D-A5FA-E02E866188CE}"/>
              </a:ext>
            </a:extLst>
          </p:cNvPr>
          <p:cNvSpPr txBox="1">
            <a:spLocks noChangeArrowheads="1"/>
          </p:cNvSpPr>
          <p:nvPr/>
        </p:nvSpPr>
        <p:spPr bwMode="auto">
          <a:xfrm>
            <a:off x="574711" y="5061994"/>
            <a:ext cx="46443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day of judgment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4004924-7A34-4857-BD18-DB054FA393B1}"/>
              </a:ext>
            </a:extLst>
          </p:cNvPr>
          <p:cNvSpPr txBox="1">
            <a:spLocks noChangeArrowheads="1"/>
          </p:cNvSpPr>
          <p:nvPr/>
        </p:nvSpPr>
        <p:spPr bwMode="auto">
          <a:xfrm>
            <a:off x="1427244" y="5644398"/>
            <a:ext cx="31615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ungodly men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C43D000-D063-4231-AFA1-E1BDAFC2B15E}"/>
              </a:ext>
            </a:extLst>
          </p:cNvPr>
          <p:cNvSpPr txBox="1">
            <a:spLocks noChangeArrowheads="1"/>
          </p:cNvSpPr>
          <p:nvPr/>
        </p:nvSpPr>
        <p:spPr bwMode="auto">
          <a:xfrm>
            <a:off x="4624192" y="482720"/>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7710CBE9-5101-46D6-9B9A-B1550C6F1D2A}"/>
              </a:ext>
            </a:extLst>
          </p:cNvPr>
          <p:cNvSpPr txBox="1">
            <a:spLocks noChangeArrowheads="1"/>
          </p:cNvSpPr>
          <p:nvPr/>
        </p:nvSpPr>
        <p:spPr bwMode="auto">
          <a:xfrm>
            <a:off x="3727174" y="2912444"/>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forget</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7270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par>
                                <p:cTn id="26" presetID="18" presetClass="emph" presetSubtype="0" fill="hold" grpId="1" nodeType="withEffect">
                                  <p:stCondLst>
                                    <p:cond delay="0"/>
                                  </p:stCondLst>
                                  <p:childTnLst>
                                    <p:set>
                                      <p:cBhvr override="childStyle">
                                        <p:cTn id="27" dur="75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750"/>
                                        <p:tgtEl>
                                          <p:spTgt spid="11"/>
                                        </p:tgtEl>
                                      </p:cBhvr>
                                    </p:animEffect>
                                  </p:childTnLst>
                                </p:cTn>
                              </p:par>
                              <p:par>
                                <p:cTn id="31" presetID="22" presetClass="entr" presetSubtype="8" fill="hold" grpId="0" nodeType="withEffect">
                                  <p:stCondLst>
                                    <p:cond delay="65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65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65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6" presetClass="emph" presetSubtype="0" fill="hold" grpId="2" nodeType="withEffect">
                                  <p:stCondLst>
                                    <p:cond delay="0"/>
                                  </p:stCondLst>
                                  <p:childTnLst>
                                    <p:animScale>
                                      <p:cBhvr>
                                        <p:cTn id="45" dur="2000" fill="hold"/>
                                        <p:tgtEl>
                                          <p:spTgt spid="8"/>
                                        </p:tgtEl>
                                      </p:cBhvr>
                                      <p:by x="111000" y="111000"/>
                                    </p:animScale>
                                  </p:childTnLst>
                                </p:cTn>
                              </p:par>
                              <p:par>
                                <p:cTn id="46" presetID="42" presetClass="path" presetSubtype="0" accel="50000" decel="50000" fill="hold" grpId="1" nodeType="withEffect">
                                  <p:stCondLst>
                                    <p:cond delay="0"/>
                                  </p:stCondLst>
                                  <p:childTnLst>
                                    <p:animMotion origin="layout" path="M -3.33333E-6 1.85185E-6 L -0.09809 0.35393 " pathEditMode="relative" rAng="0" ptsTypes="AA">
                                      <p:cBhvr>
                                        <p:cTn id="47" dur="2000" fill="hold"/>
                                        <p:tgtEl>
                                          <p:spTgt spid="8"/>
                                        </p:tgtEl>
                                        <p:attrNameLst>
                                          <p:attrName>ppt_x</p:attrName>
                                          <p:attrName>ppt_y</p:attrName>
                                        </p:attrNameLst>
                                      </p:cBhvr>
                                      <p:rCtr x="-4913" y="17685"/>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10" grpId="0"/>
      <p:bldP spid="10" grpId="1"/>
      <p:bldP spid="11" grpId="0"/>
      <p:bldP spid="11" grpId="1"/>
      <p:bldP spid="12" grpId="0"/>
      <p:bldP spid="12" grpId="1"/>
      <p:bldP spid="8" grpId="0"/>
      <p:bldP spid="8" grpId="1"/>
      <p:bldP spid="8"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8B66BF0-886C-4318-9580-E17472537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Picture 2">
            <a:extLst>
              <a:ext uri="{FF2B5EF4-FFF2-40B4-BE49-F238E27FC236}">
                <a16:creationId xmlns:a16="http://schemas.microsoft.com/office/drawing/2014/main" id="{1B2BD26C-1E27-4CFD-B5A8-B665CF284688}"/>
              </a:ext>
            </a:extLst>
          </p:cNvPr>
          <p:cNvPicPr>
            <a:picLocks noChangeAspect="1"/>
          </p:cNvPicPr>
          <p:nvPr/>
        </p:nvPicPr>
        <p:blipFill rotWithShape="1">
          <a:blip r:embed="rId4">
            <a:extLst>
              <a:ext uri="{28A0092B-C50C-407E-A947-70E740481C1C}">
                <a14:useLocalDpi xmlns:a14="http://schemas.microsoft.com/office/drawing/2010/main" val="0"/>
              </a:ext>
            </a:extLst>
          </a:blip>
          <a:srcRect l="30222"/>
          <a:stretch/>
        </p:blipFill>
        <p:spPr>
          <a:xfrm>
            <a:off x="0" y="0"/>
            <a:ext cx="9144000" cy="6858000"/>
          </a:xfrm>
          <a:prstGeom prst="rect">
            <a:avLst/>
          </a:prstGeom>
        </p:spPr>
      </p:pic>
      <p:pic>
        <p:nvPicPr>
          <p:cNvPr id="4" name="Picture 2">
            <a:extLst>
              <a:ext uri="{FF2B5EF4-FFF2-40B4-BE49-F238E27FC236}">
                <a16:creationId xmlns:a16="http://schemas.microsoft.com/office/drawing/2014/main" id="{E79D4BA1-7478-4679-B478-ECA1B2A94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A8F09ABC-BB68-4D33-A42A-6197D9FF5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38B03023-F97C-416C-AB93-04FE0C106E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29889" cy="6858000"/>
          </a:xfrm>
          <a:prstGeom prst="rect">
            <a:avLst/>
          </a:prstGeom>
        </p:spPr>
      </p:pic>
      <p:pic>
        <p:nvPicPr>
          <p:cNvPr id="7" name="Picture 2">
            <a:extLst>
              <a:ext uri="{FF2B5EF4-FFF2-40B4-BE49-F238E27FC236}">
                <a16:creationId xmlns:a16="http://schemas.microsoft.com/office/drawing/2014/main" id="{2ED6A05C-2B9D-4DFB-9F6B-226EA0A2CB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7A3DF5E9-A05A-40D0-995D-7395466469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9193496" cy="6858001"/>
          </a:xfrm>
          <a:prstGeom prst="rect">
            <a:avLst/>
          </a:prstGeom>
        </p:spPr>
      </p:pic>
      <p:pic>
        <p:nvPicPr>
          <p:cNvPr id="9" name="Picture 2">
            <a:extLst>
              <a:ext uri="{FF2B5EF4-FFF2-40B4-BE49-F238E27FC236}">
                <a16:creationId xmlns:a16="http://schemas.microsoft.com/office/drawing/2014/main" id="{E187E783-AEFF-4F57-ACE1-BAE6844DF9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85060"/>
            <a:ext cx="9144001" cy="6943060"/>
          </a:xfrm>
          <a:prstGeom prst="rect">
            <a:avLst/>
          </a:prstGeom>
        </p:spPr>
      </p:pic>
      <p:pic>
        <p:nvPicPr>
          <p:cNvPr id="10" name="Picture 2">
            <a:extLst>
              <a:ext uri="{FF2B5EF4-FFF2-40B4-BE49-F238E27FC236}">
                <a16:creationId xmlns:a16="http://schemas.microsoft.com/office/drawing/2014/main" id="{0DF08A5E-0683-4375-8846-B515BF6BB061}"/>
              </a:ext>
            </a:extLst>
          </p:cNvPr>
          <p:cNvPicPr>
            <a:picLocks noChangeAspect="1"/>
          </p:cNvPicPr>
          <p:nvPr/>
        </p:nvPicPr>
        <p:blipFill rotWithShape="1">
          <a:blip r:embed="rId11">
            <a:extLst>
              <a:ext uri="{28A0092B-C50C-407E-A947-70E740481C1C}">
                <a14:useLocalDpi xmlns:a14="http://schemas.microsoft.com/office/drawing/2010/main" val="0"/>
              </a:ext>
            </a:extLst>
          </a:blip>
          <a:srcRect l="32674"/>
          <a:stretch/>
        </p:blipFill>
        <p:spPr>
          <a:xfrm>
            <a:off x="0" y="0"/>
            <a:ext cx="9144000" cy="6858000"/>
          </a:xfrm>
          <a:prstGeom prst="rect">
            <a:avLst/>
          </a:prstGeom>
        </p:spPr>
      </p:pic>
      <p:pic>
        <p:nvPicPr>
          <p:cNvPr id="11" name="Picture 2">
            <a:extLst>
              <a:ext uri="{FF2B5EF4-FFF2-40B4-BE49-F238E27FC236}">
                <a16:creationId xmlns:a16="http://schemas.microsoft.com/office/drawing/2014/main" id="{3F712527-1F7A-4E4E-84BD-6D84F40AB2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F56CFC1B-6598-401B-BB14-0757E37ACF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7B098CAE-7AAF-421E-AE8D-73005E7E5F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3587B168-763F-44A8-BB5C-9F924C6F76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5" name="Picture 2">
            <a:extLst>
              <a:ext uri="{FF2B5EF4-FFF2-40B4-BE49-F238E27FC236}">
                <a16:creationId xmlns:a16="http://schemas.microsoft.com/office/drawing/2014/main" id="{9EDB5B1D-ACB2-4998-BADE-D3446BF999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D0A03B27-96C7-4DDD-A933-0D3FA5068B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92638738-F008-427D-B278-C5351DE616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6B793C59-ACC8-4B9A-BA80-D278AC60DB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9" name="Picture 6">
            <a:extLst>
              <a:ext uri="{FF2B5EF4-FFF2-40B4-BE49-F238E27FC236}">
                <a16:creationId xmlns:a16="http://schemas.microsoft.com/office/drawing/2014/main" id="{D7AA228E-E9A6-43E2-9473-971AA850CFE0}"/>
              </a:ext>
            </a:extLst>
          </p:cNvPr>
          <p:cNvPicPr>
            <a:picLocks noChangeAspect="1"/>
          </p:cNvPicPr>
          <p:nvPr/>
        </p:nvPicPr>
        <p:blipFill rotWithShape="1">
          <a:blip r:embed="rId20">
            <a:extLst>
              <a:ext uri="{28A0092B-C50C-407E-A947-70E740481C1C}">
                <a14:useLocalDpi xmlns:a14="http://schemas.microsoft.com/office/drawing/2010/main" val="0"/>
              </a:ext>
            </a:extLst>
          </a:blip>
          <a:srcRect b="6822"/>
          <a:stretch/>
        </p:blipFill>
        <p:spPr>
          <a:xfrm>
            <a:off x="0" y="0"/>
            <a:ext cx="9144000" cy="6858000"/>
          </a:xfrm>
          <a:prstGeom prst="rect">
            <a:avLst/>
          </a:prstGeom>
        </p:spPr>
      </p:pic>
      <p:pic>
        <p:nvPicPr>
          <p:cNvPr id="20" name="Picture 2">
            <a:extLst>
              <a:ext uri="{FF2B5EF4-FFF2-40B4-BE49-F238E27FC236}">
                <a16:creationId xmlns:a16="http://schemas.microsoft.com/office/drawing/2014/main" id="{80B427D0-A983-4F62-B1DA-3E335B9DCE8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80215" y="-10945"/>
            <a:ext cx="6772780" cy="6868945"/>
          </a:xfrm>
          <a:prstGeom prst="rect">
            <a:avLst/>
          </a:prstGeom>
        </p:spPr>
      </p:pic>
      <p:pic>
        <p:nvPicPr>
          <p:cNvPr id="21" name="Picture 2">
            <a:extLst>
              <a:ext uri="{FF2B5EF4-FFF2-40B4-BE49-F238E27FC236}">
                <a16:creationId xmlns:a16="http://schemas.microsoft.com/office/drawing/2014/main" id="{34087B2D-844D-4932-9339-076056476FFD}"/>
              </a:ext>
            </a:extLst>
          </p:cNvPr>
          <p:cNvPicPr>
            <a:picLocks noChangeAspect="1"/>
          </p:cNvPicPr>
          <p:nvPr/>
        </p:nvPicPr>
        <p:blipFill rotWithShape="1">
          <a:blip r:embed="rId22">
            <a:extLst>
              <a:ext uri="{28A0092B-C50C-407E-A947-70E740481C1C}">
                <a14:useLocalDpi xmlns:a14="http://schemas.microsoft.com/office/drawing/2010/main" val="0"/>
              </a:ext>
            </a:extLst>
          </a:blip>
          <a:srcRect l="20914" r="20354"/>
          <a:stretch/>
        </p:blipFill>
        <p:spPr>
          <a:xfrm>
            <a:off x="0" y="0"/>
            <a:ext cx="9144000" cy="6858000"/>
          </a:xfrm>
          <a:prstGeom prst="rect">
            <a:avLst/>
          </a:prstGeom>
        </p:spPr>
      </p:pic>
      <p:pic>
        <p:nvPicPr>
          <p:cNvPr id="22" name="Picture 2">
            <a:extLst>
              <a:ext uri="{FF2B5EF4-FFF2-40B4-BE49-F238E27FC236}">
                <a16:creationId xmlns:a16="http://schemas.microsoft.com/office/drawing/2014/main" id="{938DAEDC-E8B4-42A0-8993-BA0D1ED178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6">
            <a:extLst>
              <a:ext uri="{FF2B5EF4-FFF2-40B4-BE49-F238E27FC236}">
                <a16:creationId xmlns:a16="http://schemas.microsoft.com/office/drawing/2014/main" id="{89445E89-2FFF-4C72-BEBA-86CE0CBA346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pic>
        <p:nvPicPr>
          <p:cNvPr id="26" name="Picture 2">
            <a:extLst>
              <a:ext uri="{FF2B5EF4-FFF2-40B4-BE49-F238E27FC236}">
                <a16:creationId xmlns:a16="http://schemas.microsoft.com/office/drawing/2014/main" id="{16429929-E5C0-4044-8A39-0A0AA0AA97E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7" name="Picture 3">
            <a:extLst>
              <a:ext uri="{FF2B5EF4-FFF2-40B4-BE49-F238E27FC236}">
                <a16:creationId xmlns:a16="http://schemas.microsoft.com/office/drawing/2014/main" id="{161FDF6D-D87E-4606-B607-DB3AF7FC410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4" name="Picture 2">
            <a:extLst>
              <a:ext uri="{FF2B5EF4-FFF2-40B4-BE49-F238E27FC236}">
                <a16:creationId xmlns:a16="http://schemas.microsoft.com/office/drawing/2014/main" id="{E91F505B-4000-44E6-AED7-BAB97180B236}"/>
              </a:ext>
            </a:extLst>
          </p:cNvPr>
          <p:cNvPicPr>
            <a:picLocks noChangeAspect="1"/>
          </p:cNvPicPr>
          <p:nvPr/>
        </p:nvPicPr>
        <p:blipFill rotWithShape="1">
          <a:blip r:embed="rId27">
            <a:extLst>
              <a:ext uri="{28A0092B-C50C-407E-A947-70E740481C1C}">
                <a14:useLocalDpi xmlns:a14="http://schemas.microsoft.com/office/drawing/2010/main" val="0"/>
              </a:ext>
            </a:extLst>
          </a:blip>
          <a:srcRect l="11386" r="5402"/>
          <a:stretch/>
        </p:blipFill>
        <p:spPr>
          <a:xfrm>
            <a:off x="0" y="0"/>
            <a:ext cx="9144000" cy="6858000"/>
          </a:xfrm>
          <a:prstGeom prst="rect">
            <a:avLst/>
          </a:prstGeom>
        </p:spPr>
      </p:pic>
      <p:sp>
        <p:nvSpPr>
          <p:cNvPr id="28" name="Title 1">
            <a:extLst>
              <a:ext uri="{FF2B5EF4-FFF2-40B4-BE49-F238E27FC236}">
                <a16:creationId xmlns:a16="http://schemas.microsoft.com/office/drawing/2014/main" id="{AFFF63E4-84D6-4797-869F-FEF1BC928AF2}"/>
              </a:ext>
            </a:extLst>
          </p:cNvPr>
          <p:cNvSpPr txBox="1">
            <a:spLocks/>
          </p:cNvSpPr>
          <p:nvPr/>
        </p:nvSpPr>
        <p:spPr>
          <a:xfrm>
            <a:off x="4063082" y="106608"/>
            <a:ext cx="31576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9" name="Title 1">
            <a:extLst>
              <a:ext uri="{FF2B5EF4-FFF2-40B4-BE49-F238E27FC236}">
                <a16:creationId xmlns:a16="http://schemas.microsoft.com/office/drawing/2014/main" id="{0A3B1C65-871E-4408-A8F3-83F96D123C65}"/>
              </a:ext>
            </a:extLst>
          </p:cNvPr>
          <p:cNvSpPr txBox="1">
            <a:spLocks/>
          </p:cNvSpPr>
          <p:nvPr/>
        </p:nvSpPr>
        <p:spPr>
          <a:xfrm>
            <a:off x="2430380" y="2658980"/>
            <a:ext cx="25488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5" name="Rectangle 2">
            <a:extLst>
              <a:ext uri="{FF2B5EF4-FFF2-40B4-BE49-F238E27FC236}">
                <a16:creationId xmlns:a16="http://schemas.microsoft.com/office/drawing/2014/main" id="{D2CBF82D-F2F1-44F6-B677-8D4A9E81A579}"/>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beloved, do not forget this    one thing, that with the Lord one day is as a thousand years, and a thousand years as one day. The Lord is not slack concerning His promise, as some count slackness, but is longsuffering toward us, not willing that any should perish but that all should come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1" name="Rectangle 2">
            <a:extLst>
              <a:ext uri="{FF2B5EF4-FFF2-40B4-BE49-F238E27FC236}">
                <a16:creationId xmlns:a16="http://schemas.microsoft.com/office/drawing/2014/main" id="{622133E4-47E3-442A-83F9-6DCF9748AE3B}"/>
              </a:ext>
            </a:extLst>
          </p:cNvPr>
          <p:cNvSpPr txBox="1">
            <a:spLocks noChangeArrowheads="1"/>
          </p:cNvSpPr>
          <p:nvPr/>
        </p:nvSpPr>
        <p:spPr bwMode="auto">
          <a:xfrm>
            <a:off x="304801" y="1357480"/>
            <a:ext cx="8550442" cy="385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concerning His promise: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timeless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 Lord is not slack</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 longsuffering toward us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not willing that any should perish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all should come to repentance</a:t>
            </a:r>
          </a:p>
        </p:txBody>
      </p:sp>
      <p:sp>
        <p:nvSpPr>
          <p:cNvPr id="32" name="Arrow: Bent-Up 9">
            <a:extLst>
              <a:ext uri="{FF2B5EF4-FFF2-40B4-BE49-F238E27FC236}">
                <a16:creationId xmlns:a16="http://schemas.microsoft.com/office/drawing/2014/main" id="{77F24CCC-C84D-44CA-9465-E0176DADD31F}"/>
              </a:ext>
            </a:extLst>
          </p:cNvPr>
          <p:cNvSpPr/>
          <p:nvPr/>
        </p:nvSpPr>
        <p:spPr>
          <a:xfrm rot="5400000">
            <a:off x="2439542" y="344807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A70F8B41-74A9-4EE7-86BF-14CD514223EB}"/>
              </a:ext>
            </a:extLst>
          </p:cNvPr>
          <p:cNvSpPr txBox="1">
            <a:spLocks noChangeArrowheads="1"/>
          </p:cNvSpPr>
          <p:nvPr/>
        </p:nvSpPr>
        <p:spPr bwMode="auto">
          <a:xfrm>
            <a:off x="4435283" y="2725896"/>
            <a:ext cx="3938696"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concerning His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8CA38259-9647-4640-9BDB-762E59BC512E}"/>
              </a:ext>
            </a:extLst>
          </p:cNvPr>
          <p:cNvSpPr txBox="1">
            <a:spLocks noChangeArrowheads="1"/>
          </p:cNvSpPr>
          <p:nvPr/>
        </p:nvSpPr>
        <p:spPr bwMode="auto">
          <a:xfrm>
            <a:off x="615507" y="3367580"/>
            <a:ext cx="2141979"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promise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3A1A4954-3354-4F5E-A691-0EB4782019B3}"/>
              </a:ext>
            </a:extLst>
          </p:cNvPr>
          <p:cNvSpPr txBox="1">
            <a:spLocks noChangeArrowheads="1"/>
          </p:cNvSpPr>
          <p:nvPr/>
        </p:nvSpPr>
        <p:spPr bwMode="auto">
          <a:xfrm>
            <a:off x="7028197" y="2086593"/>
            <a:ext cx="123524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37523A9E-CB20-4CD8-8A51-E0A2AF2FC6C9}"/>
              </a:ext>
            </a:extLst>
          </p:cNvPr>
          <p:cNvSpPr txBox="1">
            <a:spLocks noChangeArrowheads="1"/>
          </p:cNvSpPr>
          <p:nvPr/>
        </p:nvSpPr>
        <p:spPr bwMode="auto">
          <a:xfrm>
            <a:off x="922062" y="2731285"/>
            <a:ext cx="3938696"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 is</a:t>
            </a:r>
            <a:r>
              <a:rPr kumimoji="0" lang="en-US" altLang="en-US" sz="42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not slack</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D8A25A9C-01E7-42B0-BEF7-AD4594C17034}"/>
              </a:ext>
            </a:extLst>
          </p:cNvPr>
          <p:cNvSpPr txBox="1">
            <a:spLocks noChangeArrowheads="1"/>
          </p:cNvSpPr>
          <p:nvPr/>
        </p:nvSpPr>
        <p:spPr bwMode="auto">
          <a:xfrm>
            <a:off x="1336775" y="4009264"/>
            <a:ext cx="632897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is longsuffering toward us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2C5B5125-2779-4F5E-83E3-786DEE3343CD}"/>
              </a:ext>
            </a:extLst>
          </p:cNvPr>
          <p:cNvSpPr txBox="1">
            <a:spLocks noChangeArrowheads="1"/>
          </p:cNvSpPr>
          <p:nvPr/>
        </p:nvSpPr>
        <p:spPr bwMode="auto">
          <a:xfrm>
            <a:off x="7471486" y="4009264"/>
            <a:ext cx="1074819"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5FB50DC8-C39E-4ACE-80A0-D4630E4BF472}"/>
              </a:ext>
            </a:extLst>
          </p:cNvPr>
          <p:cNvSpPr txBox="1">
            <a:spLocks noChangeArrowheads="1"/>
          </p:cNvSpPr>
          <p:nvPr/>
        </p:nvSpPr>
        <p:spPr bwMode="auto">
          <a:xfrm>
            <a:off x="595328" y="4649820"/>
            <a:ext cx="7082949"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willing that any should perish</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0" name="Rectangle 2">
            <a:extLst>
              <a:ext uri="{FF2B5EF4-FFF2-40B4-BE49-F238E27FC236}">
                <a16:creationId xmlns:a16="http://schemas.microsoft.com/office/drawing/2014/main" id="{AD1D10CA-7BD3-45BA-8EAB-BC67BB162463}"/>
              </a:ext>
            </a:extLst>
          </p:cNvPr>
          <p:cNvSpPr txBox="1">
            <a:spLocks noChangeArrowheads="1"/>
          </p:cNvSpPr>
          <p:nvPr/>
        </p:nvSpPr>
        <p:spPr bwMode="auto">
          <a:xfrm>
            <a:off x="1449179" y="5290878"/>
            <a:ext cx="7138737"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all should come to repentance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1" name="Rectangle 2">
            <a:extLst>
              <a:ext uri="{FF2B5EF4-FFF2-40B4-BE49-F238E27FC236}">
                <a16:creationId xmlns:a16="http://schemas.microsoft.com/office/drawing/2014/main" id="{FCDD0C75-4662-45B5-925C-42A258FCBB0C}"/>
              </a:ext>
            </a:extLst>
          </p:cNvPr>
          <p:cNvSpPr txBox="1">
            <a:spLocks noChangeArrowheads="1"/>
          </p:cNvSpPr>
          <p:nvPr/>
        </p:nvSpPr>
        <p:spPr bwMode="auto">
          <a:xfrm>
            <a:off x="7341896" y="3368833"/>
            <a:ext cx="1074819"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ess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2" name="Rectangle 2">
            <a:extLst>
              <a:ext uri="{FF2B5EF4-FFF2-40B4-BE49-F238E27FC236}">
                <a16:creationId xmlns:a16="http://schemas.microsoft.com/office/drawing/2014/main" id="{67E47CC9-B83F-4677-8AA9-58D55AE2CCD3}"/>
              </a:ext>
            </a:extLst>
          </p:cNvPr>
          <p:cNvSpPr txBox="1">
            <a:spLocks noChangeArrowheads="1"/>
          </p:cNvSpPr>
          <p:nvPr/>
        </p:nvSpPr>
        <p:spPr bwMode="auto">
          <a:xfrm>
            <a:off x="928689" y="2088260"/>
            <a:ext cx="51143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3" name="Rectangle 2">
            <a:extLst>
              <a:ext uri="{FF2B5EF4-FFF2-40B4-BE49-F238E27FC236}">
                <a16:creationId xmlns:a16="http://schemas.microsoft.com/office/drawing/2014/main" id="{8BB6A866-4E56-4820-95AB-956AE451FEAB}"/>
              </a:ext>
            </a:extLst>
          </p:cNvPr>
          <p:cNvSpPr txBox="1">
            <a:spLocks noChangeArrowheads="1"/>
          </p:cNvSpPr>
          <p:nvPr/>
        </p:nvSpPr>
        <p:spPr bwMode="auto">
          <a:xfrm>
            <a:off x="1770765" y="1446814"/>
            <a:ext cx="334011"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4" name="Rectangle 2">
            <a:extLst>
              <a:ext uri="{FF2B5EF4-FFF2-40B4-BE49-F238E27FC236}">
                <a16:creationId xmlns:a16="http://schemas.microsoft.com/office/drawing/2014/main" id="{834B77FD-ED1B-4AD3-9B29-FCA3CA4396B1}"/>
              </a:ext>
            </a:extLst>
          </p:cNvPr>
          <p:cNvSpPr txBox="1">
            <a:spLocks noChangeArrowheads="1"/>
          </p:cNvSpPr>
          <p:nvPr/>
        </p:nvSpPr>
        <p:spPr bwMode="auto">
          <a:xfrm>
            <a:off x="3814229" y="3372891"/>
            <a:ext cx="975454"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me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36F4A367-89C4-4F7B-96D3-96BA0E30BE9B}"/>
              </a:ext>
            </a:extLst>
          </p:cNvPr>
          <p:cNvSpPr txBox="1">
            <a:spLocks noChangeArrowheads="1"/>
          </p:cNvSpPr>
          <p:nvPr/>
        </p:nvSpPr>
        <p:spPr bwMode="auto">
          <a:xfrm>
            <a:off x="6240049" y="3368127"/>
            <a:ext cx="388600" cy="76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9" name="Rectangle 2">
            <a:extLst>
              <a:ext uri="{FF2B5EF4-FFF2-40B4-BE49-F238E27FC236}">
                <a16:creationId xmlns:a16="http://schemas.microsoft.com/office/drawing/2014/main" id="{2BEFCC5E-D918-491E-BD0D-AC655380AF91}"/>
              </a:ext>
            </a:extLst>
          </p:cNvPr>
          <p:cNvSpPr txBox="1">
            <a:spLocks noChangeArrowheads="1"/>
          </p:cNvSpPr>
          <p:nvPr/>
        </p:nvSpPr>
        <p:spPr bwMode="auto">
          <a:xfrm>
            <a:off x="4018547" y="171305"/>
            <a:ext cx="32398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forget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0" name="Rectangle 2">
            <a:extLst>
              <a:ext uri="{FF2B5EF4-FFF2-40B4-BE49-F238E27FC236}">
                <a16:creationId xmlns:a16="http://schemas.microsoft.com/office/drawing/2014/main" id="{94A2CBC5-610A-4147-A800-C20F75060CDA}"/>
              </a:ext>
            </a:extLst>
          </p:cNvPr>
          <p:cNvSpPr txBox="1">
            <a:spLocks noChangeArrowheads="1"/>
          </p:cNvSpPr>
          <p:nvPr/>
        </p:nvSpPr>
        <p:spPr bwMode="auto">
          <a:xfrm>
            <a:off x="2519612" y="2731651"/>
            <a:ext cx="23254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slack</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8" name="Title 1">
            <a:extLst>
              <a:ext uri="{FF2B5EF4-FFF2-40B4-BE49-F238E27FC236}">
                <a16:creationId xmlns:a16="http://schemas.microsoft.com/office/drawing/2014/main" id="{51D2738D-7EBC-48A7-B391-63DA9A364129}"/>
              </a:ext>
            </a:extLst>
          </p:cNvPr>
          <p:cNvSpPr txBox="1">
            <a:spLocks/>
          </p:cNvSpPr>
          <p:nvPr/>
        </p:nvSpPr>
        <p:spPr>
          <a:xfrm>
            <a:off x="2554356" y="2602467"/>
            <a:ext cx="2329887" cy="109284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unyielding</a:t>
            </a:r>
          </a:p>
        </p:txBody>
      </p:sp>
      <p:sp>
        <p:nvSpPr>
          <p:cNvPr id="30" name="Title 1">
            <a:extLst>
              <a:ext uri="{FF2B5EF4-FFF2-40B4-BE49-F238E27FC236}">
                <a16:creationId xmlns:a16="http://schemas.microsoft.com/office/drawing/2014/main" id="{89F30655-3F4A-43D3-95BF-FF79AF000619}"/>
              </a:ext>
            </a:extLst>
          </p:cNvPr>
          <p:cNvSpPr txBox="1">
            <a:spLocks/>
          </p:cNvSpPr>
          <p:nvPr/>
        </p:nvSpPr>
        <p:spPr>
          <a:xfrm>
            <a:off x="2597321" y="262897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patient</a:t>
            </a:r>
          </a:p>
        </p:txBody>
      </p:sp>
      <p:sp>
        <p:nvSpPr>
          <p:cNvPr id="46" name="Rectangle 2">
            <a:extLst>
              <a:ext uri="{FF2B5EF4-FFF2-40B4-BE49-F238E27FC236}">
                <a16:creationId xmlns:a16="http://schemas.microsoft.com/office/drawing/2014/main" id="{280897E1-17F9-4253-8838-2BD905F74FAA}"/>
              </a:ext>
            </a:extLst>
          </p:cNvPr>
          <p:cNvSpPr txBox="1">
            <a:spLocks noChangeArrowheads="1"/>
          </p:cNvSpPr>
          <p:nvPr/>
        </p:nvSpPr>
        <p:spPr bwMode="auto">
          <a:xfrm>
            <a:off x="3727174" y="2912444"/>
            <a:ext cx="1763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1" name="Rectangle 2">
            <a:extLst>
              <a:ext uri="{FF2B5EF4-FFF2-40B4-BE49-F238E27FC236}">
                <a16:creationId xmlns:a16="http://schemas.microsoft.com/office/drawing/2014/main" id="{08535315-3446-43A1-A87C-85150AEF1A06}"/>
              </a:ext>
            </a:extLst>
          </p:cNvPr>
          <p:cNvSpPr txBox="1">
            <a:spLocks noChangeArrowheads="1"/>
          </p:cNvSpPr>
          <p:nvPr/>
        </p:nvSpPr>
        <p:spPr bwMode="auto">
          <a:xfrm>
            <a:off x="2508737" y="3207507"/>
            <a:ext cx="1010999" cy="80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17780" cmpd="sng">
                  <a:solidFill>
                    <a:schemeClr val="bg1"/>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6600" b="1" i="1" u="none" strike="noStrike" kern="0" cap="none" spc="0" normalizeH="0" baseline="0" noProof="0" dirty="0">
              <a:ln w="17780" cmpd="sng">
                <a:solidFill>
                  <a:schemeClr val="bg1"/>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36023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05556E-6 3.7037E-6 L 0.19861 -0.39144 " pathEditMode="relative" rAng="0" ptsTypes="AA">
                                      <p:cBhvr>
                                        <p:cTn id="6" dur="1500" fill="hold"/>
                                        <p:tgtEl>
                                          <p:spTgt spid="46"/>
                                        </p:tgtEl>
                                        <p:attrNameLst>
                                          <p:attrName>ppt_x</p:attrName>
                                          <p:attrName>ppt_y</p:attrName>
                                        </p:attrNameLst>
                                      </p:cBhvr>
                                      <p:rCtr x="9931" y="-19583"/>
                                    </p:animMotion>
                                  </p:childTnLst>
                                </p:cTn>
                              </p:par>
                              <p:par>
                                <p:cTn id="7" presetID="2" presetClass="entr" presetSubtype="8" fill="hold" grpId="0" nodeType="withEffect">
                                  <p:stCondLst>
                                    <p:cond delay="100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fill="hold"/>
                                        <p:tgtEl>
                                          <p:spTgt spid="25"/>
                                        </p:tgtEl>
                                        <p:attrNameLst>
                                          <p:attrName>ppt_x</p:attrName>
                                        </p:attrNameLst>
                                      </p:cBhvr>
                                      <p:tavLst>
                                        <p:tav tm="0">
                                          <p:val>
                                            <p:strVal val="0-#ppt_w/2"/>
                                          </p:val>
                                        </p:tav>
                                        <p:tav tm="100000">
                                          <p:val>
                                            <p:strVal val="#ppt_x"/>
                                          </p:val>
                                        </p:tav>
                                      </p:tavLst>
                                    </p:anim>
                                    <p:anim calcmode="lin" valueType="num">
                                      <p:cBhvr additive="base">
                                        <p:cTn id="10" dur="500" fill="hold"/>
                                        <p:tgtEl>
                                          <p:spTgt spid="25"/>
                                        </p:tgtEl>
                                        <p:attrNameLst>
                                          <p:attrName>ppt_y</p:attrName>
                                        </p:attrNameLst>
                                      </p:cBhvr>
                                      <p:tavLst>
                                        <p:tav tm="0">
                                          <p:val>
                                            <p:strVal val="#ppt_y"/>
                                          </p:val>
                                        </p:tav>
                                        <p:tav tm="100000">
                                          <p:val>
                                            <p:strVal val="#ppt_y"/>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46"/>
                                        </p:tgtEl>
                                      </p:cBhvr>
                                    </p:animEffect>
                                    <p:set>
                                      <p:cBhvr>
                                        <p:cTn id="14" dur="1" fill="hold">
                                          <p:stCondLst>
                                            <p:cond delay="249"/>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18" presetClass="emph" presetSubtype="0" fill="hold" grpId="1" nodeType="withEffect">
                                  <p:stCondLst>
                                    <p:cond delay="0"/>
                                  </p:stCondLst>
                                  <p:childTnLst>
                                    <p:set>
                                      <p:cBhvr override="childStyle">
                                        <p:cTn id="21" dur="500" fill="hold"/>
                                        <p:tgtEl>
                                          <p:spTgt spid="2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par>
                                <p:cTn id="30" presetID="18" presetClass="emph" presetSubtype="0" fill="hold" grpId="1" nodeType="withEffect">
                                  <p:stCondLst>
                                    <p:cond delay="0"/>
                                  </p:stCondLst>
                                  <p:childTnLst>
                                    <p:set>
                                      <p:cBhvr override="childStyle">
                                        <p:cTn id="31" dur="500" fill="hold"/>
                                        <p:tgtEl>
                                          <p:spTgt spid="2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dissolve">
                                      <p:cBhvr>
                                        <p:cTn id="39" dur="500">
                                          <p:stCondLst>
                                            <p:cond delay="0"/>
                                          </p:stCondLst>
                                        </p:cTn>
                                        <p:tgtEl>
                                          <p:spTgt spid="48"/>
                                        </p:tgtEl>
                                      </p:cBhvr>
                                    </p:animEffect>
                                    <p:anim to="" calcmode="lin" valueType="num">
                                      <p:cBhvr>
                                        <p:cTn id="40" dur="500" fill="hold">
                                          <p:stCondLst>
                                            <p:cond delay="0"/>
                                          </p:stCondLst>
                                        </p:cTn>
                                        <p:tgtEl>
                                          <p:spTgt spid="48"/>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48"/>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dissolve">
                                      <p:cBhvr>
                                        <p:cTn id="46" dur="500">
                                          <p:stCondLst>
                                            <p:cond delay="0"/>
                                          </p:stCondLst>
                                        </p:cTn>
                                        <p:tgtEl>
                                          <p:spTgt spid="30"/>
                                        </p:tgtEl>
                                      </p:cBhvr>
                                    </p:animEffect>
                                    <p:anim to="" calcmode="lin" valueType="num">
                                      <p:cBhvr>
                                        <p:cTn id="47"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30"/>
                                        </p:tgtEl>
                                        <p:attrNameLst>
                                          <p:attrName>ppt_h</p:attrName>
                                        </p:attrNameLst>
                                      </p:cBhvr>
                                      <p:tavLst>
                                        <p:tav tm="0">
                                          <p:val>
                                            <p:strVal val="#ppt_h*4"/>
                                          </p:val>
                                        </p:tav>
                                        <p:tav tm="100000">
                                          <p:val>
                                            <p:strVal val="#ppt_h"/>
                                          </p:val>
                                        </p:tav>
                                      </p:tavLst>
                                    </p:anim>
                                  </p:childTnLst>
                                </p:cTn>
                              </p:par>
                              <p:par>
                                <p:cTn id="49" presetID="0" presetClass="exit" presetSubtype="0" fill="hold" grpId="1" nodeType="withEffect">
                                  <p:stCondLst>
                                    <p:cond delay="0"/>
                                  </p:stCondLst>
                                  <p:childTnLst>
                                    <p:set>
                                      <p:cBhvr>
                                        <p:cTn id="50" dur="1" fill="hold">
                                          <p:stCondLst>
                                            <p:cond delay="1249"/>
                                          </p:stCondLst>
                                        </p:cTn>
                                        <p:tgtEl>
                                          <p:spTgt spid="48"/>
                                        </p:tgtEl>
                                        <p:attrNameLst>
                                          <p:attrName>style.visibility</p:attrName>
                                        </p:attrNameLst>
                                      </p:cBhvr>
                                      <p:to>
                                        <p:strVal val="hidden"/>
                                      </p:to>
                                    </p:set>
                                    <p:animEffect transition="out" filter="dissolve">
                                      <p:cBhvr>
                                        <p:cTn id="51" dur="1250">
                                          <p:stCondLst>
                                            <p:cond delay="0"/>
                                          </p:stCondLst>
                                        </p:cTn>
                                        <p:tgtEl>
                                          <p:spTgt spid="48"/>
                                        </p:tgtEl>
                                      </p:cBhvr>
                                    </p:animEffect>
                                    <p:anim to="" calcmode="lin" valueType="num">
                                      <p:cBhvr>
                                        <p:cTn id="52" dur="1250" fill="hold">
                                          <p:stCondLst>
                                            <p:cond delay="0"/>
                                          </p:stCondLst>
                                        </p:cTn>
                                        <p:tgtEl>
                                          <p:spTgt spid="48"/>
                                        </p:tgtEl>
                                        <p:attrNameLst>
                                          <p:attrName>ppt_w</p:attrName>
                                        </p:attrNameLst>
                                      </p:cBhvr>
                                      <p:tavLst>
                                        <p:tav tm="0">
                                          <p:val>
                                            <p:strVal val="#ppt_w"/>
                                          </p:val>
                                        </p:tav>
                                        <p:tav tm="100000">
                                          <p:val>
                                            <p:strVal val="#ppt_w*4"/>
                                          </p:val>
                                        </p:tav>
                                      </p:tavLst>
                                    </p:anim>
                                    <p:anim to="" calcmode="lin" valueType="num">
                                      <p:cBhvr>
                                        <p:cTn id="53" dur="1250" fill="hold">
                                          <p:stCondLst>
                                            <p:cond delay="0"/>
                                          </p:stCondLst>
                                        </p:cTn>
                                        <p:tgtEl>
                                          <p:spTgt spid="48"/>
                                        </p:tgtEl>
                                        <p:attrNameLst>
                                          <p:attrName>ppt_h</p:attrName>
                                        </p:attrNameLst>
                                      </p:cBhvr>
                                      <p:tavLst>
                                        <p:tav tm="0">
                                          <p:val>
                                            <p:strVal val="#ppt_h"/>
                                          </p:val>
                                        </p:tav>
                                        <p:tav tm="100000">
                                          <p:val>
                                            <p:strVal val="#ppt_h*4"/>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25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25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25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25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25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5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25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25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250"/>
                                        <p:tgtEl>
                                          <p:spTgt spid="4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250"/>
                                        <p:tgtEl>
                                          <p:spTgt spid="4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250"/>
                                        <p:tgtEl>
                                          <p:spTgt spid="4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250"/>
                                        <p:tgtEl>
                                          <p:spTgt spid="4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250"/>
                                        <p:tgtEl>
                                          <p:spTgt spid="41"/>
                                        </p:tgtEl>
                                      </p:cBhvr>
                                    </p:animEffect>
                                  </p:childTnLst>
                                </p:cTn>
                              </p:par>
                              <p:par>
                                <p:cTn id="95" presetID="42" presetClass="path" presetSubtype="0" accel="50000" decel="50000" fill="hold" grpId="1" nodeType="withEffect">
                                  <p:stCondLst>
                                    <p:cond delay="0"/>
                                  </p:stCondLst>
                                  <p:childTnLst>
                                    <p:animMotion origin="layout" path="M 2.77778E-6 7.40741E-7 L -0.48038 -0.20741 " pathEditMode="relative" rAng="0" ptsTypes="AA">
                                      <p:cBhvr>
                                        <p:cTn id="96" dur="2000" fill="hold"/>
                                        <p:tgtEl>
                                          <p:spTgt spid="33"/>
                                        </p:tgtEl>
                                        <p:attrNameLst>
                                          <p:attrName>ppt_x</p:attrName>
                                          <p:attrName>ppt_y</p:attrName>
                                        </p:attrNameLst>
                                      </p:cBhvr>
                                      <p:rCtr x="-24028" y="-10370"/>
                                    </p:animMotion>
                                  </p:childTnLst>
                                </p:cTn>
                              </p:par>
                              <p:par>
                                <p:cTn id="97" presetID="42" presetClass="path" presetSubtype="0" accel="50000" decel="50000" fill="hold" grpId="1" nodeType="withEffect">
                                  <p:stCondLst>
                                    <p:cond delay="0"/>
                                  </p:stCondLst>
                                  <p:childTnLst>
                                    <p:animMotion origin="layout" path="M 5E-6 2.22222E-6 L 0.32483 -0.3007 " pathEditMode="relative" rAng="0" ptsTypes="AA">
                                      <p:cBhvr>
                                        <p:cTn id="98" dur="2000" fill="hold"/>
                                        <p:tgtEl>
                                          <p:spTgt spid="34"/>
                                        </p:tgtEl>
                                        <p:attrNameLst>
                                          <p:attrName>ppt_x</p:attrName>
                                          <p:attrName>ppt_y</p:attrName>
                                        </p:attrNameLst>
                                      </p:cBhvr>
                                      <p:rCtr x="16233" y="-15046"/>
                                    </p:animMotion>
                                  </p:childTnLst>
                                </p:cTn>
                              </p:par>
                              <p:par>
                                <p:cTn id="99" presetID="42" presetClass="path" presetSubtype="0" accel="50000" decel="50000" fill="hold" grpId="1" nodeType="withEffect">
                                  <p:stCondLst>
                                    <p:cond delay="0"/>
                                  </p:stCondLst>
                                  <p:childTnLst>
                                    <p:animMotion origin="layout" path="M -1.11111E-6 -2.22222E-6 L -0.65989 0.07292 " pathEditMode="relative" rAng="0" ptsTypes="AA">
                                      <p:cBhvr>
                                        <p:cTn id="100" dur="2000" fill="hold"/>
                                        <p:tgtEl>
                                          <p:spTgt spid="35"/>
                                        </p:tgtEl>
                                        <p:attrNameLst>
                                          <p:attrName>ppt_x</p:attrName>
                                          <p:attrName>ppt_y</p:attrName>
                                        </p:attrNameLst>
                                      </p:cBhvr>
                                      <p:rCtr x="-33003" y="3634"/>
                                    </p:animMotion>
                                  </p:childTnLst>
                                </p:cTn>
                              </p:par>
                              <p:par>
                                <p:cTn id="101" presetID="42" presetClass="path" presetSubtype="0" accel="50000" decel="50000" fill="hold" grpId="1" nodeType="withEffect">
                                  <p:stCondLst>
                                    <p:cond delay="0"/>
                                  </p:stCondLst>
                                  <p:childTnLst>
                                    <p:animMotion origin="layout" path="M 4.16667E-6 -3.7037E-6 L 0.11145 -0.02176 " pathEditMode="relative" rAng="0" ptsTypes="AA">
                                      <p:cBhvr>
                                        <p:cTn id="102" dur="2000" fill="hold"/>
                                        <p:tgtEl>
                                          <p:spTgt spid="36"/>
                                        </p:tgtEl>
                                        <p:attrNameLst>
                                          <p:attrName>ppt_x</p:attrName>
                                          <p:attrName>ppt_y</p:attrName>
                                        </p:attrNameLst>
                                      </p:cBhvr>
                                      <p:rCtr x="5573" y="-1088"/>
                                    </p:animMotion>
                                  </p:childTnLst>
                                </p:cTn>
                              </p:par>
                              <p:par>
                                <p:cTn id="103" presetID="42" presetClass="path" presetSubtype="0" accel="50000" decel="50000" fill="hold" grpId="1" nodeType="withEffect">
                                  <p:stCondLst>
                                    <p:cond delay="0"/>
                                  </p:stCondLst>
                                  <p:childTnLst>
                                    <p:animMotion origin="layout" path="M 2.5E-6 3.7037E-6 L 0.13611 -0.11436 " pathEditMode="relative" rAng="0" ptsTypes="AA">
                                      <p:cBhvr>
                                        <p:cTn id="104" dur="2000" fill="hold"/>
                                        <p:tgtEl>
                                          <p:spTgt spid="37"/>
                                        </p:tgtEl>
                                        <p:attrNameLst>
                                          <p:attrName>ppt_x</p:attrName>
                                          <p:attrName>ppt_y</p:attrName>
                                        </p:attrNameLst>
                                      </p:cBhvr>
                                      <p:rCtr x="6806" y="-5718"/>
                                    </p:animMotion>
                                  </p:childTnLst>
                                </p:cTn>
                              </p:par>
                              <p:par>
                                <p:cTn id="105" presetID="42" presetClass="path" presetSubtype="0" accel="50000" decel="50000" fill="hold" grpId="1" nodeType="withEffect">
                                  <p:stCondLst>
                                    <p:cond delay="0"/>
                                  </p:stCondLst>
                                  <p:childTnLst>
                                    <p:animMotion origin="layout" path="M -4.44444E-6 3.7037E-6 L -0.70364 -0.02107 " pathEditMode="relative" rAng="0" ptsTypes="AA">
                                      <p:cBhvr>
                                        <p:cTn id="106" dur="2000" fill="hold"/>
                                        <p:tgtEl>
                                          <p:spTgt spid="38"/>
                                        </p:tgtEl>
                                        <p:attrNameLst>
                                          <p:attrName>ppt_x</p:attrName>
                                          <p:attrName>ppt_y</p:attrName>
                                        </p:attrNameLst>
                                      </p:cBhvr>
                                      <p:rCtr x="-35191" y="-1065"/>
                                    </p:animMotion>
                                  </p:childTnLst>
                                </p:cTn>
                              </p:par>
                              <p:par>
                                <p:cTn id="107" presetID="42" presetClass="path" presetSubtype="0" accel="50000" decel="50000" fill="hold" grpId="1" nodeType="withEffect">
                                  <p:stCondLst>
                                    <p:cond delay="0"/>
                                  </p:stCondLst>
                                  <p:childTnLst>
                                    <p:animMotion origin="layout" path="M -5.55556E-7 -4.81481E-6 L 0.13177 -0.11481 " pathEditMode="relative" rAng="0" ptsTypes="AA">
                                      <p:cBhvr>
                                        <p:cTn id="108" dur="2000" fill="hold"/>
                                        <p:tgtEl>
                                          <p:spTgt spid="39"/>
                                        </p:tgtEl>
                                        <p:attrNameLst>
                                          <p:attrName>ppt_x</p:attrName>
                                          <p:attrName>ppt_y</p:attrName>
                                        </p:attrNameLst>
                                      </p:cBhvr>
                                      <p:rCtr x="6580" y="-5741"/>
                                    </p:animMotion>
                                  </p:childTnLst>
                                </p:cTn>
                              </p:par>
                              <p:par>
                                <p:cTn id="109" presetID="42" presetClass="path" presetSubtype="0" accel="50000" decel="50000" fill="hold" grpId="1" nodeType="withEffect">
                                  <p:stCondLst>
                                    <p:cond delay="0"/>
                                  </p:stCondLst>
                                  <p:childTnLst>
                                    <p:animMotion origin="layout" path="M -4.72222E-6 -3.33333E-6 L -0.05034 -0.11458 " pathEditMode="relative" rAng="0" ptsTypes="AA">
                                      <p:cBhvr>
                                        <p:cTn id="110" dur="2000" fill="hold"/>
                                        <p:tgtEl>
                                          <p:spTgt spid="40"/>
                                        </p:tgtEl>
                                        <p:attrNameLst>
                                          <p:attrName>ppt_x</p:attrName>
                                          <p:attrName>ppt_y</p:attrName>
                                        </p:attrNameLst>
                                      </p:cBhvr>
                                      <p:rCtr x="-2517" y="-5741"/>
                                    </p:animMotion>
                                  </p:childTnLst>
                                </p:cTn>
                              </p:par>
                              <p:par>
                                <p:cTn id="111" presetID="42" presetClass="path" presetSubtype="0" accel="50000" decel="50000" fill="hold" grpId="1" nodeType="withEffect">
                                  <p:stCondLst>
                                    <p:cond delay="0"/>
                                  </p:stCondLst>
                                  <p:childTnLst>
                                    <p:animMotion origin="layout" path="M -3.88889E-6 -3.7037E-6 L 0.01198 -0.02106 " pathEditMode="relative" rAng="0" ptsTypes="AA">
                                      <p:cBhvr>
                                        <p:cTn id="112" dur="2000" fill="hold"/>
                                        <p:tgtEl>
                                          <p:spTgt spid="42"/>
                                        </p:tgtEl>
                                        <p:attrNameLst>
                                          <p:attrName>ppt_x</p:attrName>
                                          <p:attrName>ppt_y</p:attrName>
                                        </p:attrNameLst>
                                      </p:cBhvr>
                                      <p:rCtr x="590" y="-1065"/>
                                    </p:animMotion>
                                  </p:childTnLst>
                                </p:cTn>
                              </p:par>
                              <p:par>
                                <p:cTn id="113" presetID="42" presetClass="path" presetSubtype="0" accel="50000" decel="50000" fill="hold" grpId="1" nodeType="withEffect">
                                  <p:stCondLst>
                                    <p:cond delay="0"/>
                                  </p:stCondLst>
                                  <p:childTnLst>
                                    <p:animMotion origin="layout" path="M 4.44444E-6 4.81481E-6 L -0.0533 0.07222 " pathEditMode="relative" rAng="0" ptsTypes="AA">
                                      <p:cBhvr>
                                        <p:cTn id="114" dur="2000" fill="hold"/>
                                        <p:tgtEl>
                                          <p:spTgt spid="43"/>
                                        </p:tgtEl>
                                        <p:attrNameLst>
                                          <p:attrName>ppt_x</p:attrName>
                                          <p:attrName>ppt_y</p:attrName>
                                        </p:attrNameLst>
                                      </p:cBhvr>
                                      <p:rCtr x="-2674" y="3611"/>
                                    </p:animMotion>
                                  </p:childTnLst>
                                </p:cTn>
                              </p:par>
                              <p:par>
                                <p:cTn id="115" presetID="42" presetClass="path" presetSubtype="0" accel="50000" decel="50000" fill="hold" grpId="1" nodeType="withEffect">
                                  <p:stCondLst>
                                    <p:cond delay="0"/>
                                  </p:stCondLst>
                                  <p:childTnLst>
                                    <p:animMotion origin="layout" path="M 3.88889E-6 -3.7037E-6 L -0.26632 -0.20856 " pathEditMode="relative" rAng="0" ptsTypes="AA">
                                      <p:cBhvr>
                                        <p:cTn id="116" dur="2000" fill="hold"/>
                                        <p:tgtEl>
                                          <p:spTgt spid="44"/>
                                        </p:tgtEl>
                                        <p:attrNameLst>
                                          <p:attrName>ppt_x</p:attrName>
                                          <p:attrName>ppt_y</p:attrName>
                                        </p:attrNameLst>
                                      </p:cBhvr>
                                      <p:rCtr x="-13316" y="-10440"/>
                                    </p:animMotion>
                                  </p:childTnLst>
                                </p:cTn>
                              </p:par>
                              <p:par>
                                <p:cTn id="117" presetID="42" presetClass="path" presetSubtype="0" accel="50000" decel="50000" fill="hold" grpId="1" nodeType="withEffect">
                                  <p:stCondLst>
                                    <p:cond delay="0"/>
                                  </p:stCondLst>
                                  <p:childTnLst>
                                    <p:animMotion origin="layout" path="M 4.16667E-6 7.40741E-7 L -0.45382 -0.2081 " pathEditMode="relative" rAng="0" ptsTypes="AA">
                                      <p:cBhvr>
                                        <p:cTn id="118" dur="2000" fill="hold"/>
                                        <p:tgtEl>
                                          <p:spTgt spid="45"/>
                                        </p:tgtEl>
                                        <p:attrNameLst>
                                          <p:attrName>ppt_x</p:attrName>
                                          <p:attrName>ppt_y</p:attrName>
                                        </p:attrNameLst>
                                      </p:cBhvr>
                                      <p:rCtr x="-22691" y="-10417"/>
                                    </p:animMotion>
                                  </p:childTnLst>
                                </p:cTn>
                              </p:par>
                              <p:par>
                                <p:cTn id="119" presetID="42" presetClass="path" presetSubtype="0" accel="50000" decel="50000" fill="hold" grpId="1" nodeType="withEffect">
                                  <p:stCondLst>
                                    <p:cond delay="0"/>
                                  </p:stCondLst>
                                  <p:childTnLst>
                                    <p:animMotion origin="layout" path="M -1.94444E-6 7.40741E-7 L -0.56666 -0.2081 " pathEditMode="relative" rAng="0" ptsTypes="AA">
                                      <p:cBhvr>
                                        <p:cTn id="120" dur="2000" fill="hold"/>
                                        <p:tgtEl>
                                          <p:spTgt spid="41"/>
                                        </p:tgtEl>
                                        <p:attrNameLst>
                                          <p:attrName>ppt_x</p:attrName>
                                          <p:attrName>ppt_y</p:attrName>
                                        </p:attrNameLst>
                                      </p:cBhvr>
                                      <p:rCtr x="-28333" y="-10417"/>
                                    </p:animMotion>
                                  </p:childTnLst>
                                </p:cTn>
                              </p:par>
                              <p:par>
                                <p:cTn id="121" presetID="10" presetClass="exit" presetSubtype="0" fill="hold" grpId="1" nodeType="withEffect">
                                  <p:stCondLst>
                                    <p:cond delay="0"/>
                                  </p:stCondLst>
                                  <p:childTnLst>
                                    <p:animEffect transition="out" filter="fade">
                                      <p:cBhvr>
                                        <p:cTn id="122" dur="1250"/>
                                        <p:tgtEl>
                                          <p:spTgt spid="25"/>
                                        </p:tgtEl>
                                      </p:cBhvr>
                                    </p:animEffect>
                                    <p:set>
                                      <p:cBhvr>
                                        <p:cTn id="123" dur="1" fill="hold">
                                          <p:stCondLst>
                                            <p:cond delay="1249"/>
                                          </p:stCondLst>
                                        </p:cTn>
                                        <p:tgtEl>
                                          <p:spTgt spid="25"/>
                                        </p:tgtEl>
                                        <p:attrNameLst>
                                          <p:attrName>style.visibility</p:attrName>
                                        </p:attrNameLst>
                                      </p:cBhvr>
                                      <p:to>
                                        <p:strVal val="hidden"/>
                                      </p:to>
                                    </p:set>
                                  </p:childTnLst>
                                </p:cTn>
                              </p:par>
                              <p:par>
                                <p:cTn id="124" presetID="0" presetClass="exit" presetSubtype="0" fill="hold" grpId="1" nodeType="withEffect">
                                  <p:stCondLst>
                                    <p:cond delay="250"/>
                                  </p:stCondLst>
                                  <p:childTnLst>
                                    <p:set>
                                      <p:cBhvr>
                                        <p:cTn id="125" dur="1" fill="hold">
                                          <p:stCondLst>
                                            <p:cond delay="1249"/>
                                          </p:stCondLst>
                                        </p:cTn>
                                        <p:tgtEl>
                                          <p:spTgt spid="30"/>
                                        </p:tgtEl>
                                        <p:attrNameLst>
                                          <p:attrName>style.visibility</p:attrName>
                                        </p:attrNameLst>
                                      </p:cBhvr>
                                      <p:to>
                                        <p:strVal val="hidden"/>
                                      </p:to>
                                    </p:set>
                                    <p:animEffect transition="out" filter="dissolve">
                                      <p:cBhvr>
                                        <p:cTn id="126" dur="1250">
                                          <p:stCondLst>
                                            <p:cond delay="0"/>
                                          </p:stCondLst>
                                        </p:cTn>
                                        <p:tgtEl>
                                          <p:spTgt spid="30"/>
                                        </p:tgtEl>
                                      </p:cBhvr>
                                    </p:animEffect>
                                    <p:anim to="" calcmode="lin" valueType="num">
                                      <p:cBhvr>
                                        <p:cTn id="127" dur="1250" fill="hold">
                                          <p:stCondLst>
                                            <p:cond delay="0"/>
                                          </p:stCondLst>
                                        </p:cTn>
                                        <p:tgtEl>
                                          <p:spTgt spid="30"/>
                                        </p:tgtEl>
                                        <p:attrNameLst>
                                          <p:attrName>ppt_w</p:attrName>
                                        </p:attrNameLst>
                                      </p:cBhvr>
                                      <p:tavLst>
                                        <p:tav tm="0">
                                          <p:val>
                                            <p:strVal val="#ppt_w"/>
                                          </p:val>
                                        </p:tav>
                                        <p:tav tm="100000">
                                          <p:val>
                                            <p:strVal val="#ppt_w*4"/>
                                          </p:val>
                                        </p:tav>
                                      </p:tavLst>
                                    </p:anim>
                                    <p:anim to="" calcmode="lin" valueType="num">
                                      <p:cBhvr>
                                        <p:cTn id="128" dur="1250" fill="hold">
                                          <p:stCondLst>
                                            <p:cond delay="0"/>
                                          </p:stCondLst>
                                        </p:cTn>
                                        <p:tgtEl>
                                          <p:spTgt spid="30"/>
                                        </p:tgtEl>
                                        <p:attrNameLst>
                                          <p:attrName>ppt_h</p:attrName>
                                        </p:attrNameLst>
                                      </p:cBhvr>
                                      <p:tavLst>
                                        <p:tav tm="0">
                                          <p:val>
                                            <p:strVal val="#ppt_h"/>
                                          </p:val>
                                        </p:tav>
                                        <p:tav tm="100000">
                                          <p:val>
                                            <p:strVal val="#ppt_h*4"/>
                                          </p:val>
                                        </p:tav>
                                      </p:tavLst>
                                    </p:anim>
                                  </p:childTnLst>
                                </p:cTn>
                              </p:par>
                              <p:par>
                                <p:cTn id="129" presetID="42" presetClass="path" presetSubtype="0" accel="50000" decel="50000" fill="hold" grpId="2" nodeType="withEffect">
                                  <p:stCondLst>
                                    <p:cond delay="250"/>
                                  </p:stCondLst>
                                  <p:childTnLst>
                                    <p:animMotion origin="layout" path="M 3.61111E-6 -2.96296E-6 L 0.08645 0.06459 " pathEditMode="relative" rAng="0" ptsTypes="AA">
                                      <p:cBhvr>
                                        <p:cTn id="130" dur="1250" fill="hold"/>
                                        <p:tgtEl>
                                          <p:spTgt spid="30"/>
                                        </p:tgtEl>
                                        <p:attrNameLst>
                                          <p:attrName>ppt_x</p:attrName>
                                          <p:attrName>ppt_y</p:attrName>
                                        </p:attrNameLst>
                                      </p:cBhvr>
                                      <p:rCtr x="4323" y="3218"/>
                                    </p:animMotion>
                                  </p:childTnLst>
                                </p:cTn>
                              </p:par>
                              <p:par>
                                <p:cTn id="131" presetID="10" presetClass="exit" presetSubtype="0" fill="hold" grpId="2" nodeType="withEffect">
                                  <p:stCondLst>
                                    <p:cond delay="0"/>
                                  </p:stCondLst>
                                  <p:childTnLst>
                                    <p:animEffect transition="out" filter="fade">
                                      <p:cBhvr>
                                        <p:cTn id="132" dur="500"/>
                                        <p:tgtEl>
                                          <p:spTgt spid="28"/>
                                        </p:tgtEl>
                                      </p:cBhvr>
                                    </p:animEffect>
                                    <p:set>
                                      <p:cBhvr>
                                        <p:cTn id="133" dur="1" fill="hold">
                                          <p:stCondLst>
                                            <p:cond delay="499"/>
                                          </p:stCondLst>
                                        </p:cTn>
                                        <p:tgtEl>
                                          <p:spTgt spid="28"/>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29"/>
                                        </p:tgtEl>
                                      </p:cBhvr>
                                    </p:animEffect>
                                    <p:set>
                                      <p:cBhvr>
                                        <p:cTn id="136" dur="1" fill="hold">
                                          <p:stCondLst>
                                            <p:cond delay="499"/>
                                          </p:stCondLst>
                                        </p:cTn>
                                        <p:tgtEl>
                                          <p:spTgt spid="29"/>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49"/>
                                        </p:tgtEl>
                                      </p:cBhvr>
                                    </p:animEffect>
                                    <p:set>
                                      <p:cBhvr>
                                        <p:cTn id="139" dur="1" fill="hold">
                                          <p:stCondLst>
                                            <p:cond delay="499"/>
                                          </p:stCondLst>
                                        </p:cTn>
                                        <p:tgtEl>
                                          <p:spTgt spid="4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0"/>
                                        </p:tgtEl>
                                      </p:cBhvr>
                                    </p:animEffect>
                                    <p:set>
                                      <p:cBhvr>
                                        <p:cTn id="142" dur="1" fill="hold">
                                          <p:stCondLst>
                                            <p:cond delay="499"/>
                                          </p:stCondLst>
                                        </p:cTn>
                                        <p:tgtEl>
                                          <p:spTgt spid="50"/>
                                        </p:tgtEl>
                                        <p:attrNameLst>
                                          <p:attrName>style.visibility</p:attrName>
                                        </p:attrNameLst>
                                      </p:cBhvr>
                                      <p:to>
                                        <p:strVal val="hidden"/>
                                      </p:to>
                                    </p:set>
                                  </p:childTnLst>
                                </p:cTn>
                              </p:par>
                            </p:childTnLst>
                          </p:cTn>
                        </p:par>
                        <p:par>
                          <p:cTn id="143" fill="hold">
                            <p:stCondLst>
                              <p:cond delay="2000"/>
                            </p:stCondLst>
                            <p:childTnLst>
                              <p:par>
                                <p:cTn id="144" presetID="10" presetClass="entr" presetSubtype="0" fill="hold" grpId="0"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250"/>
                                        <p:tgtEl>
                                          <p:spTgt spid="31"/>
                                        </p:tgtEl>
                                      </p:cBhvr>
                                    </p:animEffect>
                                  </p:childTnLst>
                                </p:cTn>
                              </p:par>
                              <p:par>
                                <p:cTn id="147" presetID="10" presetClass="exit" presetSubtype="0" fill="hold" grpId="2" nodeType="withEffect">
                                  <p:stCondLst>
                                    <p:cond delay="0"/>
                                  </p:stCondLst>
                                  <p:childTnLst>
                                    <p:animEffect transition="out" filter="fade">
                                      <p:cBhvr>
                                        <p:cTn id="148" dur="500"/>
                                        <p:tgtEl>
                                          <p:spTgt spid="33"/>
                                        </p:tgtEl>
                                      </p:cBhvr>
                                    </p:animEffect>
                                    <p:set>
                                      <p:cBhvr>
                                        <p:cTn id="149" dur="1" fill="hold">
                                          <p:stCondLst>
                                            <p:cond delay="499"/>
                                          </p:stCondLst>
                                        </p:cTn>
                                        <p:tgtEl>
                                          <p:spTgt spid="33"/>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34"/>
                                        </p:tgtEl>
                                      </p:cBhvr>
                                    </p:animEffect>
                                    <p:set>
                                      <p:cBhvr>
                                        <p:cTn id="152" dur="1" fill="hold">
                                          <p:stCondLst>
                                            <p:cond delay="499"/>
                                          </p:stCondLst>
                                        </p:cTn>
                                        <p:tgtEl>
                                          <p:spTgt spid="34"/>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35"/>
                                        </p:tgtEl>
                                      </p:cBhvr>
                                    </p:animEffect>
                                    <p:set>
                                      <p:cBhvr>
                                        <p:cTn id="155" dur="1" fill="hold">
                                          <p:stCondLst>
                                            <p:cond delay="499"/>
                                          </p:stCondLst>
                                        </p:cTn>
                                        <p:tgtEl>
                                          <p:spTgt spid="35"/>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36"/>
                                        </p:tgtEl>
                                      </p:cBhvr>
                                    </p:animEffect>
                                    <p:set>
                                      <p:cBhvr>
                                        <p:cTn id="158" dur="1" fill="hold">
                                          <p:stCondLst>
                                            <p:cond delay="499"/>
                                          </p:stCondLst>
                                        </p:cTn>
                                        <p:tgtEl>
                                          <p:spTgt spid="36"/>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37"/>
                                        </p:tgtEl>
                                      </p:cBhvr>
                                    </p:animEffect>
                                    <p:set>
                                      <p:cBhvr>
                                        <p:cTn id="161" dur="1" fill="hold">
                                          <p:stCondLst>
                                            <p:cond delay="499"/>
                                          </p:stCondLst>
                                        </p:cTn>
                                        <p:tgtEl>
                                          <p:spTgt spid="37"/>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38"/>
                                        </p:tgtEl>
                                      </p:cBhvr>
                                    </p:animEffect>
                                    <p:set>
                                      <p:cBhvr>
                                        <p:cTn id="164" dur="1" fill="hold">
                                          <p:stCondLst>
                                            <p:cond delay="499"/>
                                          </p:stCondLst>
                                        </p:cTn>
                                        <p:tgtEl>
                                          <p:spTgt spid="38"/>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grpId="2" nodeType="withEffect">
                                  <p:stCondLst>
                                    <p:cond delay="0"/>
                                  </p:stCondLst>
                                  <p:childTnLst>
                                    <p:animEffect transition="out" filter="fade">
                                      <p:cBhvr>
                                        <p:cTn id="175" dur="500"/>
                                        <p:tgtEl>
                                          <p:spTgt spid="43"/>
                                        </p:tgtEl>
                                      </p:cBhvr>
                                    </p:animEffect>
                                    <p:set>
                                      <p:cBhvr>
                                        <p:cTn id="176" dur="1" fill="hold">
                                          <p:stCondLst>
                                            <p:cond delay="499"/>
                                          </p:stCondLst>
                                        </p:cTn>
                                        <p:tgtEl>
                                          <p:spTgt spid="43"/>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44"/>
                                        </p:tgtEl>
                                      </p:cBhvr>
                                    </p:animEffect>
                                    <p:set>
                                      <p:cBhvr>
                                        <p:cTn id="179" dur="1" fill="hold">
                                          <p:stCondLst>
                                            <p:cond delay="499"/>
                                          </p:stCondLst>
                                        </p:cTn>
                                        <p:tgtEl>
                                          <p:spTgt spid="44"/>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500"/>
                                        <p:tgtEl>
                                          <p:spTgt spid="45"/>
                                        </p:tgtEl>
                                      </p:cBhvr>
                                    </p:animEffect>
                                    <p:set>
                                      <p:cBhvr>
                                        <p:cTn id="182" dur="1" fill="hold">
                                          <p:stCondLst>
                                            <p:cond delay="499"/>
                                          </p:stCondLst>
                                        </p:cTn>
                                        <p:tgtEl>
                                          <p:spTgt spid="45"/>
                                        </p:tgtEl>
                                        <p:attrNameLst>
                                          <p:attrName>style.visibility</p:attrName>
                                        </p:attrNameLst>
                                      </p:cBhvr>
                                      <p:to>
                                        <p:strVal val="hidden"/>
                                      </p:to>
                                    </p:set>
                                  </p:childTnLst>
                                </p:cTn>
                              </p:par>
                              <p:par>
                                <p:cTn id="183" presetID="10" presetClass="exit" presetSubtype="0" fill="hold" grpId="2" nodeType="withEffect">
                                  <p:stCondLst>
                                    <p:cond delay="0"/>
                                  </p:stCondLst>
                                  <p:childTnLst>
                                    <p:animEffect transition="out" filter="fade">
                                      <p:cBhvr>
                                        <p:cTn id="184" dur="500"/>
                                        <p:tgtEl>
                                          <p:spTgt spid="41"/>
                                        </p:tgtEl>
                                      </p:cBhvr>
                                    </p:animEffect>
                                    <p:set>
                                      <p:cBhvr>
                                        <p:cTn id="185" dur="1" fill="hold">
                                          <p:stCondLst>
                                            <p:cond delay="499"/>
                                          </p:stCondLst>
                                        </p:cTn>
                                        <p:tgtEl>
                                          <p:spTgt spid="41"/>
                                        </p:tgtEl>
                                        <p:attrNameLst>
                                          <p:attrName>style.visibility</p:attrName>
                                        </p:attrNameLst>
                                      </p:cBhvr>
                                      <p:to>
                                        <p:strVal val="hidden"/>
                                      </p:to>
                                    </p:set>
                                  </p:childTnLst>
                                </p:cTn>
                              </p:par>
                              <p:par>
                                <p:cTn id="186" presetID="22" presetClass="entr" presetSubtype="8" fill="hold" grpId="0" nodeType="withEffect">
                                  <p:stCondLst>
                                    <p:cond delay="250"/>
                                  </p:stCondLst>
                                  <p:childTnLst>
                                    <p:set>
                                      <p:cBhvr>
                                        <p:cTn id="187" dur="1" fill="hold">
                                          <p:stCondLst>
                                            <p:cond delay="0"/>
                                          </p:stCondLst>
                                        </p:cTn>
                                        <p:tgtEl>
                                          <p:spTgt spid="32"/>
                                        </p:tgtEl>
                                        <p:attrNameLst>
                                          <p:attrName>style.visibility</p:attrName>
                                        </p:attrNameLst>
                                      </p:cBhvr>
                                      <p:to>
                                        <p:strVal val="visible"/>
                                      </p:to>
                                    </p:set>
                                    <p:animEffect transition="in" filter="wipe(left)">
                                      <p:cBhvr>
                                        <p:cTn id="188" dur="500"/>
                                        <p:tgtEl>
                                          <p:spTgt spid="32"/>
                                        </p:tgtEl>
                                      </p:cBhvr>
                                    </p:animEffect>
                                  </p:childTnLst>
                                </p:cTn>
                              </p:par>
                            </p:childTnLst>
                          </p:cTn>
                        </p:par>
                        <p:par>
                          <p:cTn id="189" fill="hold">
                            <p:stCondLst>
                              <p:cond delay="2750"/>
                            </p:stCondLst>
                            <p:childTnLst>
                              <p:par>
                                <p:cTn id="190" presetID="10" presetClass="exit" presetSubtype="0" fill="hold" grpId="2" nodeType="afterEffect">
                                  <p:stCondLst>
                                    <p:cond delay="0"/>
                                  </p:stCondLst>
                                  <p:childTnLst>
                                    <p:animEffect transition="out" filter="fade">
                                      <p:cBhvr>
                                        <p:cTn id="191" dur="250"/>
                                        <p:tgtEl>
                                          <p:spTgt spid="46"/>
                                        </p:tgtEl>
                                      </p:cBhvr>
                                    </p:animEffect>
                                    <p:set>
                                      <p:cBhvr>
                                        <p:cTn id="192" dur="1" fill="hold">
                                          <p:stCondLst>
                                            <p:cond delay="249"/>
                                          </p:stCondLst>
                                        </p:cTn>
                                        <p:tgtEl>
                                          <p:spTgt spid="46"/>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3" presetClass="entr" presetSubtype="16" fill="hold" grpId="0" nodeType="clickEffect">
                                  <p:stCondLst>
                                    <p:cond delay="0"/>
                                  </p:stCondLst>
                                  <p:childTnLst>
                                    <p:set>
                                      <p:cBhvr>
                                        <p:cTn id="196" dur="1" fill="hold">
                                          <p:stCondLst>
                                            <p:cond delay="0"/>
                                          </p:stCondLst>
                                        </p:cTn>
                                        <p:tgtEl>
                                          <p:spTgt spid="51"/>
                                        </p:tgtEl>
                                        <p:attrNameLst>
                                          <p:attrName>style.visibility</p:attrName>
                                        </p:attrNameLst>
                                      </p:cBhvr>
                                      <p:to>
                                        <p:strVal val="visible"/>
                                      </p:to>
                                    </p:set>
                                    <p:anim calcmode="lin" valueType="num">
                                      <p:cBhvr>
                                        <p:cTn id="197" dur="500" fill="hold"/>
                                        <p:tgtEl>
                                          <p:spTgt spid="51"/>
                                        </p:tgtEl>
                                        <p:attrNameLst>
                                          <p:attrName>ppt_w</p:attrName>
                                        </p:attrNameLst>
                                      </p:cBhvr>
                                      <p:tavLst>
                                        <p:tav tm="0">
                                          <p:val>
                                            <p:fltVal val="0"/>
                                          </p:val>
                                        </p:tav>
                                        <p:tav tm="100000">
                                          <p:val>
                                            <p:strVal val="#ppt_w"/>
                                          </p:val>
                                        </p:tav>
                                      </p:tavLst>
                                    </p:anim>
                                    <p:anim calcmode="lin" valueType="num">
                                      <p:cBhvr>
                                        <p:cTn id="198" dur="5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29" grpId="0"/>
      <p:bldP spid="29" grpId="1"/>
      <p:bldP spid="29" grpId="2"/>
      <p:bldP spid="25" grpId="0"/>
      <p:bldP spid="25" grpId="1"/>
      <p:bldP spid="31" grpId="0"/>
      <p:bldP spid="32" grpId="0" animBg="1"/>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9" grpId="0"/>
      <p:bldP spid="49" grpId="1"/>
      <p:bldP spid="50" grpId="0"/>
      <p:bldP spid="50" grpId="1"/>
      <p:bldP spid="48" grpId="0"/>
      <p:bldP spid="48" grpId="1"/>
      <p:bldP spid="30" grpId="0"/>
      <p:bldP spid="30" grpId="1"/>
      <p:bldP spid="30" grpId="2"/>
      <p:bldP spid="46" grpId="0"/>
      <p:bldP spid="46" grpId="1"/>
      <p:bldP spid="46" grpId="2"/>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C281E6-7D18-4075-92B6-34BEB691B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767840" cy="1390650"/>
          </a:xfrm>
          <a:prstGeom prst="rect">
            <a:avLst/>
          </a:prstGeom>
        </p:spPr>
      </p:pic>
      <p:pic>
        <p:nvPicPr>
          <p:cNvPr id="3" name="Picture 2">
            <a:extLst>
              <a:ext uri="{FF2B5EF4-FFF2-40B4-BE49-F238E27FC236}">
                <a16:creationId xmlns:a16="http://schemas.microsoft.com/office/drawing/2014/main" id="{606471F9-13AA-4A30-8F3E-AC59118F62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22"/>
          <a:stretch/>
        </p:blipFill>
        <p:spPr>
          <a:xfrm>
            <a:off x="5445457" y="0"/>
            <a:ext cx="1856096" cy="1383030"/>
          </a:xfrm>
          <a:prstGeom prst="rect">
            <a:avLst/>
          </a:prstGeom>
        </p:spPr>
      </p:pic>
      <p:pic>
        <p:nvPicPr>
          <p:cNvPr id="4" name="Picture 2">
            <a:extLst>
              <a:ext uri="{FF2B5EF4-FFF2-40B4-BE49-F238E27FC236}">
                <a16:creationId xmlns:a16="http://schemas.microsoft.com/office/drawing/2014/main" id="{731D6C86-3176-4F3E-829F-407A42BC4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729" y="2675581"/>
            <a:ext cx="1570615" cy="1187759"/>
          </a:xfrm>
          <a:prstGeom prst="rect">
            <a:avLst/>
          </a:prstGeom>
        </p:spPr>
      </p:pic>
      <p:pic>
        <p:nvPicPr>
          <p:cNvPr id="5" name="Picture 2">
            <a:extLst>
              <a:ext uri="{FF2B5EF4-FFF2-40B4-BE49-F238E27FC236}">
                <a16:creationId xmlns:a16="http://schemas.microsoft.com/office/drawing/2014/main" id="{4606ABB0-91F6-4C60-8758-B960C6BF6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308" y="5342021"/>
            <a:ext cx="1764914" cy="1515979"/>
          </a:xfrm>
          <a:prstGeom prst="rect">
            <a:avLst/>
          </a:prstGeom>
        </p:spPr>
      </p:pic>
      <p:pic>
        <p:nvPicPr>
          <p:cNvPr id="6" name="Picture 2">
            <a:extLst>
              <a:ext uri="{FF2B5EF4-FFF2-40B4-BE49-F238E27FC236}">
                <a16:creationId xmlns:a16="http://schemas.microsoft.com/office/drawing/2014/main" id="{A08F3C80-CA5A-4570-875F-2CFC360618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2257" y="2697480"/>
            <a:ext cx="1567543" cy="1173480"/>
          </a:xfrm>
          <a:prstGeom prst="rect">
            <a:avLst/>
          </a:prstGeom>
        </p:spPr>
      </p:pic>
      <p:pic>
        <p:nvPicPr>
          <p:cNvPr id="7" name="Picture 2">
            <a:extLst>
              <a:ext uri="{FF2B5EF4-FFF2-40B4-BE49-F238E27FC236}">
                <a16:creationId xmlns:a16="http://schemas.microsoft.com/office/drawing/2014/main" id="{83ACF2A7-7579-4EFD-BC1A-E1FC7A6157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4885" y="1390651"/>
            <a:ext cx="1887622" cy="1299210"/>
          </a:xfrm>
          <a:prstGeom prst="rect">
            <a:avLst/>
          </a:prstGeom>
        </p:spPr>
      </p:pic>
      <p:pic>
        <p:nvPicPr>
          <p:cNvPr id="8" name="Picture 2">
            <a:extLst>
              <a:ext uri="{FF2B5EF4-FFF2-40B4-BE49-F238E27FC236}">
                <a16:creationId xmlns:a16="http://schemas.microsoft.com/office/drawing/2014/main" id="{86C62D10-1410-4BB5-B8FF-6AA0C4220C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6630" y="1368237"/>
            <a:ext cx="1882717" cy="1321624"/>
          </a:xfrm>
          <a:prstGeom prst="rect">
            <a:avLst/>
          </a:prstGeom>
        </p:spPr>
      </p:pic>
      <p:pic>
        <p:nvPicPr>
          <p:cNvPr id="9" name="Picture 2">
            <a:extLst>
              <a:ext uri="{FF2B5EF4-FFF2-40B4-BE49-F238E27FC236}">
                <a16:creationId xmlns:a16="http://schemas.microsoft.com/office/drawing/2014/main" id="{829BB64E-CABB-4F71-AA86-C76506CA34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379220"/>
            <a:ext cx="1749817" cy="1323036"/>
          </a:xfrm>
          <a:prstGeom prst="rect">
            <a:avLst/>
          </a:prstGeom>
        </p:spPr>
      </p:pic>
      <p:pic>
        <p:nvPicPr>
          <p:cNvPr id="10" name="Picture 2">
            <a:extLst>
              <a:ext uri="{FF2B5EF4-FFF2-40B4-BE49-F238E27FC236}">
                <a16:creationId xmlns:a16="http://schemas.microsoft.com/office/drawing/2014/main" id="{2B88D225-A1CA-47DF-A3D1-FD8C07DC44F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674"/>
          <a:stretch/>
        </p:blipFill>
        <p:spPr>
          <a:xfrm>
            <a:off x="1740313" y="1381884"/>
            <a:ext cx="1778694" cy="1334020"/>
          </a:xfrm>
          <a:prstGeom prst="rect">
            <a:avLst/>
          </a:prstGeom>
        </p:spPr>
      </p:pic>
      <p:pic>
        <p:nvPicPr>
          <p:cNvPr id="11" name="Picture 2">
            <a:extLst>
              <a:ext uri="{FF2B5EF4-FFF2-40B4-BE49-F238E27FC236}">
                <a16:creationId xmlns:a16="http://schemas.microsoft.com/office/drawing/2014/main" id="{55156134-3FFF-47DB-9A3D-6B2141F9AC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5111" y="0"/>
            <a:ext cx="1837898" cy="1383030"/>
          </a:xfrm>
          <a:prstGeom prst="rect">
            <a:avLst/>
          </a:prstGeom>
        </p:spPr>
      </p:pic>
      <p:pic>
        <p:nvPicPr>
          <p:cNvPr id="12" name="Picture 2">
            <a:extLst>
              <a:ext uri="{FF2B5EF4-FFF2-40B4-BE49-F238E27FC236}">
                <a16:creationId xmlns:a16="http://schemas.microsoft.com/office/drawing/2014/main" id="{BCEFF784-A57E-478E-B899-857C274EAE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89442" y="1"/>
            <a:ext cx="1854558" cy="1383030"/>
          </a:xfrm>
          <a:prstGeom prst="rect">
            <a:avLst/>
          </a:prstGeom>
        </p:spPr>
      </p:pic>
      <p:pic>
        <p:nvPicPr>
          <p:cNvPr id="13" name="Picture 2">
            <a:extLst>
              <a:ext uri="{FF2B5EF4-FFF2-40B4-BE49-F238E27FC236}">
                <a16:creationId xmlns:a16="http://schemas.microsoft.com/office/drawing/2014/main" id="{03B28CF1-3170-4612-B194-3C8CDFFA20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3009" y="0"/>
            <a:ext cx="1844753" cy="1383565"/>
          </a:xfrm>
          <a:prstGeom prst="rect">
            <a:avLst/>
          </a:prstGeom>
        </p:spPr>
      </p:pic>
      <p:pic>
        <p:nvPicPr>
          <p:cNvPr id="14" name="Picture 2">
            <a:extLst>
              <a:ext uri="{FF2B5EF4-FFF2-40B4-BE49-F238E27FC236}">
                <a16:creationId xmlns:a16="http://schemas.microsoft.com/office/drawing/2014/main" id="{35C8070F-35B1-4FC5-A46D-611DA4AE0E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2021" y="5342021"/>
            <a:ext cx="1961147" cy="1515979"/>
          </a:xfrm>
          <a:prstGeom prst="rect">
            <a:avLst/>
          </a:prstGeom>
        </p:spPr>
      </p:pic>
      <p:pic>
        <p:nvPicPr>
          <p:cNvPr id="15" name="Picture 2">
            <a:extLst>
              <a:ext uri="{FF2B5EF4-FFF2-40B4-BE49-F238E27FC236}">
                <a16:creationId xmlns:a16="http://schemas.microsoft.com/office/drawing/2014/main" id="{487D760F-8D23-4967-A9B7-7CB5ECD5CBD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33636" y="1385427"/>
            <a:ext cx="1810364" cy="1303343"/>
          </a:xfrm>
          <a:prstGeom prst="rect">
            <a:avLst/>
          </a:prstGeom>
        </p:spPr>
      </p:pic>
      <p:pic>
        <p:nvPicPr>
          <p:cNvPr id="16" name="Picture 2">
            <a:extLst>
              <a:ext uri="{FF2B5EF4-FFF2-40B4-BE49-F238E27FC236}">
                <a16:creationId xmlns:a16="http://schemas.microsoft.com/office/drawing/2014/main" id="{C1D6ADA0-8026-4A10-9CA0-5D14D6766F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2695770"/>
            <a:ext cx="1534886" cy="1175189"/>
          </a:xfrm>
          <a:prstGeom prst="rect">
            <a:avLst/>
          </a:prstGeom>
        </p:spPr>
      </p:pic>
      <p:pic>
        <p:nvPicPr>
          <p:cNvPr id="17" name="Picture 2">
            <a:extLst>
              <a:ext uri="{FF2B5EF4-FFF2-40B4-BE49-F238E27FC236}">
                <a16:creationId xmlns:a16="http://schemas.microsoft.com/office/drawing/2014/main" id="{5BD50FDC-15D2-4E32-8876-393B8634E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34886" y="2701291"/>
            <a:ext cx="1388788" cy="1173480"/>
          </a:xfrm>
          <a:prstGeom prst="rect">
            <a:avLst/>
          </a:prstGeom>
        </p:spPr>
      </p:pic>
      <p:pic>
        <p:nvPicPr>
          <p:cNvPr id="18" name="Picture 2">
            <a:extLst>
              <a:ext uri="{FF2B5EF4-FFF2-40B4-BE49-F238E27FC236}">
                <a16:creationId xmlns:a16="http://schemas.microsoft.com/office/drawing/2014/main" id="{57367CE9-AD11-425B-A8A5-E461ED7A063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06486" y="2701290"/>
            <a:ext cx="1545772" cy="1166289"/>
          </a:xfrm>
          <a:prstGeom prst="rect">
            <a:avLst/>
          </a:prstGeom>
        </p:spPr>
      </p:pic>
      <p:pic>
        <p:nvPicPr>
          <p:cNvPr id="19" name="Picture 2">
            <a:extLst>
              <a:ext uri="{FF2B5EF4-FFF2-40B4-BE49-F238E27FC236}">
                <a16:creationId xmlns:a16="http://schemas.microsoft.com/office/drawing/2014/main" id="{0D4EBAF8-5D2C-4616-B388-B6B0DC3AB53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4492"/>
          <a:stretch/>
        </p:blipFill>
        <p:spPr>
          <a:xfrm>
            <a:off x="3501190" y="5323974"/>
            <a:ext cx="1852863" cy="1534026"/>
          </a:xfrm>
          <a:prstGeom prst="rect">
            <a:avLst/>
          </a:prstGeom>
        </p:spPr>
      </p:pic>
      <p:pic>
        <p:nvPicPr>
          <p:cNvPr id="20" name="Picture 6">
            <a:extLst>
              <a:ext uri="{FF2B5EF4-FFF2-40B4-BE49-F238E27FC236}">
                <a16:creationId xmlns:a16="http://schemas.microsoft.com/office/drawing/2014/main" id="{B0D9B182-B41A-466D-8C9E-242312BE4B0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6822"/>
          <a:stretch/>
        </p:blipFill>
        <p:spPr>
          <a:xfrm>
            <a:off x="5426242" y="3863340"/>
            <a:ext cx="1744580" cy="1482090"/>
          </a:xfrm>
          <a:prstGeom prst="rect">
            <a:avLst/>
          </a:prstGeom>
        </p:spPr>
      </p:pic>
      <p:pic>
        <p:nvPicPr>
          <p:cNvPr id="21" name="Picture 2">
            <a:extLst>
              <a:ext uri="{FF2B5EF4-FFF2-40B4-BE49-F238E27FC236}">
                <a16:creationId xmlns:a16="http://schemas.microsoft.com/office/drawing/2014/main" id="{C076ADAA-1582-4447-8CEE-669B3445ABE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73580" y="3867150"/>
            <a:ext cx="1506900" cy="1486903"/>
          </a:xfrm>
          <a:prstGeom prst="rect">
            <a:avLst/>
          </a:prstGeom>
        </p:spPr>
      </p:pic>
      <p:pic>
        <p:nvPicPr>
          <p:cNvPr id="22" name="Picture 2">
            <a:extLst>
              <a:ext uri="{FF2B5EF4-FFF2-40B4-BE49-F238E27FC236}">
                <a16:creationId xmlns:a16="http://schemas.microsoft.com/office/drawing/2014/main" id="{1DD3B3DB-DE63-43CA-961F-A89DBC34A28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0914" r="20354"/>
          <a:stretch/>
        </p:blipFill>
        <p:spPr>
          <a:xfrm>
            <a:off x="0" y="3871743"/>
            <a:ext cx="1976412" cy="1482309"/>
          </a:xfrm>
          <a:prstGeom prst="rect">
            <a:avLst/>
          </a:prstGeom>
        </p:spPr>
      </p:pic>
      <p:pic>
        <p:nvPicPr>
          <p:cNvPr id="23" name="Picture 2">
            <a:extLst>
              <a:ext uri="{FF2B5EF4-FFF2-40B4-BE49-F238E27FC236}">
                <a16:creationId xmlns:a16="http://schemas.microsoft.com/office/drawing/2014/main" id="{953AC348-DD68-44C8-A6BE-9A50BCEA9BA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387139"/>
            <a:ext cx="1636295" cy="1470861"/>
          </a:xfrm>
          <a:prstGeom prst="rect">
            <a:avLst/>
          </a:prstGeom>
        </p:spPr>
      </p:pic>
      <p:pic>
        <p:nvPicPr>
          <p:cNvPr id="24" name="Picture 6">
            <a:extLst>
              <a:ext uri="{FF2B5EF4-FFF2-40B4-BE49-F238E27FC236}">
                <a16:creationId xmlns:a16="http://schemas.microsoft.com/office/drawing/2014/main" id="{357146F3-F024-40CD-A719-F28F28E96260}"/>
              </a:ext>
            </a:extLst>
          </p:cNvPr>
          <p:cNvPicPr>
            <a:picLocks noChangeAspect="1"/>
          </p:cNvPicPr>
          <p:nvPr/>
        </p:nvPicPr>
        <p:blipFill rotWithShape="1">
          <a:blip r:embed="rId25">
            <a:extLst>
              <a:ext uri="{28A0092B-C50C-407E-A947-70E740481C1C}">
                <a14:useLocalDpi xmlns:a14="http://schemas.microsoft.com/office/drawing/2010/main" val="0"/>
              </a:ext>
            </a:extLst>
          </a:blip>
          <a:srcRect l="748" r="-225"/>
          <a:stretch/>
        </p:blipFill>
        <p:spPr>
          <a:xfrm flipH="1">
            <a:off x="3453061" y="3866351"/>
            <a:ext cx="1973180" cy="1487701"/>
          </a:xfrm>
          <a:prstGeom prst="rect">
            <a:avLst/>
          </a:prstGeom>
        </p:spPr>
      </p:pic>
      <p:pic>
        <p:nvPicPr>
          <p:cNvPr id="26" name="Picture 2">
            <a:extLst>
              <a:ext uri="{FF2B5EF4-FFF2-40B4-BE49-F238E27FC236}">
                <a16:creationId xmlns:a16="http://schemas.microsoft.com/office/drawing/2014/main" id="{77C301DE-8C0E-4AC1-88E8-61737B4A56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91137" y="5332998"/>
            <a:ext cx="1852863" cy="1525002"/>
          </a:xfrm>
          <a:prstGeom prst="rect">
            <a:avLst/>
          </a:prstGeom>
        </p:spPr>
      </p:pic>
      <p:pic>
        <p:nvPicPr>
          <p:cNvPr id="27" name="Picture 3">
            <a:extLst>
              <a:ext uri="{FF2B5EF4-FFF2-40B4-BE49-F238E27FC236}">
                <a16:creationId xmlns:a16="http://schemas.microsoft.com/office/drawing/2014/main" id="{6AFD58EA-2DD7-471B-AF9B-0929FA83E38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170821" y="3862135"/>
            <a:ext cx="1973179" cy="1479885"/>
          </a:xfrm>
          <a:prstGeom prst="rect">
            <a:avLst/>
          </a:prstGeom>
        </p:spPr>
      </p:pic>
      <p:pic>
        <p:nvPicPr>
          <p:cNvPr id="25" name="Picture 2">
            <a:extLst>
              <a:ext uri="{FF2B5EF4-FFF2-40B4-BE49-F238E27FC236}">
                <a16:creationId xmlns:a16="http://schemas.microsoft.com/office/drawing/2014/main" id="{92E8805E-3260-4190-8C8C-D18D9A6E91B2}"/>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1386" r="5402"/>
          <a:stretch/>
        </p:blipFill>
        <p:spPr>
          <a:xfrm>
            <a:off x="7565572" y="2693735"/>
            <a:ext cx="1578428" cy="1183821"/>
          </a:xfrm>
          <a:prstGeom prst="rect">
            <a:avLst/>
          </a:prstGeom>
        </p:spPr>
      </p:pic>
    </p:spTree>
    <p:extLst>
      <p:ext uri="{BB962C8B-B14F-4D97-AF65-F5344CB8AC3E}">
        <p14:creationId xmlns:p14="http://schemas.microsoft.com/office/powerpoint/2010/main" val="327237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6A660-E9EC-47E7-A7ED-927D4FEEA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Take heed and diligently keep to the word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that forget God trust in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the nations that forget God will be turned to hell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forget or turn from the words of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Mothers may forget a child, but God will not forget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Forgetting God causes one to stumble in their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Godly people are destroyed for lack of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forget God building temples to man’s glory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forget to do good and share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forgetting noble qualities abounds in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is a reminder to be mindful of holiness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Last days: scoffers will deny the promise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willfully forget the word of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25792">
            <a:off x="677648" y="1026314"/>
            <a:ext cx="7975705" cy="46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1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66FF">
                      <a:alpha val="80000"/>
                    </a:srgbClr>
                  </a:glow>
                  <a:outerShdw blurRad="76200" dist="50800" dir="5400000" algn="tl" rotWithShape="0">
                    <a:srgbClr val="000000">
                      <a:alpha val="65000"/>
                    </a:srgbClr>
                  </a:outerShdw>
                </a:effectLst>
                <a:latin typeface="Calibri" panose="020F0502020204030204" pitchFamily="34" charset="0"/>
              </a:rPr>
              <a:t>The Spirit calls out in an ocean of despair</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05556E-6 3.7037E-6 L 0.24445 0.67338 " pathEditMode="relative" rAng="0" ptsTypes="AA">
                                      <p:cBhvr>
                                        <p:cTn id="189" dur="1750" fill="hold"/>
                                        <p:tgtEl>
                                          <p:spTgt spid="4">
                                            <p:txEl>
                                              <p:pRg st="0" end="0"/>
                                            </p:txEl>
                                          </p:spTgt>
                                        </p:tgtEl>
                                        <p:attrNameLst>
                                          <p:attrName>ppt_x</p:attrName>
                                          <p:attrName>ppt_y</p:attrName>
                                        </p:attrNameLst>
                                      </p:cBhvr>
                                      <p:rCtr x="12222" y="33657"/>
                                    </p:animMotion>
                                  </p:childTnLst>
                                </p:cTn>
                              </p:par>
                              <p:par>
                                <p:cTn id="190" presetID="0" presetClass="path" presetSubtype="0" accel="50000" decel="50000" fill="hold" nodeType="withEffect">
                                  <p:stCondLst>
                                    <p:cond delay="0"/>
                                  </p:stCondLst>
                                  <p:childTnLst>
                                    <p:animMotion origin="layout" path="M 2.77778E-7 -2.96296E-6 L 0.37708 0.60625 " pathEditMode="relative" rAng="0" ptsTypes="AA">
                                      <p:cBhvr>
                                        <p:cTn id="191" dur="1750" fill="hold"/>
                                        <p:tgtEl>
                                          <p:spTgt spid="4">
                                            <p:txEl>
                                              <p:pRg st="1" end="1"/>
                                            </p:txEl>
                                          </p:spTgt>
                                        </p:tgtEl>
                                        <p:attrNameLst>
                                          <p:attrName>ppt_x</p:attrName>
                                          <p:attrName>ppt_y</p:attrName>
                                        </p:attrNameLst>
                                      </p:cBhvr>
                                      <p:rCtr x="18854" y="30301"/>
                                    </p:animMotion>
                                  </p:childTnLst>
                                </p:cTn>
                              </p:par>
                              <p:par>
                                <p:cTn id="192" presetID="0" presetClass="path" presetSubtype="0" accel="50000" decel="50000" fill="hold" nodeType="withEffect">
                                  <p:stCondLst>
                                    <p:cond delay="0"/>
                                  </p:stCondLst>
                                  <p:childTnLst>
                                    <p:animMotion origin="layout" path="M -5.55556E-7 0.00023 L 0.22066 0.5338 " pathEditMode="relative" rAng="0" ptsTypes="AA">
                                      <p:cBhvr>
                                        <p:cTn id="193" dur="1750" fill="hold"/>
                                        <p:tgtEl>
                                          <p:spTgt spid="4">
                                            <p:txEl>
                                              <p:pRg st="2" end="2"/>
                                            </p:txEl>
                                          </p:spTgt>
                                        </p:tgtEl>
                                        <p:attrNameLst>
                                          <p:attrName>ppt_x</p:attrName>
                                          <p:attrName>ppt_y</p:attrName>
                                        </p:attrNameLst>
                                      </p:cBhvr>
                                      <p:rCtr x="11024" y="26667"/>
                                    </p:animMotion>
                                  </p:childTnLst>
                                </p:cTn>
                              </p:par>
                              <p:par>
                                <p:cTn id="194" presetID="0" presetClass="path" presetSubtype="0" accel="50000" decel="50000" fill="hold" nodeType="withEffect">
                                  <p:stCondLst>
                                    <p:cond delay="0"/>
                                  </p:stCondLst>
                                  <p:childTnLst>
                                    <p:animMotion origin="layout" path="M -2.77778E-6 0.00023 L 0.25452 0.45949 " pathEditMode="relative" rAng="0" ptsTypes="AA">
                                      <p:cBhvr>
                                        <p:cTn id="195" dur="1750" fill="hold"/>
                                        <p:tgtEl>
                                          <p:spTgt spid="4">
                                            <p:txEl>
                                              <p:pRg st="3" end="3"/>
                                            </p:txEl>
                                          </p:spTgt>
                                        </p:tgtEl>
                                        <p:attrNameLst>
                                          <p:attrName>ppt_x</p:attrName>
                                          <p:attrName>ppt_y</p:attrName>
                                        </p:attrNameLst>
                                      </p:cBhvr>
                                      <p:rCtr x="12726" y="22963"/>
                                    </p:animMotion>
                                  </p:childTnLst>
                                </p:cTn>
                              </p:par>
                              <p:par>
                                <p:cTn id="196" presetID="0" presetClass="path" presetSubtype="0" accel="50000" decel="50000" fill="hold" nodeType="withEffect">
                                  <p:stCondLst>
                                    <p:cond delay="0"/>
                                  </p:stCondLst>
                                  <p:childTnLst>
                                    <p:animMotion origin="layout" path="M -1.11111E-6 0.00069 L 0.22448 0.38681 " pathEditMode="relative" rAng="0" ptsTypes="AA">
                                      <p:cBhvr>
                                        <p:cTn id="197" dur="1750" fill="hold"/>
                                        <p:tgtEl>
                                          <p:spTgt spid="4">
                                            <p:txEl>
                                              <p:pRg st="4" end="4"/>
                                            </p:txEl>
                                          </p:spTgt>
                                        </p:tgtEl>
                                        <p:attrNameLst>
                                          <p:attrName>ppt_x</p:attrName>
                                          <p:attrName>ppt_y</p:attrName>
                                        </p:attrNameLst>
                                      </p:cBhvr>
                                      <p:rCtr x="11215" y="19306"/>
                                    </p:animMotion>
                                  </p:childTnLst>
                                </p:cTn>
                              </p:par>
                              <p:par>
                                <p:cTn id="198" presetID="0" presetClass="path" presetSubtype="0" accel="50000" decel="50000" fill="hold" nodeType="withEffect">
                                  <p:stCondLst>
                                    <p:cond delay="0"/>
                                  </p:stCondLst>
                                  <p:childTnLst>
                                    <p:animMotion origin="layout" path="M 2.77778E-7 0.00046 L 0.22778 0.31227 " pathEditMode="relative" rAng="0" ptsTypes="AA">
                                      <p:cBhvr>
                                        <p:cTn id="199" dur="1750" fill="hold"/>
                                        <p:tgtEl>
                                          <p:spTgt spid="4">
                                            <p:txEl>
                                              <p:pRg st="5" end="5"/>
                                            </p:txEl>
                                          </p:spTgt>
                                        </p:tgtEl>
                                        <p:attrNameLst>
                                          <p:attrName>ppt_x</p:attrName>
                                          <p:attrName>ppt_y</p:attrName>
                                        </p:attrNameLst>
                                      </p:cBhvr>
                                      <p:rCtr x="11389" y="15579"/>
                                    </p:animMotion>
                                  </p:childTnLst>
                                </p:cTn>
                              </p:par>
                              <p:par>
                                <p:cTn id="200" presetID="0" presetClass="path" presetSubtype="0" accel="50000" decel="50000" fill="hold" nodeType="withEffect">
                                  <p:stCondLst>
                                    <p:cond delay="0"/>
                                  </p:stCondLst>
                                  <p:childTnLst>
                                    <p:animMotion origin="layout" path="M -1.38889E-6 0.00046 L 0.23872 0.23981 " pathEditMode="relative" rAng="0" ptsTypes="AA">
                                      <p:cBhvr>
                                        <p:cTn id="201" dur="1750" fill="hold"/>
                                        <p:tgtEl>
                                          <p:spTgt spid="4">
                                            <p:txEl>
                                              <p:pRg st="6" end="6"/>
                                            </p:txEl>
                                          </p:spTgt>
                                        </p:tgtEl>
                                        <p:attrNameLst>
                                          <p:attrName>ppt_x</p:attrName>
                                          <p:attrName>ppt_y</p:attrName>
                                        </p:attrNameLst>
                                      </p:cBhvr>
                                      <p:rCtr x="11927" y="11968"/>
                                    </p:animMotion>
                                  </p:childTnLst>
                                </p:cTn>
                              </p:par>
                              <p:par>
                                <p:cTn id="202" presetID="0" presetClass="path" presetSubtype="0" accel="50000" decel="50000" fill="hold" nodeType="withEffect">
                                  <p:stCondLst>
                                    <p:cond delay="0"/>
                                  </p:stCondLst>
                                  <p:childTnLst>
                                    <p:animMotion origin="layout" path="M 3.88889E-6 0.00023 L 0.24722 0.16528 " pathEditMode="relative" rAng="0" ptsTypes="AA">
                                      <p:cBhvr>
                                        <p:cTn id="203" dur="1750" fill="hold"/>
                                        <p:tgtEl>
                                          <p:spTgt spid="4">
                                            <p:txEl>
                                              <p:pRg st="7" end="7"/>
                                            </p:txEl>
                                          </p:spTgt>
                                        </p:tgtEl>
                                        <p:attrNameLst>
                                          <p:attrName>ppt_x</p:attrName>
                                          <p:attrName>ppt_y</p:attrName>
                                        </p:attrNameLst>
                                      </p:cBhvr>
                                      <p:rCtr x="12361" y="8241"/>
                                    </p:animMotion>
                                  </p:childTnLst>
                                </p:cTn>
                              </p:par>
                              <p:par>
                                <p:cTn id="204" presetID="0" presetClass="path" presetSubtype="0" accel="50000" decel="50000" fill="hold" nodeType="withEffect">
                                  <p:stCondLst>
                                    <p:cond delay="0"/>
                                  </p:stCondLst>
                                  <p:childTnLst>
                                    <p:animMotion origin="layout" path="M 4.72222E-6 0.00069 L 0.36562 0.09236 " pathEditMode="relative" rAng="0" ptsTypes="AA">
                                      <p:cBhvr>
                                        <p:cTn id="205" dur="1750" fill="hold"/>
                                        <p:tgtEl>
                                          <p:spTgt spid="4">
                                            <p:txEl>
                                              <p:pRg st="8" end="8"/>
                                            </p:txEl>
                                          </p:spTgt>
                                        </p:tgtEl>
                                        <p:attrNameLst>
                                          <p:attrName>ppt_x</p:attrName>
                                          <p:attrName>ppt_y</p:attrName>
                                        </p:attrNameLst>
                                      </p:cBhvr>
                                      <p:rCtr x="18281" y="4583"/>
                                    </p:animMotion>
                                  </p:childTnLst>
                                </p:cTn>
                              </p:par>
                              <p:par>
                                <p:cTn id="206" presetID="0" presetClass="path" presetSubtype="0" accel="50000" decel="50000" fill="hold" nodeType="withEffect">
                                  <p:stCondLst>
                                    <p:cond delay="0"/>
                                  </p:stCondLst>
                                  <p:childTnLst>
                                    <p:animMotion origin="layout" path="M -1.11111E-6 0.00023 L 0.23837 0.01852 " pathEditMode="relative" rAng="0" ptsTypes="AA">
                                      <p:cBhvr>
                                        <p:cTn id="207" dur="1750" fill="hold"/>
                                        <p:tgtEl>
                                          <p:spTgt spid="4">
                                            <p:txEl>
                                              <p:pRg st="9" end="9"/>
                                            </p:txEl>
                                          </p:spTgt>
                                        </p:tgtEl>
                                        <p:attrNameLst>
                                          <p:attrName>ppt_x</p:attrName>
                                          <p:attrName>ppt_y</p:attrName>
                                        </p:attrNameLst>
                                      </p:cBhvr>
                                      <p:rCtr x="11910" y="903"/>
                                    </p:animMotion>
                                  </p:childTnLst>
                                </p:cTn>
                              </p:par>
                              <p:par>
                                <p:cTn id="208" presetID="0" presetClass="path" presetSubtype="0" accel="50000" decel="50000" fill="hold" nodeType="withEffect">
                                  <p:stCondLst>
                                    <p:cond delay="0"/>
                                  </p:stCondLst>
                                  <p:childTnLst>
                                    <p:animMotion origin="layout" path="M 5.55556E-7 0.00023 L 0.25035 -0.05348 " pathEditMode="relative" rAng="0" ptsTypes="AA">
                                      <p:cBhvr>
                                        <p:cTn id="209" dur="1750" fill="hold"/>
                                        <p:tgtEl>
                                          <p:spTgt spid="4">
                                            <p:txEl>
                                              <p:pRg st="10" end="10"/>
                                            </p:txEl>
                                          </p:spTgt>
                                        </p:tgtEl>
                                        <p:attrNameLst>
                                          <p:attrName>ppt_x</p:attrName>
                                          <p:attrName>ppt_y</p:attrName>
                                        </p:attrNameLst>
                                      </p:cBhvr>
                                      <p:rCtr x="12517" y="-2685"/>
                                    </p:animMotion>
                                  </p:childTnLst>
                                </p:cTn>
                              </p:par>
                              <p:par>
                                <p:cTn id="210" presetID="0" presetClass="path" presetSubtype="0" accel="50000" decel="50000" fill="hold" nodeType="withEffect">
                                  <p:stCondLst>
                                    <p:cond delay="0"/>
                                  </p:stCondLst>
                                  <p:childTnLst>
                                    <p:animMotion origin="layout" path="M -3.33333E-6 0.00069 L 0.25816 -0.12755 " pathEditMode="relative" rAng="0" ptsTypes="AA">
                                      <p:cBhvr>
                                        <p:cTn id="211" dur="1750" fill="hold"/>
                                        <p:tgtEl>
                                          <p:spTgt spid="4">
                                            <p:txEl>
                                              <p:pRg st="11" end="11"/>
                                            </p:txEl>
                                          </p:spTgt>
                                        </p:tgtEl>
                                        <p:attrNameLst>
                                          <p:attrName>ppt_x</p:attrName>
                                          <p:attrName>ppt_y</p:attrName>
                                        </p:attrNameLst>
                                      </p:cBhvr>
                                      <p:rCtr x="12899" y="-6412"/>
                                    </p:animMotion>
                                  </p:childTnLst>
                                </p:cTn>
                              </p:par>
                              <p:par>
                                <p:cTn id="212" presetID="0" presetClass="path" presetSubtype="0" accel="50000" decel="50000" fill="hold" nodeType="withEffect">
                                  <p:stCondLst>
                                    <p:cond delay="0"/>
                                  </p:stCondLst>
                                  <p:childTnLst>
                                    <p:animMotion origin="layout" path="M 2.22222E-6 0.00046 L 0.33281 -0.20093 " pathEditMode="relative" rAng="0" ptsTypes="AA">
                                      <p:cBhvr>
                                        <p:cTn id="213" dur="1750" fill="hold"/>
                                        <p:tgtEl>
                                          <p:spTgt spid="4">
                                            <p:txEl>
                                              <p:pRg st="12" end="12"/>
                                            </p:txEl>
                                          </p:spTgt>
                                        </p:tgtEl>
                                        <p:attrNameLst>
                                          <p:attrName>ppt_x</p:attrName>
                                          <p:attrName>ppt_y</p:attrName>
                                        </p:attrNameLst>
                                      </p:cBhvr>
                                      <p:rCtr x="16632"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C90A7-8115-436A-8637-4503D8101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42AE3-0257-4B75-A41B-8C34399365FF}"/>
              </a:ext>
            </a:extLst>
          </p:cNvPr>
          <p:cNvPicPr>
            <a:picLocks noChangeAspect="1"/>
          </p:cNvPicPr>
          <p:nvPr/>
        </p:nvPicPr>
        <p:blipFill rotWithShape="1">
          <a:blip r:embed="rId3">
            <a:extLst>
              <a:ext uri="{28A0092B-C50C-407E-A947-70E740481C1C}">
                <a14:useLocalDpi xmlns:a14="http://schemas.microsoft.com/office/drawing/2010/main" val="0"/>
              </a:ext>
            </a:extLst>
          </a:blip>
          <a:srcRect l="30222"/>
          <a:stretch/>
        </p:blipFill>
        <p:spPr>
          <a:xfrm>
            <a:off x="0" y="0"/>
            <a:ext cx="9144000" cy="6858000"/>
          </a:xfrm>
          <a:prstGeom prst="rect">
            <a:avLst/>
          </a:prstGeom>
        </p:spPr>
      </p:pic>
      <p:sp>
        <p:nvSpPr>
          <p:cNvPr id="5" name="Title 1">
            <a:extLst>
              <a:ext uri="{FF2B5EF4-FFF2-40B4-BE49-F238E27FC236}">
                <a16:creationId xmlns:a16="http://schemas.microsoft.com/office/drawing/2014/main" id="{A297A200-F8E7-46EC-9077-651550D21AA6}"/>
              </a:ext>
            </a:extLst>
          </p:cNvPr>
          <p:cNvSpPr txBox="1">
            <a:spLocks/>
          </p:cNvSpPr>
          <p:nvPr/>
        </p:nvSpPr>
        <p:spPr>
          <a:xfrm>
            <a:off x="626930" y="1445650"/>
            <a:ext cx="3777802" cy="7100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diligently keep</a:t>
            </a:r>
          </a:p>
        </p:txBody>
      </p:sp>
      <p:sp>
        <p:nvSpPr>
          <p:cNvPr id="4" name="Title 1">
            <a:extLst>
              <a:ext uri="{FF2B5EF4-FFF2-40B4-BE49-F238E27FC236}">
                <a16:creationId xmlns:a16="http://schemas.microsoft.com/office/drawing/2014/main" id="{FAE8777C-2EDD-4292-B7E2-A79647E4C945}"/>
              </a:ext>
            </a:extLst>
          </p:cNvPr>
          <p:cNvSpPr txBox="1">
            <a:spLocks/>
          </p:cNvSpPr>
          <p:nvPr/>
        </p:nvSpPr>
        <p:spPr>
          <a:xfrm>
            <a:off x="1982578" y="731294"/>
            <a:ext cx="2633031" cy="8016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heed</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Only take heed to yourself, and diligently keep yourself, lest you forget the things your eyes have seen, and lest they depart from your heart all the days of your life. And teach them to your children and your grandchildren,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4:9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2" name="Title 1">
            <a:extLst>
              <a:ext uri="{FF2B5EF4-FFF2-40B4-BE49-F238E27FC236}">
                <a16:creationId xmlns:a16="http://schemas.microsoft.com/office/drawing/2014/main" id="{354FDBD3-148F-4714-A4E7-77EB95A8A025}"/>
              </a:ext>
            </a:extLst>
          </p:cNvPr>
          <p:cNvSpPr txBox="1">
            <a:spLocks/>
          </p:cNvSpPr>
          <p:nvPr/>
        </p:nvSpPr>
        <p:spPr>
          <a:xfrm>
            <a:off x="3961547" y="1751866"/>
            <a:ext cx="1655639" cy="7343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forget</a:t>
            </a:r>
          </a:p>
        </p:txBody>
      </p:sp>
      <p:sp>
        <p:nvSpPr>
          <p:cNvPr id="23" name="Title 1">
            <a:extLst>
              <a:ext uri="{FF2B5EF4-FFF2-40B4-BE49-F238E27FC236}">
                <a16:creationId xmlns:a16="http://schemas.microsoft.com/office/drawing/2014/main" id="{8CFE3D53-8C47-4035-A01D-61C1165C5A40}"/>
              </a:ext>
            </a:extLst>
          </p:cNvPr>
          <p:cNvSpPr txBox="1">
            <a:spLocks/>
          </p:cNvSpPr>
          <p:nvPr/>
        </p:nvSpPr>
        <p:spPr>
          <a:xfrm>
            <a:off x="3936572" y="2427044"/>
            <a:ext cx="1835862" cy="722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depart</a:t>
            </a:r>
          </a:p>
        </p:txBody>
      </p:sp>
      <p:sp>
        <p:nvSpPr>
          <p:cNvPr id="6" name="Rectangle 2">
            <a:extLst>
              <a:ext uri="{FF2B5EF4-FFF2-40B4-BE49-F238E27FC236}">
                <a16:creationId xmlns:a16="http://schemas.microsoft.com/office/drawing/2014/main" id="{B8AB013E-8406-4A16-A4C6-83679075F5BD}"/>
              </a:ext>
            </a:extLst>
          </p:cNvPr>
          <p:cNvSpPr txBox="1">
            <a:spLocks noChangeArrowheads="1"/>
          </p:cNvSpPr>
          <p:nvPr/>
        </p:nvSpPr>
        <p:spPr bwMode="auto">
          <a:xfrm>
            <a:off x="485422" y="1166019"/>
            <a:ext cx="8229600" cy="281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take heed and diligently keep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lest you forget the things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lest you depart of heart </a:t>
            </a:r>
          </a:p>
          <a:p>
            <a:pPr algn="l" eaLnBrk="1" hangingPunct="1"/>
            <a:endParaRPr lang="en-US" altLang="en-US" sz="1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teach children and grandchildren</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F64643B-EEA2-4B23-987B-90A9FCAD743F}"/>
              </a:ext>
            </a:extLst>
          </p:cNvPr>
          <p:cNvSpPr txBox="1">
            <a:spLocks noChangeArrowheads="1"/>
          </p:cNvSpPr>
          <p:nvPr/>
        </p:nvSpPr>
        <p:spPr bwMode="auto">
          <a:xfrm>
            <a:off x="1984835" y="788452"/>
            <a:ext cx="260666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take heed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D5A7620-5761-47A7-A8EF-CEB95B671322}"/>
              </a:ext>
            </a:extLst>
          </p:cNvPr>
          <p:cNvSpPr txBox="1">
            <a:spLocks noChangeArrowheads="1"/>
          </p:cNvSpPr>
          <p:nvPr/>
        </p:nvSpPr>
        <p:spPr bwMode="auto">
          <a:xfrm>
            <a:off x="1583596" y="4144082"/>
            <a:ext cx="186343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teach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235BC74-99F9-411B-9E3B-A75C19388959}"/>
              </a:ext>
            </a:extLst>
          </p:cNvPr>
          <p:cNvSpPr txBox="1">
            <a:spLocks noChangeArrowheads="1"/>
          </p:cNvSpPr>
          <p:nvPr/>
        </p:nvSpPr>
        <p:spPr bwMode="auto">
          <a:xfrm>
            <a:off x="7235846" y="792313"/>
            <a:ext cx="109319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B0DEE0B-0C50-4C95-AE7B-5139492FD06F}"/>
              </a:ext>
            </a:extLst>
          </p:cNvPr>
          <p:cNvSpPr txBox="1">
            <a:spLocks noChangeArrowheads="1"/>
          </p:cNvSpPr>
          <p:nvPr/>
        </p:nvSpPr>
        <p:spPr bwMode="auto">
          <a:xfrm>
            <a:off x="684383" y="1460929"/>
            <a:ext cx="3663397"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diligently 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F827A8F-D305-4ABD-8A15-998EDD03B552}"/>
              </a:ext>
            </a:extLst>
          </p:cNvPr>
          <p:cNvSpPr txBox="1">
            <a:spLocks noChangeArrowheads="1"/>
          </p:cNvSpPr>
          <p:nvPr/>
        </p:nvSpPr>
        <p:spPr bwMode="auto">
          <a:xfrm>
            <a:off x="6386512" y="1461380"/>
            <a:ext cx="2057019"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lest 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747B72B-4028-4E9A-97A4-759EB9D25A86}"/>
              </a:ext>
            </a:extLst>
          </p:cNvPr>
          <p:cNvSpPr txBox="1">
            <a:spLocks noChangeArrowheads="1"/>
          </p:cNvSpPr>
          <p:nvPr/>
        </p:nvSpPr>
        <p:spPr bwMode="auto">
          <a:xfrm>
            <a:off x="640169" y="2130124"/>
            <a:ext cx="425046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forget the things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E76FEC9-1207-46F9-A7A8-88FF86E10A6F}"/>
              </a:ext>
            </a:extLst>
          </p:cNvPr>
          <p:cNvSpPr txBox="1">
            <a:spLocks noChangeArrowheads="1"/>
          </p:cNvSpPr>
          <p:nvPr/>
        </p:nvSpPr>
        <p:spPr bwMode="auto">
          <a:xfrm>
            <a:off x="3081144" y="2800672"/>
            <a:ext cx="124147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2228D6A-428C-459C-83F8-BEC906DA4D7E}"/>
              </a:ext>
            </a:extLst>
          </p:cNvPr>
          <p:cNvSpPr txBox="1">
            <a:spLocks noChangeArrowheads="1"/>
          </p:cNvSpPr>
          <p:nvPr/>
        </p:nvSpPr>
        <p:spPr bwMode="auto">
          <a:xfrm>
            <a:off x="4656566" y="2130125"/>
            <a:ext cx="119204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AC163AC-808F-47F1-9294-9443946E516B}"/>
              </a:ext>
            </a:extLst>
          </p:cNvPr>
          <p:cNvSpPr txBox="1">
            <a:spLocks noChangeArrowheads="1"/>
          </p:cNvSpPr>
          <p:nvPr/>
        </p:nvSpPr>
        <p:spPr bwMode="auto">
          <a:xfrm>
            <a:off x="5224076" y="2803052"/>
            <a:ext cx="193345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depart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2458643-D9EE-4562-9A58-43F998D72FF0}"/>
              </a:ext>
            </a:extLst>
          </p:cNvPr>
          <p:cNvSpPr txBox="1">
            <a:spLocks noChangeArrowheads="1"/>
          </p:cNvSpPr>
          <p:nvPr/>
        </p:nvSpPr>
        <p:spPr bwMode="auto">
          <a:xfrm>
            <a:off x="5792937" y="3481322"/>
            <a:ext cx="7101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48340BF-879D-4F38-9B49-085A03FF7C00}"/>
              </a:ext>
            </a:extLst>
          </p:cNvPr>
          <p:cNvSpPr txBox="1">
            <a:spLocks noChangeArrowheads="1"/>
          </p:cNvSpPr>
          <p:nvPr/>
        </p:nvSpPr>
        <p:spPr bwMode="auto">
          <a:xfrm>
            <a:off x="1611590" y="3470319"/>
            <a:ext cx="153803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C640E93-CC88-4C54-B9FE-F8103EB6710F}"/>
              </a:ext>
            </a:extLst>
          </p:cNvPr>
          <p:cNvSpPr txBox="1">
            <a:spLocks noChangeArrowheads="1"/>
          </p:cNvSpPr>
          <p:nvPr/>
        </p:nvSpPr>
        <p:spPr bwMode="auto">
          <a:xfrm>
            <a:off x="6354816" y="4149489"/>
            <a:ext cx="208768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children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E36A9C6-5288-485C-893E-42D7BE859093}"/>
              </a:ext>
            </a:extLst>
          </p:cNvPr>
          <p:cNvSpPr txBox="1">
            <a:spLocks noChangeArrowheads="1"/>
          </p:cNvSpPr>
          <p:nvPr/>
        </p:nvSpPr>
        <p:spPr bwMode="auto">
          <a:xfrm>
            <a:off x="1272745" y="4819135"/>
            <a:ext cx="1142619"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20348E2-BD11-4A30-B1FC-DF7EB46EE232}"/>
              </a:ext>
            </a:extLst>
          </p:cNvPr>
          <p:cNvSpPr txBox="1">
            <a:spLocks noChangeArrowheads="1"/>
          </p:cNvSpPr>
          <p:nvPr/>
        </p:nvSpPr>
        <p:spPr bwMode="auto">
          <a:xfrm>
            <a:off x="3417608" y="4815274"/>
            <a:ext cx="3589257"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grandchildren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E785259F-71DD-4841-9AA9-607369E1B7C1}"/>
              </a:ext>
            </a:extLst>
          </p:cNvPr>
          <p:cNvSpPr txBox="1">
            <a:spLocks noChangeArrowheads="1"/>
          </p:cNvSpPr>
          <p:nvPr/>
        </p:nvSpPr>
        <p:spPr bwMode="auto">
          <a:xfrm>
            <a:off x="1821725" y="728958"/>
            <a:ext cx="29339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take heed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B1297766-CC79-4DD8-8F59-B279D152A97C}"/>
              </a:ext>
            </a:extLst>
          </p:cNvPr>
          <p:cNvSpPr txBox="1">
            <a:spLocks noChangeArrowheads="1"/>
          </p:cNvSpPr>
          <p:nvPr/>
        </p:nvSpPr>
        <p:spPr bwMode="auto">
          <a:xfrm>
            <a:off x="615519" y="1408294"/>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diligently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DF391CB9-B7BE-481F-AA3D-10BE7AC87823}"/>
              </a:ext>
            </a:extLst>
          </p:cNvPr>
          <p:cNvSpPr txBox="1">
            <a:spLocks noChangeArrowheads="1"/>
          </p:cNvSpPr>
          <p:nvPr/>
        </p:nvSpPr>
        <p:spPr bwMode="auto">
          <a:xfrm>
            <a:off x="3834426" y="1721735"/>
            <a:ext cx="19019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2C19988B-917F-426F-9548-27495067E175}"/>
              </a:ext>
            </a:extLst>
          </p:cNvPr>
          <p:cNvSpPr txBox="1">
            <a:spLocks noChangeArrowheads="1"/>
          </p:cNvSpPr>
          <p:nvPr/>
        </p:nvSpPr>
        <p:spPr bwMode="auto">
          <a:xfrm>
            <a:off x="3866606" y="2392704"/>
            <a:ext cx="19672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depart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61F603C9-EC3F-4F35-BBC4-4006935F84DC}"/>
              </a:ext>
            </a:extLst>
          </p:cNvPr>
          <p:cNvSpPr txBox="1">
            <a:spLocks noChangeArrowheads="1"/>
          </p:cNvSpPr>
          <p:nvPr/>
        </p:nvSpPr>
        <p:spPr bwMode="auto">
          <a:xfrm>
            <a:off x="3632952" y="1034807"/>
            <a:ext cx="4187919" cy="79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diligently keep</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30915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5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5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5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5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25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50"/>
                                        <p:tgtEl>
                                          <p:spTgt spid="20"/>
                                        </p:tgtEl>
                                      </p:cBhvr>
                                    </p:animEffect>
                                  </p:childTnLst>
                                </p:cTn>
                              </p:par>
                              <p:par>
                                <p:cTn id="73" presetID="42" presetClass="path" presetSubtype="0" accel="50000" decel="50000" fill="hold" grpId="1" nodeType="withEffect">
                                  <p:stCondLst>
                                    <p:cond delay="0"/>
                                  </p:stCondLst>
                                  <p:childTnLst>
                                    <p:animMotion origin="layout" path="M 1.38889E-6 -4.07407E-6 L -0.17014 0.04676 " pathEditMode="relative" rAng="0" ptsTypes="AA">
                                      <p:cBhvr>
                                        <p:cTn id="74" dur="2000" fill="hold"/>
                                        <p:tgtEl>
                                          <p:spTgt spid="7"/>
                                        </p:tgtEl>
                                        <p:attrNameLst>
                                          <p:attrName>ppt_x</p:attrName>
                                          <p:attrName>ppt_y</p:attrName>
                                        </p:attrNameLst>
                                      </p:cBhvr>
                                      <p:rCtr x="-8507" y="2338"/>
                                    </p:animMotion>
                                  </p:childTnLst>
                                </p:cTn>
                              </p:par>
                              <p:par>
                                <p:cTn id="75" presetID="42" presetClass="path" presetSubtype="0" accel="50000" decel="50000" fill="hold" grpId="2" nodeType="withEffect">
                                  <p:stCondLst>
                                    <p:cond delay="0"/>
                                  </p:stCondLst>
                                  <p:childTnLst>
                                    <p:animMotion origin="layout" path="M -1.66667E-6 2.96296E-6 L -0.47344 0.04768 " pathEditMode="relative" rAng="0" ptsTypes="AA">
                                      <p:cBhvr>
                                        <p:cTn id="76" dur="2000" fill="hold"/>
                                        <p:tgtEl>
                                          <p:spTgt spid="9"/>
                                        </p:tgtEl>
                                        <p:attrNameLst>
                                          <p:attrName>ppt_x</p:attrName>
                                          <p:attrName>ppt_y</p:attrName>
                                        </p:attrNameLst>
                                      </p:cBhvr>
                                      <p:rCtr x="-23681" y="2384"/>
                                    </p:animMotion>
                                  </p:childTnLst>
                                </p:cTn>
                              </p:par>
                              <p:par>
                                <p:cTn id="77" presetID="42" presetClass="path" presetSubtype="0" accel="50000" decel="50000" fill="hold" grpId="2" nodeType="withEffect">
                                  <p:stCondLst>
                                    <p:cond delay="0"/>
                                  </p:stCondLst>
                                  <p:childTnLst>
                                    <p:animMotion origin="layout" path="M -3.61111E-6 -2.22222E-6 L 0.35035 -0.05046 " pathEditMode="relative" rAng="0" ptsTypes="AA">
                                      <p:cBhvr>
                                        <p:cTn id="78" dur="2000" fill="hold"/>
                                        <p:tgtEl>
                                          <p:spTgt spid="10"/>
                                        </p:tgtEl>
                                        <p:attrNameLst>
                                          <p:attrName>ppt_x</p:attrName>
                                          <p:attrName>ppt_y</p:attrName>
                                        </p:attrNameLst>
                                      </p:cBhvr>
                                      <p:rCtr x="17517" y="-2523"/>
                                    </p:animMotion>
                                  </p:childTnLst>
                                </p:cTn>
                              </p:par>
                              <p:par>
                                <p:cTn id="79" presetID="42" presetClass="path" presetSubtype="0" accel="50000" decel="50000" fill="hold" grpId="2" nodeType="withEffect">
                                  <p:stCondLst>
                                    <p:cond delay="0"/>
                                  </p:stCondLst>
                                  <p:childTnLst>
                                    <p:animMotion origin="layout" path="M 2.5E-6 -2.22222E-6 L -0.47865 0.04653 " pathEditMode="relative" rAng="0" ptsTypes="AA">
                                      <p:cBhvr>
                                        <p:cTn id="80" dur="2000" fill="hold"/>
                                        <p:tgtEl>
                                          <p:spTgt spid="11"/>
                                        </p:tgtEl>
                                        <p:attrNameLst>
                                          <p:attrName>ppt_x</p:attrName>
                                          <p:attrName>ppt_y</p:attrName>
                                        </p:attrNameLst>
                                      </p:cBhvr>
                                      <p:rCtr x="-23941" y="2315"/>
                                    </p:animMotion>
                                  </p:childTnLst>
                                </p:cTn>
                              </p:par>
                              <p:par>
                                <p:cTn id="81" presetID="42" presetClass="path" presetSubtype="0" accel="50000" decel="50000" fill="hold" grpId="2" nodeType="withEffect">
                                  <p:stCondLst>
                                    <p:cond delay="0"/>
                                  </p:stCondLst>
                                  <p:childTnLst>
                                    <p:animMotion origin="layout" path="M -5.55556E-7 4.07407E-6 L 0.35469 -0.05 " pathEditMode="relative" rAng="0" ptsTypes="AA">
                                      <p:cBhvr>
                                        <p:cTn id="82" dur="2000" fill="hold"/>
                                        <p:tgtEl>
                                          <p:spTgt spid="12"/>
                                        </p:tgtEl>
                                        <p:attrNameLst>
                                          <p:attrName>ppt_x</p:attrName>
                                          <p:attrName>ppt_y</p:attrName>
                                        </p:attrNameLst>
                                      </p:cBhvr>
                                      <p:rCtr x="17726" y="-2500"/>
                                    </p:animMotion>
                                  </p:childTnLst>
                                </p:cTn>
                              </p:par>
                              <p:par>
                                <p:cTn id="83" presetID="42" presetClass="path" presetSubtype="0" accel="50000" decel="50000" fill="hold" grpId="2" nodeType="withEffect">
                                  <p:stCondLst>
                                    <p:cond delay="0"/>
                                  </p:stCondLst>
                                  <p:childTnLst>
                                    <p:animMotion origin="layout" path="M -1.11111E-6 -1.11111E-6 L -0.12726 -0.05069 " pathEditMode="relative" rAng="0" ptsTypes="AA">
                                      <p:cBhvr>
                                        <p:cTn id="84" dur="2000" fill="hold"/>
                                        <p:tgtEl>
                                          <p:spTgt spid="13"/>
                                        </p:tgtEl>
                                        <p:attrNameLst>
                                          <p:attrName>ppt_x</p:attrName>
                                          <p:attrName>ppt_y</p:attrName>
                                        </p:attrNameLst>
                                      </p:cBhvr>
                                      <p:rCtr x="-6372" y="-2546"/>
                                    </p:animMotion>
                                  </p:childTnLst>
                                </p:cTn>
                              </p:par>
                              <p:par>
                                <p:cTn id="85" presetID="42" presetClass="path" presetSubtype="0" accel="50000" decel="50000" fill="hold" grpId="2" nodeType="withEffect">
                                  <p:stCondLst>
                                    <p:cond delay="0"/>
                                  </p:stCondLst>
                                  <p:childTnLst>
                                    <p:animMotion origin="layout" path="M 4.44444E-6 4.07407E-6 L -0.18941 0.04768 " pathEditMode="relative" rAng="0" ptsTypes="AA">
                                      <p:cBhvr>
                                        <p:cTn id="86" dur="2000" fill="hold"/>
                                        <p:tgtEl>
                                          <p:spTgt spid="14"/>
                                        </p:tgtEl>
                                        <p:attrNameLst>
                                          <p:attrName>ppt_x</p:attrName>
                                          <p:attrName>ppt_y</p:attrName>
                                        </p:attrNameLst>
                                      </p:cBhvr>
                                      <p:rCtr x="-9479" y="2384"/>
                                    </p:animMotion>
                                  </p:childTnLst>
                                </p:cTn>
                              </p:par>
                              <p:par>
                                <p:cTn id="87" presetID="42" presetClass="path" presetSubtype="0" accel="50000" decel="50000" fill="hold" grpId="2" nodeType="withEffect">
                                  <p:stCondLst>
                                    <p:cond delay="0"/>
                                  </p:stCondLst>
                                  <p:childTnLst>
                                    <p:animMotion origin="layout" path="M -3.33333E-6 -4.07407E-6 L -0.14635 -0.05115 " pathEditMode="relative" rAng="0" ptsTypes="AA">
                                      <p:cBhvr>
                                        <p:cTn id="88" dur="2000" fill="hold"/>
                                        <p:tgtEl>
                                          <p:spTgt spid="15"/>
                                        </p:tgtEl>
                                        <p:attrNameLst>
                                          <p:attrName>ppt_x</p:attrName>
                                          <p:attrName>ppt_y</p:attrName>
                                        </p:attrNameLst>
                                      </p:cBhvr>
                                      <p:rCtr x="-7326" y="-2569"/>
                                    </p:animMotion>
                                  </p:childTnLst>
                                </p:cTn>
                              </p:par>
                              <p:par>
                                <p:cTn id="89" presetID="42" presetClass="path" presetSubtype="0" accel="50000" decel="50000" fill="hold" grpId="2" nodeType="withEffect">
                                  <p:stCondLst>
                                    <p:cond delay="0"/>
                                  </p:stCondLst>
                                  <p:childTnLst>
                                    <p:animMotion origin="layout" path="M -2.22222E-6 3.33333E-6 L -0.01684 -0.14977 " pathEditMode="relative" rAng="0" ptsTypes="AA">
                                      <p:cBhvr>
                                        <p:cTn id="90" dur="2000" fill="hold"/>
                                        <p:tgtEl>
                                          <p:spTgt spid="16"/>
                                        </p:tgtEl>
                                        <p:attrNameLst>
                                          <p:attrName>ppt_x</p:attrName>
                                          <p:attrName>ppt_y</p:attrName>
                                        </p:attrNameLst>
                                      </p:cBhvr>
                                      <p:rCtr x="-851" y="-7500"/>
                                    </p:animMotion>
                                  </p:childTnLst>
                                </p:cTn>
                              </p:par>
                              <p:par>
                                <p:cTn id="91" presetID="42" presetClass="path" presetSubtype="0" accel="50000" decel="50000" fill="hold" grpId="2" nodeType="withEffect">
                                  <p:stCondLst>
                                    <p:cond delay="0"/>
                                  </p:stCondLst>
                                  <p:childTnLst>
                                    <p:animMotion origin="layout" path="M -3.05556E-6 3.7037E-6 L 0.5033 -0.14815 " pathEditMode="relative" rAng="0" ptsTypes="AA">
                                      <p:cBhvr>
                                        <p:cTn id="92" dur="2000" fill="hold"/>
                                        <p:tgtEl>
                                          <p:spTgt spid="17"/>
                                        </p:tgtEl>
                                        <p:attrNameLst>
                                          <p:attrName>ppt_x</p:attrName>
                                          <p:attrName>ppt_y</p:attrName>
                                        </p:attrNameLst>
                                      </p:cBhvr>
                                      <p:rCtr x="25156" y="-7407"/>
                                    </p:animMotion>
                                  </p:childTnLst>
                                </p:cTn>
                              </p:par>
                              <p:par>
                                <p:cTn id="93" presetID="42" presetClass="path" presetSubtype="0" accel="50000" decel="50000" fill="hold" grpId="2" nodeType="withEffect">
                                  <p:stCondLst>
                                    <p:cond delay="0"/>
                                  </p:stCondLst>
                                  <p:childTnLst>
                                    <p:animMotion origin="layout" path="M 0 4.07407E-6 L -0.11372 -0.10834 " pathEditMode="relative" rAng="0" ptsTypes="AA">
                                      <p:cBhvr>
                                        <p:cTn id="94" dur="2000" fill="hold"/>
                                        <p:tgtEl>
                                          <p:spTgt spid="8"/>
                                        </p:tgtEl>
                                        <p:attrNameLst>
                                          <p:attrName>ppt_x</p:attrName>
                                          <p:attrName>ppt_y</p:attrName>
                                        </p:attrNameLst>
                                      </p:cBhvr>
                                      <p:rCtr x="-5694" y="-5417"/>
                                    </p:animMotion>
                                  </p:childTnLst>
                                </p:cTn>
                              </p:par>
                              <p:par>
                                <p:cTn id="95" presetID="42" presetClass="path" presetSubtype="0" accel="50000" decel="50000" fill="hold" grpId="2" nodeType="withEffect">
                                  <p:stCondLst>
                                    <p:cond delay="0"/>
                                  </p:stCondLst>
                                  <p:childTnLst>
                                    <p:animMotion origin="layout" path="M 2.22222E-6 -3.7037E-7 L -0.46025 -0.10903 " pathEditMode="relative" rAng="0" ptsTypes="AA">
                                      <p:cBhvr>
                                        <p:cTn id="96" dur="2000" fill="hold"/>
                                        <p:tgtEl>
                                          <p:spTgt spid="18"/>
                                        </p:tgtEl>
                                        <p:attrNameLst>
                                          <p:attrName>ppt_x</p:attrName>
                                          <p:attrName>ppt_y</p:attrName>
                                        </p:attrNameLst>
                                      </p:cBhvr>
                                      <p:rCtr x="-23021" y="-5463"/>
                                    </p:animMotion>
                                  </p:childTnLst>
                                </p:cTn>
                              </p:par>
                              <p:par>
                                <p:cTn id="97" presetID="42" presetClass="path" presetSubtype="0" accel="50000" decel="50000" fill="hold" grpId="2" nodeType="withEffect">
                                  <p:stCondLst>
                                    <p:cond delay="0"/>
                                  </p:stCondLst>
                                  <p:childTnLst>
                                    <p:animMotion origin="layout" path="M -2.5E-6 4.44444E-6 L 0.31146 -0.20695 " pathEditMode="relative" rAng="0" ptsTypes="AA">
                                      <p:cBhvr>
                                        <p:cTn id="98" dur="2000" fill="hold"/>
                                        <p:tgtEl>
                                          <p:spTgt spid="19"/>
                                        </p:tgtEl>
                                        <p:attrNameLst>
                                          <p:attrName>ppt_x</p:attrName>
                                          <p:attrName>ppt_y</p:attrName>
                                        </p:attrNameLst>
                                      </p:cBhvr>
                                      <p:rCtr x="15573" y="-10347"/>
                                    </p:animMotion>
                                  </p:childTnLst>
                                </p:cTn>
                              </p:par>
                              <p:par>
                                <p:cTn id="99" presetID="42" presetClass="path" presetSubtype="0" accel="50000" decel="50000" fill="hold" grpId="2" nodeType="withEffect">
                                  <p:stCondLst>
                                    <p:cond delay="0"/>
                                  </p:stCondLst>
                                  <p:childTnLst>
                                    <p:animMotion origin="layout" path="M 4.72222E-6 -2.59259E-6 L 0.18194 -0.20648 " pathEditMode="relative" rAng="0" ptsTypes="AA">
                                      <p:cBhvr>
                                        <p:cTn id="100" dur="2000" fill="hold"/>
                                        <p:tgtEl>
                                          <p:spTgt spid="20"/>
                                        </p:tgtEl>
                                        <p:attrNameLst>
                                          <p:attrName>ppt_x</p:attrName>
                                          <p:attrName>ppt_y</p:attrName>
                                        </p:attrNameLst>
                                      </p:cBhvr>
                                      <p:rCtr x="9097" y="-10324"/>
                                    </p:animMotion>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5"/>
                                        </p:tgtEl>
                                      </p:cBhvr>
                                    </p:animEffect>
                                    <p:set>
                                      <p:cBhvr>
                                        <p:cTn id="109" dur="1" fill="hold">
                                          <p:stCondLst>
                                            <p:cond delay="499"/>
                                          </p:stCondLst>
                                        </p:cTn>
                                        <p:tgtEl>
                                          <p:spTgt spid="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fade">
                                      <p:cBhvr>
                                        <p:cTn id="119" dur="250"/>
                                        <p:tgtEl>
                                          <p:spTgt spid="6"/>
                                        </p:tgtEl>
                                      </p:cBhvr>
                                    </p:animEffect>
                                  </p:childTnLst>
                                </p:cTn>
                              </p:par>
                              <p:par>
                                <p:cTn id="120" presetID="10" presetClass="exit" presetSubtype="0" fill="hold" grpId="1"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5"/>
                                        </p:tgtEl>
                                      </p:cBhvr>
                                    </p:animEffect>
                                    <p:set>
                                      <p:cBhvr>
                                        <p:cTn id="143" dur="1" fill="hold">
                                          <p:stCondLst>
                                            <p:cond delay="499"/>
                                          </p:stCondLst>
                                        </p:cTn>
                                        <p:tgtEl>
                                          <p:spTgt spid="1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7"/>
                                        </p:tgtEl>
                                      </p:cBhvr>
                                    </p:animEffect>
                                    <p:set>
                                      <p:cBhvr>
                                        <p:cTn id="149" dur="1" fill="hold">
                                          <p:stCondLst>
                                            <p:cond delay="499"/>
                                          </p:stCondLst>
                                        </p:cTn>
                                        <p:tgtEl>
                                          <p:spTgt spid="1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8"/>
                                        </p:tgtEl>
                                      </p:cBhvr>
                                    </p:animEffect>
                                    <p:set>
                                      <p:cBhvr>
                                        <p:cTn id="152" dur="1" fill="hold">
                                          <p:stCondLst>
                                            <p:cond delay="499"/>
                                          </p:stCondLst>
                                        </p:cTn>
                                        <p:tgtEl>
                                          <p:spTgt spid="18"/>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9"/>
                                        </p:tgtEl>
                                      </p:cBhvr>
                                    </p:animEffect>
                                    <p:set>
                                      <p:cBhvr>
                                        <p:cTn id="155" dur="1" fill="hold">
                                          <p:stCondLst>
                                            <p:cond delay="499"/>
                                          </p:stCondLst>
                                        </p:cTn>
                                        <p:tgtEl>
                                          <p:spTgt spid="1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0"/>
                                        </p:tgtEl>
                                      </p:cBhvr>
                                    </p:animEffect>
                                    <p:set>
                                      <p:cBhvr>
                                        <p:cTn id="158" dur="1" fill="hold">
                                          <p:stCondLst>
                                            <p:cond delay="499"/>
                                          </p:stCondLst>
                                        </p:cTn>
                                        <p:tgtEl>
                                          <p:spTgt spid="2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22"/>
                                        </p:tgtEl>
                                        <p:attrNameLst>
                                          <p:attrName>style.visibility</p:attrName>
                                        </p:attrNameLst>
                                      </p:cBhvr>
                                      <p:to>
                                        <p:strVal val="visible"/>
                                      </p:to>
                                    </p:set>
                                    <p:animEffect transition="in" filter="wipe(left)">
                                      <p:cBhvr>
                                        <p:cTn id="163" dur="500"/>
                                        <p:tgtEl>
                                          <p:spTgt spid="22"/>
                                        </p:tgtEl>
                                      </p:cBhvr>
                                    </p:animEffect>
                                  </p:childTnLst>
                                </p:cTn>
                              </p:par>
                              <p:par>
                                <p:cTn id="164" presetID="18" presetClass="emph" presetSubtype="0" fill="hold" grpId="1" nodeType="withEffect">
                                  <p:stCondLst>
                                    <p:cond delay="0"/>
                                  </p:stCondLst>
                                  <p:childTnLst>
                                    <p:set>
                                      <p:cBhvr override="childStyle">
                                        <p:cTn id="165" dur="500" fill="hold"/>
                                        <p:tgtEl>
                                          <p:spTgt spid="22"/>
                                        </p:tgtEl>
                                        <p:attrNameLst>
                                          <p:attrName>style.textDecorationUnderline</p:attrName>
                                        </p:attrNameLst>
                                      </p:cBhvr>
                                      <p:to>
                                        <p:strVal val="true"/>
                                      </p:to>
                                    </p:set>
                                  </p:childTnLst>
                                </p:cTn>
                              </p:par>
                              <p:par>
                                <p:cTn id="166" presetID="22" presetClass="entr" presetSubtype="8" fill="hold" grpId="0" nodeType="withEffect">
                                  <p:stCondLst>
                                    <p:cond delay="0"/>
                                  </p:stCondLst>
                                  <p:childTnLst>
                                    <p:set>
                                      <p:cBhvr>
                                        <p:cTn id="167" dur="1" fill="hold">
                                          <p:stCondLst>
                                            <p:cond delay="0"/>
                                          </p:stCondLst>
                                        </p:cTn>
                                        <p:tgtEl>
                                          <p:spTgt spid="26"/>
                                        </p:tgtEl>
                                        <p:attrNameLst>
                                          <p:attrName>style.visibility</p:attrName>
                                        </p:attrNameLst>
                                      </p:cBhvr>
                                      <p:to>
                                        <p:strVal val="visible"/>
                                      </p:to>
                                    </p:set>
                                    <p:animEffect transition="in" filter="wipe(left)">
                                      <p:cBhvr>
                                        <p:cTn id="168" dur="500"/>
                                        <p:tgtEl>
                                          <p:spTgt spid="26"/>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23"/>
                                        </p:tgtEl>
                                        <p:attrNameLst>
                                          <p:attrName>style.visibility</p:attrName>
                                        </p:attrNameLst>
                                      </p:cBhvr>
                                      <p:to>
                                        <p:strVal val="visible"/>
                                      </p:to>
                                    </p:set>
                                    <p:animEffect transition="in" filter="wipe(left)">
                                      <p:cBhvr>
                                        <p:cTn id="173" dur="500"/>
                                        <p:tgtEl>
                                          <p:spTgt spid="23"/>
                                        </p:tgtEl>
                                      </p:cBhvr>
                                    </p:animEffect>
                                  </p:childTnLst>
                                </p:cTn>
                              </p:par>
                              <p:par>
                                <p:cTn id="174" presetID="18" presetClass="emph" presetSubtype="0" fill="hold" grpId="1" nodeType="withEffect">
                                  <p:stCondLst>
                                    <p:cond delay="0"/>
                                  </p:stCondLst>
                                  <p:childTnLst>
                                    <p:set>
                                      <p:cBhvr override="childStyle">
                                        <p:cTn id="175" dur="500" fill="hold"/>
                                        <p:tgtEl>
                                          <p:spTgt spid="23"/>
                                        </p:tgtEl>
                                        <p:attrNameLst>
                                          <p:attrName>style.textDecorationUnderline</p:attrName>
                                        </p:attrNameLst>
                                      </p:cBhvr>
                                      <p:to>
                                        <p:strVal val="true"/>
                                      </p:to>
                                    </p:set>
                                  </p:childTnLst>
                                </p:cTn>
                              </p:par>
                              <p:par>
                                <p:cTn id="176" presetID="22" presetClass="entr" presetSubtype="8" fill="hold" grpId="0" nodeType="withEffect">
                                  <p:stCondLst>
                                    <p:cond delay="0"/>
                                  </p:stCondLst>
                                  <p:childTnLst>
                                    <p:set>
                                      <p:cBhvr>
                                        <p:cTn id="177" dur="1" fill="hold">
                                          <p:stCondLst>
                                            <p:cond delay="0"/>
                                          </p:stCondLst>
                                        </p:cTn>
                                        <p:tgtEl>
                                          <p:spTgt spid="27"/>
                                        </p:tgtEl>
                                        <p:attrNameLst>
                                          <p:attrName>style.visibility</p:attrName>
                                        </p:attrNameLst>
                                      </p:cBhvr>
                                      <p:to>
                                        <p:strVal val="visible"/>
                                      </p:to>
                                    </p:set>
                                    <p:animEffect transition="in" filter="wipe(left)">
                                      <p:cBhvr>
                                        <p:cTn id="178" dur="500"/>
                                        <p:tgtEl>
                                          <p:spTgt spid="27"/>
                                        </p:tgtEl>
                                      </p:cBhvr>
                                    </p:animEffect>
                                  </p:childTnLst>
                                </p:cTn>
                              </p:par>
                            </p:childTnLst>
                          </p:cTn>
                        </p:par>
                      </p:childTnLst>
                    </p:cTn>
                  </p:par>
                  <p:par>
                    <p:cTn id="179" fill="hold">
                      <p:stCondLst>
                        <p:cond delay="indefinite"/>
                      </p:stCondLst>
                      <p:childTnLst>
                        <p:par>
                          <p:cTn id="180" fill="hold">
                            <p:stCondLst>
                              <p:cond delay="0"/>
                            </p:stCondLst>
                            <p:childTnLst>
                              <p:par>
                                <p:cTn id="181" presetID="23" presetClass="entr" presetSubtype="16" fill="hold" grpId="0" nodeType="clickEffect">
                                  <p:stCondLst>
                                    <p:cond delay="0"/>
                                  </p:stCondLst>
                                  <p:childTnLst>
                                    <p:set>
                                      <p:cBhvr>
                                        <p:cTn id="182" dur="1" fill="hold">
                                          <p:stCondLst>
                                            <p:cond delay="0"/>
                                          </p:stCondLst>
                                        </p:cTn>
                                        <p:tgtEl>
                                          <p:spTgt spid="28"/>
                                        </p:tgtEl>
                                        <p:attrNameLst>
                                          <p:attrName>style.visibility</p:attrName>
                                        </p:attrNameLst>
                                      </p:cBhvr>
                                      <p:to>
                                        <p:strVal val="visible"/>
                                      </p:to>
                                    </p:set>
                                    <p:anim calcmode="lin" valueType="num">
                                      <p:cBhvr>
                                        <p:cTn id="183" dur="500" fill="hold"/>
                                        <p:tgtEl>
                                          <p:spTgt spid="28"/>
                                        </p:tgtEl>
                                        <p:attrNameLst>
                                          <p:attrName>ppt_w</p:attrName>
                                        </p:attrNameLst>
                                      </p:cBhvr>
                                      <p:tavLst>
                                        <p:tav tm="0">
                                          <p:val>
                                            <p:fltVal val="0"/>
                                          </p:val>
                                        </p:tav>
                                        <p:tav tm="100000">
                                          <p:val>
                                            <p:strVal val="#ppt_w"/>
                                          </p:val>
                                        </p:tav>
                                      </p:tavLst>
                                    </p:anim>
                                    <p:anim calcmode="lin" valueType="num">
                                      <p:cBhvr>
                                        <p:cTn id="184"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22" grpId="0"/>
      <p:bldP spid="22" grpId="1"/>
      <p:bldP spid="23" grpId="0"/>
      <p:bldP spid="23" grpId="1"/>
      <p:bldP spid="6" grpId="0"/>
      <p:bldP spid="7" grpId="0"/>
      <p:bldP spid="7"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4" grpId="0"/>
      <p:bldP spid="24" grpId="1"/>
      <p:bldP spid="25" grpId="0"/>
      <p:bldP spid="25" grpId="1"/>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F1D1C-BA96-4BCD-97EA-DADDDA63D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C71B8E6A-CF22-496A-8C6F-8B355E141780}"/>
              </a:ext>
            </a:extLst>
          </p:cNvPr>
          <p:cNvSpPr txBox="1">
            <a:spLocks/>
          </p:cNvSpPr>
          <p:nvPr/>
        </p:nvSpPr>
        <p:spPr>
          <a:xfrm>
            <a:off x="1470492" y="5673119"/>
            <a:ext cx="2821290" cy="720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and are full</a:t>
            </a:r>
          </a:p>
        </p:txBody>
      </p:sp>
      <p:sp>
        <p:nvSpPr>
          <p:cNvPr id="3074" name="Rectangle 2"/>
          <p:cNvSpPr>
            <a:spLocks noGrp="1" noChangeArrowheads="1"/>
          </p:cNvSpPr>
          <p:nvPr>
            <p:ph type="title"/>
          </p:nvPr>
        </p:nvSpPr>
        <p:spPr>
          <a:xfrm>
            <a:off x="320842" y="274638"/>
            <a:ext cx="8470232"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it shall be, when the LORD your God brings you into the land of which He swore to your fathers, to Abraham, Isaac, and Jacob, to give you large and beautiful cities which you did not build, houses full of all good things, which you did not fill, hewn-out wells which you did not dig, vineyards and olive trees which you did not plant-when you have eaten and are full-"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6:10-11 </a:t>
            </a:r>
          </a:p>
        </p:txBody>
      </p:sp>
      <p:sp>
        <p:nvSpPr>
          <p:cNvPr id="8" name="Rectangle 2">
            <a:extLst>
              <a:ext uri="{FF2B5EF4-FFF2-40B4-BE49-F238E27FC236}">
                <a16:creationId xmlns:a16="http://schemas.microsoft.com/office/drawing/2014/main" id="{8831E6AE-9A08-4018-9965-9BA47CC3F6D4}"/>
              </a:ext>
            </a:extLst>
          </p:cNvPr>
          <p:cNvSpPr txBox="1">
            <a:spLocks noChangeArrowheads="1"/>
          </p:cNvSpPr>
          <p:nvPr/>
        </p:nvSpPr>
        <p:spPr bwMode="auto">
          <a:xfrm>
            <a:off x="1500121" y="5642974"/>
            <a:ext cx="27595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and are full</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51C10B4-7380-495E-B280-C43716FAB89A}"/>
              </a:ext>
            </a:extLst>
          </p:cNvPr>
          <p:cNvSpPr txBox="1">
            <a:spLocks noChangeArrowheads="1"/>
          </p:cNvSpPr>
          <p:nvPr/>
        </p:nvSpPr>
        <p:spPr bwMode="auto">
          <a:xfrm>
            <a:off x="5272798" y="480796"/>
            <a:ext cx="3548417"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your God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69B6EFED-D668-4AFA-BFE2-51D9DF9186FD}"/>
              </a:ext>
            </a:extLst>
          </p:cNvPr>
          <p:cNvSpPr>
            <a:spLocks noChangeArrowheads="1"/>
          </p:cNvSpPr>
          <p:nvPr/>
        </p:nvSpPr>
        <p:spPr bwMode="auto">
          <a:xfrm>
            <a:off x="3197632" y="5545282"/>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solidFill>
                  <a:schemeClr val="bg1"/>
                </a:solidFill>
                <a:effectLst>
                  <a:glow rad="127000">
                    <a:schemeClr val="tx1"/>
                  </a:glow>
                </a:effectLst>
                <a:latin typeface="Calibri" panose="020F0502020204030204" pitchFamily="34" charset="0"/>
              </a:rPr>
              <a:t>Satisfied</a:t>
            </a:r>
            <a:endParaRPr lang="en-US" altLang="en-US" sz="3800" b="1" i="1" dirty="0">
              <a:solidFill>
                <a:schemeClr val="bg1"/>
              </a:solidFill>
              <a:effectLst>
                <a:glow rad="127000">
                  <a:schemeClr val="tx1"/>
                </a:glow>
              </a:effectLst>
              <a:latin typeface="Calibri" panose="020F0502020204030204" pitchFamily="34" charset="0"/>
            </a:endParaRPr>
          </a:p>
        </p:txBody>
      </p:sp>
      <p:pic>
        <p:nvPicPr>
          <p:cNvPr id="9" name="Picture 16">
            <a:extLst>
              <a:ext uri="{FF2B5EF4-FFF2-40B4-BE49-F238E27FC236}">
                <a16:creationId xmlns:a16="http://schemas.microsoft.com/office/drawing/2014/main" id="{D51E0C5A-A2C5-4A8B-922D-6F74957117F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12">
            <a:extLst>
              <a:ext uri="{FF2B5EF4-FFF2-40B4-BE49-F238E27FC236}">
                <a16:creationId xmlns:a16="http://schemas.microsoft.com/office/drawing/2014/main" id="{425F85D2-C3B5-49B3-87CA-6A5E8FD42349}"/>
              </a:ext>
            </a:extLst>
          </p:cNvPr>
          <p:cNvSpPr/>
          <p:nvPr/>
        </p:nvSpPr>
        <p:spPr>
          <a:xfrm>
            <a:off x="4065373" y="2199503"/>
            <a:ext cx="2471351" cy="741405"/>
          </a:xfrm>
          <a:prstGeom prst="rect">
            <a:avLst/>
          </a:prstGeom>
          <a:blipFill>
            <a:blip r:embed="rId5"/>
            <a:stretch>
              <a:fillRect/>
            </a:stretch>
          </a:blipFill>
          <a:ln w="25400" cap="flat" cmpd="sng" algn="ctr">
            <a:noFill/>
            <a:prstDash val="solid"/>
          </a:ln>
          <a:effectLst>
            <a:softEdge rad="11121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43AB3DAB-EB76-42C0-865A-EB26310DB048}"/>
              </a:ext>
            </a:extLst>
          </p:cNvPr>
          <p:cNvSpPr/>
          <p:nvPr/>
        </p:nvSpPr>
        <p:spPr>
          <a:xfrm>
            <a:off x="3262184" y="3373395"/>
            <a:ext cx="3126259" cy="753762"/>
          </a:xfrm>
          <a:prstGeom prst="rect">
            <a:avLst/>
          </a:prstGeom>
          <a:blipFill>
            <a:blip r:embed="rId6"/>
            <a:stretch>
              <a:fillRect/>
            </a:stretch>
          </a:blipFill>
          <a:ln w="25400" cap="flat" cmpd="sng" algn="ctr">
            <a:noFill/>
            <a:prstDash val="solid"/>
          </a:ln>
          <a:effectLst>
            <a:softEdge rad="11306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3A63844D-420F-4353-8FC1-08DFB57A5183}"/>
              </a:ext>
            </a:extLst>
          </p:cNvPr>
          <p:cNvSpPr txBox="1">
            <a:spLocks noChangeArrowheads="1"/>
          </p:cNvSpPr>
          <p:nvPr/>
        </p:nvSpPr>
        <p:spPr bwMode="auto">
          <a:xfrm>
            <a:off x="-81096" y="3088621"/>
            <a:ext cx="471959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 your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421860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6" presetClass="emph" presetSubtype="0" fill="hold" grpId="3" nodeType="withEffect">
                                  <p:stCondLst>
                                    <p:cond delay="0"/>
                                  </p:stCondLst>
                                  <p:childTnLst>
                                    <p:animScale>
                                      <p:cBhvr>
                                        <p:cTn id="52" dur="2000" fill="hold"/>
                                        <p:tgtEl>
                                          <p:spTgt spid="4"/>
                                        </p:tgtEl>
                                      </p:cBhvr>
                                      <p:by x="115000" y="115000"/>
                                    </p:animScale>
                                  </p:childTnLst>
                                </p:cTn>
                              </p:par>
                              <p:par>
                                <p:cTn id="53" presetID="42" presetClass="path" presetSubtype="0" accel="50000" decel="50000" fill="hold" grpId="2" nodeType="withEffect">
                                  <p:stCondLst>
                                    <p:cond delay="0"/>
                                  </p:stCondLst>
                                  <p:childTnLst>
                                    <p:animMotion origin="layout" path="M 2.77778E-7 3.33333E-6 L -0.52153 0.38032 " pathEditMode="relative" rAng="0" ptsTypes="AA">
                                      <p:cBhvr>
                                        <p:cTn id="54" dur="2000" fill="hold"/>
                                        <p:tgtEl>
                                          <p:spTgt spid="4"/>
                                        </p:tgtEl>
                                        <p:attrNameLst>
                                          <p:attrName>ppt_x</p:attrName>
                                          <p:attrName>ppt_y</p:attrName>
                                        </p:attrNameLst>
                                      </p:cBhvr>
                                      <p:rCtr x="-25903" y="19167"/>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8" grpId="0"/>
      <p:bldP spid="8" grpId="1"/>
      <p:bldP spid="4" grpId="0"/>
      <p:bldP spid="4" grpId="2"/>
      <p:bldP spid="4" grpId="3"/>
      <p:bldP spid="6" grpId="0"/>
      <p:bldP spid="6" grpId="1"/>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3D40E-7E3C-4381-A1A7-AAE5094B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06E9CCE-54A9-4381-966B-93919219CE0C}"/>
              </a:ext>
            </a:extLst>
          </p:cNvPr>
          <p:cNvSpPr txBox="1">
            <a:spLocks/>
          </p:cNvSpPr>
          <p:nvPr/>
        </p:nvSpPr>
        <p:spPr>
          <a:xfrm>
            <a:off x="1460951" y="287243"/>
            <a:ext cx="70422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then beware, lest you forget</a:t>
            </a:r>
          </a:p>
        </p:txBody>
      </p:sp>
      <p:sp>
        <p:nvSpPr>
          <p:cNvPr id="8" name="Title 1">
            <a:extLst>
              <a:ext uri="{FF2B5EF4-FFF2-40B4-BE49-F238E27FC236}">
                <a16:creationId xmlns:a16="http://schemas.microsoft.com/office/drawing/2014/main" id="{5A8C19B1-1813-403A-961D-707E5D150BDA}"/>
              </a:ext>
            </a:extLst>
          </p:cNvPr>
          <p:cNvSpPr txBox="1">
            <a:spLocks/>
          </p:cNvSpPr>
          <p:nvPr/>
        </p:nvSpPr>
        <p:spPr>
          <a:xfrm>
            <a:off x="1775140" y="4311763"/>
            <a:ext cx="57655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go after other gods</a:t>
            </a:r>
          </a:p>
        </p:txBody>
      </p:sp>
      <p:sp>
        <p:nvSpPr>
          <p:cNvPr id="3074" name="Rectangle 2"/>
          <p:cNvSpPr>
            <a:spLocks noGrp="1" noChangeArrowheads="1"/>
          </p:cNvSpPr>
          <p:nvPr>
            <p:ph type="title"/>
          </p:nvPr>
        </p:nvSpPr>
        <p:spPr>
          <a:xfrm>
            <a:off x="401053" y="274638"/>
            <a:ext cx="8349916"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then beware, lest you forget the LORD who brought you out of the land of Egypt, from the house of bondage. You shall fear the LORD your God and serve Him, and shall take oaths in His name. You shall not go after other gods, the gods of the peoples who are all around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6:12-14 </a:t>
            </a:r>
          </a:p>
        </p:txBody>
      </p:sp>
      <p:sp>
        <p:nvSpPr>
          <p:cNvPr id="5" name="Rectangle 2">
            <a:extLst>
              <a:ext uri="{FF2B5EF4-FFF2-40B4-BE49-F238E27FC236}">
                <a16:creationId xmlns:a16="http://schemas.microsoft.com/office/drawing/2014/main" id="{018CA2B3-86EB-4B26-AB3C-DBD2B13FB979}"/>
              </a:ext>
            </a:extLst>
          </p:cNvPr>
          <p:cNvSpPr txBox="1">
            <a:spLocks noChangeArrowheads="1"/>
          </p:cNvSpPr>
          <p:nvPr/>
        </p:nvSpPr>
        <p:spPr bwMode="auto">
          <a:xfrm>
            <a:off x="-81096" y="3088621"/>
            <a:ext cx="4719593"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your 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654E362-BFB9-439F-8B57-00AF00F278B8}"/>
              </a:ext>
            </a:extLst>
          </p:cNvPr>
          <p:cNvSpPr txBox="1">
            <a:spLocks noChangeArrowheads="1"/>
          </p:cNvSpPr>
          <p:nvPr/>
        </p:nvSpPr>
        <p:spPr bwMode="auto">
          <a:xfrm>
            <a:off x="2919649" y="3091452"/>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D747114-4F87-4702-A0DB-52C350916D98}"/>
              </a:ext>
            </a:extLst>
          </p:cNvPr>
          <p:cNvSpPr txBox="1">
            <a:spLocks noChangeArrowheads="1"/>
          </p:cNvSpPr>
          <p:nvPr/>
        </p:nvSpPr>
        <p:spPr bwMode="auto">
          <a:xfrm>
            <a:off x="2919649" y="3091452"/>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4EB60CC-A770-4373-AEE2-E1A0E75A3B2B}"/>
              </a:ext>
            </a:extLst>
          </p:cNvPr>
          <p:cNvSpPr txBox="1">
            <a:spLocks noChangeArrowheads="1"/>
          </p:cNvSpPr>
          <p:nvPr/>
        </p:nvSpPr>
        <p:spPr bwMode="auto">
          <a:xfrm>
            <a:off x="1325199" y="348977"/>
            <a:ext cx="73282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then beware, lest you forget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774F974-BBDB-44B0-A0E5-BD484D0B2118}"/>
              </a:ext>
            </a:extLst>
          </p:cNvPr>
          <p:cNvSpPr txBox="1">
            <a:spLocks noChangeArrowheads="1"/>
          </p:cNvSpPr>
          <p:nvPr/>
        </p:nvSpPr>
        <p:spPr bwMode="auto">
          <a:xfrm>
            <a:off x="1706472" y="4377031"/>
            <a:ext cx="589134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go after other gods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1" name="SpotlightShape1_rendered">
            <a:extLst>
              <a:ext uri="{FF2B5EF4-FFF2-40B4-BE49-F238E27FC236}">
                <a16:creationId xmlns:a16="http://schemas.microsoft.com/office/drawing/2014/main" id="{F1B93DCC-D3B5-4601-8317-9665C4F07C3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7" name="Rectangle 2" hidden="1">
            <a:extLst>
              <a:ext uri="{FF2B5EF4-FFF2-40B4-BE49-F238E27FC236}">
                <a16:creationId xmlns:a16="http://schemas.microsoft.com/office/drawing/2014/main" id="{D0790747-189F-4DB8-9812-8831C202E964}"/>
              </a:ext>
            </a:extLst>
          </p:cNvPr>
          <p:cNvSpPr txBox="1">
            <a:spLocks noChangeArrowheads="1"/>
          </p:cNvSpPr>
          <p:nvPr/>
        </p:nvSpPr>
        <p:spPr bwMode="auto">
          <a:xfrm>
            <a:off x="3895014" y="3439979"/>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36725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77778E-6 4.81481E-6 L 0.02916 -0.41505 " pathEditMode="relative" rAng="0" ptsTypes="AA">
                                      <p:cBhvr>
                                        <p:cTn id="10" dur="1000" spd="-100000" fill="hold"/>
                                        <p:tgtEl>
                                          <p:spTgt spid="3074"/>
                                        </p:tgtEl>
                                        <p:attrNameLst>
                                          <p:attrName>ppt_x</p:attrName>
                                          <p:attrName>ppt_y</p:attrName>
                                        </p:attrNameLst>
                                      </p:cBhvr>
                                      <p:rCtr x="1458" y="-20764"/>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7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par>
                                <p:cTn id="30" presetID="18" presetClass="emph" presetSubtype="0" fill="hold" grpId="1" nodeType="withEffect">
                                  <p:stCondLst>
                                    <p:cond delay="0"/>
                                  </p:stCondLst>
                                  <p:childTnLst>
                                    <p:set>
                                      <p:cBhvr override="childStyle">
                                        <p:cTn id="31" dur="75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75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42" presetClass="path" presetSubtype="0" accel="50000" decel="50000" fill="hold" grpId="2" nodeType="withEffect">
                                  <p:stCondLst>
                                    <p:cond delay="1900"/>
                                  </p:stCondLst>
                                  <p:childTnLst>
                                    <p:animMotion origin="layout" path="M 1.38889E-6 -3.7037E-6 L 0.10694 0.05093 " pathEditMode="relative" rAng="0" ptsTypes="AA">
                                      <p:cBhvr>
                                        <p:cTn id="46" dur="1250" fill="hold"/>
                                        <p:tgtEl>
                                          <p:spTgt spid="6"/>
                                        </p:tgtEl>
                                        <p:attrNameLst>
                                          <p:attrName>ppt_x</p:attrName>
                                          <p:attrName>ppt_y</p:attrName>
                                        </p:attrNameLst>
                                      </p:cBhvr>
                                      <p:rCtr x="5347" y="2546"/>
                                    </p:animMotion>
                                  </p:childTnLst>
                                </p:cTn>
                              </p:par>
                              <p:par>
                                <p:cTn id="47" presetID="10" presetClass="exit" presetSubtype="0" fill="hold" grpId="1" nodeType="withEffect">
                                  <p:stCondLst>
                                    <p:cond delay="25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25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25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2" nodeType="withEffect">
                                  <p:stCondLst>
                                    <p:cond delay="25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25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23" presetClass="entr" presetSubtype="16" fill="hold" grpId="0" nodeType="withEffect">
                                  <p:stCondLst>
                                    <p:cond delay="4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500" fill="hold"/>
                                        <p:tgtEl>
                                          <p:spTgt spid="12"/>
                                        </p:tgtEl>
                                        <p:attrNameLst>
                                          <p:attrName>ppt_w</p:attrName>
                                        </p:attrNameLst>
                                      </p:cBhvr>
                                      <p:tavLst>
                                        <p:tav tm="0">
                                          <p:val>
                                            <p:fltVal val="0"/>
                                          </p:val>
                                        </p:tav>
                                        <p:tav tm="100000">
                                          <p:val>
                                            <p:strVal val="#ppt_w"/>
                                          </p:val>
                                        </p:tav>
                                      </p:tavLst>
                                    </p:anim>
                                    <p:anim calcmode="lin" valueType="num">
                                      <p:cBhvr>
                                        <p:cTn id="68" dur="1500" fill="hold"/>
                                        <p:tgtEl>
                                          <p:spTgt spid="12"/>
                                        </p:tgtEl>
                                        <p:attrNameLst>
                                          <p:attrName>ppt_h</p:attrName>
                                        </p:attrNameLst>
                                      </p:cBhvr>
                                      <p:tavLst>
                                        <p:tav tm="0">
                                          <p:val>
                                            <p:fltVal val="0"/>
                                          </p:val>
                                        </p:tav>
                                        <p:tav tm="100000">
                                          <p:val>
                                            <p:strVal val="#ppt_h"/>
                                          </p:val>
                                        </p:tav>
                                      </p:tavLst>
                                    </p:anim>
                                  </p:childTnLst>
                                </p:cTn>
                              </p:par>
                              <p:par>
                                <p:cTn id="69" presetID="42" presetClass="path" presetSubtype="0" accel="50000" decel="50000" fill="hold" grpId="1" nodeType="withEffect">
                                  <p:stCondLst>
                                    <p:cond delay="400"/>
                                  </p:stCondLst>
                                  <p:childTnLst>
                                    <p:animMotion origin="layout" path="M 1.38889E-6 -3.7037E-6 L 0.15104 -0.36226 " pathEditMode="relative" rAng="0" ptsTypes="AA">
                                      <p:cBhvr>
                                        <p:cTn id="70" dur="1500" spd="-100000" fill="hold"/>
                                        <p:tgtEl>
                                          <p:spTgt spid="12"/>
                                        </p:tgtEl>
                                        <p:attrNameLst>
                                          <p:attrName>ppt_x</p:attrName>
                                          <p:attrName>ppt_y</p:attrName>
                                        </p:attrNameLst>
                                      </p:cBhvr>
                                      <p:rCtr x="7552" y="-18125"/>
                                    </p:animMotion>
                                  </p:childTnLst>
                                </p:cTn>
                              </p:par>
                              <p:par>
                                <p:cTn id="71" presetID="1" presetClass="exit" presetSubtype="0" fill="hold" grpId="2" nodeType="withEffect">
                                  <p:stCondLst>
                                    <p:cond delay="1900"/>
                                  </p:stCondLst>
                                  <p:childTnLst>
                                    <p:set>
                                      <p:cBhvr>
                                        <p:cTn id="7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3074" grpId="0"/>
      <p:bldP spid="3074" grpId="1"/>
      <p:bldP spid="3074" grpId="2"/>
      <p:bldP spid="5" grpId="1"/>
      <p:bldP spid="12" grpId="0"/>
      <p:bldP spid="12" grpId="1"/>
      <p:bldP spid="12" grpId="2"/>
      <p:bldP spid="6" grpId="0"/>
      <p:bldP spid="6" grpId="2"/>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F3B1C-1D70-4E11-8D71-D2BF3BD73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Title 1">
            <a:extLst>
              <a:ext uri="{FF2B5EF4-FFF2-40B4-BE49-F238E27FC236}">
                <a16:creationId xmlns:a16="http://schemas.microsoft.com/office/drawing/2014/main" id="{E81FDC12-7EB6-440B-B071-12B30E2D942D}"/>
              </a:ext>
            </a:extLst>
          </p:cNvPr>
          <p:cNvSpPr txBox="1">
            <a:spLocks/>
          </p:cNvSpPr>
          <p:nvPr/>
        </p:nvSpPr>
        <p:spPr>
          <a:xfrm>
            <a:off x="2944075" y="2772984"/>
            <a:ext cx="2671278" cy="6853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unmindful</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Rock who begot you,      you are unmindful, And have forgotten the God who fathered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32:18 </a:t>
            </a:r>
          </a:p>
        </p:txBody>
      </p:sp>
      <p:sp>
        <p:nvSpPr>
          <p:cNvPr id="7" name="Rectangle 2">
            <a:extLst>
              <a:ext uri="{FF2B5EF4-FFF2-40B4-BE49-F238E27FC236}">
                <a16:creationId xmlns:a16="http://schemas.microsoft.com/office/drawing/2014/main" id="{D217E646-D1F2-4237-8948-D05B2BF7C7F3}"/>
              </a:ext>
            </a:extLst>
          </p:cNvPr>
          <p:cNvSpPr txBox="1">
            <a:spLocks noChangeArrowheads="1"/>
          </p:cNvSpPr>
          <p:nvPr/>
        </p:nvSpPr>
        <p:spPr bwMode="auto">
          <a:xfrm>
            <a:off x="2883944" y="2712600"/>
            <a:ext cx="27973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unmindful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EC8D663-AC44-4CE2-9D6A-BDA39537FB77}"/>
              </a:ext>
            </a:extLst>
          </p:cNvPr>
          <p:cNvSpPr txBox="1">
            <a:spLocks noChangeArrowheads="1"/>
          </p:cNvSpPr>
          <p:nvPr/>
        </p:nvSpPr>
        <p:spPr bwMode="auto">
          <a:xfrm>
            <a:off x="3895014" y="3439979"/>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CA3B7553-C57C-4B4C-83D0-55B98C322BD8}"/>
              </a:ext>
            </a:extLst>
          </p:cNvPr>
          <p:cNvSpPr txBox="1">
            <a:spLocks noChangeArrowheads="1"/>
          </p:cNvSpPr>
          <p:nvPr/>
        </p:nvSpPr>
        <p:spPr bwMode="auto">
          <a:xfrm>
            <a:off x="4253980" y="4056508"/>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6082334"/>
      </p:ext>
    </p:extLst>
  </p:cSld>
  <p:clrMapOvr>
    <a:masterClrMapping/>
  </p:clrMapOvr>
  <mc:AlternateContent xmlns:mc="http://schemas.openxmlformats.org/markup-compatibility/2006" xmlns:p14="http://schemas.microsoft.com/office/powerpoint/2010/main">
    <mc:Choice Requires="p14">
      <p:transition spd="slow" p14:dur="1250">
        <p:pull dir="lu"/>
      </p:transition>
    </mc:Choice>
    <mc:Fallback xmlns="">
      <p:transition spd="slow">
        <p:pull dir="l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3" presetClass="emph" presetSubtype="2" fill="hold" grpId="3" nodeType="withEffect">
                                  <p:stCondLst>
                                    <p:cond delay="0"/>
                                  </p:stCondLst>
                                  <p:childTnLst>
                                    <p:animClr clrSpc="rgb" dir="cw">
                                      <p:cBhvr override="childStyle">
                                        <p:cTn id="28" dur="1500" fill="hold"/>
                                        <p:tgtEl>
                                          <p:spTgt spid="4"/>
                                        </p:tgtEl>
                                        <p:attrNameLst>
                                          <p:attrName>style.color</p:attrName>
                                        </p:attrNameLst>
                                      </p:cBhvr>
                                      <p:to>
                                        <a:srgbClr val="FF9900"/>
                                      </p:to>
                                    </p:animClr>
                                  </p:childTnLst>
                                </p:cTn>
                              </p:par>
                              <p:par>
                                <p:cTn id="29" presetID="42" presetClass="path" presetSubtype="0" accel="50000" decel="50000" fill="hold" grpId="2" nodeType="withEffect">
                                  <p:stCondLst>
                                    <p:cond delay="0"/>
                                  </p:stCondLst>
                                  <p:childTnLst>
                                    <p:animMotion origin="layout" path="M 5.55556E-7 1.85185E-6 L 0.03941 0.09051 " pathEditMode="relative" rAng="0" ptsTypes="AA">
                                      <p:cBhvr>
                                        <p:cTn id="30" dur="1500" fill="hold"/>
                                        <p:tgtEl>
                                          <p:spTgt spid="4"/>
                                        </p:tgtEl>
                                        <p:attrNameLst>
                                          <p:attrName>ppt_x</p:attrName>
                                          <p:attrName>ppt_y</p:attrName>
                                        </p:attrNameLst>
                                      </p:cBhvr>
                                      <p:rCtr x="1962" y="4514"/>
                                    </p:animMotion>
                                  </p:childTnLst>
                                </p:cTn>
                              </p:par>
                              <p:par>
                                <p:cTn id="31" presetID="10" presetClass="exit" presetSubtype="0" fill="hold" grpId="1" nodeType="withEffect">
                                  <p:stCondLst>
                                    <p:cond delay="0"/>
                                  </p:stCondLst>
                                  <p:childTnLst>
                                    <p:animEffect transition="out" filter="fade">
                                      <p:cBhvr>
                                        <p:cTn id="32" dur="1000"/>
                                        <p:tgtEl>
                                          <p:spTgt spid="3074"/>
                                        </p:tgtEl>
                                      </p:cBhvr>
                                    </p:animEffect>
                                    <p:set>
                                      <p:cBhvr>
                                        <p:cTn id="33" dur="1" fill="hold">
                                          <p:stCondLst>
                                            <p:cond delay="99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7" grpId="0"/>
      <p:bldP spid="7" grpId="1"/>
      <p:bldP spid="4" grpId="0"/>
      <p:bldP spid="4" grpId="1"/>
      <p:bldP spid="4" grpId="2"/>
      <p:bldP spid="4"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BFDC0-4150-45FC-B9F4-150B784FA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4C38E8DE-F790-4CDC-B027-D6FDBE8D07D8}"/>
              </a:ext>
            </a:extLst>
          </p:cNvPr>
          <p:cNvSpPr txBox="1">
            <a:spLocks/>
          </p:cNvSpPr>
          <p:nvPr/>
        </p:nvSpPr>
        <p:spPr>
          <a:xfrm>
            <a:off x="5657055" y="3270786"/>
            <a:ext cx="2997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They forgot</a:t>
            </a:r>
          </a:p>
        </p:txBody>
      </p:sp>
      <p:sp>
        <p:nvSpPr>
          <p:cNvPr id="3074" name="Rectangle 2"/>
          <p:cNvSpPr>
            <a:spLocks noGrp="1" noChangeArrowheads="1"/>
          </p:cNvSpPr>
          <p:nvPr>
            <p:ph type="title"/>
          </p:nvPr>
        </p:nvSpPr>
        <p:spPr>
          <a:xfrm>
            <a:off x="435935" y="246851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 the children of Israel did evil in the sight of the LORD. They forgot the LORD their God, and served the Baals and </a:t>
            </a:r>
            <a:r>
              <a:rPr lang="en-US" altLang="en-US" b="1" dirty="0" err="1">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Asherahs</a:t>
            </a: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Judges 3:7 </a:t>
            </a:r>
          </a:p>
        </p:txBody>
      </p:sp>
      <p:sp>
        <p:nvSpPr>
          <p:cNvPr id="8" name="Rectangle 2">
            <a:extLst>
              <a:ext uri="{FF2B5EF4-FFF2-40B4-BE49-F238E27FC236}">
                <a16:creationId xmlns:a16="http://schemas.microsoft.com/office/drawing/2014/main" id="{419B061D-E985-4809-BE0D-D94F8C310F29}"/>
              </a:ext>
            </a:extLst>
          </p:cNvPr>
          <p:cNvSpPr txBox="1">
            <a:spLocks noChangeArrowheads="1"/>
          </p:cNvSpPr>
          <p:nvPr/>
        </p:nvSpPr>
        <p:spPr bwMode="auto">
          <a:xfrm>
            <a:off x="5621629" y="3330972"/>
            <a:ext cx="30714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They forgot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CF04AD7-2D20-4541-9224-D0DE3214D5BA}"/>
              </a:ext>
            </a:extLst>
          </p:cNvPr>
          <p:cNvSpPr txBox="1">
            <a:spLocks noChangeArrowheads="1"/>
          </p:cNvSpPr>
          <p:nvPr/>
        </p:nvSpPr>
        <p:spPr bwMode="auto">
          <a:xfrm>
            <a:off x="4253980" y="4056508"/>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9158C87-D1FF-4FE5-B3BC-F655FB7BD0F6}"/>
              </a:ext>
            </a:extLst>
          </p:cNvPr>
          <p:cNvSpPr txBox="1">
            <a:spLocks noChangeArrowheads="1"/>
          </p:cNvSpPr>
          <p:nvPr/>
        </p:nvSpPr>
        <p:spPr bwMode="auto">
          <a:xfrm>
            <a:off x="604445" y="4057186"/>
            <a:ext cx="506332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 LORD their God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3656C15-2521-41FD-AEDA-24A352F68A5B}"/>
              </a:ext>
            </a:extLst>
          </p:cNvPr>
          <p:cNvSpPr txBox="1">
            <a:spLocks noChangeArrowheads="1"/>
          </p:cNvSpPr>
          <p:nvPr/>
        </p:nvSpPr>
        <p:spPr bwMode="auto">
          <a:xfrm>
            <a:off x="3260571" y="2432427"/>
            <a:ext cx="506332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LORD their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417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42" presetClass="path" presetSubtype="0" accel="50000" decel="50000" fill="hold" grpId="2" nodeType="withEffect">
                                  <p:stCondLst>
                                    <p:cond delay="0"/>
                                  </p:stCondLst>
                                  <p:childTnLst>
                                    <p:animMotion origin="layout" path="M -1.94444E-6 -4.44444E-6 L 0.29063 -0.2368 " pathEditMode="relative" rAng="0" ptsTypes="AA">
                                      <p:cBhvr>
                                        <p:cTn id="29" dur="2000" fill="hold"/>
                                        <p:tgtEl>
                                          <p:spTgt spid="5"/>
                                        </p:tgtEl>
                                        <p:attrNameLst>
                                          <p:attrName>ppt_x</p:attrName>
                                          <p:attrName>ppt_y</p:attrName>
                                        </p:attrNameLst>
                                      </p:cBhvr>
                                      <p:rCtr x="14531" y="-11852"/>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8" grpId="0"/>
      <p:bldP spid="8" grpId="1"/>
      <p:bldP spid="4" grpId="1"/>
      <p:bldP spid="5" grpId="0"/>
      <p:bldP spid="5"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B8963-495F-4C02-81AE-424632ADA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93496" cy="6858001"/>
          </a:xfrm>
          <a:prstGeom prst="rect">
            <a:avLst/>
          </a:prstGeom>
        </p:spPr>
      </p:pic>
      <p:sp>
        <p:nvSpPr>
          <p:cNvPr id="5" name="Title 1">
            <a:extLst>
              <a:ext uri="{FF2B5EF4-FFF2-40B4-BE49-F238E27FC236}">
                <a16:creationId xmlns:a16="http://schemas.microsoft.com/office/drawing/2014/main" id="{69395BB8-E8C8-4154-A13D-D59A6720CE33}"/>
              </a:ext>
            </a:extLst>
          </p:cNvPr>
          <p:cNvSpPr txBox="1">
            <a:spLocks/>
          </p:cNvSpPr>
          <p:nvPr/>
        </p:nvSpPr>
        <p:spPr>
          <a:xfrm>
            <a:off x="6675009" y="1713327"/>
            <a:ext cx="1933674" cy="779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did not</a:t>
            </a:r>
          </a:p>
        </p:txBody>
      </p:sp>
      <p:sp>
        <p:nvSpPr>
          <p:cNvPr id="6" name="Title 1">
            <a:extLst>
              <a:ext uri="{FF2B5EF4-FFF2-40B4-BE49-F238E27FC236}">
                <a16:creationId xmlns:a16="http://schemas.microsoft.com/office/drawing/2014/main" id="{5D74FE6D-442D-48B1-B344-2586D678B93E}"/>
              </a:ext>
            </a:extLst>
          </p:cNvPr>
          <p:cNvSpPr txBox="1">
            <a:spLocks/>
          </p:cNvSpPr>
          <p:nvPr/>
        </p:nvSpPr>
        <p:spPr>
          <a:xfrm>
            <a:off x="771525" y="2383924"/>
            <a:ext cx="2824627" cy="779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remember</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the children of Israel did not remember the LORD their God, who had delivered them from the hands of all their enemies on every side;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Judges 8:34 </a:t>
            </a:r>
          </a:p>
        </p:txBody>
      </p:sp>
      <p:sp>
        <p:nvSpPr>
          <p:cNvPr id="4" name="Rectangle 2">
            <a:extLst>
              <a:ext uri="{FF2B5EF4-FFF2-40B4-BE49-F238E27FC236}">
                <a16:creationId xmlns:a16="http://schemas.microsoft.com/office/drawing/2014/main" id="{CC0B203B-6153-4A15-B1FB-E455FC3D957B}"/>
              </a:ext>
            </a:extLst>
          </p:cNvPr>
          <p:cNvSpPr txBox="1">
            <a:spLocks noChangeArrowheads="1"/>
          </p:cNvSpPr>
          <p:nvPr/>
        </p:nvSpPr>
        <p:spPr bwMode="auto">
          <a:xfrm>
            <a:off x="3260571" y="2432427"/>
            <a:ext cx="506332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the LORD their God</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422D1E9-52B0-45C9-BEAD-EEC021F67F8A}"/>
              </a:ext>
            </a:extLst>
          </p:cNvPr>
          <p:cNvSpPr txBox="1">
            <a:spLocks noChangeArrowheads="1"/>
          </p:cNvSpPr>
          <p:nvPr/>
        </p:nvSpPr>
        <p:spPr bwMode="auto">
          <a:xfrm>
            <a:off x="6907449" y="2431052"/>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D90CBD6-B517-457A-9D61-1AF7B8B85CEE}"/>
              </a:ext>
            </a:extLst>
          </p:cNvPr>
          <p:cNvSpPr txBox="1">
            <a:spLocks noChangeArrowheads="1"/>
          </p:cNvSpPr>
          <p:nvPr/>
        </p:nvSpPr>
        <p:spPr bwMode="auto">
          <a:xfrm>
            <a:off x="6698932" y="1707311"/>
            <a:ext cx="18905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did 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F4D2BFF-FF96-4B43-B00B-F17AEC27AF40}"/>
              </a:ext>
            </a:extLst>
          </p:cNvPr>
          <p:cNvSpPr txBox="1">
            <a:spLocks noChangeArrowheads="1"/>
          </p:cNvSpPr>
          <p:nvPr/>
        </p:nvSpPr>
        <p:spPr bwMode="auto">
          <a:xfrm>
            <a:off x="792480" y="2379300"/>
            <a:ext cx="27851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remember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7F05D0A8-4C20-444B-BCEE-11CE36FD8B8F}"/>
              </a:ext>
            </a:extLst>
          </p:cNvPr>
          <p:cNvSpPr txBox="1">
            <a:spLocks noChangeArrowheads="1"/>
          </p:cNvSpPr>
          <p:nvPr/>
        </p:nvSpPr>
        <p:spPr bwMode="auto">
          <a:xfrm>
            <a:off x="3624497" y="3474833"/>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3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466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4">
                                            <p:txEl>
                                              <p:pRg st="0" end="0"/>
                                            </p:txEl>
                                          </p:spTgt>
                                        </p:tgtEl>
                                        <p:attrNameLst>
                                          <p:attrName>style.color</p:attrName>
                                        </p:attrNameLst>
                                      </p:cBhvr>
                                      <p:to>
                                        <a:srgbClr val="0066FF"/>
                                      </p:to>
                                    </p:animClr>
                                  </p:childTnLst>
                                </p:cTn>
                              </p:par>
                              <p:par>
                                <p:cTn id="7" presetID="15" presetClass="entr" presetSubtype="0"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1500"/>
                            </p:stCondLst>
                            <p:childTnLst>
                              <p:par>
                                <p:cTn id="14" presetID="10" presetClass="exit" presetSubtype="0" fill="hold" grpId="0" nodeType="afterEffect">
                                  <p:stCondLst>
                                    <p:cond delay="0"/>
                                  </p:stCondLst>
                                  <p:childTnLst>
                                    <p:animEffect transition="out" filter="fade">
                                      <p:cBhvr>
                                        <p:cTn id="15" dur="250"/>
                                        <p:tgtEl>
                                          <p:spTgt spid="4">
                                            <p:txEl>
                                              <p:pRg st="0" end="0"/>
                                            </p:txEl>
                                          </p:spTgt>
                                        </p:tgtEl>
                                      </p:cBhvr>
                                    </p:animEffect>
                                    <p:set>
                                      <p:cBhvr>
                                        <p:cTn id="16" dur="1" fill="hold">
                                          <p:stCondLst>
                                            <p:cond delay="249"/>
                                          </p:stCondLst>
                                        </p:cTn>
                                        <p:tgtEl>
                                          <p:spTgt spid="4">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40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6" presetClass="emph" presetSubtype="0" fill="hold" grpId="2" nodeType="withEffect">
                                  <p:stCondLst>
                                    <p:cond delay="0"/>
                                  </p:stCondLst>
                                  <p:childTnLst>
                                    <p:animScale>
                                      <p:cBhvr>
                                        <p:cTn id="41" dur="2000" fill="hold"/>
                                        <p:tgtEl>
                                          <p:spTgt spid="7"/>
                                        </p:tgtEl>
                                      </p:cBhvr>
                                      <p:by x="97000" y="97000"/>
                                    </p:animScale>
                                  </p:childTnLst>
                                </p:cTn>
                              </p:par>
                              <p:par>
                                <p:cTn id="42" presetID="42" presetClass="path" presetSubtype="0" accel="50000" decel="50000" fill="hold" grpId="1" nodeType="withEffect">
                                  <p:stCondLst>
                                    <p:cond delay="0"/>
                                  </p:stCondLst>
                                  <p:childTnLst>
                                    <p:animMotion origin="layout" path="M 2.77778E-7 2.59259E-6 L -0.35938 0.15185 " pathEditMode="relative" rAng="0" ptsTypes="AA">
                                      <p:cBhvr>
                                        <p:cTn id="43" dur="2000" fill="hold"/>
                                        <p:tgtEl>
                                          <p:spTgt spid="7"/>
                                        </p:tgtEl>
                                        <p:attrNameLst>
                                          <p:attrName>ppt_x</p:attrName>
                                          <p:attrName>ppt_y</p:attrName>
                                        </p:attrNameLst>
                                      </p:cBhvr>
                                      <p:rCtr x="-17969" y="7593"/>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build="allAtOnce"/>
      <p:bldP spid="7" grpId="0"/>
      <p:bldP spid="7" grpId="1"/>
      <p:bldP spid="7" grpId="2"/>
      <p:bldP spid="9" grpId="0"/>
      <p:bldP spid="9"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6EA7A-6125-44CC-86B9-733625840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060"/>
            <a:ext cx="9144001" cy="6943060"/>
          </a:xfrm>
          <a:prstGeom prst="rect">
            <a:avLst/>
          </a:prstGeom>
        </p:spPr>
      </p:pic>
      <p:sp>
        <p:nvSpPr>
          <p:cNvPr id="4" name="Title 1">
            <a:extLst>
              <a:ext uri="{FF2B5EF4-FFF2-40B4-BE49-F238E27FC236}">
                <a16:creationId xmlns:a16="http://schemas.microsoft.com/office/drawing/2014/main" id="{2F699727-C34B-4ACA-B588-ECE147840956}"/>
              </a:ext>
            </a:extLst>
          </p:cNvPr>
          <p:cNvSpPr txBox="1">
            <a:spLocks/>
          </p:cNvSpPr>
          <p:nvPr/>
        </p:nvSpPr>
        <p:spPr>
          <a:xfrm>
            <a:off x="259491" y="3352543"/>
            <a:ext cx="475735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who forget God</a:t>
            </a:r>
          </a:p>
        </p:txBody>
      </p:sp>
      <p:sp>
        <p:nvSpPr>
          <p:cNvPr id="5" name="Title 1">
            <a:extLst>
              <a:ext uri="{FF2B5EF4-FFF2-40B4-BE49-F238E27FC236}">
                <a16:creationId xmlns:a16="http://schemas.microsoft.com/office/drawing/2014/main" id="{91CCCD70-C47C-42E9-B001-09089659C373}"/>
              </a:ext>
            </a:extLst>
          </p:cNvPr>
          <p:cNvSpPr txBox="1">
            <a:spLocks/>
          </p:cNvSpPr>
          <p:nvPr/>
        </p:nvSpPr>
        <p:spPr>
          <a:xfrm>
            <a:off x="3862902" y="4123875"/>
            <a:ext cx="2818382" cy="687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shall perish</a:t>
            </a:r>
          </a:p>
        </p:txBody>
      </p:sp>
      <p:sp>
        <p:nvSpPr>
          <p:cNvPr id="8" name="Title 1">
            <a:extLst>
              <a:ext uri="{FF2B5EF4-FFF2-40B4-BE49-F238E27FC236}">
                <a16:creationId xmlns:a16="http://schemas.microsoft.com/office/drawing/2014/main" id="{EB0F092C-D0EB-443B-BFFC-CB44C70C2CBB}"/>
              </a:ext>
            </a:extLst>
          </p:cNvPr>
          <p:cNvSpPr txBox="1">
            <a:spLocks/>
          </p:cNvSpPr>
          <p:nvPr/>
        </p:nvSpPr>
        <p:spPr>
          <a:xfrm>
            <a:off x="4645295" y="4778835"/>
            <a:ext cx="2529313" cy="687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cut off</a:t>
            </a:r>
          </a:p>
        </p:txBody>
      </p:sp>
      <p:sp>
        <p:nvSpPr>
          <p:cNvPr id="3074" name="Rectangle 2"/>
          <p:cNvSpPr>
            <a:spLocks noGrp="1" noChangeArrowheads="1"/>
          </p:cNvSpPr>
          <p:nvPr>
            <p:ph type="title"/>
          </p:nvPr>
        </p:nvSpPr>
        <p:spPr>
          <a:xfrm>
            <a:off x="3048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 the papyrus grow up without    a marsh? Can the reeds flourish without water? While it is yet green and not cut down, It withers before any other plant. So are the paths of all who forget God; And the hope of the hypocrite shall perish, Whose confidence shall be cut off, And whose trust is a spider's web."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8:11-14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7AFA2C1C-A873-49B9-8E42-9A40E6721F1B}"/>
              </a:ext>
            </a:extLst>
          </p:cNvPr>
          <p:cNvSpPr txBox="1">
            <a:spLocks noChangeArrowheads="1"/>
          </p:cNvSpPr>
          <p:nvPr/>
        </p:nvSpPr>
        <p:spPr bwMode="auto">
          <a:xfrm>
            <a:off x="-188619" y="3417701"/>
            <a:ext cx="56488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who forget God</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3F335A5-DA0B-4DE3-84EB-9A35B701640D}"/>
              </a:ext>
            </a:extLst>
          </p:cNvPr>
          <p:cNvSpPr txBox="1">
            <a:spLocks noChangeArrowheads="1"/>
          </p:cNvSpPr>
          <p:nvPr/>
        </p:nvSpPr>
        <p:spPr bwMode="auto">
          <a:xfrm>
            <a:off x="3625390" y="4071792"/>
            <a:ext cx="32906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shall perish</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21078D4-F240-4ADD-893D-52637794F599}"/>
              </a:ext>
            </a:extLst>
          </p:cNvPr>
          <p:cNvSpPr txBox="1">
            <a:spLocks noChangeArrowheads="1"/>
          </p:cNvSpPr>
          <p:nvPr/>
        </p:nvSpPr>
        <p:spPr bwMode="auto">
          <a:xfrm>
            <a:off x="4559842" y="4728641"/>
            <a:ext cx="2698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cut off</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80662DE-C7EE-418A-A02F-1E163F0DDF48}"/>
              </a:ext>
            </a:extLst>
          </p:cNvPr>
          <p:cNvSpPr txBox="1">
            <a:spLocks noChangeArrowheads="1"/>
          </p:cNvSpPr>
          <p:nvPr/>
        </p:nvSpPr>
        <p:spPr bwMode="auto">
          <a:xfrm>
            <a:off x="3624497" y="3474833"/>
            <a:ext cx="131018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D7D58FE3-C8E7-415A-9A04-28F7FA46ABE0}"/>
              </a:ext>
            </a:extLst>
          </p:cNvPr>
          <p:cNvSpPr txBox="1">
            <a:spLocks noChangeArrowheads="1"/>
          </p:cNvSpPr>
          <p:nvPr/>
        </p:nvSpPr>
        <p:spPr bwMode="auto">
          <a:xfrm>
            <a:off x="7202286" y="955602"/>
            <a:ext cx="109621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487918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80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50"/>
                                        <p:tgtEl>
                                          <p:spTgt spid="6"/>
                                        </p:tgtEl>
                                      </p:cBhvr>
                                    </p:animEffect>
                                  </p:childTnLst>
                                </p:cTn>
                              </p:par>
                              <p:par>
                                <p:cTn id="43" presetID="6" presetClass="emph" presetSubtype="0" fill="hold" grpId="3" nodeType="withEffect">
                                  <p:stCondLst>
                                    <p:cond delay="0"/>
                                  </p:stCondLst>
                                  <p:childTnLst>
                                    <p:animScale>
                                      <p:cBhvr>
                                        <p:cTn id="44" dur="2000" fill="hold"/>
                                        <p:tgtEl>
                                          <p:spTgt spid="6"/>
                                        </p:tgtEl>
                                      </p:cBhvr>
                                      <p:by x="93000" y="93000"/>
                                    </p:animScale>
                                  </p:childTnLst>
                                </p:cTn>
                              </p:par>
                              <p:par>
                                <p:cTn id="45" presetID="42" presetClass="path" presetSubtype="0" accel="50000" decel="50000" fill="hold" grpId="1" nodeType="withEffect">
                                  <p:stCondLst>
                                    <p:cond delay="0"/>
                                  </p:stCondLst>
                                  <p:childTnLst>
                                    <p:animMotion origin="layout" path="M -1.94444E-6 -7.40741E-7 L 0.379 -0.36736 " pathEditMode="relative" rAng="0" ptsTypes="AA">
                                      <p:cBhvr>
                                        <p:cTn id="46" dur="2000" fill="hold"/>
                                        <p:tgtEl>
                                          <p:spTgt spid="6"/>
                                        </p:tgtEl>
                                        <p:attrNameLst>
                                          <p:attrName>ppt_x</p:attrName>
                                          <p:attrName>ppt_y</p:attrName>
                                        </p:attrNameLst>
                                      </p:cBhvr>
                                      <p:rCtr x="18941" y="-18380"/>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8" grpId="0"/>
      <p:bldP spid="8" grpId="1"/>
      <p:bldP spid="8" grpId="2"/>
      <p:bldP spid="3074" grpId="0"/>
      <p:bldP spid="3074" grpId="1"/>
      <p:bldP spid="9" grpId="0"/>
      <p:bldP spid="9" grpId="1"/>
      <p:bldP spid="10" grpId="0"/>
      <p:bldP spid="10" grpId="1"/>
      <p:bldP spid="11" grpId="0"/>
      <p:bldP spid="11" grpId="1"/>
      <p:bldP spid="6" grpId="0"/>
      <p:bldP spid="6" grpId="1"/>
      <p:bldP spid="6" grpId="2"/>
      <p:bldP spid="6" grpId="3"/>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3744</TotalTime>
  <Words>2253</Words>
  <Application>Microsoft Office PowerPoint</Application>
  <PresentationFormat>On-screen Show (4:3)</PresentationFormat>
  <Paragraphs>324</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Default Design</vt:lpstr>
      <vt:lpstr>PowerPoint Presentation</vt:lpstr>
      <vt:lpstr>PowerPoint Presentation</vt:lpstr>
      <vt:lpstr>Only take heed to yourself, and diligently keep yourself, lest you forget the things your eyes have seen, and lest they depart from your heart all the days of your life. And teach them to your children and your grandchildren, …"            — Deuteronomy 4:9  </vt:lpstr>
      <vt:lpstr>"So it shall be, when the LORD your God brings you into the land of which He swore to your fathers, to Abraham, Isaac, and Jacob, to give you large and beautiful cities which you did not build, houses full of all good things, which you did not fill, hewn-out wells which you did not dig, vineyards and olive trees which you did not plant-when you have eaten and are full-" — Deuteronomy 6:10-11 </vt:lpstr>
      <vt:lpstr>"... then beware, lest you forget the LORD who brought you out of the land of Egypt, from the house of bondage. You shall fear the LORD your God and serve Him, and shall take oaths in His name. You shall not go after other gods, the gods of the peoples who are all around you …" — Deuteronomy 6:12-14 </vt:lpstr>
      <vt:lpstr>Of the Rock who begot you,      you are unmindful, And have forgotten the God who fathered you. — Deuteronomy 32:18 </vt:lpstr>
      <vt:lpstr>So the children of Israel did evil in the sight of the LORD. They forgot the LORD their God, and served the Baals and Asherahs. — Judges 3:7 </vt:lpstr>
      <vt:lpstr>Thus the children of Israel did not remember the LORD their God, who had delivered them from the hands of all their enemies on every side; — Judges 8:34 </vt:lpstr>
      <vt:lpstr>"Can the papyrus grow up without    a marsh? Can the reeds flourish without water? While it is yet green and not cut down, It withers before any other plant. So are the paths of all who forget God; And the hope of the hypocrite shall perish, Whose confidence shall be cut off, And whose trust is a spider's web."            — Job 8:11-14  </vt:lpstr>
      <vt:lpstr>The wicked shall be turned into hell, And all the nations that forget God. For the needy shall not always be forgotten; The expectation of the poor shall not perish forever. Arise,   O LORD, Do not let man prevail; Let the nations be judged in Your sight. Put them in fear, O LORD, That the nations may know themselves to be but men. Selah — Psalms 9:17-20 </vt:lpstr>
      <vt:lpstr>Bless the LORD, O my soul, And forget not all His benefits: — Psalms 103:2  </vt:lpstr>
      <vt:lpstr>My son, do not forget my law,   But let your heart keep my commands; — Proverbs 3:1 </vt:lpstr>
      <vt:lpstr>Get wisdom! Get understanding! Do not forget, nor turn away  from the words of my mouth.                — Proverbs 4:5  </vt:lpstr>
      <vt:lpstr>"Can a woman forget her nursing child, And not have compassion on the son of her womb? Surely they may forget, Yet I will not forget you." — Isaiah 49:15 </vt:lpstr>
      <vt:lpstr>Can a virgin forget her ornaments, Or a bride her attire? Yet My people have forgotten Me days without number. — Jeremiah 2:32 </vt:lpstr>
      <vt:lpstr>"Because My people have forgotten Me, They have burned incense to worthless idols. And they have caused themselves to stumble in their ways, From the ancient paths, To walk in pathways and not on a highway, …"                    — Jeremiah 18:15  </vt:lpstr>
      <vt:lpstr>My people are destroyed for lack of knowledge. Because you have rejected knowledge, I also will reject you from being priest for Me; Because you have forgotten the law of your God, I also will forget your children. — Hosea 4:6 </vt:lpstr>
      <vt:lpstr>"For Israel has forgotten his Maker, And has built temples; Judah also has multiplied fortified cities; But I will send fire upon his cities, And it shall devour his palaces." — Hosea 8:14 </vt:lpstr>
      <vt:lpstr>But do not forget to do good and to share, for with such sacrifices God is well pleased. — Hebrews 13:16</vt:lpstr>
      <vt:lpstr>But also for this very reason, giving all diligence, add to your faith virtue, to virtue knowledge, to knowledge self-control, to   self-control perseverance, to perseverance godliness, to godliness brotherly kindness,     and to brotherly kindness love.               — 2nd Peter 1:5-7 </vt:lpstr>
      <vt:lpstr>For if these things are yours       and abound, you will be neither barren nor unfruitful in the knowledge of our Lord Jesus Christ. For he who lacks these things is shortsighted, even to blindness, and has forgotten that he was cleansed from his old sins. — 2nd Peter 1:8-9  </vt:lpstr>
      <vt:lpstr>Beloved, I now write to you this second epistle (in both of which I stir up your pure minds by way of reminder), that you may be mindful of the words which were spoken before by the holy prophets, and   of the commandment of us, the apostles of the Lord and Savior, …  — 2nd Peter 3:1-2  </vt:lpstr>
      <vt:lpstr>… knowing this first: that scoffers will come in the last days, walking according to their own lusts, and saying, "Where is the promise of His coming? For since the fathers fell asleep, all things continue as they were from the beginning of creation." — 2nd Peter 3:3-4 </vt:lpstr>
      <vt:lpstr>For this they willfully forget: that by the word of God the heavens were of old, and the earth standing out of water and in the water, by which the world that then existed perished, being flooded with water. But the heavens and the earth which are now preserved by the same word, are reserved for fire until the day of judgment and perdition of ungodly men. — 2nd Peter 3:5-7 </vt:lpstr>
      <vt:lpstr>But, beloved, do not forget this    one thing, that with the Lord one day is as a thousand years, and a thousand years as one day. The Lord is not slack concerning His promise, as some count slackness, but is longsuffering toward us, not willing that any should perish but that all should come to repentance. — 2nd Peter 3:8-9  </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339</cp:revision>
  <dcterms:created xsi:type="dcterms:W3CDTF">2014-04-12T23:55:49Z</dcterms:created>
  <dcterms:modified xsi:type="dcterms:W3CDTF">2021-12-04T19:51:21Z</dcterms:modified>
</cp:coreProperties>
</file>