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256" r:id="rId2"/>
    <p:sldId id="346" r:id="rId3"/>
    <p:sldId id="466" r:id="rId4"/>
    <p:sldId id="476" r:id="rId5"/>
    <p:sldId id="477" r:id="rId6"/>
    <p:sldId id="478" r:id="rId7"/>
    <p:sldId id="479" r:id="rId8"/>
    <p:sldId id="639" r:id="rId9"/>
    <p:sldId id="480" r:id="rId10"/>
    <p:sldId id="535" r:id="rId11"/>
    <p:sldId id="534" r:id="rId12"/>
    <p:sldId id="482" r:id="rId13"/>
    <p:sldId id="483" r:id="rId14"/>
    <p:sldId id="484" r:id="rId15"/>
    <p:sldId id="485" r:id="rId16"/>
    <p:sldId id="486" r:id="rId17"/>
    <p:sldId id="487" r:id="rId18"/>
    <p:sldId id="488" r:id="rId19"/>
    <p:sldId id="489" r:id="rId20"/>
    <p:sldId id="490" r:id="rId21"/>
    <p:sldId id="491" r:id="rId22"/>
    <p:sldId id="492" r:id="rId23"/>
    <p:sldId id="493" r:id="rId24"/>
    <p:sldId id="494" r:id="rId25"/>
    <p:sldId id="643" r:id="rId26"/>
    <p:sldId id="642" r:id="rId27"/>
    <p:sldId id="644" r:id="rId28"/>
    <p:sldId id="640" r:id="rId29"/>
    <p:sldId id="641" r:id="rId30"/>
    <p:sldId id="496" r:id="rId31"/>
    <p:sldId id="497" r:id="rId32"/>
    <p:sldId id="498" r:id="rId33"/>
    <p:sldId id="499" r:id="rId34"/>
    <p:sldId id="500" r:id="rId35"/>
    <p:sldId id="501" r:id="rId36"/>
    <p:sldId id="502" r:id="rId37"/>
    <p:sldId id="503" r:id="rId38"/>
    <p:sldId id="504" r:id="rId39"/>
    <p:sldId id="505" r:id="rId40"/>
    <p:sldId id="506" r:id="rId41"/>
    <p:sldId id="507" r:id="rId42"/>
    <p:sldId id="508" r:id="rId43"/>
    <p:sldId id="509" r:id="rId44"/>
    <p:sldId id="510" r:id="rId45"/>
    <p:sldId id="522" r:id="rId46"/>
    <p:sldId id="523" r:id="rId47"/>
    <p:sldId id="648" r:id="rId48"/>
    <p:sldId id="647" r:id="rId49"/>
    <p:sldId id="350" r:id="rId50"/>
    <p:sldId id="283" r:id="rId51"/>
    <p:sldId id="469" r:id="rId52"/>
    <p:sldId id="472" r:id="rId53"/>
    <p:sldId id="511" r:id="rId54"/>
    <p:sldId id="512" r:id="rId55"/>
    <p:sldId id="513" r:id="rId56"/>
    <p:sldId id="514" r:id="rId57"/>
    <p:sldId id="515" r:id="rId58"/>
    <p:sldId id="516" r:id="rId59"/>
    <p:sldId id="517" r:id="rId60"/>
    <p:sldId id="518" r:id="rId61"/>
    <p:sldId id="649" r:id="rId62"/>
    <p:sldId id="520" r:id="rId63"/>
    <p:sldId id="521" r:id="rId64"/>
    <p:sldId id="525" r:id="rId65"/>
    <p:sldId id="526" r:id="rId66"/>
    <p:sldId id="527" r:id="rId67"/>
    <p:sldId id="528" r:id="rId68"/>
    <p:sldId id="529" r:id="rId69"/>
    <p:sldId id="655" r:id="rId70"/>
    <p:sldId id="654" r:id="rId71"/>
    <p:sldId id="530" r:id="rId72"/>
    <p:sldId id="531" r:id="rId73"/>
    <p:sldId id="657" r:id="rId74"/>
    <p:sldId id="656" r:id="rId75"/>
    <p:sldId id="646" r:id="rId76"/>
    <p:sldId id="645" r:id="rId77"/>
    <p:sldId id="653" r:id="rId78"/>
    <p:sldId id="471" r:id="rId79"/>
    <p:sldId id="475" r:id="rId80"/>
    <p:sldId id="382" r:id="rId8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6FF"/>
    <a:srgbClr val="66FF33"/>
    <a:srgbClr val="A10006"/>
    <a:srgbClr val="89029E"/>
    <a:srgbClr val="999D0F"/>
    <a:srgbClr val="0154A4"/>
    <a:srgbClr val="9F0108"/>
    <a:srgbClr val="00A166"/>
    <a:srgbClr val="8B00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95" autoAdjust="0"/>
    <p:restoredTop sz="86275" autoAdjust="0"/>
  </p:normalViewPr>
  <p:slideViewPr>
    <p:cSldViewPr snapToGrid="0">
      <p:cViewPr varScale="1">
        <p:scale>
          <a:sx n="82" d="100"/>
          <a:sy n="82" d="100"/>
        </p:scale>
        <p:origin x="1632" y="96"/>
      </p:cViewPr>
      <p:guideLst>
        <p:guide orient="horz" pos="2160"/>
        <p:guide pos="2880"/>
      </p:guideLst>
    </p:cSldViewPr>
  </p:slideViewPr>
  <p:notesTextViewPr>
    <p:cViewPr>
      <p:scale>
        <a:sx n="100" d="100"/>
        <a:sy n="100" d="100"/>
      </p:scale>
      <p:origin x="0" y="0"/>
    </p:cViewPr>
  </p:notesTextViewPr>
  <p:sorterViewPr>
    <p:cViewPr>
      <p:scale>
        <a:sx n="42" d="100"/>
        <a:sy n="42" d="100"/>
      </p:scale>
      <p:origin x="0" y="-19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12/22/2019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518963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Fools are generally hotheads and have very thin skin when it come to depth of character. In ridicule they can dish it out, but in return, very little criticism or rebuke sets off their I immediate rage. It has been my experience there are more raging fools than laughing. Laughing is a cover-up whereas rage is an easier flow for the miserable unthankful complainer.</a:t>
            </a:r>
          </a:p>
        </p:txBody>
      </p:sp>
      <p:sp>
        <p:nvSpPr>
          <p:cNvPr id="4" name="Slide Number Placeholder 3"/>
          <p:cNvSpPr>
            <a:spLocks noGrp="1"/>
          </p:cNvSpPr>
          <p:nvPr>
            <p:ph type="sldNum" sz="quarter" idx="5"/>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919881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2269212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1838425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3900396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fool can be a bull in a glass house, but in truth, most fools hide behind the fear of insecurity in the depths of their turmoil. Recall, where there is a fool there can be no peace or unity of thought.</a:t>
            </a:r>
          </a:p>
        </p:txBody>
      </p:sp>
      <p:sp>
        <p:nvSpPr>
          <p:cNvPr id="4" name="Slide Number Placeholder 3"/>
          <p:cNvSpPr>
            <a:spLocks noGrp="1"/>
          </p:cNvSpPr>
          <p:nvPr>
            <p:ph type="sldNum" sz="quarter" idx="5"/>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1104737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Fools do not have integrity, which is to remain steadfast, for their houses are built upon the sand.</a:t>
            </a:r>
          </a:p>
        </p:txBody>
      </p:sp>
      <p:sp>
        <p:nvSpPr>
          <p:cNvPr id="4" name="Slide Number Placeholder 3"/>
          <p:cNvSpPr>
            <a:spLocks noGrp="1"/>
          </p:cNvSpPr>
          <p:nvPr>
            <p:ph type="sldNum" sz="quarter" idx="5"/>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86486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Hasty words often rhyme with nasty.</a:t>
            </a:r>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2519681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Fake news has torched all civilizations with a plethora of liars. God loves all and will forgive all sins, and if you believe this you surly are a fool waiting for His breath of truth, which strips all lies as we all fall before Him.</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3988219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886764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one does not embrace God in this world, indeed, he or she remains a limited creature of the flesh. The desert of the world is not the Kingdom of God. Our bodies will return to the dust while God remains. To ignore Him is to reject Him.</a:t>
            </a:r>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379608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29</a:t>
            </a:fld>
            <a:endParaRPr lang="en-US"/>
          </a:p>
        </p:txBody>
      </p:sp>
    </p:spTree>
    <p:extLst>
      <p:ext uri="{BB962C8B-B14F-4D97-AF65-F5344CB8AC3E}">
        <p14:creationId xmlns:p14="http://schemas.microsoft.com/office/powerpoint/2010/main" val="3839278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Bible states fools will not like you with wisdom delivered from above. Most will not hear choosing rather to dismiss what will eventually convict their actions; His Word. One of the easiest things a fool can do is to hate others.</a:t>
            </a:r>
          </a:p>
        </p:txBody>
      </p:sp>
      <p:sp>
        <p:nvSpPr>
          <p:cNvPr id="4" name="Slide Number Placeholder 3"/>
          <p:cNvSpPr>
            <a:spLocks noGrp="1"/>
          </p:cNvSpPr>
          <p:nvPr>
            <p:ph type="sldNum" sz="quarter" idx="5"/>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3636036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fool only sees permanence in the world, with eternity only a shadow of what will never be. This world was made shallow to test the height of character under weights absent of feathers.</a:t>
            </a:r>
          </a:p>
        </p:txBody>
      </p:sp>
      <p:sp>
        <p:nvSpPr>
          <p:cNvPr id="4" name="Slide Number Placeholder 3"/>
          <p:cNvSpPr>
            <a:spLocks noGrp="1"/>
          </p:cNvSpPr>
          <p:nvPr>
            <p:ph type="sldNum" sz="quarter" idx="5"/>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1711161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Fools can certainly hurt you and each of us has been hurt by a fool.</a:t>
            </a:r>
          </a:p>
        </p:txBody>
      </p:sp>
      <p:sp>
        <p:nvSpPr>
          <p:cNvPr id="4" name="Slide Number Placeholder 3"/>
          <p:cNvSpPr>
            <a:spLocks noGrp="1"/>
          </p:cNvSpPr>
          <p:nvPr>
            <p:ph type="sldNum" sz="quarter" idx="5"/>
          </p:nvPr>
        </p:nvSpPr>
        <p:spPr/>
        <p:txBody>
          <a:bodyPr/>
          <a:lstStyle/>
          <a:p>
            <a:fld id="{9C51D9B6-958F-4022-8446-FFC7E7C9F731}" type="slidenum">
              <a:rPr lang="en-US" smtClean="0"/>
              <a:t>33</a:t>
            </a:fld>
            <a:endParaRPr lang="en-US"/>
          </a:p>
        </p:txBody>
      </p:sp>
    </p:spTree>
    <p:extLst>
      <p:ext uri="{BB962C8B-B14F-4D97-AF65-F5344CB8AC3E}">
        <p14:creationId xmlns:p14="http://schemas.microsoft.com/office/powerpoint/2010/main" val="2052168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Hate is the barrier curtailing all that is greater in appreciation of true wisdom delivered to the humble.</a:t>
            </a:r>
          </a:p>
        </p:txBody>
      </p:sp>
      <p:sp>
        <p:nvSpPr>
          <p:cNvPr id="4" name="Slide Number Placeholder 3"/>
          <p:cNvSpPr>
            <a:spLocks noGrp="1"/>
          </p:cNvSpPr>
          <p:nvPr>
            <p:ph type="sldNum" sz="quarter" idx="5"/>
          </p:nvPr>
        </p:nvSpPr>
        <p:spPr/>
        <p:txBody>
          <a:bodyPr/>
          <a:lstStyle/>
          <a:p>
            <a:fld id="{9C51D9B6-958F-4022-8446-FFC7E7C9F731}" type="slidenum">
              <a:rPr lang="en-US" smtClean="0"/>
              <a:t>34</a:t>
            </a:fld>
            <a:endParaRPr lang="en-US"/>
          </a:p>
        </p:txBody>
      </p:sp>
    </p:spTree>
    <p:extLst>
      <p:ext uri="{BB962C8B-B14F-4D97-AF65-F5344CB8AC3E}">
        <p14:creationId xmlns:p14="http://schemas.microsoft.com/office/powerpoint/2010/main" val="1412623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fool generally cannot see past his own face.</a:t>
            </a:r>
          </a:p>
        </p:txBody>
      </p:sp>
      <p:sp>
        <p:nvSpPr>
          <p:cNvPr id="4" name="Slide Number Placeholder 3"/>
          <p:cNvSpPr>
            <a:spLocks noGrp="1"/>
          </p:cNvSpPr>
          <p:nvPr>
            <p:ph type="sldNum" sz="quarter" idx="5"/>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13870418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 21:19 "By your patience possess your souls.”</a:t>
            </a:r>
          </a:p>
        </p:txBody>
      </p:sp>
      <p:sp>
        <p:nvSpPr>
          <p:cNvPr id="4" name="Slide Number Placeholder 3"/>
          <p:cNvSpPr>
            <a:spLocks noGrp="1"/>
          </p:cNvSpPr>
          <p:nvPr>
            <p:ph type="sldNum" sz="quarter" idx="5"/>
          </p:nvPr>
        </p:nvSpPr>
        <p:spPr/>
        <p:txBody>
          <a:bodyPr/>
          <a:lstStyle/>
          <a:p>
            <a:fld id="{9C51D9B6-958F-4022-8446-FFC7E7C9F731}" type="slidenum">
              <a:rPr lang="en-US" smtClean="0"/>
              <a:t>36</a:t>
            </a:fld>
            <a:endParaRPr lang="en-US"/>
          </a:p>
        </p:txBody>
      </p:sp>
    </p:spTree>
    <p:extLst>
      <p:ext uri="{BB962C8B-B14F-4D97-AF65-F5344CB8AC3E}">
        <p14:creationId xmlns:p14="http://schemas.microsoft.com/office/powerpoint/2010/main" val="3001840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leave being a dumb fool, one must rise to become a smart fool, in that letting truth shine in upon the sin to reveal regret that softens the soul.</a:t>
            </a:r>
          </a:p>
        </p:txBody>
      </p:sp>
      <p:sp>
        <p:nvSpPr>
          <p:cNvPr id="4" name="Slide Number Placeholder 3"/>
          <p:cNvSpPr>
            <a:spLocks noGrp="1"/>
          </p:cNvSpPr>
          <p:nvPr>
            <p:ph type="sldNum" sz="quarter" idx="5"/>
          </p:nvPr>
        </p:nvSpPr>
        <p:spPr/>
        <p:txBody>
          <a:bodyPr/>
          <a:lstStyle/>
          <a:p>
            <a:fld id="{9C51D9B6-958F-4022-8446-FFC7E7C9F731}" type="slidenum">
              <a:rPr lang="en-US" smtClean="0"/>
              <a:t>37</a:t>
            </a:fld>
            <a:endParaRPr lang="en-US"/>
          </a:p>
        </p:txBody>
      </p:sp>
    </p:spTree>
    <p:extLst>
      <p:ext uri="{BB962C8B-B14F-4D97-AF65-F5344CB8AC3E}">
        <p14:creationId xmlns:p14="http://schemas.microsoft.com/office/powerpoint/2010/main" val="6559608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situations can trigger a foolish a heart, but to be reserved is control through the power of wisdom. We are all in the arena of sharks circling.</a:t>
            </a:r>
          </a:p>
        </p:txBody>
      </p:sp>
      <p:sp>
        <p:nvSpPr>
          <p:cNvPr id="4" name="Slide Number Placeholder 3"/>
          <p:cNvSpPr>
            <a:spLocks noGrp="1"/>
          </p:cNvSpPr>
          <p:nvPr>
            <p:ph type="sldNum" sz="quarter" idx="5"/>
          </p:nvPr>
        </p:nvSpPr>
        <p:spPr/>
        <p:txBody>
          <a:bodyPr/>
          <a:lstStyle/>
          <a:p>
            <a:fld id="{9C51D9B6-958F-4022-8446-FFC7E7C9F731}" type="slidenum">
              <a:rPr lang="en-US" smtClean="0"/>
              <a:t>38</a:t>
            </a:fld>
            <a:endParaRPr lang="en-US"/>
          </a:p>
        </p:txBody>
      </p:sp>
    </p:spTree>
    <p:extLst>
      <p:ext uri="{BB962C8B-B14F-4D97-AF65-F5344CB8AC3E}">
        <p14:creationId xmlns:p14="http://schemas.microsoft.com/office/powerpoint/2010/main" val="17780818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to leave the fool behind, one must hear what the Spirit says to the churches.</a:t>
            </a:r>
          </a:p>
        </p:txBody>
      </p:sp>
      <p:sp>
        <p:nvSpPr>
          <p:cNvPr id="4" name="Slide Number Placeholder 3"/>
          <p:cNvSpPr>
            <a:spLocks noGrp="1"/>
          </p:cNvSpPr>
          <p:nvPr>
            <p:ph type="sldNum" sz="quarter" idx="5"/>
          </p:nvPr>
        </p:nvSpPr>
        <p:spPr/>
        <p:txBody>
          <a:bodyPr/>
          <a:lstStyle/>
          <a:p>
            <a:fld id="{9C51D9B6-958F-4022-8446-FFC7E7C9F731}" type="slidenum">
              <a:rPr lang="en-US" smtClean="0"/>
              <a:t>39</a:t>
            </a:fld>
            <a:endParaRPr lang="en-US"/>
          </a:p>
        </p:txBody>
      </p:sp>
    </p:spTree>
    <p:extLst>
      <p:ext uri="{BB962C8B-B14F-4D97-AF65-F5344CB8AC3E}">
        <p14:creationId xmlns:p14="http://schemas.microsoft.com/office/powerpoint/2010/main" val="2461415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instruction, knowledge, and the wisdom that accompanies it, one remains more humanist that spiritual. To reach for the heavens one must put on these badges. Fools are guided by short sided selfish whims of impulse, not really having insight or direction other than desperation. We were created to be thoughtful, not mindless.</a:t>
            </a:r>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1121218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40</a:t>
            </a:fld>
            <a:endParaRPr lang="en-US"/>
          </a:p>
        </p:txBody>
      </p:sp>
    </p:spTree>
    <p:extLst>
      <p:ext uri="{BB962C8B-B14F-4D97-AF65-F5344CB8AC3E}">
        <p14:creationId xmlns:p14="http://schemas.microsoft.com/office/powerpoint/2010/main" val="3114674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things that tear a fool apart are found in perversity, despising others, and a swelling smugness. A fool tears things down rather than building it up.</a:t>
            </a:r>
          </a:p>
        </p:txBody>
      </p:sp>
      <p:sp>
        <p:nvSpPr>
          <p:cNvPr id="4" name="Slide Number Placeholder 3"/>
          <p:cNvSpPr>
            <a:spLocks noGrp="1"/>
          </p:cNvSpPr>
          <p:nvPr>
            <p:ph type="sldNum" sz="quarter" idx="5"/>
          </p:nvPr>
        </p:nvSpPr>
        <p:spPr/>
        <p:txBody>
          <a:bodyPr/>
          <a:lstStyle/>
          <a:p>
            <a:fld id="{9C51D9B6-958F-4022-8446-FFC7E7C9F731}" type="slidenum">
              <a:rPr lang="en-US" smtClean="0"/>
              <a:t>42</a:t>
            </a:fld>
            <a:endParaRPr lang="en-US"/>
          </a:p>
        </p:txBody>
      </p:sp>
    </p:spTree>
    <p:extLst>
      <p:ext uri="{BB962C8B-B14F-4D97-AF65-F5344CB8AC3E}">
        <p14:creationId xmlns:p14="http://schemas.microsoft.com/office/powerpoint/2010/main" val="15408524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proof is in the nail. Direction guides the heart.</a:t>
            </a:r>
          </a:p>
        </p:txBody>
      </p:sp>
      <p:sp>
        <p:nvSpPr>
          <p:cNvPr id="4" name="Slide Number Placeholder 3"/>
          <p:cNvSpPr>
            <a:spLocks noGrp="1"/>
          </p:cNvSpPr>
          <p:nvPr>
            <p:ph type="sldNum" sz="quarter" idx="5"/>
          </p:nvPr>
        </p:nvSpPr>
        <p:spPr/>
        <p:txBody>
          <a:bodyPr/>
          <a:lstStyle/>
          <a:p>
            <a:fld id="{9C51D9B6-958F-4022-8446-FFC7E7C9F731}" type="slidenum">
              <a:rPr lang="en-US" smtClean="0"/>
              <a:t>43</a:t>
            </a:fld>
            <a:endParaRPr lang="en-US"/>
          </a:p>
        </p:txBody>
      </p:sp>
    </p:spTree>
    <p:extLst>
      <p:ext uri="{BB962C8B-B14F-4D97-AF65-F5344CB8AC3E}">
        <p14:creationId xmlns:p14="http://schemas.microsoft.com/office/powerpoint/2010/main" val="4104277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Soft or harsh, each of us has to examine the most inner self to discover ones true worth. To lie is to remain oblivious that we all need to improve under the wise eye of God.</a:t>
            </a:r>
          </a:p>
        </p:txBody>
      </p:sp>
      <p:sp>
        <p:nvSpPr>
          <p:cNvPr id="4" name="Slide Number Placeholder 3"/>
          <p:cNvSpPr>
            <a:spLocks noGrp="1"/>
          </p:cNvSpPr>
          <p:nvPr>
            <p:ph type="sldNum" sz="quarter" idx="5"/>
          </p:nvPr>
        </p:nvSpPr>
        <p:spPr/>
        <p:txBody>
          <a:bodyPr/>
          <a:lstStyle/>
          <a:p>
            <a:fld id="{9C51D9B6-958F-4022-8446-FFC7E7C9F731}" type="slidenum">
              <a:rPr lang="en-US" smtClean="0"/>
              <a:t>44</a:t>
            </a:fld>
            <a:endParaRPr lang="en-US"/>
          </a:p>
        </p:txBody>
      </p:sp>
    </p:spTree>
    <p:extLst>
      <p:ext uri="{BB962C8B-B14F-4D97-AF65-F5344CB8AC3E}">
        <p14:creationId xmlns:p14="http://schemas.microsoft.com/office/powerpoint/2010/main" val="34406656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has given to each of us, some more abundantly than others. When a lack of thankfulness, for what one does have, pervades the conscience, greed can focus on what takes a soul away from a godly presence.</a:t>
            </a:r>
          </a:p>
        </p:txBody>
      </p:sp>
      <p:sp>
        <p:nvSpPr>
          <p:cNvPr id="4" name="Slide Number Placeholder 3"/>
          <p:cNvSpPr>
            <a:spLocks noGrp="1"/>
          </p:cNvSpPr>
          <p:nvPr>
            <p:ph type="sldNum" sz="quarter" idx="5"/>
          </p:nvPr>
        </p:nvSpPr>
        <p:spPr/>
        <p:txBody>
          <a:bodyPr/>
          <a:lstStyle/>
          <a:p>
            <a:fld id="{9C51D9B6-958F-4022-8446-FFC7E7C9F731}" type="slidenum">
              <a:rPr lang="en-US" smtClean="0"/>
              <a:t>45</a:t>
            </a:fld>
            <a:endParaRPr lang="en-US"/>
          </a:p>
        </p:txBody>
      </p:sp>
    </p:spTree>
    <p:extLst>
      <p:ext uri="{BB962C8B-B14F-4D97-AF65-F5344CB8AC3E}">
        <p14:creationId xmlns:p14="http://schemas.microsoft.com/office/powerpoint/2010/main" val="28095401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a constant awareness of God, in humble acknowledgement, the moment can deliver troubled expulsion upon facing deliverance at eternal judgment.</a:t>
            </a:r>
          </a:p>
        </p:txBody>
      </p:sp>
      <p:sp>
        <p:nvSpPr>
          <p:cNvPr id="4" name="Slide Number Placeholder 3"/>
          <p:cNvSpPr>
            <a:spLocks noGrp="1"/>
          </p:cNvSpPr>
          <p:nvPr>
            <p:ph type="sldNum" sz="quarter" idx="5"/>
          </p:nvPr>
        </p:nvSpPr>
        <p:spPr/>
        <p:txBody>
          <a:bodyPr/>
          <a:lstStyle/>
          <a:p>
            <a:fld id="{9C51D9B6-958F-4022-8446-FFC7E7C9F731}" type="slidenum">
              <a:rPr lang="en-US" smtClean="0"/>
              <a:t>46</a:t>
            </a:fld>
            <a:endParaRPr lang="en-US"/>
          </a:p>
        </p:txBody>
      </p:sp>
    </p:spTree>
    <p:extLst>
      <p:ext uri="{BB962C8B-B14F-4D97-AF65-F5344CB8AC3E}">
        <p14:creationId xmlns:p14="http://schemas.microsoft.com/office/powerpoint/2010/main" val="24739855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madness of a fool views no self-control</a:t>
            </a:r>
          </a:p>
        </p:txBody>
      </p:sp>
      <p:sp>
        <p:nvSpPr>
          <p:cNvPr id="4" name="Slide Number Placeholder 3"/>
          <p:cNvSpPr>
            <a:spLocks noGrp="1"/>
          </p:cNvSpPr>
          <p:nvPr>
            <p:ph type="sldNum" sz="quarter" idx="10"/>
          </p:nvPr>
        </p:nvSpPr>
        <p:spPr/>
        <p:txBody>
          <a:bodyPr/>
          <a:lstStyle/>
          <a:p>
            <a:fld id="{934C9568-E3D6-45BA-A626-EF0F78B9350D}" type="slidenum">
              <a:rPr lang="en-US" smtClean="0"/>
              <a:t>49</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50</a:t>
            </a:fld>
            <a:endParaRPr lang="en-US"/>
          </a:p>
        </p:txBody>
      </p:sp>
    </p:spTree>
    <p:extLst>
      <p:ext uri="{BB962C8B-B14F-4D97-AF65-F5344CB8AC3E}">
        <p14:creationId xmlns:p14="http://schemas.microsoft.com/office/powerpoint/2010/main" val="32983773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Fools may consider strength of humble spirit out of reach, perhaps even dismissing the need for an improving change as they frolic in their sins.</a:t>
            </a:r>
          </a:p>
        </p:txBody>
      </p:sp>
      <p:sp>
        <p:nvSpPr>
          <p:cNvPr id="4" name="Slide Number Placeholder 3"/>
          <p:cNvSpPr>
            <a:spLocks noGrp="1"/>
          </p:cNvSpPr>
          <p:nvPr>
            <p:ph type="sldNum" sz="quarter" idx="10"/>
          </p:nvPr>
        </p:nvSpPr>
        <p:spPr/>
        <p:txBody>
          <a:bodyPr/>
          <a:lstStyle/>
          <a:p>
            <a:fld id="{934C9568-E3D6-45BA-A626-EF0F78B9350D}" type="slidenum">
              <a:rPr lang="en-US" smtClean="0"/>
              <a:t>51</a:t>
            </a:fld>
            <a:endParaRPr lang="en-US"/>
          </a:p>
        </p:txBody>
      </p:sp>
    </p:spTree>
    <p:extLst>
      <p:ext uri="{BB962C8B-B14F-4D97-AF65-F5344CB8AC3E}">
        <p14:creationId xmlns:p14="http://schemas.microsoft.com/office/powerpoint/2010/main" val="25413460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Evil plots with no mercy mired in hate and discontent.</a:t>
            </a:r>
          </a:p>
        </p:txBody>
      </p:sp>
      <p:sp>
        <p:nvSpPr>
          <p:cNvPr id="4" name="Slide Number Placeholder 3"/>
          <p:cNvSpPr>
            <a:spLocks noGrp="1"/>
          </p:cNvSpPr>
          <p:nvPr>
            <p:ph type="sldNum" sz="quarter" idx="5"/>
          </p:nvPr>
        </p:nvSpPr>
        <p:spPr/>
        <p:txBody>
          <a:bodyPr/>
          <a:lstStyle/>
          <a:p>
            <a:fld id="{9C51D9B6-958F-4022-8446-FFC7E7C9F731}" type="slidenum">
              <a:rPr lang="en-US" smtClean="0"/>
              <a:t>52</a:t>
            </a:fld>
            <a:endParaRPr lang="en-US"/>
          </a:p>
        </p:txBody>
      </p:sp>
    </p:spTree>
    <p:extLst>
      <p:ext uri="{BB962C8B-B14F-4D97-AF65-F5344CB8AC3E}">
        <p14:creationId xmlns:p14="http://schemas.microsoft.com/office/powerpoint/2010/main" val="552650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18103477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ditch is deep, foolish associations will lead to the demise of good behaviors, and deposit only what is foul. God purposed creation and we in His image to find purpose as well. Foolishly we all battle sins in coming to know becoming either earthly fools or ones with eyesight on heaven. Better to be a heavenly fool rather than one of earthly </a:t>
            </a:r>
            <a:r>
              <a:rPr lang="en-US" dirty="0" err="1"/>
              <a:t>fadings</a:t>
            </a:r>
            <a:r>
              <a:rPr lang="en-US" dirty="0"/>
              <a:t>.</a:t>
            </a:r>
          </a:p>
        </p:txBody>
      </p:sp>
      <p:sp>
        <p:nvSpPr>
          <p:cNvPr id="4" name="Slide Number Placeholder 3"/>
          <p:cNvSpPr>
            <a:spLocks noGrp="1"/>
          </p:cNvSpPr>
          <p:nvPr>
            <p:ph type="sldNum" sz="quarter" idx="5"/>
          </p:nvPr>
        </p:nvSpPr>
        <p:spPr/>
        <p:txBody>
          <a:bodyPr/>
          <a:lstStyle/>
          <a:p>
            <a:fld id="{9C51D9B6-958F-4022-8446-FFC7E7C9F731}" type="slidenum">
              <a:rPr lang="en-US" smtClean="0"/>
              <a:t>53</a:t>
            </a:fld>
            <a:endParaRPr lang="en-US"/>
          </a:p>
        </p:txBody>
      </p:sp>
    </p:spTree>
    <p:extLst>
      <p:ext uri="{BB962C8B-B14F-4D97-AF65-F5344CB8AC3E}">
        <p14:creationId xmlns:p14="http://schemas.microsoft.com/office/powerpoint/2010/main" val="12880792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Fools desire an escape from misery and take little account of the fall that lays before them. Pits remain deepening when one cannot come to senses of truth with restraint.</a:t>
            </a:r>
          </a:p>
        </p:txBody>
      </p:sp>
      <p:sp>
        <p:nvSpPr>
          <p:cNvPr id="4" name="Slide Number Placeholder 3"/>
          <p:cNvSpPr>
            <a:spLocks noGrp="1"/>
          </p:cNvSpPr>
          <p:nvPr>
            <p:ph type="sldNum" sz="quarter" idx="5"/>
          </p:nvPr>
        </p:nvSpPr>
        <p:spPr/>
        <p:txBody>
          <a:bodyPr/>
          <a:lstStyle/>
          <a:p>
            <a:fld id="{9C51D9B6-958F-4022-8446-FFC7E7C9F731}" type="slidenum">
              <a:rPr lang="en-US" smtClean="0"/>
              <a:t>54</a:t>
            </a:fld>
            <a:endParaRPr lang="en-US"/>
          </a:p>
        </p:txBody>
      </p:sp>
    </p:spTree>
    <p:extLst>
      <p:ext uri="{BB962C8B-B14F-4D97-AF65-F5344CB8AC3E}">
        <p14:creationId xmlns:p14="http://schemas.microsoft.com/office/powerpoint/2010/main" val="12281646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Fools often cling to desperation and have an insatiable desire to be noticed. Within hours you may know more about their jobs, complaints, marital problems or lack of, to their financial woes, without them ever even asking your name or any other concern than themselves.</a:t>
            </a:r>
          </a:p>
        </p:txBody>
      </p:sp>
      <p:sp>
        <p:nvSpPr>
          <p:cNvPr id="4" name="Slide Number Placeholder 3"/>
          <p:cNvSpPr>
            <a:spLocks noGrp="1"/>
          </p:cNvSpPr>
          <p:nvPr>
            <p:ph type="sldNum" sz="quarter" idx="5"/>
          </p:nvPr>
        </p:nvSpPr>
        <p:spPr/>
        <p:txBody>
          <a:bodyPr/>
          <a:lstStyle/>
          <a:p>
            <a:fld id="{9C51D9B6-958F-4022-8446-FFC7E7C9F731}" type="slidenum">
              <a:rPr lang="en-US" smtClean="0"/>
              <a:t>55</a:t>
            </a:fld>
            <a:endParaRPr lang="en-US"/>
          </a:p>
        </p:txBody>
      </p:sp>
    </p:spTree>
    <p:extLst>
      <p:ext uri="{BB962C8B-B14F-4D97-AF65-F5344CB8AC3E}">
        <p14:creationId xmlns:p14="http://schemas.microsoft.com/office/powerpoint/2010/main" val="29860861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so many “legal” mind altering substances available today, the power to resist is not for the faint hearted. In this world one cannot be sane without sorrow. If one only pursues pleasures without thought of tears for the children, how despicable is he or she who cares only for self. The deeper essence of a soul is found in love of others over self.</a:t>
            </a:r>
          </a:p>
        </p:txBody>
      </p:sp>
      <p:sp>
        <p:nvSpPr>
          <p:cNvPr id="4" name="Slide Number Placeholder 3"/>
          <p:cNvSpPr>
            <a:spLocks noGrp="1"/>
          </p:cNvSpPr>
          <p:nvPr>
            <p:ph type="sldNum" sz="quarter" idx="5"/>
          </p:nvPr>
        </p:nvSpPr>
        <p:spPr/>
        <p:txBody>
          <a:bodyPr/>
          <a:lstStyle/>
          <a:p>
            <a:fld id="{9C51D9B6-958F-4022-8446-FFC7E7C9F731}" type="slidenum">
              <a:rPr lang="en-US" smtClean="0"/>
              <a:t>56</a:t>
            </a:fld>
            <a:endParaRPr lang="en-US"/>
          </a:p>
        </p:txBody>
      </p:sp>
    </p:spTree>
    <p:extLst>
      <p:ext uri="{BB962C8B-B14F-4D97-AF65-F5344CB8AC3E}">
        <p14:creationId xmlns:p14="http://schemas.microsoft.com/office/powerpoint/2010/main" val="8556558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Certainly, there is much more foolishness that buries the masses, than wisdom that guides the children.</a:t>
            </a:r>
          </a:p>
        </p:txBody>
      </p:sp>
      <p:sp>
        <p:nvSpPr>
          <p:cNvPr id="4" name="Slide Number Placeholder 3"/>
          <p:cNvSpPr>
            <a:spLocks noGrp="1"/>
          </p:cNvSpPr>
          <p:nvPr>
            <p:ph type="sldNum" sz="quarter" idx="5"/>
          </p:nvPr>
        </p:nvSpPr>
        <p:spPr/>
        <p:txBody>
          <a:bodyPr/>
          <a:lstStyle/>
          <a:p>
            <a:fld id="{9C51D9B6-958F-4022-8446-FFC7E7C9F731}" type="slidenum">
              <a:rPr lang="en-US" smtClean="0"/>
              <a:t>57</a:t>
            </a:fld>
            <a:endParaRPr lang="en-US"/>
          </a:p>
        </p:txBody>
      </p:sp>
    </p:spTree>
    <p:extLst>
      <p:ext uri="{BB962C8B-B14F-4D97-AF65-F5344CB8AC3E}">
        <p14:creationId xmlns:p14="http://schemas.microsoft.com/office/powerpoint/2010/main" val="36127649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intelligence can achieve that nirvana souls seek. For all that we are or can become, it is worthless without God. For as dust has no living value, without love from above, presence has no worth.</a:t>
            </a:r>
          </a:p>
          <a:p>
            <a:endParaRPr lang="en-US" dirty="0"/>
          </a:p>
          <a:p>
            <a:r>
              <a:rPr lang="en-US" dirty="0"/>
              <a:t>Ro 8:20 For the creation was subjected to futility, not willingly, but because of Him who subjected it in hope;</a:t>
            </a:r>
          </a:p>
        </p:txBody>
      </p:sp>
      <p:sp>
        <p:nvSpPr>
          <p:cNvPr id="4" name="Slide Number Placeholder 3"/>
          <p:cNvSpPr>
            <a:spLocks noGrp="1"/>
          </p:cNvSpPr>
          <p:nvPr>
            <p:ph type="sldNum" sz="quarter" idx="5"/>
          </p:nvPr>
        </p:nvSpPr>
        <p:spPr/>
        <p:txBody>
          <a:bodyPr/>
          <a:lstStyle/>
          <a:p>
            <a:fld id="{9C51D9B6-958F-4022-8446-FFC7E7C9F731}" type="slidenum">
              <a:rPr lang="en-US" smtClean="0"/>
              <a:t>58</a:t>
            </a:fld>
            <a:endParaRPr lang="en-US"/>
          </a:p>
        </p:txBody>
      </p:sp>
    </p:spTree>
    <p:extLst>
      <p:ext uri="{BB962C8B-B14F-4D97-AF65-F5344CB8AC3E}">
        <p14:creationId xmlns:p14="http://schemas.microsoft.com/office/powerpoint/2010/main" val="16792057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becoming creatures of God, awareness through experience either lifts or sinks a heart. To establish excellence, our minds must rule over impulsive desires spanning what is wicked, pursuing mercy and compassion which opens a wise heart’s freedom, and this is acceptable to God.</a:t>
            </a:r>
          </a:p>
        </p:txBody>
      </p:sp>
      <p:sp>
        <p:nvSpPr>
          <p:cNvPr id="4" name="Slide Number Placeholder 3"/>
          <p:cNvSpPr>
            <a:spLocks noGrp="1"/>
          </p:cNvSpPr>
          <p:nvPr>
            <p:ph type="sldNum" sz="quarter" idx="5"/>
          </p:nvPr>
        </p:nvSpPr>
        <p:spPr/>
        <p:txBody>
          <a:bodyPr/>
          <a:lstStyle/>
          <a:p>
            <a:fld id="{9C51D9B6-958F-4022-8446-FFC7E7C9F731}" type="slidenum">
              <a:rPr lang="en-US" smtClean="0"/>
              <a:t>59</a:t>
            </a:fld>
            <a:endParaRPr lang="en-US"/>
          </a:p>
        </p:txBody>
      </p:sp>
    </p:spTree>
    <p:extLst>
      <p:ext uri="{BB962C8B-B14F-4D97-AF65-F5344CB8AC3E}">
        <p14:creationId xmlns:p14="http://schemas.microsoft.com/office/powerpoint/2010/main" val="9827880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Wishing death upon fellow humans is one of the most condemning judgments that can fall upon us, when God asks if we heard His call to life.</a:t>
            </a:r>
          </a:p>
        </p:txBody>
      </p:sp>
      <p:sp>
        <p:nvSpPr>
          <p:cNvPr id="4" name="Slide Number Placeholder 3"/>
          <p:cNvSpPr>
            <a:spLocks noGrp="1"/>
          </p:cNvSpPr>
          <p:nvPr>
            <p:ph type="sldNum" sz="quarter" idx="5"/>
          </p:nvPr>
        </p:nvSpPr>
        <p:spPr/>
        <p:txBody>
          <a:bodyPr/>
          <a:lstStyle/>
          <a:p>
            <a:fld id="{9C51D9B6-958F-4022-8446-FFC7E7C9F731}" type="slidenum">
              <a:rPr lang="en-US" smtClean="0"/>
              <a:t>60</a:t>
            </a:fld>
            <a:endParaRPr lang="en-US"/>
          </a:p>
        </p:txBody>
      </p:sp>
    </p:spTree>
    <p:extLst>
      <p:ext uri="{BB962C8B-B14F-4D97-AF65-F5344CB8AC3E}">
        <p14:creationId xmlns:p14="http://schemas.microsoft.com/office/powerpoint/2010/main" val="34819803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wave of truth approaches and all false facades will crumble in His presence. If one cannot hear His call to rise in goodness, more so angry with self faults over blaming others, delusions of living through external assumptions denies one’s self actuations of spirit in truth.</a:t>
            </a:r>
          </a:p>
        </p:txBody>
      </p:sp>
      <p:sp>
        <p:nvSpPr>
          <p:cNvPr id="4" name="Slide Number Placeholder 3"/>
          <p:cNvSpPr>
            <a:spLocks noGrp="1"/>
          </p:cNvSpPr>
          <p:nvPr>
            <p:ph type="sldNum" sz="quarter" idx="5"/>
          </p:nvPr>
        </p:nvSpPr>
        <p:spPr/>
        <p:txBody>
          <a:bodyPr/>
          <a:lstStyle/>
          <a:p>
            <a:fld id="{9C51D9B6-958F-4022-8446-FFC7E7C9F731}" type="slidenum">
              <a:rPr lang="en-US" smtClean="0"/>
              <a:t>61</a:t>
            </a:fld>
            <a:endParaRPr lang="en-US"/>
          </a:p>
        </p:txBody>
      </p:sp>
    </p:spTree>
    <p:extLst>
      <p:ext uri="{BB962C8B-B14F-4D97-AF65-F5344CB8AC3E}">
        <p14:creationId xmlns:p14="http://schemas.microsoft.com/office/powerpoint/2010/main" val="35380493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He is, we have life, and can choose to live in hope or fall to something less than what pleases Him. Do we cherish ourselves over the father that created us? Divine or despicable defines destination.</a:t>
            </a:r>
          </a:p>
        </p:txBody>
      </p:sp>
      <p:sp>
        <p:nvSpPr>
          <p:cNvPr id="4" name="Slide Number Placeholder 3"/>
          <p:cNvSpPr>
            <a:spLocks noGrp="1"/>
          </p:cNvSpPr>
          <p:nvPr>
            <p:ph type="sldNum" sz="quarter" idx="5"/>
          </p:nvPr>
        </p:nvSpPr>
        <p:spPr/>
        <p:txBody>
          <a:bodyPr/>
          <a:lstStyle/>
          <a:p>
            <a:fld id="{9C51D9B6-958F-4022-8446-FFC7E7C9F731}" type="slidenum">
              <a:rPr lang="en-US" smtClean="0"/>
              <a:t>62</a:t>
            </a:fld>
            <a:endParaRPr lang="en-US"/>
          </a:p>
        </p:txBody>
      </p:sp>
    </p:spTree>
    <p:extLst>
      <p:ext uri="{BB962C8B-B14F-4D97-AF65-F5344CB8AC3E}">
        <p14:creationId xmlns:p14="http://schemas.microsoft.com/office/powerpoint/2010/main" val="3161926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ridicule</a:t>
            </a:r>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20849315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matter of substance should be worshipped, and objects of our worship have no value when exalted above He who created them.  As creatures we rise from the dust to return as it were; what in creation has more value than the spirit that sustains our very souls in existence itself. As a</a:t>
            </a:r>
            <a:r>
              <a:rPr lang="en-US" sz="1200" kern="1200" dirty="0">
                <a:solidFill>
                  <a:schemeClr val="tx1"/>
                </a:solidFill>
                <a:effectLst/>
                <a:latin typeface="+mn-lt"/>
                <a:ea typeface="+mn-ea"/>
                <a:cs typeface="+mn-cs"/>
              </a:rPr>
              <a:t> sword that cuts is not greater than He who allowed it to be, His word transcends all vibrations where sounds form. </a:t>
            </a: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63</a:t>
            </a:fld>
            <a:endParaRPr lang="en-US"/>
          </a:p>
        </p:txBody>
      </p:sp>
    </p:spTree>
    <p:extLst>
      <p:ext uri="{BB962C8B-B14F-4D97-AF65-F5344CB8AC3E}">
        <p14:creationId xmlns:p14="http://schemas.microsoft.com/office/powerpoint/2010/main" val="36491118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Working for a higher sense of identity, in service with one another, is the path He declares all should follow.</a:t>
            </a:r>
          </a:p>
        </p:txBody>
      </p:sp>
      <p:sp>
        <p:nvSpPr>
          <p:cNvPr id="4" name="Slide Number Placeholder 3"/>
          <p:cNvSpPr>
            <a:spLocks noGrp="1"/>
          </p:cNvSpPr>
          <p:nvPr>
            <p:ph type="sldNum" sz="quarter" idx="5"/>
          </p:nvPr>
        </p:nvSpPr>
        <p:spPr/>
        <p:txBody>
          <a:bodyPr/>
          <a:lstStyle/>
          <a:p>
            <a:fld id="{9C51D9B6-958F-4022-8446-FFC7E7C9F731}" type="slidenum">
              <a:rPr lang="en-US" smtClean="0"/>
              <a:t>64</a:t>
            </a:fld>
            <a:endParaRPr lang="en-US"/>
          </a:p>
        </p:txBody>
      </p:sp>
    </p:spTree>
    <p:extLst>
      <p:ext uri="{BB962C8B-B14F-4D97-AF65-F5344CB8AC3E}">
        <p14:creationId xmlns:p14="http://schemas.microsoft.com/office/powerpoint/2010/main" val="16023674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fools who are best at exceptional and most spectacular lies, testing honest hearts with their deceptions. Hearsay religions do not adhere to the word of God preferring to cater to the whims of man over God.</a:t>
            </a:r>
          </a:p>
        </p:txBody>
      </p:sp>
      <p:sp>
        <p:nvSpPr>
          <p:cNvPr id="4" name="Slide Number Placeholder 3"/>
          <p:cNvSpPr>
            <a:spLocks noGrp="1"/>
          </p:cNvSpPr>
          <p:nvPr>
            <p:ph type="sldNum" sz="quarter" idx="5"/>
          </p:nvPr>
        </p:nvSpPr>
        <p:spPr/>
        <p:txBody>
          <a:bodyPr/>
          <a:lstStyle/>
          <a:p>
            <a:fld id="{9C51D9B6-958F-4022-8446-FFC7E7C9F731}" type="slidenum">
              <a:rPr lang="en-US" smtClean="0"/>
              <a:t>65</a:t>
            </a:fld>
            <a:endParaRPr lang="en-US"/>
          </a:p>
        </p:txBody>
      </p:sp>
    </p:spTree>
    <p:extLst>
      <p:ext uri="{BB962C8B-B14F-4D97-AF65-F5344CB8AC3E}">
        <p14:creationId xmlns:p14="http://schemas.microsoft.com/office/powerpoint/2010/main" val="19989805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proclaimed good </a:t>
            </a:r>
            <a:r>
              <a:rPr lang="en-US" dirty="0" err="1"/>
              <a:t>deeders</a:t>
            </a:r>
            <a:r>
              <a:rPr lang="en-US" dirty="0"/>
              <a:t> play on innocent sympathies to achieve their selfish ends.</a:t>
            </a:r>
          </a:p>
        </p:txBody>
      </p:sp>
      <p:sp>
        <p:nvSpPr>
          <p:cNvPr id="4" name="Slide Number Placeholder 3"/>
          <p:cNvSpPr>
            <a:spLocks noGrp="1"/>
          </p:cNvSpPr>
          <p:nvPr>
            <p:ph type="sldNum" sz="quarter" idx="5"/>
          </p:nvPr>
        </p:nvSpPr>
        <p:spPr/>
        <p:txBody>
          <a:bodyPr/>
          <a:lstStyle/>
          <a:p>
            <a:fld id="{9C51D9B6-958F-4022-8446-FFC7E7C9F731}" type="slidenum">
              <a:rPr lang="en-US" smtClean="0"/>
              <a:t>66</a:t>
            </a:fld>
            <a:endParaRPr lang="en-US"/>
          </a:p>
        </p:txBody>
      </p:sp>
    </p:spTree>
    <p:extLst>
      <p:ext uri="{BB962C8B-B14F-4D97-AF65-F5344CB8AC3E}">
        <p14:creationId xmlns:p14="http://schemas.microsoft.com/office/powerpoint/2010/main" val="3951839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Fools can be extremely crafty in knowledge, manipulating fellows. Fools can best get along with other fools. As misery loves company, so too does a fool love other fools.</a:t>
            </a:r>
          </a:p>
        </p:txBody>
      </p:sp>
      <p:sp>
        <p:nvSpPr>
          <p:cNvPr id="4" name="Slide Number Placeholder 3"/>
          <p:cNvSpPr>
            <a:spLocks noGrp="1"/>
          </p:cNvSpPr>
          <p:nvPr>
            <p:ph type="sldNum" sz="quarter" idx="5"/>
          </p:nvPr>
        </p:nvSpPr>
        <p:spPr/>
        <p:txBody>
          <a:bodyPr/>
          <a:lstStyle/>
          <a:p>
            <a:fld id="{9C51D9B6-958F-4022-8446-FFC7E7C9F731}" type="slidenum">
              <a:rPr lang="en-US" smtClean="0"/>
              <a:t>67</a:t>
            </a:fld>
            <a:endParaRPr lang="en-US"/>
          </a:p>
        </p:txBody>
      </p:sp>
    </p:spTree>
    <p:extLst>
      <p:ext uri="{BB962C8B-B14F-4D97-AF65-F5344CB8AC3E}">
        <p14:creationId xmlns:p14="http://schemas.microsoft.com/office/powerpoint/2010/main" val="40913639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Pride has the stealthy mask of a fool. Arrogance rises from the cruelty in a heart.</a:t>
            </a:r>
          </a:p>
        </p:txBody>
      </p:sp>
      <p:sp>
        <p:nvSpPr>
          <p:cNvPr id="4" name="Slide Number Placeholder 3"/>
          <p:cNvSpPr>
            <a:spLocks noGrp="1"/>
          </p:cNvSpPr>
          <p:nvPr>
            <p:ph type="sldNum" sz="quarter" idx="5"/>
          </p:nvPr>
        </p:nvSpPr>
        <p:spPr/>
        <p:txBody>
          <a:bodyPr/>
          <a:lstStyle/>
          <a:p>
            <a:fld id="{9C51D9B6-958F-4022-8446-FFC7E7C9F731}" type="slidenum">
              <a:rPr lang="en-US" smtClean="0"/>
              <a:t>68</a:t>
            </a:fld>
            <a:endParaRPr lang="en-US"/>
          </a:p>
        </p:txBody>
      </p:sp>
    </p:spTree>
    <p:extLst>
      <p:ext uri="{BB962C8B-B14F-4D97-AF65-F5344CB8AC3E}">
        <p14:creationId xmlns:p14="http://schemas.microsoft.com/office/powerpoint/2010/main" val="1346985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524183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0347291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in His purpose has one path to salvation including His wisdom for man to know. Arrogance is the seed of anger.</a:t>
            </a:r>
          </a:p>
        </p:txBody>
      </p:sp>
      <p:sp>
        <p:nvSpPr>
          <p:cNvPr id="4" name="Slide Number Placeholder 3"/>
          <p:cNvSpPr>
            <a:spLocks noGrp="1"/>
          </p:cNvSpPr>
          <p:nvPr>
            <p:ph type="sldNum" sz="quarter" idx="5"/>
          </p:nvPr>
        </p:nvSpPr>
        <p:spPr/>
        <p:txBody>
          <a:bodyPr/>
          <a:lstStyle/>
          <a:p>
            <a:fld id="{9C51D9B6-958F-4022-8446-FFC7E7C9F731}" type="slidenum">
              <a:rPr lang="en-US" smtClean="0"/>
              <a:t>71</a:t>
            </a:fld>
            <a:endParaRPr lang="en-US"/>
          </a:p>
        </p:txBody>
      </p:sp>
    </p:spTree>
    <p:extLst>
      <p:ext uri="{BB962C8B-B14F-4D97-AF65-F5344CB8AC3E}">
        <p14:creationId xmlns:p14="http://schemas.microsoft.com/office/powerpoint/2010/main" val="25000884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Difficulties in life will never cease in the flesh, but to rise in spirit has no measurable comparison, leaving the desires of the earth behind for untold glories ahead. </a:t>
            </a:r>
          </a:p>
        </p:txBody>
      </p:sp>
      <p:sp>
        <p:nvSpPr>
          <p:cNvPr id="4" name="Slide Number Placeholder 3"/>
          <p:cNvSpPr>
            <a:spLocks noGrp="1"/>
          </p:cNvSpPr>
          <p:nvPr>
            <p:ph type="sldNum" sz="quarter" idx="5"/>
          </p:nvPr>
        </p:nvSpPr>
        <p:spPr/>
        <p:txBody>
          <a:bodyPr/>
          <a:lstStyle/>
          <a:p>
            <a:fld id="{9C51D9B6-958F-4022-8446-FFC7E7C9F731}" type="slidenum">
              <a:rPr lang="en-US" smtClean="0"/>
              <a:t>72</a:t>
            </a:fld>
            <a:endParaRPr lang="en-US"/>
          </a:p>
        </p:txBody>
      </p:sp>
    </p:spTree>
    <p:extLst>
      <p:ext uri="{BB962C8B-B14F-4D97-AF65-F5344CB8AC3E}">
        <p14:creationId xmlns:p14="http://schemas.microsoft.com/office/powerpoint/2010/main" val="1367153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ridicule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455383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put off those unspeakable qualities and share belief in God has challenged all who choose to believe.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66967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562158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75</a:t>
            </a:fld>
            <a:endParaRPr lang="en-US"/>
          </a:p>
        </p:txBody>
      </p:sp>
    </p:spTree>
    <p:extLst>
      <p:ext uri="{BB962C8B-B14F-4D97-AF65-F5344CB8AC3E}">
        <p14:creationId xmlns:p14="http://schemas.microsoft.com/office/powerpoint/2010/main" val="34765770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76</a:t>
            </a:fld>
            <a:endParaRPr lang="en-US"/>
          </a:p>
        </p:txBody>
      </p:sp>
    </p:spTree>
    <p:extLst>
      <p:ext uri="{BB962C8B-B14F-4D97-AF65-F5344CB8AC3E}">
        <p14:creationId xmlns:p14="http://schemas.microsoft.com/office/powerpoint/2010/main" val="9265513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fool has no pleasure in the wisdom God offers</a:t>
            </a:r>
          </a:p>
        </p:txBody>
      </p:sp>
      <p:sp>
        <p:nvSpPr>
          <p:cNvPr id="4" name="Slide Number Placeholder 3"/>
          <p:cNvSpPr>
            <a:spLocks noGrp="1"/>
          </p:cNvSpPr>
          <p:nvPr>
            <p:ph type="sldNum" sz="quarter" idx="10"/>
          </p:nvPr>
        </p:nvSpPr>
        <p:spPr/>
        <p:txBody>
          <a:bodyPr/>
          <a:lstStyle/>
          <a:p>
            <a:fld id="{934C9568-E3D6-45BA-A626-EF0F78B9350D}" type="slidenum">
              <a:rPr lang="en-US" smtClean="0"/>
              <a:t>78</a:t>
            </a:fld>
            <a:endParaRPr lang="en-US"/>
          </a:p>
        </p:txBody>
      </p:sp>
    </p:spTree>
    <p:extLst>
      <p:ext uri="{BB962C8B-B14F-4D97-AF65-F5344CB8AC3E}">
        <p14:creationId xmlns:p14="http://schemas.microsoft.com/office/powerpoint/2010/main" val="19769174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79</a:t>
            </a:fld>
            <a:endParaRPr lang="en-US"/>
          </a:p>
        </p:txBody>
      </p:sp>
    </p:spTree>
    <p:extLst>
      <p:ext uri="{BB962C8B-B14F-4D97-AF65-F5344CB8AC3E}">
        <p14:creationId xmlns:p14="http://schemas.microsoft.com/office/powerpoint/2010/main" val="40058456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80</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 to the people does not necessarily reflect power to God. Followers of men can and does discount the will of God Almighty Himself. The moral majority is an illusion where it has always been the moral minority. Follow Me was the call of Jesus to all wishing salvation from the confines of manmade corruption and tyranny.</a:t>
            </a:r>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334218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all those that perceive they are free to do as they will, without accountability to God, are not one in His Spirit. They are united in their sin and will find His grace unobtainable upon judgment of character according to His will and standards. Sexual revolutions have perhaps been the downfall of all nations striving to unite by delivering only contempt and confusion as they selfishly cry wandering without leadership. Revelation does not equate to the lawlessness, and God throughout time has warned sin no favor with Him. To be in His light is to come out of the darkness.</a:t>
            </a:r>
          </a:p>
        </p:txBody>
      </p:sp>
      <p:sp>
        <p:nvSpPr>
          <p:cNvPr id="4" name="Slide Number Placeholder 3"/>
          <p:cNvSpPr>
            <a:spLocks noGrp="1"/>
          </p:cNvSpPr>
          <p:nvPr>
            <p:ph type="sldNum" sz="quarter" idx="5"/>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481808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Dogs and fools alike wander about in a stupor not knowing or caring to know.</a:t>
            </a:r>
          </a:p>
        </p:txBody>
      </p:sp>
      <p:sp>
        <p:nvSpPr>
          <p:cNvPr id="4" name="Slide Number Placeholder 3"/>
          <p:cNvSpPr>
            <a:spLocks noGrp="1"/>
          </p:cNvSpPr>
          <p:nvPr>
            <p:ph type="sldNum" sz="quarter" idx="5"/>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38137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flickr.com/photos/ladyro/6095047702" TargetMode="Externa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www.deepseanews.com/" TargetMode="Externa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alzirrswanheartstock.deviantart.com/art/Stock-280-peacock-feathers-84029558"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hyperlink" Target="http://melodycphotography.deviantart.com/art/Gems-1-136844289" TargetMode="Externa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4.jpg"/><Relationship Id="rId18" Type="http://schemas.openxmlformats.org/officeDocument/2006/relationships/image" Target="../media/image20.jpg"/><Relationship Id="rId3" Type="http://schemas.openxmlformats.org/officeDocument/2006/relationships/image" Target="../media/image1.png"/><Relationship Id="rId21" Type="http://schemas.openxmlformats.org/officeDocument/2006/relationships/image" Target="../media/image23.jpg"/><Relationship Id="rId7" Type="http://schemas.openxmlformats.org/officeDocument/2006/relationships/image" Target="../media/image7.jpg"/><Relationship Id="rId12" Type="http://schemas.openxmlformats.org/officeDocument/2006/relationships/image" Target="../media/image13.jpg"/><Relationship Id="rId17" Type="http://schemas.openxmlformats.org/officeDocument/2006/relationships/image" Target="../media/image18.jpg"/><Relationship Id="rId2" Type="http://schemas.openxmlformats.org/officeDocument/2006/relationships/notesSlide" Target="../notesSlides/notesSlide18.xml"/><Relationship Id="rId16" Type="http://schemas.openxmlformats.org/officeDocument/2006/relationships/image" Target="../media/image17.jpg"/><Relationship Id="rId20"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12.png"/><Relationship Id="rId24" Type="http://schemas.openxmlformats.org/officeDocument/2006/relationships/image" Target="../media/image26.jpg"/><Relationship Id="rId5" Type="http://schemas.openxmlformats.org/officeDocument/2006/relationships/image" Target="../media/image5.jpg"/><Relationship Id="rId15" Type="http://schemas.openxmlformats.org/officeDocument/2006/relationships/image" Target="../media/image16.jpg"/><Relationship Id="rId23" Type="http://schemas.openxmlformats.org/officeDocument/2006/relationships/image" Target="../media/image25.jpg"/><Relationship Id="rId10" Type="http://schemas.openxmlformats.org/officeDocument/2006/relationships/image" Target="../media/image10.jpg"/><Relationship Id="rId19" Type="http://schemas.openxmlformats.org/officeDocument/2006/relationships/image" Target="../media/image21.jpg"/><Relationship Id="rId4" Type="http://schemas.openxmlformats.org/officeDocument/2006/relationships/image" Target="../media/image4.png"/><Relationship Id="rId9" Type="http://schemas.openxmlformats.org/officeDocument/2006/relationships/image" Target="../media/image9.jpg"/><Relationship Id="rId14" Type="http://schemas.openxmlformats.org/officeDocument/2006/relationships/image" Target="../media/image15.jpg"/><Relationship Id="rId22" Type="http://schemas.openxmlformats.org/officeDocument/2006/relationships/image" Target="../media/image24.jpg"/></Relationships>
</file>

<file path=ppt/slides/_rels/slide26.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4.jpg"/><Relationship Id="rId18" Type="http://schemas.openxmlformats.org/officeDocument/2006/relationships/image" Target="../media/image20.jpg"/><Relationship Id="rId3" Type="http://schemas.openxmlformats.org/officeDocument/2006/relationships/image" Target="../media/image27.png"/><Relationship Id="rId21" Type="http://schemas.openxmlformats.org/officeDocument/2006/relationships/image" Target="../media/image37.jpeg"/><Relationship Id="rId7" Type="http://schemas.openxmlformats.org/officeDocument/2006/relationships/image" Target="../media/image7.jpg"/><Relationship Id="rId12" Type="http://schemas.openxmlformats.org/officeDocument/2006/relationships/image" Target="../media/image33.jpeg"/><Relationship Id="rId17" Type="http://schemas.openxmlformats.org/officeDocument/2006/relationships/image" Target="../media/image18.jpg"/><Relationship Id="rId2" Type="http://schemas.openxmlformats.org/officeDocument/2006/relationships/notesSlide" Target="../notesSlides/notesSlide19.xml"/><Relationship Id="rId16" Type="http://schemas.openxmlformats.org/officeDocument/2006/relationships/image" Target="../media/image17.jpg"/><Relationship Id="rId20"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2.png"/><Relationship Id="rId24" Type="http://schemas.openxmlformats.org/officeDocument/2006/relationships/image" Target="../media/image39.jpeg"/><Relationship Id="rId5" Type="http://schemas.openxmlformats.org/officeDocument/2006/relationships/image" Target="../media/image29.jpeg"/><Relationship Id="rId15" Type="http://schemas.openxmlformats.org/officeDocument/2006/relationships/image" Target="../media/image16.jpg"/><Relationship Id="rId23" Type="http://schemas.openxmlformats.org/officeDocument/2006/relationships/image" Target="../media/image38.jpeg"/><Relationship Id="rId10" Type="http://schemas.openxmlformats.org/officeDocument/2006/relationships/image" Target="../media/image31.jpeg"/><Relationship Id="rId19" Type="http://schemas.openxmlformats.org/officeDocument/2006/relationships/image" Target="../media/image35.jpeg"/><Relationship Id="rId4" Type="http://schemas.openxmlformats.org/officeDocument/2006/relationships/image" Target="../media/image28.png"/><Relationship Id="rId9" Type="http://schemas.openxmlformats.org/officeDocument/2006/relationships/image" Target="../media/image9.jpg"/><Relationship Id="rId14" Type="http://schemas.openxmlformats.org/officeDocument/2006/relationships/image" Target="../media/image34.jpeg"/><Relationship Id="rId22" Type="http://schemas.openxmlformats.org/officeDocument/2006/relationships/image" Target="../media/image24.jpg"/></Relationships>
</file>

<file path=ppt/slides/_rels/slide27.xml.rels><?xml version="1.0" encoding="UTF-8" standalone="yes"?>
<Relationships xmlns="http://schemas.openxmlformats.org/package/2006/relationships"><Relationship Id="rId3" Type="http://schemas.openxmlformats.org/officeDocument/2006/relationships/hyperlink" Target="http://pxlshot.ro/concurs/grafica-curgand-19-12-2014" TargetMode="External"/><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hyperlink" Target="http://alzirrswanheartstock.deviantart.com/art/Stock-280-peacock-feathers-84029558"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hyperlink" Target="http://melodycphotography.deviantart.com/art/Gems-1-136844289" TargetMode="Externa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melodycphotography.deviantart.com/art/Gems-1-136844289" TargetMode="External"/><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elname.com/2011/03/decepcionados-seguidores-de-wanda-rolon.html" TargetMode="External"/><Relationship Id="rId5" Type="http://schemas.openxmlformats.org/officeDocument/2006/relationships/image" Target="../media/image51.jpg"/><Relationship Id="rId4" Type="http://schemas.openxmlformats.org/officeDocument/2006/relationships/image" Target="../media/image50.jpg"/></Relationships>
</file>

<file path=ppt/slides/_rels/slide3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47.jpg"/><Relationship Id="rId13" Type="http://schemas.openxmlformats.org/officeDocument/2006/relationships/image" Target="../media/image54.jpg"/><Relationship Id="rId18" Type="http://schemas.openxmlformats.org/officeDocument/2006/relationships/image" Target="../media/image59.jpg"/><Relationship Id="rId3" Type="http://schemas.openxmlformats.org/officeDocument/2006/relationships/image" Target="../media/image42.jpg"/><Relationship Id="rId7" Type="http://schemas.openxmlformats.org/officeDocument/2006/relationships/image" Target="../media/image46.jpg"/><Relationship Id="rId12" Type="http://schemas.openxmlformats.org/officeDocument/2006/relationships/image" Target="../media/image53.jpg"/><Relationship Id="rId17" Type="http://schemas.openxmlformats.org/officeDocument/2006/relationships/image" Target="../media/image58.jpg"/><Relationship Id="rId2" Type="http://schemas.openxmlformats.org/officeDocument/2006/relationships/image" Target="../media/image41.jpg"/><Relationship Id="rId16" Type="http://schemas.openxmlformats.org/officeDocument/2006/relationships/image" Target="../media/image57.jpg"/><Relationship Id="rId20" Type="http://schemas.openxmlformats.org/officeDocument/2006/relationships/image" Target="../media/image61.jpg"/><Relationship Id="rId1" Type="http://schemas.openxmlformats.org/officeDocument/2006/relationships/slideLayout" Target="../slideLayouts/slideLayout2.xml"/><Relationship Id="rId6" Type="http://schemas.openxmlformats.org/officeDocument/2006/relationships/image" Target="../media/image45.jpg"/><Relationship Id="rId11" Type="http://schemas.openxmlformats.org/officeDocument/2006/relationships/image" Target="../media/image52.jpg"/><Relationship Id="rId5" Type="http://schemas.openxmlformats.org/officeDocument/2006/relationships/image" Target="../media/image44.jpg"/><Relationship Id="rId15" Type="http://schemas.openxmlformats.org/officeDocument/2006/relationships/image" Target="../media/image56.jpg"/><Relationship Id="rId10" Type="http://schemas.openxmlformats.org/officeDocument/2006/relationships/image" Target="../media/image49.jpg"/><Relationship Id="rId19" Type="http://schemas.openxmlformats.org/officeDocument/2006/relationships/image" Target="../media/image60.jpg"/><Relationship Id="rId4" Type="http://schemas.openxmlformats.org/officeDocument/2006/relationships/image" Target="../media/image43.jpg"/><Relationship Id="rId9" Type="http://schemas.openxmlformats.org/officeDocument/2006/relationships/image" Target="../media/image48.jpg"/><Relationship Id="rId14" Type="http://schemas.openxmlformats.org/officeDocument/2006/relationships/image" Target="../media/image55.jpg"/></Relationships>
</file>

<file path=ppt/slides/_rels/slide48.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54.jpg"/><Relationship Id="rId18" Type="http://schemas.openxmlformats.org/officeDocument/2006/relationships/image" Target="../media/image59.jpg"/><Relationship Id="rId3" Type="http://schemas.openxmlformats.org/officeDocument/2006/relationships/image" Target="../media/image42.jpg"/><Relationship Id="rId7" Type="http://schemas.openxmlformats.org/officeDocument/2006/relationships/image" Target="../media/image46.jpg"/><Relationship Id="rId12" Type="http://schemas.openxmlformats.org/officeDocument/2006/relationships/image" Target="../media/image66.jpeg"/><Relationship Id="rId17" Type="http://schemas.openxmlformats.org/officeDocument/2006/relationships/image" Target="../media/image58.jpg"/><Relationship Id="rId2" Type="http://schemas.openxmlformats.org/officeDocument/2006/relationships/image" Target="../media/image62.jpeg"/><Relationship Id="rId16" Type="http://schemas.openxmlformats.org/officeDocument/2006/relationships/image" Target="../media/image57.jpg"/><Relationship Id="rId20"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64.jpeg"/><Relationship Id="rId11" Type="http://schemas.openxmlformats.org/officeDocument/2006/relationships/image" Target="../media/image52.jpg"/><Relationship Id="rId5" Type="http://schemas.openxmlformats.org/officeDocument/2006/relationships/image" Target="../media/image63.jpeg"/><Relationship Id="rId15" Type="http://schemas.openxmlformats.org/officeDocument/2006/relationships/image" Target="../media/image67.jpeg"/><Relationship Id="rId10" Type="http://schemas.openxmlformats.org/officeDocument/2006/relationships/image" Target="../media/image49.jpg"/><Relationship Id="rId19" Type="http://schemas.openxmlformats.org/officeDocument/2006/relationships/image" Target="../media/image60.jpg"/><Relationship Id="rId4" Type="http://schemas.openxmlformats.org/officeDocument/2006/relationships/image" Target="../media/image43.jpg"/><Relationship Id="rId9" Type="http://schemas.openxmlformats.org/officeDocument/2006/relationships/image" Target="../media/image48.jpg"/><Relationship Id="rId14" Type="http://schemas.openxmlformats.org/officeDocument/2006/relationships/image" Target="../media/image55.jpg"/></Relationships>
</file>

<file path=ppt/slides/_rels/slide4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hyperlink" Target="http://commons.wikimedia.org/wiki/File:Sun-in-the-sky.jpg" TargetMode="External"/><Relationship Id="rId4" Type="http://schemas.openxmlformats.org/officeDocument/2006/relationships/image" Target="../media/image70.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hyperlink" Target="http://alzirrswanheartstock.deviantart.com/art/Stock-280-peacock-feathers-84029558"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hyperlink" Target="http://melodycphotography.deviantart.com/art/Gems-1-136844289" TargetMode="External"/><Relationship Id="rId4" Type="http://schemas.openxmlformats.org/officeDocument/2006/relationships/image" Target="../media/image2.jpeg"/></Relationships>
</file>

<file path=ppt/slides/_rels/slide5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83.png"/><Relationship Id="rId5" Type="http://schemas.microsoft.com/office/2007/relationships/hdphoto" Target="../media/hdphoto1.wdp"/><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76.jpg"/><Relationship Id="rId13" Type="http://schemas.openxmlformats.org/officeDocument/2006/relationships/image" Target="../media/image81.jpg"/><Relationship Id="rId18" Type="http://schemas.openxmlformats.org/officeDocument/2006/relationships/image" Target="../media/image85.jpg"/><Relationship Id="rId26" Type="http://schemas.openxmlformats.org/officeDocument/2006/relationships/image" Target="../media/image93.jpg"/><Relationship Id="rId3" Type="http://schemas.openxmlformats.org/officeDocument/2006/relationships/image" Target="../media/image41.jpg"/><Relationship Id="rId21" Type="http://schemas.openxmlformats.org/officeDocument/2006/relationships/image" Target="../media/image88.jpg"/><Relationship Id="rId7" Type="http://schemas.openxmlformats.org/officeDocument/2006/relationships/image" Target="../media/image75.jpeg"/><Relationship Id="rId12" Type="http://schemas.openxmlformats.org/officeDocument/2006/relationships/image" Target="../media/image80.jpg"/><Relationship Id="rId17" Type="http://schemas.openxmlformats.org/officeDocument/2006/relationships/image" Target="../media/image84.jpg"/><Relationship Id="rId25" Type="http://schemas.openxmlformats.org/officeDocument/2006/relationships/image" Target="../media/image92.jpeg"/><Relationship Id="rId2" Type="http://schemas.openxmlformats.org/officeDocument/2006/relationships/notesSlide" Target="../notesSlides/notesSlide62.xml"/><Relationship Id="rId16" Type="http://schemas.openxmlformats.org/officeDocument/2006/relationships/image" Target="../media/image83.png"/><Relationship Id="rId20" Type="http://schemas.openxmlformats.org/officeDocument/2006/relationships/image" Target="../media/image87.jpg"/><Relationship Id="rId1" Type="http://schemas.openxmlformats.org/officeDocument/2006/relationships/slideLayout" Target="../slideLayouts/slideLayout2.xml"/><Relationship Id="rId6" Type="http://schemas.openxmlformats.org/officeDocument/2006/relationships/image" Target="../media/image74.jpg"/><Relationship Id="rId11" Type="http://schemas.openxmlformats.org/officeDocument/2006/relationships/image" Target="../media/image79.gif"/><Relationship Id="rId24" Type="http://schemas.openxmlformats.org/officeDocument/2006/relationships/image" Target="../media/image91.jpg"/><Relationship Id="rId5" Type="http://schemas.openxmlformats.org/officeDocument/2006/relationships/image" Target="../media/image73.jpg"/><Relationship Id="rId15" Type="http://schemas.microsoft.com/office/2007/relationships/hdphoto" Target="../media/hdphoto1.wdp"/><Relationship Id="rId23" Type="http://schemas.openxmlformats.org/officeDocument/2006/relationships/image" Target="../media/image90.jpg"/><Relationship Id="rId10" Type="http://schemas.openxmlformats.org/officeDocument/2006/relationships/image" Target="../media/image78.jpg"/><Relationship Id="rId19" Type="http://schemas.openxmlformats.org/officeDocument/2006/relationships/image" Target="../media/image86.jpg"/><Relationship Id="rId4" Type="http://schemas.openxmlformats.org/officeDocument/2006/relationships/image" Target="../media/image72.jpg"/><Relationship Id="rId9" Type="http://schemas.openxmlformats.org/officeDocument/2006/relationships/image" Target="../media/image77.jpg"/><Relationship Id="rId14" Type="http://schemas.openxmlformats.org/officeDocument/2006/relationships/image" Target="../media/image82.png"/><Relationship Id="rId22" Type="http://schemas.openxmlformats.org/officeDocument/2006/relationships/image" Target="../media/image89.jpg"/><Relationship Id="rId27" Type="http://schemas.openxmlformats.org/officeDocument/2006/relationships/image" Target="../media/image94.jpg"/></Relationships>
</file>

<file path=ppt/slides/_rels/slide76.xml.rels><?xml version="1.0" encoding="UTF-8" standalone="yes"?>
<Relationships xmlns="http://schemas.openxmlformats.org/package/2006/relationships"><Relationship Id="rId13" Type="http://schemas.openxmlformats.org/officeDocument/2006/relationships/image" Target="../media/image49.jpg"/><Relationship Id="rId18" Type="http://schemas.openxmlformats.org/officeDocument/2006/relationships/image" Target="../media/image63.jpeg"/><Relationship Id="rId26" Type="http://schemas.openxmlformats.org/officeDocument/2006/relationships/image" Target="../media/image36.jpeg"/><Relationship Id="rId39" Type="http://schemas.openxmlformats.org/officeDocument/2006/relationships/image" Target="../media/image7.jpg"/><Relationship Id="rId21" Type="http://schemas.openxmlformats.org/officeDocument/2006/relationships/image" Target="../media/image62.jpeg"/><Relationship Id="rId34" Type="http://schemas.openxmlformats.org/officeDocument/2006/relationships/image" Target="../media/image33.jpeg"/><Relationship Id="rId42" Type="http://schemas.openxmlformats.org/officeDocument/2006/relationships/image" Target="../media/image28.png"/><Relationship Id="rId47" Type="http://schemas.openxmlformats.org/officeDocument/2006/relationships/image" Target="../media/image74.jpg"/><Relationship Id="rId50" Type="http://schemas.openxmlformats.org/officeDocument/2006/relationships/image" Target="../media/image100.jpeg"/><Relationship Id="rId55" Type="http://schemas.openxmlformats.org/officeDocument/2006/relationships/image" Target="../media/image102.png"/><Relationship Id="rId63" Type="http://schemas.openxmlformats.org/officeDocument/2006/relationships/image" Target="../media/image89.jpg"/><Relationship Id="rId68" Type="http://schemas.openxmlformats.org/officeDocument/2006/relationships/image" Target="../media/image94.jpg"/><Relationship Id="rId7" Type="http://schemas.openxmlformats.org/officeDocument/2006/relationships/image" Target="../media/image57.jpg"/><Relationship Id="rId2" Type="http://schemas.openxmlformats.org/officeDocument/2006/relationships/notesSlide" Target="../notesSlides/notesSlide63.xml"/><Relationship Id="rId16" Type="http://schemas.openxmlformats.org/officeDocument/2006/relationships/image" Target="../media/image46.jpg"/><Relationship Id="rId29"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58.jpg"/><Relationship Id="rId11" Type="http://schemas.openxmlformats.org/officeDocument/2006/relationships/image" Target="../media/image66.jpeg"/><Relationship Id="rId24" Type="http://schemas.openxmlformats.org/officeDocument/2006/relationships/image" Target="../media/image37.jpeg"/><Relationship Id="rId32" Type="http://schemas.openxmlformats.org/officeDocument/2006/relationships/image" Target="../media/image16.jpg"/><Relationship Id="rId37" Type="http://schemas.openxmlformats.org/officeDocument/2006/relationships/image" Target="../media/image9.jpg"/><Relationship Id="rId40" Type="http://schemas.openxmlformats.org/officeDocument/2006/relationships/image" Target="../media/image30.jpeg"/><Relationship Id="rId45" Type="http://schemas.openxmlformats.org/officeDocument/2006/relationships/image" Target="../media/image96.jpeg"/><Relationship Id="rId53" Type="http://schemas.openxmlformats.org/officeDocument/2006/relationships/image" Target="../media/image101.jpeg"/><Relationship Id="rId58" Type="http://schemas.openxmlformats.org/officeDocument/2006/relationships/image" Target="../media/image104.jpeg"/><Relationship Id="rId66" Type="http://schemas.openxmlformats.org/officeDocument/2006/relationships/image" Target="../media/image111.jpeg"/><Relationship Id="rId5" Type="http://schemas.openxmlformats.org/officeDocument/2006/relationships/image" Target="../media/image59.jpg"/><Relationship Id="rId15" Type="http://schemas.openxmlformats.org/officeDocument/2006/relationships/image" Target="../media/image65.jpeg"/><Relationship Id="rId23" Type="http://schemas.openxmlformats.org/officeDocument/2006/relationships/image" Target="../media/image38.jpeg"/><Relationship Id="rId28" Type="http://schemas.openxmlformats.org/officeDocument/2006/relationships/image" Target="../media/image20.jpg"/><Relationship Id="rId36" Type="http://schemas.openxmlformats.org/officeDocument/2006/relationships/image" Target="../media/image31.jpeg"/><Relationship Id="rId49" Type="http://schemas.openxmlformats.org/officeDocument/2006/relationships/image" Target="../media/image99.jpeg"/><Relationship Id="rId57" Type="http://schemas.openxmlformats.org/officeDocument/2006/relationships/image" Target="../media/image103.png"/><Relationship Id="rId61" Type="http://schemas.openxmlformats.org/officeDocument/2006/relationships/image" Target="../media/image107.jpeg"/><Relationship Id="rId10" Type="http://schemas.openxmlformats.org/officeDocument/2006/relationships/image" Target="../media/image54.jpg"/><Relationship Id="rId19" Type="http://schemas.openxmlformats.org/officeDocument/2006/relationships/image" Target="../media/image43.jpg"/><Relationship Id="rId31" Type="http://schemas.openxmlformats.org/officeDocument/2006/relationships/image" Target="../media/image34.jpeg"/><Relationship Id="rId44" Type="http://schemas.openxmlformats.org/officeDocument/2006/relationships/image" Target="../media/image95.jpeg"/><Relationship Id="rId52" Type="http://schemas.openxmlformats.org/officeDocument/2006/relationships/image" Target="../media/image79.gif"/><Relationship Id="rId60" Type="http://schemas.openxmlformats.org/officeDocument/2006/relationships/image" Target="../media/image106.jpeg"/><Relationship Id="rId65" Type="http://schemas.openxmlformats.org/officeDocument/2006/relationships/image" Target="../media/image110.jpeg"/><Relationship Id="rId4" Type="http://schemas.openxmlformats.org/officeDocument/2006/relationships/image" Target="../media/image60.jpg"/><Relationship Id="rId9" Type="http://schemas.openxmlformats.org/officeDocument/2006/relationships/image" Target="../media/image55.jpg"/><Relationship Id="rId14" Type="http://schemas.openxmlformats.org/officeDocument/2006/relationships/image" Target="../media/image48.jpg"/><Relationship Id="rId22" Type="http://schemas.openxmlformats.org/officeDocument/2006/relationships/image" Target="../media/image39.jpeg"/><Relationship Id="rId27" Type="http://schemas.openxmlformats.org/officeDocument/2006/relationships/image" Target="../media/image35.jpeg"/><Relationship Id="rId30" Type="http://schemas.openxmlformats.org/officeDocument/2006/relationships/image" Target="../media/image17.jpg"/><Relationship Id="rId35" Type="http://schemas.openxmlformats.org/officeDocument/2006/relationships/image" Target="../media/image32.png"/><Relationship Id="rId43" Type="http://schemas.openxmlformats.org/officeDocument/2006/relationships/image" Target="../media/image27.png"/><Relationship Id="rId48" Type="http://schemas.openxmlformats.org/officeDocument/2006/relationships/image" Target="../media/image98.jpeg"/><Relationship Id="rId56" Type="http://schemas.microsoft.com/office/2007/relationships/hdphoto" Target="../media/hdphoto2.wdp"/><Relationship Id="rId64" Type="http://schemas.openxmlformats.org/officeDocument/2006/relationships/image" Target="../media/image109.jpeg"/><Relationship Id="rId8" Type="http://schemas.openxmlformats.org/officeDocument/2006/relationships/image" Target="../media/image67.jpeg"/><Relationship Id="rId51" Type="http://schemas.openxmlformats.org/officeDocument/2006/relationships/image" Target="../media/image78.jpg"/><Relationship Id="rId3" Type="http://schemas.openxmlformats.org/officeDocument/2006/relationships/image" Target="../media/image68.jpeg"/><Relationship Id="rId12" Type="http://schemas.openxmlformats.org/officeDocument/2006/relationships/image" Target="../media/image52.jpg"/><Relationship Id="rId17" Type="http://schemas.openxmlformats.org/officeDocument/2006/relationships/image" Target="../media/image64.jpeg"/><Relationship Id="rId25" Type="http://schemas.openxmlformats.org/officeDocument/2006/relationships/image" Target="../media/image24.jpg"/><Relationship Id="rId33" Type="http://schemas.openxmlformats.org/officeDocument/2006/relationships/image" Target="../media/image14.jpg"/><Relationship Id="rId38" Type="http://schemas.openxmlformats.org/officeDocument/2006/relationships/image" Target="../media/image8.jpg"/><Relationship Id="rId46" Type="http://schemas.openxmlformats.org/officeDocument/2006/relationships/image" Target="../media/image97.jpeg"/><Relationship Id="rId59" Type="http://schemas.openxmlformats.org/officeDocument/2006/relationships/image" Target="../media/image105.jpeg"/><Relationship Id="rId67" Type="http://schemas.openxmlformats.org/officeDocument/2006/relationships/image" Target="../media/image112.jpeg"/><Relationship Id="rId20" Type="http://schemas.openxmlformats.org/officeDocument/2006/relationships/image" Target="../media/image42.jpg"/><Relationship Id="rId41" Type="http://schemas.openxmlformats.org/officeDocument/2006/relationships/image" Target="../media/image29.jpeg"/><Relationship Id="rId54" Type="http://schemas.openxmlformats.org/officeDocument/2006/relationships/image" Target="../media/image81.jpg"/><Relationship Id="rId62" Type="http://schemas.openxmlformats.org/officeDocument/2006/relationships/image" Target="../media/image108.jpeg"/></Relationships>
</file>

<file path=ppt/slides/_rels/slide77.xml.rels><?xml version="1.0" encoding="UTF-8" standalone="yes"?>
<Relationships xmlns="http://schemas.openxmlformats.org/package/2006/relationships"><Relationship Id="rId13" Type="http://schemas.openxmlformats.org/officeDocument/2006/relationships/image" Target="../media/image48.jpg"/><Relationship Id="rId18" Type="http://schemas.openxmlformats.org/officeDocument/2006/relationships/image" Target="../media/image125.jpeg"/><Relationship Id="rId26" Type="http://schemas.openxmlformats.org/officeDocument/2006/relationships/image" Target="../media/image133.jpeg"/><Relationship Id="rId39" Type="http://schemas.openxmlformats.org/officeDocument/2006/relationships/image" Target="../media/image146.jpeg"/><Relationship Id="rId21" Type="http://schemas.openxmlformats.org/officeDocument/2006/relationships/image" Target="../media/image128.jpeg"/><Relationship Id="rId34" Type="http://schemas.openxmlformats.org/officeDocument/2006/relationships/image" Target="../media/image141.png"/><Relationship Id="rId42" Type="http://schemas.openxmlformats.org/officeDocument/2006/relationships/image" Target="../media/image149.png"/><Relationship Id="rId47" Type="http://schemas.openxmlformats.org/officeDocument/2006/relationships/image" Target="../media/image154.jpeg"/><Relationship Id="rId50" Type="http://schemas.openxmlformats.org/officeDocument/2006/relationships/image" Target="../media/image157.jpeg"/><Relationship Id="rId55" Type="http://schemas.openxmlformats.org/officeDocument/2006/relationships/image" Target="../media/image162.jpeg"/><Relationship Id="rId63" Type="http://schemas.openxmlformats.org/officeDocument/2006/relationships/image" Target="../media/image168.jpeg"/><Relationship Id="rId7" Type="http://schemas.openxmlformats.org/officeDocument/2006/relationships/image" Target="../media/image115.jpeg"/><Relationship Id="rId2" Type="http://schemas.openxmlformats.org/officeDocument/2006/relationships/image" Target="../media/image113.jpeg"/><Relationship Id="rId16" Type="http://schemas.openxmlformats.org/officeDocument/2006/relationships/image" Target="../media/image123.jpeg"/><Relationship Id="rId20" Type="http://schemas.openxmlformats.org/officeDocument/2006/relationships/image" Target="../media/image127.jpeg"/><Relationship Id="rId29" Type="http://schemas.openxmlformats.org/officeDocument/2006/relationships/image" Target="../media/image136.jpeg"/><Relationship Id="rId41" Type="http://schemas.openxmlformats.org/officeDocument/2006/relationships/image" Target="../media/image148.png"/><Relationship Id="rId54" Type="http://schemas.openxmlformats.org/officeDocument/2006/relationships/image" Target="../media/image161.jpeg"/><Relationship Id="rId62" Type="http://schemas.openxmlformats.org/officeDocument/2006/relationships/image" Target="../media/image167.jpeg"/><Relationship Id="rId1" Type="http://schemas.openxmlformats.org/officeDocument/2006/relationships/slideLayout" Target="../slideLayouts/slideLayout2.xml"/><Relationship Id="rId6" Type="http://schemas.openxmlformats.org/officeDocument/2006/relationships/image" Target="../media/image57.jpg"/><Relationship Id="rId11" Type="http://schemas.openxmlformats.org/officeDocument/2006/relationships/image" Target="../media/image119.jpeg"/><Relationship Id="rId24" Type="http://schemas.openxmlformats.org/officeDocument/2006/relationships/image" Target="../media/image131.jpeg"/><Relationship Id="rId32" Type="http://schemas.openxmlformats.org/officeDocument/2006/relationships/image" Target="../media/image139.jpeg"/><Relationship Id="rId37" Type="http://schemas.openxmlformats.org/officeDocument/2006/relationships/image" Target="../media/image144.jpeg"/><Relationship Id="rId40" Type="http://schemas.openxmlformats.org/officeDocument/2006/relationships/image" Target="../media/image147.jpeg"/><Relationship Id="rId45" Type="http://schemas.openxmlformats.org/officeDocument/2006/relationships/image" Target="../media/image152.jpeg"/><Relationship Id="rId53" Type="http://schemas.openxmlformats.org/officeDocument/2006/relationships/image" Target="../media/image160.jpeg"/><Relationship Id="rId58" Type="http://schemas.microsoft.com/office/2007/relationships/hdphoto" Target="../media/hdphoto3.wdp"/><Relationship Id="rId66" Type="http://schemas.openxmlformats.org/officeDocument/2006/relationships/image" Target="../media/image171.jpeg"/><Relationship Id="rId5" Type="http://schemas.openxmlformats.org/officeDocument/2006/relationships/image" Target="../media/image58.jpg"/><Relationship Id="rId15" Type="http://schemas.openxmlformats.org/officeDocument/2006/relationships/image" Target="../media/image122.jpeg"/><Relationship Id="rId23" Type="http://schemas.openxmlformats.org/officeDocument/2006/relationships/image" Target="../media/image130.jpeg"/><Relationship Id="rId28" Type="http://schemas.openxmlformats.org/officeDocument/2006/relationships/image" Target="../media/image135.jpeg"/><Relationship Id="rId36" Type="http://schemas.openxmlformats.org/officeDocument/2006/relationships/image" Target="../media/image143.jpeg"/><Relationship Id="rId49" Type="http://schemas.openxmlformats.org/officeDocument/2006/relationships/image" Target="../media/image156.jpeg"/><Relationship Id="rId57" Type="http://schemas.openxmlformats.org/officeDocument/2006/relationships/image" Target="../media/image164.png"/><Relationship Id="rId61" Type="http://schemas.openxmlformats.org/officeDocument/2006/relationships/image" Target="../media/image166.jpeg"/><Relationship Id="rId10" Type="http://schemas.openxmlformats.org/officeDocument/2006/relationships/image" Target="../media/image118.jpeg"/><Relationship Id="rId19" Type="http://schemas.openxmlformats.org/officeDocument/2006/relationships/image" Target="../media/image126.jpeg"/><Relationship Id="rId31" Type="http://schemas.openxmlformats.org/officeDocument/2006/relationships/image" Target="../media/image138.jpeg"/><Relationship Id="rId44" Type="http://schemas.openxmlformats.org/officeDocument/2006/relationships/image" Target="../media/image151.jpeg"/><Relationship Id="rId52" Type="http://schemas.openxmlformats.org/officeDocument/2006/relationships/image" Target="../media/image159.jpeg"/><Relationship Id="rId60" Type="http://schemas.openxmlformats.org/officeDocument/2006/relationships/image" Target="../media/image79.gif"/><Relationship Id="rId65" Type="http://schemas.openxmlformats.org/officeDocument/2006/relationships/image" Target="../media/image170.jpeg"/><Relationship Id="rId4" Type="http://schemas.openxmlformats.org/officeDocument/2006/relationships/image" Target="../media/image59.jpg"/><Relationship Id="rId9" Type="http://schemas.openxmlformats.org/officeDocument/2006/relationships/image" Target="../media/image117.jpeg"/><Relationship Id="rId14" Type="http://schemas.openxmlformats.org/officeDocument/2006/relationships/image" Target="../media/image121.jpeg"/><Relationship Id="rId22" Type="http://schemas.openxmlformats.org/officeDocument/2006/relationships/image" Target="../media/image129.jpeg"/><Relationship Id="rId27" Type="http://schemas.openxmlformats.org/officeDocument/2006/relationships/image" Target="../media/image134.jpeg"/><Relationship Id="rId30" Type="http://schemas.openxmlformats.org/officeDocument/2006/relationships/image" Target="../media/image137.jpeg"/><Relationship Id="rId35" Type="http://schemas.openxmlformats.org/officeDocument/2006/relationships/image" Target="../media/image142.jpeg"/><Relationship Id="rId43" Type="http://schemas.openxmlformats.org/officeDocument/2006/relationships/image" Target="../media/image150.jpeg"/><Relationship Id="rId48" Type="http://schemas.openxmlformats.org/officeDocument/2006/relationships/image" Target="../media/image155.jpeg"/><Relationship Id="rId56" Type="http://schemas.openxmlformats.org/officeDocument/2006/relationships/image" Target="../media/image163.jpeg"/><Relationship Id="rId64" Type="http://schemas.openxmlformats.org/officeDocument/2006/relationships/image" Target="../media/image169.jpeg"/><Relationship Id="rId8" Type="http://schemas.openxmlformats.org/officeDocument/2006/relationships/image" Target="../media/image116.jpeg"/><Relationship Id="rId51" Type="http://schemas.openxmlformats.org/officeDocument/2006/relationships/image" Target="../media/image158.jpeg"/><Relationship Id="rId3" Type="http://schemas.openxmlformats.org/officeDocument/2006/relationships/image" Target="../media/image114.jpeg"/><Relationship Id="rId12" Type="http://schemas.openxmlformats.org/officeDocument/2006/relationships/image" Target="../media/image120.jpeg"/><Relationship Id="rId17" Type="http://schemas.openxmlformats.org/officeDocument/2006/relationships/image" Target="../media/image124.jpeg"/><Relationship Id="rId25" Type="http://schemas.openxmlformats.org/officeDocument/2006/relationships/image" Target="../media/image132.jpeg"/><Relationship Id="rId33" Type="http://schemas.openxmlformats.org/officeDocument/2006/relationships/image" Target="../media/image140.jpeg"/><Relationship Id="rId38" Type="http://schemas.openxmlformats.org/officeDocument/2006/relationships/image" Target="../media/image145.jpeg"/><Relationship Id="rId46" Type="http://schemas.openxmlformats.org/officeDocument/2006/relationships/image" Target="../media/image153.jpeg"/><Relationship Id="rId59" Type="http://schemas.openxmlformats.org/officeDocument/2006/relationships/image" Target="../media/image165.png"/></Relationships>
</file>

<file path=ppt/slides/_rels/slide7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hyperlink" Target="http://commons.wikimedia.org/wiki/File:Sun-in-the-sky.jpg" TargetMode="External"/><Relationship Id="rId5" Type="http://schemas.openxmlformats.org/officeDocument/2006/relationships/image" Target="../media/image70.jpg"/><Relationship Id="rId4" Type="http://schemas.openxmlformats.org/officeDocument/2006/relationships/image" Target="../media/image71.JP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09600"/>
            <a:ext cx="7772400" cy="5334000"/>
          </a:xfrm>
        </p:spPr>
        <p:txBody>
          <a:bodyPr/>
          <a:lstStyle/>
          <a:p>
            <a:pPr eaLnBrk="1" hangingPunct="1"/>
            <a:endParaRPr lang="en-US" altLang="en-US"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B38486-7E3F-463D-A2CF-8A7D6632CF01}"/>
              </a:ext>
            </a:extLst>
          </p:cNvPr>
          <p:cNvPicPr>
            <a:picLocks noChangeAspect="1"/>
          </p:cNvPicPr>
          <p:nvPr/>
        </p:nvPicPr>
        <p:blipFill rotWithShape="1">
          <a:blip r:embed="rId3">
            <a:extLst>
              <a:ext uri="{28A0092B-C50C-407E-A947-70E740481C1C}">
                <a14:useLocalDpi xmlns:a14="http://schemas.microsoft.com/office/drawing/2010/main" val="0"/>
              </a:ext>
            </a:extLst>
          </a:blip>
          <a:srcRect l="10487" r="23771"/>
          <a:stretch/>
        </p:blipFill>
        <p:spPr>
          <a:xfrm>
            <a:off x="0" y="0"/>
            <a:ext cx="9144000" cy="6858000"/>
          </a:xfrm>
          <a:prstGeom prst="rect">
            <a:avLst/>
          </a:prstGeom>
        </p:spPr>
      </p:pic>
      <p:sp>
        <p:nvSpPr>
          <p:cNvPr id="8" name="Title 1">
            <a:extLst>
              <a:ext uri="{FF2B5EF4-FFF2-40B4-BE49-F238E27FC236}">
                <a16:creationId xmlns:a16="http://schemas.microsoft.com/office/drawing/2014/main" id="{A14F690B-F6F9-4770-8522-1BCF3587C8B9}"/>
              </a:ext>
            </a:extLst>
          </p:cNvPr>
          <p:cNvSpPr txBox="1">
            <a:spLocks/>
          </p:cNvSpPr>
          <p:nvPr/>
        </p:nvSpPr>
        <p:spPr>
          <a:xfrm>
            <a:off x="4518706" y="3005111"/>
            <a:ext cx="255451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FF00"/>
                </a:solidFill>
                <a:effectLst>
                  <a:outerShdw blurRad="63500" dir="3600000" algn="tl" rotWithShape="0">
                    <a:srgbClr val="000000">
                      <a:alpha val="70000"/>
                    </a:srgbClr>
                  </a:outerShdw>
                </a:effectLst>
                <a:uLnTx/>
                <a:uFillTx/>
                <a:latin typeface="Calibri" panose="020F0502020204030204" pitchFamily="34" charset="0"/>
                <a:ea typeface="+mj-ea"/>
                <a:cs typeface="+mj-cs"/>
              </a:rPr>
              <a:t>untaught</a:t>
            </a:r>
          </a:p>
        </p:txBody>
      </p:sp>
      <p:sp>
        <p:nvSpPr>
          <p:cNvPr id="9" name="Title 1">
            <a:extLst>
              <a:ext uri="{FF2B5EF4-FFF2-40B4-BE49-F238E27FC236}">
                <a16:creationId xmlns:a16="http://schemas.microsoft.com/office/drawing/2014/main" id="{C8343257-EB2D-4E17-85BE-87E93128AAE9}"/>
              </a:ext>
            </a:extLst>
          </p:cNvPr>
          <p:cNvSpPr txBox="1">
            <a:spLocks/>
          </p:cNvSpPr>
          <p:nvPr/>
        </p:nvSpPr>
        <p:spPr>
          <a:xfrm>
            <a:off x="2551680" y="3677303"/>
            <a:ext cx="537028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FF00"/>
                </a:solidFill>
                <a:effectLst>
                  <a:outerShdw blurRad="63500" dir="3600000" algn="tl" rotWithShape="0">
                    <a:srgbClr val="000000">
                      <a:alpha val="70000"/>
                    </a:srgbClr>
                  </a:outerShdw>
                </a:effectLst>
                <a:uLnTx/>
                <a:uFillTx/>
                <a:latin typeface="Calibri" panose="020F0502020204030204" pitchFamily="34" charset="0"/>
                <a:ea typeface="+mj-ea"/>
                <a:cs typeface="+mj-cs"/>
              </a:rPr>
              <a:t>unstable people twist</a:t>
            </a:r>
          </a:p>
        </p:txBody>
      </p:sp>
      <p:sp>
        <p:nvSpPr>
          <p:cNvPr id="3074" name="Rectangle 2"/>
          <p:cNvSpPr>
            <a:spLocks noGrp="1" noChangeArrowheads="1"/>
          </p:cNvSpPr>
          <p:nvPr>
            <p:ph type="title"/>
          </p:nvPr>
        </p:nvSpPr>
        <p:spPr>
          <a:xfrm>
            <a:off x="457200" y="1418341"/>
            <a:ext cx="8229600" cy="402131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"Do not give what is holy to the dogs; nor cast your pearls before swine, lest they trample them under their feet, and turn and tear you in pieces." </a:t>
            </a:r>
            <a:r>
              <a:rPr lang="en-US" altLang="en-US" sz="3200" b="1"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Matthew 7:6 </a:t>
            </a:r>
          </a:p>
        </p:txBody>
      </p:sp>
      <p:sp>
        <p:nvSpPr>
          <p:cNvPr id="4" name="Rectangle 2">
            <a:extLst>
              <a:ext uri="{FF2B5EF4-FFF2-40B4-BE49-F238E27FC236}">
                <a16:creationId xmlns:a16="http://schemas.microsoft.com/office/drawing/2014/main" id="{4C22D46D-4A1D-4BF1-ABD0-0818E2A476D0}"/>
              </a:ext>
            </a:extLst>
          </p:cNvPr>
          <p:cNvSpPr txBox="1">
            <a:spLocks noChangeArrowheads="1"/>
          </p:cNvSpPr>
          <p:nvPr/>
        </p:nvSpPr>
        <p:spPr bwMode="auto">
          <a:xfrm>
            <a:off x="488156" y="2344552"/>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dog</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306C939D-FE65-42C5-9E9E-1B2B0632FC88}"/>
              </a:ext>
            </a:extLst>
          </p:cNvPr>
          <p:cNvSpPr txBox="1">
            <a:spLocks noChangeArrowheads="1"/>
          </p:cNvSpPr>
          <p:nvPr/>
        </p:nvSpPr>
        <p:spPr bwMode="auto">
          <a:xfrm>
            <a:off x="5255874" y="4346087"/>
            <a:ext cx="3630498" cy="145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101600" h="1016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6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Fools</a:t>
            </a:r>
            <a:endParaRPr kumimoji="0" lang="en-US" altLang="en-US" sz="72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94" name="TextBox 293">
            <a:extLst>
              <a:ext uri="{FF2B5EF4-FFF2-40B4-BE49-F238E27FC236}">
                <a16:creationId xmlns:a16="http://schemas.microsoft.com/office/drawing/2014/main" id="{9A15AE43-335A-4FB8-9E89-2EE5A1878734}"/>
              </a:ext>
            </a:extLst>
          </p:cNvPr>
          <p:cNvSpPr txBox="1">
            <a:spLocks noChangeArrowheads="1"/>
          </p:cNvSpPr>
          <p:nvPr/>
        </p:nvSpPr>
        <p:spPr bwMode="auto">
          <a:xfrm>
            <a:off x="2488445" y="579557"/>
            <a:ext cx="6111096" cy="1148325"/>
          </a:xfrm>
          <a:custGeom>
            <a:avLst/>
            <a:gdLst>
              <a:gd name="connsiteX0" fmla="*/ 1029375 w 6111096"/>
              <a:gd name="connsiteY0" fmla="*/ 935387 h 1148325"/>
              <a:gd name="connsiteX1" fmla="*/ 1000837 w 6111096"/>
              <a:gd name="connsiteY1" fmla="*/ 937858 h 1148325"/>
              <a:gd name="connsiteX2" fmla="*/ 981629 w 6111096"/>
              <a:gd name="connsiteY2" fmla="*/ 945266 h 1148325"/>
              <a:gd name="connsiteX3" fmla="*/ 970790 w 6111096"/>
              <a:gd name="connsiteY3" fmla="*/ 957203 h 1148325"/>
              <a:gd name="connsiteX4" fmla="*/ 967360 w 6111096"/>
              <a:gd name="connsiteY4" fmla="*/ 973255 h 1148325"/>
              <a:gd name="connsiteX5" fmla="*/ 977101 w 6111096"/>
              <a:gd name="connsiteY5" fmla="*/ 997402 h 1148325"/>
              <a:gd name="connsiteX6" fmla="*/ 1004129 w 6111096"/>
              <a:gd name="connsiteY6" fmla="*/ 1006184 h 1148325"/>
              <a:gd name="connsiteX7" fmla="*/ 1030884 w 6111096"/>
              <a:gd name="connsiteY7" fmla="*/ 998775 h 1148325"/>
              <a:gd name="connsiteX8" fmla="*/ 1055717 w 6111096"/>
              <a:gd name="connsiteY8" fmla="*/ 977097 h 1148325"/>
              <a:gd name="connsiteX9" fmla="*/ 1055717 w 6111096"/>
              <a:gd name="connsiteY9" fmla="*/ 935387 h 1148325"/>
              <a:gd name="connsiteX10" fmla="*/ 450898 w 6111096"/>
              <a:gd name="connsiteY10" fmla="*/ 837976 h 1148325"/>
              <a:gd name="connsiteX11" fmla="*/ 437315 w 6111096"/>
              <a:gd name="connsiteY11" fmla="*/ 840034 h 1148325"/>
              <a:gd name="connsiteX12" fmla="*/ 423595 w 6111096"/>
              <a:gd name="connsiteY12" fmla="*/ 846757 h 1148325"/>
              <a:gd name="connsiteX13" fmla="*/ 409189 w 6111096"/>
              <a:gd name="connsiteY13" fmla="*/ 858831 h 1148325"/>
              <a:gd name="connsiteX14" fmla="*/ 393549 w 6111096"/>
              <a:gd name="connsiteY14" fmla="*/ 877216 h 1148325"/>
              <a:gd name="connsiteX15" fmla="*/ 393549 w 6111096"/>
              <a:gd name="connsiteY15" fmla="*/ 957890 h 1148325"/>
              <a:gd name="connsiteX16" fmla="*/ 421263 w 6111096"/>
              <a:gd name="connsiteY16" fmla="*/ 986290 h 1148325"/>
              <a:gd name="connsiteX17" fmla="*/ 448703 w 6111096"/>
              <a:gd name="connsiteY17" fmla="*/ 996306 h 1148325"/>
              <a:gd name="connsiteX18" fmla="*/ 471615 w 6111096"/>
              <a:gd name="connsiteY18" fmla="*/ 989446 h 1148325"/>
              <a:gd name="connsiteX19" fmla="*/ 487119 w 6111096"/>
              <a:gd name="connsiteY19" fmla="*/ 971472 h 1148325"/>
              <a:gd name="connsiteX20" fmla="*/ 496037 w 6111096"/>
              <a:gd name="connsiteY20" fmla="*/ 946365 h 1148325"/>
              <a:gd name="connsiteX21" fmla="*/ 498919 w 6111096"/>
              <a:gd name="connsiteY21" fmla="*/ 918376 h 1148325"/>
              <a:gd name="connsiteX22" fmla="*/ 496586 w 6111096"/>
              <a:gd name="connsiteY22" fmla="*/ 888329 h 1148325"/>
              <a:gd name="connsiteX23" fmla="*/ 488628 w 6111096"/>
              <a:gd name="connsiteY23" fmla="*/ 862672 h 1148325"/>
              <a:gd name="connsiteX24" fmla="*/ 473811 w 6111096"/>
              <a:gd name="connsiteY24" fmla="*/ 844699 h 1148325"/>
              <a:gd name="connsiteX25" fmla="*/ 450898 w 6111096"/>
              <a:gd name="connsiteY25" fmla="*/ 837976 h 1148325"/>
              <a:gd name="connsiteX26" fmla="*/ 738136 w 6111096"/>
              <a:gd name="connsiteY26" fmla="*/ 827822 h 1148325"/>
              <a:gd name="connsiteX27" fmla="*/ 715224 w 6111096"/>
              <a:gd name="connsiteY27" fmla="*/ 832761 h 1148325"/>
              <a:gd name="connsiteX28" fmla="*/ 699034 w 6111096"/>
              <a:gd name="connsiteY28" fmla="*/ 846070 h 1148325"/>
              <a:gd name="connsiteX29" fmla="*/ 689156 w 6111096"/>
              <a:gd name="connsiteY29" fmla="*/ 865827 h 1148325"/>
              <a:gd name="connsiteX30" fmla="*/ 685177 w 6111096"/>
              <a:gd name="connsiteY30" fmla="*/ 890112 h 1148325"/>
              <a:gd name="connsiteX31" fmla="*/ 788352 w 6111096"/>
              <a:gd name="connsiteY31" fmla="*/ 890112 h 1148325"/>
              <a:gd name="connsiteX32" fmla="*/ 776690 w 6111096"/>
              <a:gd name="connsiteY32" fmla="*/ 844424 h 1148325"/>
              <a:gd name="connsiteX33" fmla="*/ 738136 w 6111096"/>
              <a:gd name="connsiteY33" fmla="*/ 827822 h 1148325"/>
              <a:gd name="connsiteX34" fmla="*/ 471204 w 6111096"/>
              <a:gd name="connsiteY34" fmla="*/ 778980 h 1148325"/>
              <a:gd name="connsiteX35" fmla="*/ 517029 w 6111096"/>
              <a:gd name="connsiteY35" fmla="*/ 789544 h 1148325"/>
              <a:gd name="connsiteX36" fmla="*/ 547899 w 6111096"/>
              <a:gd name="connsiteY36" fmla="*/ 818494 h 1148325"/>
              <a:gd name="connsiteX37" fmla="*/ 565324 w 6111096"/>
              <a:gd name="connsiteY37" fmla="*/ 861301 h 1148325"/>
              <a:gd name="connsiteX38" fmla="*/ 570812 w 6111096"/>
              <a:gd name="connsiteY38" fmla="*/ 913437 h 1148325"/>
              <a:gd name="connsiteX39" fmla="*/ 563814 w 6111096"/>
              <a:gd name="connsiteY39" fmla="*/ 972296 h 1148325"/>
              <a:gd name="connsiteX40" fmla="*/ 543372 w 6111096"/>
              <a:gd name="connsiteY40" fmla="*/ 1016886 h 1148325"/>
              <a:gd name="connsiteX41" fmla="*/ 509895 w 6111096"/>
              <a:gd name="connsiteY41" fmla="*/ 1045150 h 1148325"/>
              <a:gd name="connsiteX42" fmla="*/ 464070 w 6111096"/>
              <a:gd name="connsiteY42" fmla="*/ 1055028 h 1148325"/>
              <a:gd name="connsiteX43" fmla="*/ 444450 w 6111096"/>
              <a:gd name="connsiteY43" fmla="*/ 1052970 h 1148325"/>
              <a:gd name="connsiteX44" fmla="*/ 427163 w 6111096"/>
              <a:gd name="connsiteY44" fmla="*/ 1046659 h 1148325"/>
              <a:gd name="connsiteX45" fmla="*/ 410561 w 6111096"/>
              <a:gd name="connsiteY45" fmla="*/ 1036094 h 1148325"/>
              <a:gd name="connsiteX46" fmla="*/ 393549 w 6111096"/>
              <a:gd name="connsiteY46" fmla="*/ 1021277 h 1148325"/>
              <a:gd name="connsiteX47" fmla="*/ 393549 w 6111096"/>
              <a:gd name="connsiteY47" fmla="*/ 1136526 h 1148325"/>
              <a:gd name="connsiteX48" fmla="*/ 391902 w 6111096"/>
              <a:gd name="connsiteY48" fmla="*/ 1141464 h 1148325"/>
              <a:gd name="connsiteX49" fmla="*/ 386277 w 6111096"/>
              <a:gd name="connsiteY49" fmla="*/ 1145169 h 1148325"/>
              <a:gd name="connsiteX50" fmla="*/ 375712 w 6111096"/>
              <a:gd name="connsiteY50" fmla="*/ 1147502 h 1148325"/>
              <a:gd name="connsiteX51" fmla="*/ 358974 w 6111096"/>
              <a:gd name="connsiteY51" fmla="*/ 1148325 h 1148325"/>
              <a:gd name="connsiteX52" fmla="*/ 342235 w 6111096"/>
              <a:gd name="connsiteY52" fmla="*/ 1147502 h 1148325"/>
              <a:gd name="connsiteX53" fmla="*/ 331671 w 6111096"/>
              <a:gd name="connsiteY53" fmla="*/ 1145169 h 1148325"/>
              <a:gd name="connsiteX54" fmla="*/ 326045 w 6111096"/>
              <a:gd name="connsiteY54" fmla="*/ 1141464 h 1148325"/>
              <a:gd name="connsiteX55" fmla="*/ 324399 w 6111096"/>
              <a:gd name="connsiteY55" fmla="*/ 1136526 h 1148325"/>
              <a:gd name="connsiteX56" fmla="*/ 324399 w 6111096"/>
              <a:gd name="connsiteY56" fmla="*/ 794621 h 1148325"/>
              <a:gd name="connsiteX57" fmla="*/ 325771 w 6111096"/>
              <a:gd name="connsiteY57" fmla="*/ 789819 h 1148325"/>
              <a:gd name="connsiteX58" fmla="*/ 330573 w 6111096"/>
              <a:gd name="connsiteY58" fmla="*/ 786389 h 1148325"/>
              <a:gd name="connsiteX59" fmla="*/ 339628 w 6111096"/>
              <a:gd name="connsiteY59" fmla="*/ 784331 h 1148325"/>
              <a:gd name="connsiteX60" fmla="*/ 353760 w 6111096"/>
              <a:gd name="connsiteY60" fmla="*/ 783645 h 1148325"/>
              <a:gd name="connsiteX61" fmla="*/ 367617 w 6111096"/>
              <a:gd name="connsiteY61" fmla="*/ 784331 h 1148325"/>
              <a:gd name="connsiteX62" fmla="*/ 376672 w 6111096"/>
              <a:gd name="connsiteY62" fmla="*/ 786389 h 1148325"/>
              <a:gd name="connsiteX63" fmla="*/ 381475 w 6111096"/>
              <a:gd name="connsiteY63" fmla="*/ 789819 h 1148325"/>
              <a:gd name="connsiteX64" fmla="*/ 382847 w 6111096"/>
              <a:gd name="connsiteY64" fmla="*/ 794621 h 1148325"/>
              <a:gd name="connsiteX65" fmla="*/ 382847 w 6111096"/>
              <a:gd name="connsiteY65" fmla="*/ 823433 h 1148325"/>
              <a:gd name="connsiteX66" fmla="*/ 403838 w 6111096"/>
              <a:gd name="connsiteY66" fmla="*/ 804087 h 1148325"/>
              <a:gd name="connsiteX67" fmla="*/ 424830 w 6111096"/>
              <a:gd name="connsiteY67" fmla="*/ 790093 h 1148325"/>
              <a:gd name="connsiteX68" fmla="*/ 446919 w 6111096"/>
              <a:gd name="connsiteY68" fmla="*/ 781724 h 1148325"/>
              <a:gd name="connsiteX69" fmla="*/ 471204 w 6111096"/>
              <a:gd name="connsiteY69" fmla="*/ 778980 h 1148325"/>
              <a:gd name="connsiteX70" fmla="*/ 1015380 w 6111096"/>
              <a:gd name="connsiteY70" fmla="*/ 778979 h 1148325"/>
              <a:gd name="connsiteX71" fmla="*/ 1064635 w 6111096"/>
              <a:gd name="connsiteY71" fmla="*/ 784604 h 1148325"/>
              <a:gd name="connsiteX72" fmla="*/ 1098249 w 6111096"/>
              <a:gd name="connsiteY72" fmla="*/ 801891 h 1148325"/>
              <a:gd name="connsiteX73" fmla="*/ 1117458 w 6111096"/>
              <a:gd name="connsiteY73" fmla="*/ 831938 h 1148325"/>
              <a:gd name="connsiteX74" fmla="*/ 1123494 w 6111096"/>
              <a:gd name="connsiteY74" fmla="*/ 875568 h 1148325"/>
              <a:gd name="connsiteX75" fmla="*/ 1123494 w 6111096"/>
              <a:gd name="connsiteY75" fmla="*/ 1040209 h 1148325"/>
              <a:gd name="connsiteX76" fmla="*/ 1120750 w 6111096"/>
              <a:gd name="connsiteY76" fmla="*/ 1046246 h 1148325"/>
              <a:gd name="connsiteX77" fmla="*/ 1112107 w 6111096"/>
              <a:gd name="connsiteY77" fmla="*/ 1049402 h 1148325"/>
              <a:gd name="connsiteX78" fmla="*/ 1094682 w 6111096"/>
              <a:gd name="connsiteY78" fmla="*/ 1050362 h 1148325"/>
              <a:gd name="connsiteX79" fmla="*/ 1076709 w 6111096"/>
              <a:gd name="connsiteY79" fmla="*/ 1049402 h 1148325"/>
              <a:gd name="connsiteX80" fmla="*/ 1068752 w 6111096"/>
              <a:gd name="connsiteY80" fmla="*/ 1046246 h 1148325"/>
              <a:gd name="connsiteX81" fmla="*/ 1066419 w 6111096"/>
              <a:gd name="connsiteY81" fmla="*/ 1040209 h 1148325"/>
              <a:gd name="connsiteX82" fmla="*/ 1066419 w 6111096"/>
              <a:gd name="connsiteY82" fmla="*/ 1020727 h 1148325"/>
              <a:gd name="connsiteX83" fmla="*/ 1031981 w 6111096"/>
              <a:gd name="connsiteY83" fmla="*/ 1045972 h 1148325"/>
              <a:gd name="connsiteX84" fmla="*/ 989037 w 6111096"/>
              <a:gd name="connsiteY84" fmla="*/ 1055027 h 1148325"/>
              <a:gd name="connsiteX85" fmla="*/ 953228 w 6111096"/>
              <a:gd name="connsiteY85" fmla="*/ 1049951 h 1148325"/>
              <a:gd name="connsiteX86" fmla="*/ 924965 w 6111096"/>
              <a:gd name="connsiteY86" fmla="*/ 1034859 h 1148325"/>
              <a:gd name="connsiteX87" fmla="*/ 906442 w 6111096"/>
              <a:gd name="connsiteY87" fmla="*/ 1010025 h 1148325"/>
              <a:gd name="connsiteX88" fmla="*/ 899857 w 6111096"/>
              <a:gd name="connsiteY88" fmla="*/ 975451 h 1148325"/>
              <a:gd name="connsiteX89" fmla="*/ 908226 w 6111096"/>
              <a:gd name="connsiteY89" fmla="*/ 938269 h 1148325"/>
              <a:gd name="connsiteX90" fmla="*/ 933197 w 6111096"/>
              <a:gd name="connsiteY90" fmla="*/ 912201 h 1148325"/>
              <a:gd name="connsiteX91" fmla="*/ 974494 w 6111096"/>
              <a:gd name="connsiteY91" fmla="*/ 896972 h 1148325"/>
              <a:gd name="connsiteX92" fmla="*/ 1031844 w 6111096"/>
              <a:gd name="connsiteY92" fmla="*/ 892032 h 1148325"/>
              <a:gd name="connsiteX93" fmla="*/ 1055717 w 6111096"/>
              <a:gd name="connsiteY93" fmla="*/ 892032 h 1148325"/>
              <a:gd name="connsiteX94" fmla="*/ 1055717 w 6111096"/>
              <a:gd name="connsiteY94" fmla="*/ 877215 h 1148325"/>
              <a:gd name="connsiteX95" fmla="*/ 1053385 w 6111096"/>
              <a:gd name="connsiteY95" fmla="*/ 857046 h 1148325"/>
              <a:gd name="connsiteX96" fmla="*/ 1045702 w 6111096"/>
              <a:gd name="connsiteY96" fmla="*/ 842640 h 1148325"/>
              <a:gd name="connsiteX97" fmla="*/ 1031433 w 6111096"/>
              <a:gd name="connsiteY97" fmla="*/ 834134 h 1148325"/>
              <a:gd name="connsiteX98" fmla="*/ 1009343 w 6111096"/>
              <a:gd name="connsiteY98" fmla="*/ 831390 h 1148325"/>
              <a:gd name="connsiteX99" fmla="*/ 978473 w 6111096"/>
              <a:gd name="connsiteY99" fmla="*/ 835231 h 1148325"/>
              <a:gd name="connsiteX100" fmla="*/ 954463 w 6111096"/>
              <a:gd name="connsiteY100" fmla="*/ 843738 h 1148325"/>
              <a:gd name="connsiteX101" fmla="*/ 937038 w 6111096"/>
              <a:gd name="connsiteY101" fmla="*/ 852244 h 1148325"/>
              <a:gd name="connsiteX102" fmla="*/ 925651 w 6111096"/>
              <a:gd name="connsiteY102" fmla="*/ 856085 h 1148325"/>
              <a:gd name="connsiteX103" fmla="*/ 920300 w 6111096"/>
              <a:gd name="connsiteY103" fmla="*/ 854165 h 1148325"/>
              <a:gd name="connsiteX104" fmla="*/ 916458 w 6111096"/>
              <a:gd name="connsiteY104" fmla="*/ 848677 h 1148325"/>
              <a:gd name="connsiteX105" fmla="*/ 914126 w 6111096"/>
              <a:gd name="connsiteY105" fmla="*/ 839896 h 1148325"/>
              <a:gd name="connsiteX106" fmla="*/ 913303 w 6111096"/>
              <a:gd name="connsiteY106" fmla="*/ 828371 h 1148325"/>
              <a:gd name="connsiteX107" fmla="*/ 914674 w 6111096"/>
              <a:gd name="connsiteY107" fmla="*/ 814926 h 1148325"/>
              <a:gd name="connsiteX108" fmla="*/ 919888 w 6111096"/>
              <a:gd name="connsiteY108" fmla="*/ 806007 h 1148325"/>
              <a:gd name="connsiteX109" fmla="*/ 933334 w 6111096"/>
              <a:gd name="connsiteY109" fmla="*/ 797226 h 1148325"/>
              <a:gd name="connsiteX110" fmla="*/ 955835 w 6111096"/>
              <a:gd name="connsiteY110" fmla="*/ 788308 h 1148325"/>
              <a:gd name="connsiteX111" fmla="*/ 983961 w 6111096"/>
              <a:gd name="connsiteY111" fmla="*/ 781586 h 1148325"/>
              <a:gd name="connsiteX112" fmla="*/ 1015380 w 6111096"/>
              <a:gd name="connsiteY112" fmla="*/ 778979 h 1148325"/>
              <a:gd name="connsiteX113" fmla="*/ 739783 w 6111096"/>
              <a:gd name="connsiteY113" fmla="*/ 778979 h 1148325"/>
              <a:gd name="connsiteX114" fmla="*/ 792331 w 6111096"/>
              <a:gd name="connsiteY114" fmla="*/ 788034 h 1148325"/>
              <a:gd name="connsiteX115" fmla="*/ 828140 w 6111096"/>
              <a:gd name="connsiteY115" fmla="*/ 813142 h 1148325"/>
              <a:gd name="connsiteX116" fmla="*/ 848720 w 6111096"/>
              <a:gd name="connsiteY116" fmla="*/ 851146 h 1148325"/>
              <a:gd name="connsiteX117" fmla="*/ 855306 w 6111096"/>
              <a:gd name="connsiteY117" fmla="*/ 898892 h 1148325"/>
              <a:gd name="connsiteX118" fmla="*/ 855306 w 6111096"/>
              <a:gd name="connsiteY118" fmla="*/ 909869 h 1148325"/>
              <a:gd name="connsiteX119" fmla="*/ 849681 w 6111096"/>
              <a:gd name="connsiteY119" fmla="*/ 928528 h 1148325"/>
              <a:gd name="connsiteX120" fmla="*/ 834177 w 6111096"/>
              <a:gd name="connsiteY120" fmla="*/ 934565 h 1148325"/>
              <a:gd name="connsiteX121" fmla="*/ 685177 w 6111096"/>
              <a:gd name="connsiteY121" fmla="*/ 934565 h 1148325"/>
              <a:gd name="connsiteX122" fmla="*/ 688881 w 6111096"/>
              <a:gd name="connsiteY122" fmla="*/ 962965 h 1148325"/>
              <a:gd name="connsiteX123" fmla="*/ 700681 w 6111096"/>
              <a:gd name="connsiteY123" fmla="*/ 984643 h 1148325"/>
              <a:gd name="connsiteX124" fmla="*/ 721535 w 6111096"/>
              <a:gd name="connsiteY124" fmla="*/ 998226 h 1148325"/>
              <a:gd name="connsiteX125" fmla="*/ 752131 w 6111096"/>
              <a:gd name="connsiteY125" fmla="*/ 1002891 h 1148325"/>
              <a:gd name="connsiteX126" fmla="*/ 783962 w 6111096"/>
              <a:gd name="connsiteY126" fmla="*/ 1000284 h 1148325"/>
              <a:gd name="connsiteX127" fmla="*/ 807697 w 6111096"/>
              <a:gd name="connsiteY127" fmla="*/ 994521 h 1148325"/>
              <a:gd name="connsiteX128" fmla="*/ 824299 w 6111096"/>
              <a:gd name="connsiteY128" fmla="*/ 988759 h 1148325"/>
              <a:gd name="connsiteX129" fmla="*/ 835000 w 6111096"/>
              <a:gd name="connsiteY129" fmla="*/ 986152 h 1148325"/>
              <a:gd name="connsiteX130" fmla="*/ 839116 w 6111096"/>
              <a:gd name="connsiteY130" fmla="*/ 987113 h 1148325"/>
              <a:gd name="connsiteX131" fmla="*/ 841860 w 6111096"/>
              <a:gd name="connsiteY131" fmla="*/ 990542 h 1148325"/>
              <a:gd name="connsiteX132" fmla="*/ 843370 w 6111096"/>
              <a:gd name="connsiteY132" fmla="*/ 997540 h 1148325"/>
              <a:gd name="connsiteX133" fmla="*/ 843782 w 6111096"/>
              <a:gd name="connsiteY133" fmla="*/ 1008928 h 1148325"/>
              <a:gd name="connsiteX134" fmla="*/ 843507 w 6111096"/>
              <a:gd name="connsiteY134" fmla="*/ 1019218 h 1148325"/>
              <a:gd name="connsiteX135" fmla="*/ 842684 w 6111096"/>
              <a:gd name="connsiteY135" fmla="*/ 1026489 h 1148325"/>
              <a:gd name="connsiteX136" fmla="*/ 841037 w 6111096"/>
              <a:gd name="connsiteY136" fmla="*/ 1031566 h 1148325"/>
              <a:gd name="connsiteX137" fmla="*/ 838156 w 6111096"/>
              <a:gd name="connsiteY137" fmla="*/ 1035544 h 1148325"/>
              <a:gd name="connsiteX138" fmla="*/ 828415 w 6111096"/>
              <a:gd name="connsiteY138" fmla="*/ 1040758 h 1148325"/>
              <a:gd name="connsiteX139" fmla="*/ 808109 w 6111096"/>
              <a:gd name="connsiteY139" fmla="*/ 1047207 h 1148325"/>
              <a:gd name="connsiteX140" fmla="*/ 779846 w 6111096"/>
              <a:gd name="connsiteY140" fmla="*/ 1052695 h 1148325"/>
              <a:gd name="connsiteX141" fmla="*/ 745820 w 6111096"/>
              <a:gd name="connsiteY141" fmla="*/ 1055027 h 1148325"/>
              <a:gd name="connsiteX142" fmla="*/ 688607 w 6111096"/>
              <a:gd name="connsiteY142" fmla="*/ 1046795 h 1148325"/>
              <a:gd name="connsiteX143" fmla="*/ 647584 w 6111096"/>
              <a:gd name="connsiteY143" fmla="*/ 1021825 h 1148325"/>
              <a:gd name="connsiteX144" fmla="*/ 623025 w 6111096"/>
              <a:gd name="connsiteY144" fmla="*/ 979567 h 1148325"/>
              <a:gd name="connsiteX145" fmla="*/ 614930 w 6111096"/>
              <a:gd name="connsiteY145" fmla="*/ 919747 h 1148325"/>
              <a:gd name="connsiteX146" fmla="*/ 623437 w 6111096"/>
              <a:gd name="connsiteY146" fmla="*/ 860888 h 1148325"/>
              <a:gd name="connsiteX147" fmla="*/ 648133 w 6111096"/>
              <a:gd name="connsiteY147" fmla="*/ 816435 h 1148325"/>
              <a:gd name="connsiteX148" fmla="*/ 687509 w 6111096"/>
              <a:gd name="connsiteY148" fmla="*/ 788583 h 1148325"/>
              <a:gd name="connsiteX149" fmla="*/ 739783 w 6111096"/>
              <a:gd name="connsiteY149" fmla="*/ 778979 h 1148325"/>
              <a:gd name="connsiteX150" fmla="*/ 182235 w 6111096"/>
              <a:gd name="connsiteY150" fmla="*/ 778979 h 1148325"/>
              <a:gd name="connsiteX151" fmla="*/ 204599 w 6111096"/>
              <a:gd name="connsiteY151" fmla="*/ 780625 h 1148325"/>
              <a:gd name="connsiteX152" fmla="*/ 224219 w 6111096"/>
              <a:gd name="connsiteY152" fmla="*/ 784741 h 1148325"/>
              <a:gd name="connsiteX153" fmla="*/ 239037 w 6111096"/>
              <a:gd name="connsiteY153" fmla="*/ 790092 h 1148325"/>
              <a:gd name="connsiteX154" fmla="*/ 247680 w 6111096"/>
              <a:gd name="connsiteY154" fmla="*/ 795031 h 1148325"/>
              <a:gd name="connsiteX155" fmla="*/ 251385 w 6111096"/>
              <a:gd name="connsiteY155" fmla="*/ 799147 h 1148325"/>
              <a:gd name="connsiteX156" fmla="*/ 253031 w 6111096"/>
              <a:gd name="connsiteY156" fmla="*/ 804086 h 1148325"/>
              <a:gd name="connsiteX157" fmla="*/ 253992 w 6111096"/>
              <a:gd name="connsiteY157" fmla="*/ 811221 h 1148325"/>
              <a:gd name="connsiteX158" fmla="*/ 254403 w 6111096"/>
              <a:gd name="connsiteY158" fmla="*/ 821785 h 1148325"/>
              <a:gd name="connsiteX159" fmla="*/ 253992 w 6111096"/>
              <a:gd name="connsiteY159" fmla="*/ 833859 h 1148325"/>
              <a:gd name="connsiteX160" fmla="*/ 252620 w 6111096"/>
              <a:gd name="connsiteY160" fmla="*/ 841268 h 1148325"/>
              <a:gd name="connsiteX161" fmla="*/ 250013 w 6111096"/>
              <a:gd name="connsiteY161" fmla="*/ 844972 h 1148325"/>
              <a:gd name="connsiteX162" fmla="*/ 246171 w 6111096"/>
              <a:gd name="connsiteY162" fmla="*/ 845933 h 1148325"/>
              <a:gd name="connsiteX163" fmla="*/ 238488 w 6111096"/>
              <a:gd name="connsiteY163" fmla="*/ 843052 h 1148325"/>
              <a:gd name="connsiteX164" fmla="*/ 225454 w 6111096"/>
              <a:gd name="connsiteY164" fmla="*/ 836878 h 1148325"/>
              <a:gd name="connsiteX165" fmla="*/ 207343 w 6111096"/>
              <a:gd name="connsiteY165" fmla="*/ 830704 h 1148325"/>
              <a:gd name="connsiteX166" fmla="*/ 183882 w 6111096"/>
              <a:gd name="connsiteY166" fmla="*/ 827822 h 1148325"/>
              <a:gd name="connsiteX167" fmla="*/ 167692 w 6111096"/>
              <a:gd name="connsiteY167" fmla="*/ 829743 h 1148325"/>
              <a:gd name="connsiteX168" fmla="*/ 156442 w 6111096"/>
              <a:gd name="connsiteY168" fmla="*/ 835231 h 1148325"/>
              <a:gd name="connsiteX169" fmla="*/ 149856 w 6111096"/>
              <a:gd name="connsiteY169" fmla="*/ 843601 h 1148325"/>
              <a:gd name="connsiteX170" fmla="*/ 147661 w 6111096"/>
              <a:gd name="connsiteY170" fmla="*/ 853891 h 1148325"/>
              <a:gd name="connsiteX171" fmla="*/ 152874 w 6111096"/>
              <a:gd name="connsiteY171" fmla="*/ 868160 h 1148325"/>
              <a:gd name="connsiteX172" fmla="*/ 166595 w 6111096"/>
              <a:gd name="connsiteY172" fmla="*/ 878312 h 1148325"/>
              <a:gd name="connsiteX173" fmla="*/ 185940 w 6111096"/>
              <a:gd name="connsiteY173" fmla="*/ 886544 h 1148325"/>
              <a:gd name="connsiteX174" fmla="*/ 207892 w 6111096"/>
              <a:gd name="connsiteY174" fmla="*/ 894914 h 1148325"/>
              <a:gd name="connsiteX175" fmla="*/ 229844 w 6111096"/>
              <a:gd name="connsiteY175" fmla="*/ 905478 h 1148325"/>
              <a:gd name="connsiteX176" fmla="*/ 249189 w 6111096"/>
              <a:gd name="connsiteY176" fmla="*/ 920296 h 1148325"/>
              <a:gd name="connsiteX177" fmla="*/ 262910 w 6111096"/>
              <a:gd name="connsiteY177" fmla="*/ 941288 h 1148325"/>
              <a:gd name="connsiteX178" fmla="*/ 268123 w 6111096"/>
              <a:gd name="connsiteY178" fmla="*/ 970237 h 1148325"/>
              <a:gd name="connsiteX179" fmla="*/ 260303 w 6111096"/>
              <a:gd name="connsiteY179" fmla="*/ 1007007 h 1148325"/>
              <a:gd name="connsiteX180" fmla="*/ 238213 w 6111096"/>
              <a:gd name="connsiteY180" fmla="*/ 1033624 h 1148325"/>
              <a:gd name="connsiteX181" fmla="*/ 204462 w 6111096"/>
              <a:gd name="connsiteY181" fmla="*/ 1049677 h 1148325"/>
              <a:gd name="connsiteX182" fmla="*/ 162204 w 6111096"/>
              <a:gd name="connsiteY182" fmla="*/ 1055027 h 1148325"/>
              <a:gd name="connsiteX183" fmla="*/ 135999 w 6111096"/>
              <a:gd name="connsiteY183" fmla="*/ 1052969 h 1148325"/>
              <a:gd name="connsiteX184" fmla="*/ 113635 w 6111096"/>
              <a:gd name="connsiteY184" fmla="*/ 1047756 h 1148325"/>
              <a:gd name="connsiteX185" fmla="*/ 97171 w 6111096"/>
              <a:gd name="connsiteY185" fmla="*/ 1041307 h 1148325"/>
              <a:gd name="connsiteX186" fmla="*/ 87567 w 6111096"/>
              <a:gd name="connsiteY186" fmla="*/ 1035133 h 1148325"/>
              <a:gd name="connsiteX187" fmla="*/ 82902 w 6111096"/>
              <a:gd name="connsiteY187" fmla="*/ 1026078 h 1148325"/>
              <a:gd name="connsiteX188" fmla="*/ 81256 w 6111096"/>
              <a:gd name="connsiteY188" fmla="*/ 1007830 h 1148325"/>
              <a:gd name="connsiteX189" fmla="*/ 81805 w 6111096"/>
              <a:gd name="connsiteY189" fmla="*/ 995070 h 1148325"/>
              <a:gd name="connsiteX190" fmla="*/ 83451 w 6111096"/>
              <a:gd name="connsiteY190" fmla="*/ 987387 h 1148325"/>
              <a:gd name="connsiteX191" fmla="*/ 86195 w 6111096"/>
              <a:gd name="connsiteY191" fmla="*/ 983546 h 1148325"/>
              <a:gd name="connsiteX192" fmla="*/ 90311 w 6111096"/>
              <a:gd name="connsiteY192" fmla="*/ 982585 h 1148325"/>
              <a:gd name="connsiteX193" fmla="*/ 99229 w 6111096"/>
              <a:gd name="connsiteY193" fmla="*/ 986015 h 1148325"/>
              <a:gd name="connsiteX194" fmla="*/ 113910 w 6111096"/>
              <a:gd name="connsiteY194" fmla="*/ 993561 h 1148325"/>
              <a:gd name="connsiteX195" fmla="*/ 134352 w 6111096"/>
              <a:gd name="connsiteY195" fmla="*/ 1001244 h 1148325"/>
              <a:gd name="connsiteX196" fmla="*/ 160832 w 6111096"/>
              <a:gd name="connsiteY196" fmla="*/ 1004812 h 1148325"/>
              <a:gd name="connsiteX197" fmla="*/ 177433 w 6111096"/>
              <a:gd name="connsiteY197" fmla="*/ 1002891 h 1148325"/>
              <a:gd name="connsiteX198" fmla="*/ 190056 w 6111096"/>
              <a:gd name="connsiteY198" fmla="*/ 997402 h 1148325"/>
              <a:gd name="connsiteX199" fmla="*/ 198151 w 6111096"/>
              <a:gd name="connsiteY199" fmla="*/ 988348 h 1148325"/>
              <a:gd name="connsiteX200" fmla="*/ 200895 w 6111096"/>
              <a:gd name="connsiteY200" fmla="*/ 975725 h 1148325"/>
              <a:gd name="connsiteX201" fmla="*/ 195819 w 6111096"/>
              <a:gd name="connsiteY201" fmla="*/ 961594 h 1148325"/>
              <a:gd name="connsiteX202" fmla="*/ 182373 w 6111096"/>
              <a:gd name="connsiteY202" fmla="*/ 951303 h 1148325"/>
              <a:gd name="connsiteX203" fmla="*/ 163439 w 6111096"/>
              <a:gd name="connsiteY203" fmla="*/ 943071 h 1148325"/>
              <a:gd name="connsiteX204" fmla="*/ 141761 w 6111096"/>
              <a:gd name="connsiteY204" fmla="*/ 934565 h 1148325"/>
              <a:gd name="connsiteX205" fmla="*/ 120083 w 6111096"/>
              <a:gd name="connsiteY205" fmla="*/ 923863 h 1148325"/>
              <a:gd name="connsiteX206" fmla="*/ 101150 w 6111096"/>
              <a:gd name="connsiteY206" fmla="*/ 909045 h 1148325"/>
              <a:gd name="connsiteX207" fmla="*/ 87704 w 6111096"/>
              <a:gd name="connsiteY207" fmla="*/ 887916 h 1148325"/>
              <a:gd name="connsiteX208" fmla="*/ 82628 w 6111096"/>
              <a:gd name="connsiteY208" fmla="*/ 858281 h 1148325"/>
              <a:gd name="connsiteX209" fmla="*/ 89488 w 6111096"/>
              <a:gd name="connsiteY209" fmla="*/ 826039 h 1148325"/>
              <a:gd name="connsiteX210" fmla="*/ 109245 w 6111096"/>
              <a:gd name="connsiteY210" fmla="*/ 800931 h 1148325"/>
              <a:gd name="connsiteX211" fmla="*/ 140664 w 6111096"/>
              <a:gd name="connsiteY211" fmla="*/ 784741 h 1148325"/>
              <a:gd name="connsiteX212" fmla="*/ 182235 w 6111096"/>
              <a:gd name="connsiteY212" fmla="*/ 778979 h 1148325"/>
              <a:gd name="connsiteX213" fmla="*/ 1492723 w 6111096"/>
              <a:gd name="connsiteY213" fmla="*/ 676078 h 1148325"/>
              <a:gd name="connsiteX214" fmla="*/ 1524005 w 6111096"/>
              <a:gd name="connsiteY214" fmla="*/ 683899 h 1148325"/>
              <a:gd name="connsiteX215" fmla="*/ 1532237 w 6111096"/>
              <a:gd name="connsiteY215" fmla="*/ 711750 h 1148325"/>
              <a:gd name="connsiteX216" fmla="*/ 1523730 w 6111096"/>
              <a:gd name="connsiteY216" fmla="*/ 740563 h 1148325"/>
              <a:gd name="connsiteX217" fmla="*/ 1492174 w 6111096"/>
              <a:gd name="connsiteY217" fmla="*/ 748520 h 1148325"/>
              <a:gd name="connsiteX218" fmla="*/ 1460755 w 6111096"/>
              <a:gd name="connsiteY218" fmla="*/ 740837 h 1148325"/>
              <a:gd name="connsiteX219" fmla="*/ 1452660 w 6111096"/>
              <a:gd name="connsiteY219" fmla="*/ 713122 h 1148325"/>
              <a:gd name="connsiteX220" fmla="*/ 1461030 w 6111096"/>
              <a:gd name="connsiteY220" fmla="*/ 684173 h 1148325"/>
              <a:gd name="connsiteX221" fmla="*/ 1492723 w 6111096"/>
              <a:gd name="connsiteY221" fmla="*/ 676078 h 1148325"/>
              <a:gd name="connsiteX222" fmla="*/ 1225749 w 6111096"/>
              <a:gd name="connsiteY222" fmla="*/ 666750 h 1148325"/>
              <a:gd name="connsiteX223" fmla="*/ 1242487 w 6111096"/>
              <a:gd name="connsiteY223" fmla="*/ 667573 h 1148325"/>
              <a:gd name="connsiteX224" fmla="*/ 1253051 w 6111096"/>
              <a:gd name="connsiteY224" fmla="*/ 669905 h 1148325"/>
              <a:gd name="connsiteX225" fmla="*/ 1258677 w 6111096"/>
              <a:gd name="connsiteY225" fmla="*/ 673610 h 1148325"/>
              <a:gd name="connsiteX226" fmla="*/ 1260323 w 6111096"/>
              <a:gd name="connsiteY226" fmla="*/ 678549 h 1148325"/>
              <a:gd name="connsiteX227" fmla="*/ 1260323 w 6111096"/>
              <a:gd name="connsiteY227" fmla="*/ 893405 h 1148325"/>
              <a:gd name="connsiteX228" fmla="*/ 1332765 w 6111096"/>
              <a:gd name="connsiteY228" fmla="*/ 795992 h 1148325"/>
              <a:gd name="connsiteX229" fmla="*/ 1337704 w 6111096"/>
              <a:gd name="connsiteY229" fmla="*/ 790230 h 1148325"/>
              <a:gd name="connsiteX230" fmla="*/ 1344976 w 6111096"/>
              <a:gd name="connsiteY230" fmla="*/ 786389 h 1148325"/>
              <a:gd name="connsiteX231" fmla="*/ 1356227 w 6111096"/>
              <a:gd name="connsiteY231" fmla="*/ 784331 h 1148325"/>
              <a:gd name="connsiteX232" fmla="*/ 1373377 w 6111096"/>
              <a:gd name="connsiteY232" fmla="*/ 783645 h 1148325"/>
              <a:gd name="connsiteX233" fmla="*/ 1390527 w 6111096"/>
              <a:gd name="connsiteY233" fmla="*/ 784331 h 1148325"/>
              <a:gd name="connsiteX234" fmla="*/ 1401777 w 6111096"/>
              <a:gd name="connsiteY234" fmla="*/ 786389 h 1148325"/>
              <a:gd name="connsiteX235" fmla="*/ 1407677 w 6111096"/>
              <a:gd name="connsiteY235" fmla="*/ 789819 h 1148325"/>
              <a:gd name="connsiteX236" fmla="*/ 1409324 w 6111096"/>
              <a:gd name="connsiteY236" fmla="*/ 794895 h 1148325"/>
              <a:gd name="connsiteX237" fmla="*/ 1407266 w 6111096"/>
              <a:gd name="connsiteY237" fmla="*/ 803676 h 1148325"/>
              <a:gd name="connsiteX238" fmla="*/ 1401092 w 6111096"/>
              <a:gd name="connsiteY238" fmla="*/ 813555 h 1148325"/>
              <a:gd name="connsiteX239" fmla="*/ 1329473 w 6111096"/>
              <a:gd name="connsiteY239" fmla="*/ 894777 h 1148325"/>
              <a:gd name="connsiteX240" fmla="*/ 1412342 w 6111096"/>
              <a:gd name="connsiteY240" fmla="*/ 1022923 h 1148325"/>
              <a:gd name="connsiteX241" fmla="*/ 1417144 w 6111096"/>
              <a:gd name="connsiteY241" fmla="*/ 1032390 h 1148325"/>
              <a:gd name="connsiteX242" fmla="*/ 1418653 w 6111096"/>
              <a:gd name="connsiteY242" fmla="*/ 1039662 h 1148325"/>
              <a:gd name="connsiteX243" fmla="*/ 1417144 w 6111096"/>
              <a:gd name="connsiteY243" fmla="*/ 1044464 h 1148325"/>
              <a:gd name="connsiteX244" fmla="*/ 1411656 w 6111096"/>
              <a:gd name="connsiteY244" fmla="*/ 1047757 h 1148325"/>
              <a:gd name="connsiteX245" fmla="*/ 1400817 w 6111096"/>
              <a:gd name="connsiteY245" fmla="*/ 1049678 h 1148325"/>
              <a:gd name="connsiteX246" fmla="*/ 1382981 w 6111096"/>
              <a:gd name="connsiteY246" fmla="*/ 1050363 h 1148325"/>
              <a:gd name="connsiteX247" fmla="*/ 1364733 w 6111096"/>
              <a:gd name="connsiteY247" fmla="*/ 1049815 h 1148325"/>
              <a:gd name="connsiteX248" fmla="*/ 1353208 w 6111096"/>
              <a:gd name="connsiteY248" fmla="*/ 1048031 h 1148325"/>
              <a:gd name="connsiteX249" fmla="*/ 1346211 w 6111096"/>
              <a:gd name="connsiteY249" fmla="*/ 1044601 h 1148325"/>
              <a:gd name="connsiteX250" fmla="*/ 1341821 w 6111096"/>
              <a:gd name="connsiteY250" fmla="*/ 1038838 h 1148325"/>
              <a:gd name="connsiteX251" fmla="*/ 1260323 w 6111096"/>
              <a:gd name="connsiteY251" fmla="*/ 909870 h 1148325"/>
              <a:gd name="connsiteX252" fmla="*/ 1260323 w 6111096"/>
              <a:gd name="connsiteY252" fmla="*/ 1039387 h 1148325"/>
              <a:gd name="connsiteX253" fmla="*/ 1258677 w 6111096"/>
              <a:gd name="connsiteY253" fmla="*/ 1044189 h 1148325"/>
              <a:gd name="connsiteX254" fmla="*/ 1253051 w 6111096"/>
              <a:gd name="connsiteY254" fmla="*/ 1047619 h 1148325"/>
              <a:gd name="connsiteX255" fmla="*/ 1242487 w 6111096"/>
              <a:gd name="connsiteY255" fmla="*/ 1049678 h 1148325"/>
              <a:gd name="connsiteX256" fmla="*/ 1225749 w 6111096"/>
              <a:gd name="connsiteY256" fmla="*/ 1050363 h 1148325"/>
              <a:gd name="connsiteX257" fmla="*/ 1209010 w 6111096"/>
              <a:gd name="connsiteY257" fmla="*/ 1049678 h 1148325"/>
              <a:gd name="connsiteX258" fmla="*/ 1198446 w 6111096"/>
              <a:gd name="connsiteY258" fmla="*/ 1047619 h 1148325"/>
              <a:gd name="connsiteX259" fmla="*/ 1192820 w 6111096"/>
              <a:gd name="connsiteY259" fmla="*/ 1044189 h 1148325"/>
              <a:gd name="connsiteX260" fmla="*/ 1191174 w 6111096"/>
              <a:gd name="connsiteY260" fmla="*/ 1039387 h 1148325"/>
              <a:gd name="connsiteX261" fmla="*/ 1191174 w 6111096"/>
              <a:gd name="connsiteY261" fmla="*/ 678549 h 1148325"/>
              <a:gd name="connsiteX262" fmla="*/ 1192820 w 6111096"/>
              <a:gd name="connsiteY262" fmla="*/ 673610 h 1148325"/>
              <a:gd name="connsiteX263" fmla="*/ 1198446 w 6111096"/>
              <a:gd name="connsiteY263" fmla="*/ 669905 h 1148325"/>
              <a:gd name="connsiteX264" fmla="*/ 1209010 w 6111096"/>
              <a:gd name="connsiteY264" fmla="*/ 667573 h 1148325"/>
              <a:gd name="connsiteX265" fmla="*/ 1225749 w 6111096"/>
              <a:gd name="connsiteY265" fmla="*/ 666750 h 1148325"/>
              <a:gd name="connsiteX266" fmla="*/ 6074601 w 6111096"/>
              <a:gd name="connsiteY266" fmla="*/ 302665 h 1148325"/>
              <a:gd name="connsiteX267" fmla="*/ 6091065 w 6111096"/>
              <a:gd name="connsiteY267" fmla="*/ 303625 h 1148325"/>
              <a:gd name="connsiteX268" fmla="*/ 6102453 w 6111096"/>
              <a:gd name="connsiteY268" fmla="*/ 307604 h 1148325"/>
              <a:gd name="connsiteX269" fmla="*/ 6109038 w 6111096"/>
              <a:gd name="connsiteY269" fmla="*/ 316385 h 1148325"/>
              <a:gd name="connsiteX270" fmla="*/ 6111096 w 6111096"/>
              <a:gd name="connsiteY270" fmla="*/ 331477 h 1148325"/>
              <a:gd name="connsiteX271" fmla="*/ 6109999 w 6111096"/>
              <a:gd name="connsiteY271" fmla="*/ 351371 h 1148325"/>
              <a:gd name="connsiteX272" fmla="*/ 6106432 w 6111096"/>
              <a:gd name="connsiteY272" fmla="*/ 368247 h 1148325"/>
              <a:gd name="connsiteX273" fmla="*/ 6100120 w 6111096"/>
              <a:gd name="connsiteY273" fmla="*/ 383750 h 1148325"/>
              <a:gd name="connsiteX274" fmla="*/ 6090516 w 6111096"/>
              <a:gd name="connsiteY274" fmla="*/ 399254 h 1148325"/>
              <a:gd name="connsiteX275" fmla="*/ 6053746 w 6111096"/>
              <a:gd name="connsiteY275" fmla="*/ 451939 h 1148325"/>
              <a:gd name="connsiteX276" fmla="*/ 6049494 w 6111096"/>
              <a:gd name="connsiteY276" fmla="*/ 456604 h 1148325"/>
              <a:gd name="connsiteX277" fmla="*/ 6043868 w 6111096"/>
              <a:gd name="connsiteY277" fmla="*/ 459623 h 1148325"/>
              <a:gd name="connsiteX278" fmla="*/ 6035910 w 6111096"/>
              <a:gd name="connsiteY278" fmla="*/ 461406 h 1148325"/>
              <a:gd name="connsiteX279" fmla="*/ 6024111 w 6111096"/>
              <a:gd name="connsiteY279" fmla="*/ 462092 h 1148325"/>
              <a:gd name="connsiteX280" fmla="*/ 6011214 w 6111096"/>
              <a:gd name="connsiteY280" fmla="*/ 461406 h 1148325"/>
              <a:gd name="connsiteX281" fmla="*/ 6004080 w 6111096"/>
              <a:gd name="connsiteY281" fmla="*/ 459348 h 1148325"/>
              <a:gd name="connsiteX282" fmla="*/ 6001748 w 6111096"/>
              <a:gd name="connsiteY282" fmla="*/ 455781 h 1148325"/>
              <a:gd name="connsiteX283" fmla="*/ 6002982 w 6111096"/>
              <a:gd name="connsiteY283" fmla="*/ 450567 h 1148325"/>
              <a:gd name="connsiteX284" fmla="*/ 6036459 w 6111096"/>
              <a:gd name="connsiteY284" fmla="*/ 374832 h 1148325"/>
              <a:gd name="connsiteX285" fmla="*/ 6036459 w 6111096"/>
              <a:gd name="connsiteY285" fmla="*/ 331477 h 1148325"/>
              <a:gd name="connsiteX286" fmla="*/ 6038654 w 6111096"/>
              <a:gd name="connsiteY286" fmla="*/ 316385 h 1148325"/>
              <a:gd name="connsiteX287" fmla="*/ 6045514 w 6111096"/>
              <a:gd name="connsiteY287" fmla="*/ 307604 h 1148325"/>
              <a:gd name="connsiteX288" fmla="*/ 6057314 w 6111096"/>
              <a:gd name="connsiteY288" fmla="*/ 303625 h 1148325"/>
              <a:gd name="connsiteX289" fmla="*/ 6074601 w 6111096"/>
              <a:gd name="connsiteY289" fmla="*/ 302665 h 1148325"/>
              <a:gd name="connsiteX290" fmla="*/ 293061 w 6111096"/>
              <a:gd name="connsiteY290" fmla="*/ 302665 h 1148325"/>
              <a:gd name="connsiteX291" fmla="*/ 323383 w 6111096"/>
              <a:gd name="connsiteY291" fmla="*/ 311034 h 1148325"/>
              <a:gd name="connsiteX292" fmla="*/ 331752 w 6111096"/>
              <a:gd name="connsiteY292" fmla="*/ 343276 h 1148325"/>
              <a:gd name="connsiteX293" fmla="*/ 323247 w 6111096"/>
              <a:gd name="connsiteY293" fmla="*/ 376753 h 1148325"/>
              <a:gd name="connsiteX294" fmla="*/ 292787 w 6111096"/>
              <a:gd name="connsiteY294" fmla="*/ 385260 h 1148325"/>
              <a:gd name="connsiteX295" fmla="*/ 262740 w 6111096"/>
              <a:gd name="connsiteY295" fmla="*/ 376890 h 1148325"/>
              <a:gd name="connsiteX296" fmla="*/ 254371 w 6111096"/>
              <a:gd name="connsiteY296" fmla="*/ 344648 h 1148325"/>
              <a:gd name="connsiteX297" fmla="*/ 262877 w 6111096"/>
              <a:gd name="connsiteY297" fmla="*/ 311171 h 1148325"/>
              <a:gd name="connsiteX298" fmla="*/ 293061 w 6111096"/>
              <a:gd name="connsiteY298" fmla="*/ 302665 h 1148325"/>
              <a:gd name="connsiteX299" fmla="*/ 166013 w 6111096"/>
              <a:gd name="connsiteY299" fmla="*/ 302665 h 1148325"/>
              <a:gd name="connsiteX300" fmla="*/ 196197 w 6111096"/>
              <a:gd name="connsiteY300" fmla="*/ 311034 h 1148325"/>
              <a:gd name="connsiteX301" fmla="*/ 204704 w 6111096"/>
              <a:gd name="connsiteY301" fmla="*/ 343276 h 1148325"/>
              <a:gd name="connsiteX302" fmla="*/ 196060 w 6111096"/>
              <a:gd name="connsiteY302" fmla="*/ 376753 h 1148325"/>
              <a:gd name="connsiteX303" fmla="*/ 165739 w 6111096"/>
              <a:gd name="connsiteY303" fmla="*/ 385260 h 1148325"/>
              <a:gd name="connsiteX304" fmla="*/ 135418 w 6111096"/>
              <a:gd name="connsiteY304" fmla="*/ 376890 h 1148325"/>
              <a:gd name="connsiteX305" fmla="*/ 127048 w 6111096"/>
              <a:gd name="connsiteY305" fmla="*/ 344648 h 1148325"/>
              <a:gd name="connsiteX306" fmla="*/ 135555 w 6111096"/>
              <a:gd name="connsiteY306" fmla="*/ 311171 h 1148325"/>
              <a:gd name="connsiteX307" fmla="*/ 166013 w 6111096"/>
              <a:gd name="connsiteY307" fmla="*/ 302665 h 1148325"/>
              <a:gd name="connsiteX308" fmla="*/ 38965 w 6111096"/>
              <a:gd name="connsiteY308" fmla="*/ 302665 h 1148325"/>
              <a:gd name="connsiteX309" fmla="*/ 69012 w 6111096"/>
              <a:gd name="connsiteY309" fmla="*/ 311034 h 1148325"/>
              <a:gd name="connsiteX310" fmla="*/ 77381 w 6111096"/>
              <a:gd name="connsiteY310" fmla="*/ 343276 h 1148325"/>
              <a:gd name="connsiteX311" fmla="*/ 68875 w 6111096"/>
              <a:gd name="connsiteY311" fmla="*/ 376753 h 1148325"/>
              <a:gd name="connsiteX312" fmla="*/ 38416 w 6111096"/>
              <a:gd name="connsiteY312" fmla="*/ 385260 h 1148325"/>
              <a:gd name="connsiteX313" fmla="*/ 8369 w 6111096"/>
              <a:gd name="connsiteY313" fmla="*/ 376890 h 1148325"/>
              <a:gd name="connsiteX314" fmla="*/ 0 w 6111096"/>
              <a:gd name="connsiteY314" fmla="*/ 344648 h 1148325"/>
              <a:gd name="connsiteX315" fmla="*/ 8506 w 6111096"/>
              <a:gd name="connsiteY315" fmla="*/ 311171 h 1148325"/>
              <a:gd name="connsiteX316" fmla="*/ 38965 w 6111096"/>
              <a:gd name="connsiteY316" fmla="*/ 302665 h 1148325"/>
              <a:gd name="connsiteX317" fmla="*/ 2886750 w 6111096"/>
              <a:gd name="connsiteY317" fmla="*/ 268638 h 1148325"/>
              <a:gd name="connsiteX318" fmla="*/ 2858211 w 6111096"/>
              <a:gd name="connsiteY318" fmla="*/ 271107 h 1148325"/>
              <a:gd name="connsiteX319" fmla="*/ 2839003 w 6111096"/>
              <a:gd name="connsiteY319" fmla="*/ 278516 h 1148325"/>
              <a:gd name="connsiteX320" fmla="*/ 2828164 w 6111096"/>
              <a:gd name="connsiteY320" fmla="*/ 290453 h 1148325"/>
              <a:gd name="connsiteX321" fmla="*/ 2824734 w 6111096"/>
              <a:gd name="connsiteY321" fmla="*/ 306505 h 1148325"/>
              <a:gd name="connsiteX322" fmla="*/ 2834476 w 6111096"/>
              <a:gd name="connsiteY322" fmla="*/ 330653 h 1148325"/>
              <a:gd name="connsiteX323" fmla="*/ 2861505 w 6111096"/>
              <a:gd name="connsiteY323" fmla="*/ 339434 h 1148325"/>
              <a:gd name="connsiteX324" fmla="*/ 2888259 w 6111096"/>
              <a:gd name="connsiteY324" fmla="*/ 332025 h 1148325"/>
              <a:gd name="connsiteX325" fmla="*/ 2913092 w 6111096"/>
              <a:gd name="connsiteY325" fmla="*/ 310347 h 1148325"/>
              <a:gd name="connsiteX326" fmla="*/ 2913092 w 6111096"/>
              <a:gd name="connsiteY326" fmla="*/ 268638 h 1148325"/>
              <a:gd name="connsiteX327" fmla="*/ 1267499 w 6111096"/>
              <a:gd name="connsiteY327" fmla="*/ 268638 h 1148325"/>
              <a:gd name="connsiteX328" fmla="*/ 1238962 w 6111096"/>
              <a:gd name="connsiteY328" fmla="*/ 271107 h 1148325"/>
              <a:gd name="connsiteX329" fmla="*/ 1219754 w 6111096"/>
              <a:gd name="connsiteY329" fmla="*/ 278516 h 1148325"/>
              <a:gd name="connsiteX330" fmla="*/ 1208915 w 6111096"/>
              <a:gd name="connsiteY330" fmla="*/ 290453 h 1148325"/>
              <a:gd name="connsiteX331" fmla="*/ 1205485 w 6111096"/>
              <a:gd name="connsiteY331" fmla="*/ 306505 h 1148325"/>
              <a:gd name="connsiteX332" fmla="*/ 1215226 w 6111096"/>
              <a:gd name="connsiteY332" fmla="*/ 330653 h 1148325"/>
              <a:gd name="connsiteX333" fmla="*/ 1242254 w 6111096"/>
              <a:gd name="connsiteY333" fmla="*/ 339434 h 1148325"/>
              <a:gd name="connsiteX334" fmla="*/ 1269009 w 6111096"/>
              <a:gd name="connsiteY334" fmla="*/ 332025 h 1148325"/>
              <a:gd name="connsiteX335" fmla="*/ 1293842 w 6111096"/>
              <a:gd name="connsiteY335" fmla="*/ 310347 h 1148325"/>
              <a:gd name="connsiteX336" fmla="*/ 1293842 w 6111096"/>
              <a:gd name="connsiteY336" fmla="*/ 268638 h 1148325"/>
              <a:gd name="connsiteX337" fmla="*/ 638850 w 6111096"/>
              <a:gd name="connsiteY337" fmla="*/ 268638 h 1148325"/>
              <a:gd name="connsiteX338" fmla="*/ 610312 w 6111096"/>
              <a:gd name="connsiteY338" fmla="*/ 271107 h 1148325"/>
              <a:gd name="connsiteX339" fmla="*/ 591104 w 6111096"/>
              <a:gd name="connsiteY339" fmla="*/ 278516 h 1148325"/>
              <a:gd name="connsiteX340" fmla="*/ 580265 w 6111096"/>
              <a:gd name="connsiteY340" fmla="*/ 290453 h 1148325"/>
              <a:gd name="connsiteX341" fmla="*/ 576835 w 6111096"/>
              <a:gd name="connsiteY341" fmla="*/ 306505 h 1148325"/>
              <a:gd name="connsiteX342" fmla="*/ 586576 w 6111096"/>
              <a:gd name="connsiteY342" fmla="*/ 330653 h 1148325"/>
              <a:gd name="connsiteX343" fmla="*/ 613604 w 6111096"/>
              <a:gd name="connsiteY343" fmla="*/ 339434 h 1148325"/>
              <a:gd name="connsiteX344" fmla="*/ 640359 w 6111096"/>
              <a:gd name="connsiteY344" fmla="*/ 332025 h 1148325"/>
              <a:gd name="connsiteX345" fmla="*/ 665192 w 6111096"/>
              <a:gd name="connsiteY345" fmla="*/ 310347 h 1148325"/>
              <a:gd name="connsiteX346" fmla="*/ 665192 w 6111096"/>
              <a:gd name="connsiteY346" fmla="*/ 268638 h 1148325"/>
              <a:gd name="connsiteX347" fmla="*/ 4651423 w 6111096"/>
              <a:gd name="connsiteY347" fmla="*/ 171226 h 1148325"/>
              <a:gd name="connsiteX348" fmla="*/ 4637840 w 6111096"/>
              <a:gd name="connsiteY348" fmla="*/ 173284 h 1148325"/>
              <a:gd name="connsiteX349" fmla="*/ 4624120 w 6111096"/>
              <a:gd name="connsiteY349" fmla="*/ 180007 h 1148325"/>
              <a:gd name="connsiteX350" fmla="*/ 4609714 w 6111096"/>
              <a:gd name="connsiteY350" fmla="*/ 192081 h 1148325"/>
              <a:gd name="connsiteX351" fmla="*/ 4594073 w 6111096"/>
              <a:gd name="connsiteY351" fmla="*/ 210466 h 1148325"/>
              <a:gd name="connsiteX352" fmla="*/ 4594073 w 6111096"/>
              <a:gd name="connsiteY352" fmla="*/ 291140 h 1148325"/>
              <a:gd name="connsiteX353" fmla="*/ 4621788 w 6111096"/>
              <a:gd name="connsiteY353" fmla="*/ 319540 h 1148325"/>
              <a:gd name="connsiteX354" fmla="*/ 4649228 w 6111096"/>
              <a:gd name="connsiteY354" fmla="*/ 329556 h 1148325"/>
              <a:gd name="connsiteX355" fmla="*/ 4672140 w 6111096"/>
              <a:gd name="connsiteY355" fmla="*/ 322696 h 1148325"/>
              <a:gd name="connsiteX356" fmla="*/ 4687644 w 6111096"/>
              <a:gd name="connsiteY356" fmla="*/ 304723 h 1148325"/>
              <a:gd name="connsiteX357" fmla="*/ 4696562 w 6111096"/>
              <a:gd name="connsiteY357" fmla="*/ 279615 h 1148325"/>
              <a:gd name="connsiteX358" fmla="*/ 4699443 w 6111096"/>
              <a:gd name="connsiteY358" fmla="*/ 251626 h 1148325"/>
              <a:gd name="connsiteX359" fmla="*/ 4697111 w 6111096"/>
              <a:gd name="connsiteY359" fmla="*/ 221579 h 1148325"/>
              <a:gd name="connsiteX360" fmla="*/ 4689153 w 6111096"/>
              <a:gd name="connsiteY360" fmla="*/ 195922 h 1148325"/>
              <a:gd name="connsiteX361" fmla="*/ 4674336 w 6111096"/>
              <a:gd name="connsiteY361" fmla="*/ 177949 h 1148325"/>
              <a:gd name="connsiteX362" fmla="*/ 4651423 w 6111096"/>
              <a:gd name="connsiteY362" fmla="*/ 171226 h 1148325"/>
              <a:gd name="connsiteX363" fmla="*/ 1908144 w 6111096"/>
              <a:gd name="connsiteY363" fmla="*/ 166835 h 1148325"/>
              <a:gd name="connsiteX364" fmla="*/ 1881253 w 6111096"/>
              <a:gd name="connsiteY364" fmla="*/ 172460 h 1148325"/>
              <a:gd name="connsiteX365" fmla="*/ 1862319 w 6111096"/>
              <a:gd name="connsiteY365" fmla="*/ 188924 h 1148325"/>
              <a:gd name="connsiteX366" fmla="*/ 1851206 w 6111096"/>
              <a:gd name="connsiteY366" fmla="*/ 214992 h 1148325"/>
              <a:gd name="connsiteX367" fmla="*/ 1847501 w 6111096"/>
              <a:gd name="connsiteY367" fmla="*/ 249704 h 1148325"/>
              <a:gd name="connsiteX368" fmla="*/ 1850520 w 6111096"/>
              <a:gd name="connsiteY368" fmla="*/ 283044 h 1148325"/>
              <a:gd name="connsiteX369" fmla="*/ 1860261 w 6111096"/>
              <a:gd name="connsiteY369" fmla="*/ 309524 h 1148325"/>
              <a:gd name="connsiteX370" fmla="*/ 1878509 w 6111096"/>
              <a:gd name="connsiteY370" fmla="*/ 326948 h 1148325"/>
              <a:gd name="connsiteX371" fmla="*/ 1907046 w 6111096"/>
              <a:gd name="connsiteY371" fmla="*/ 333122 h 1148325"/>
              <a:gd name="connsiteX372" fmla="*/ 1934212 w 6111096"/>
              <a:gd name="connsiteY372" fmla="*/ 327497 h 1148325"/>
              <a:gd name="connsiteX373" fmla="*/ 1953146 w 6111096"/>
              <a:gd name="connsiteY373" fmla="*/ 311170 h 1148325"/>
              <a:gd name="connsiteX374" fmla="*/ 1964122 w 6111096"/>
              <a:gd name="connsiteY374" fmla="*/ 285239 h 1148325"/>
              <a:gd name="connsiteX375" fmla="*/ 1967689 w 6111096"/>
              <a:gd name="connsiteY375" fmla="*/ 250527 h 1148325"/>
              <a:gd name="connsiteX376" fmla="*/ 1964808 w 6111096"/>
              <a:gd name="connsiteY376" fmla="*/ 217187 h 1148325"/>
              <a:gd name="connsiteX377" fmla="*/ 1955067 w 6111096"/>
              <a:gd name="connsiteY377" fmla="*/ 190708 h 1148325"/>
              <a:gd name="connsiteX378" fmla="*/ 1936819 w 6111096"/>
              <a:gd name="connsiteY378" fmla="*/ 173146 h 1148325"/>
              <a:gd name="connsiteX379" fmla="*/ 1908144 w 6111096"/>
              <a:gd name="connsiteY379" fmla="*/ 166835 h 1148325"/>
              <a:gd name="connsiteX380" fmla="*/ 5624461 w 6111096"/>
              <a:gd name="connsiteY380" fmla="*/ 161072 h 1148325"/>
              <a:gd name="connsiteX381" fmla="*/ 5601549 w 6111096"/>
              <a:gd name="connsiteY381" fmla="*/ 166012 h 1148325"/>
              <a:gd name="connsiteX382" fmla="*/ 5585359 w 6111096"/>
              <a:gd name="connsiteY382" fmla="*/ 179320 h 1148325"/>
              <a:gd name="connsiteX383" fmla="*/ 5575481 w 6111096"/>
              <a:gd name="connsiteY383" fmla="*/ 199077 h 1148325"/>
              <a:gd name="connsiteX384" fmla="*/ 5571502 w 6111096"/>
              <a:gd name="connsiteY384" fmla="*/ 223361 h 1148325"/>
              <a:gd name="connsiteX385" fmla="*/ 5674677 w 6111096"/>
              <a:gd name="connsiteY385" fmla="*/ 223361 h 1148325"/>
              <a:gd name="connsiteX386" fmla="*/ 5663015 w 6111096"/>
              <a:gd name="connsiteY386" fmla="*/ 177674 h 1148325"/>
              <a:gd name="connsiteX387" fmla="*/ 5624461 w 6111096"/>
              <a:gd name="connsiteY387" fmla="*/ 161072 h 1148325"/>
              <a:gd name="connsiteX388" fmla="*/ 4348111 w 6111096"/>
              <a:gd name="connsiteY388" fmla="*/ 161072 h 1148325"/>
              <a:gd name="connsiteX389" fmla="*/ 4325199 w 6111096"/>
              <a:gd name="connsiteY389" fmla="*/ 166012 h 1148325"/>
              <a:gd name="connsiteX390" fmla="*/ 4309009 w 6111096"/>
              <a:gd name="connsiteY390" fmla="*/ 179320 h 1148325"/>
              <a:gd name="connsiteX391" fmla="*/ 4299131 w 6111096"/>
              <a:gd name="connsiteY391" fmla="*/ 199077 h 1148325"/>
              <a:gd name="connsiteX392" fmla="*/ 4295152 w 6111096"/>
              <a:gd name="connsiteY392" fmla="*/ 223361 h 1148325"/>
              <a:gd name="connsiteX393" fmla="*/ 4398327 w 6111096"/>
              <a:gd name="connsiteY393" fmla="*/ 223361 h 1148325"/>
              <a:gd name="connsiteX394" fmla="*/ 4386665 w 6111096"/>
              <a:gd name="connsiteY394" fmla="*/ 177674 h 1148325"/>
              <a:gd name="connsiteX395" fmla="*/ 4348111 w 6111096"/>
              <a:gd name="connsiteY395" fmla="*/ 161072 h 1148325"/>
              <a:gd name="connsiteX396" fmla="*/ 4864298 w 6111096"/>
              <a:gd name="connsiteY396" fmla="*/ 116894 h 1148325"/>
              <a:gd name="connsiteX397" fmla="*/ 4881037 w 6111096"/>
              <a:gd name="connsiteY397" fmla="*/ 117717 h 1148325"/>
              <a:gd name="connsiteX398" fmla="*/ 4891601 w 6111096"/>
              <a:gd name="connsiteY398" fmla="*/ 120049 h 1148325"/>
              <a:gd name="connsiteX399" fmla="*/ 4897227 w 6111096"/>
              <a:gd name="connsiteY399" fmla="*/ 123616 h 1148325"/>
              <a:gd name="connsiteX400" fmla="*/ 4898873 w 6111096"/>
              <a:gd name="connsiteY400" fmla="*/ 128418 h 1148325"/>
              <a:gd name="connsiteX401" fmla="*/ 4898873 w 6111096"/>
              <a:gd name="connsiteY401" fmla="*/ 372636 h 1148325"/>
              <a:gd name="connsiteX402" fmla="*/ 4897227 w 6111096"/>
              <a:gd name="connsiteY402" fmla="*/ 377438 h 1148325"/>
              <a:gd name="connsiteX403" fmla="*/ 4891601 w 6111096"/>
              <a:gd name="connsiteY403" fmla="*/ 380868 h 1148325"/>
              <a:gd name="connsiteX404" fmla="*/ 4881037 w 6111096"/>
              <a:gd name="connsiteY404" fmla="*/ 382926 h 1148325"/>
              <a:gd name="connsiteX405" fmla="*/ 4864298 w 6111096"/>
              <a:gd name="connsiteY405" fmla="*/ 383612 h 1148325"/>
              <a:gd name="connsiteX406" fmla="*/ 4847560 w 6111096"/>
              <a:gd name="connsiteY406" fmla="*/ 382926 h 1148325"/>
              <a:gd name="connsiteX407" fmla="*/ 4836995 w 6111096"/>
              <a:gd name="connsiteY407" fmla="*/ 380868 h 1148325"/>
              <a:gd name="connsiteX408" fmla="*/ 4831370 w 6111096"/>
              <a:gd name="connsiteY408" fmla="*/ 377438 h 1148325"/>
              <a:gd name="connsiteX409" fmla="*/ 4829724 w 6111096"/>
              <a:gd name="connsiteY409" fmla="*/ 372636 h 1148325"/>
              <a:gd name="connsiteX410" fmla="*/ 4829724 w 6111096"/>
              <a:gd name="connsiteY410" fmla="*/ 128418 h 1148325"/>
              <a:gd name="connsiteX411" fmla="*/ 4831370 w 6111096"/>
              <a:gd name="connsiteY411" fmla="*/ 123616 h 1148325"/>
              <a:gd name="connsiteX412" fmla="*/ 4836995 w 6111096"/>
              <a:gd name="connsiteY412" fmla="*/ 120049 h 1148325"/>
              <a:gd name="connsiteX413" fmla="*/ 4847560 w 6111096"/>
              <a:gd name="connsiteY413" fmla="*/ 117717 h 1148325"/>
              <a:gd name="connsiteX414" fmla="*/ 4864298 w 6111096"/>
              <a:gd name="connsiteY414" fmla="*/ 116894 h 1148325"/>
              <a:gd name="connsiteX415" fmla="*/ 3787973 w 6111096"/>
              <a:gd name="connsiteY415" fmla="*/ 116894 h 1148325"/>
              <a:gd name="connsiteX416" fmla="*/ 3804712 w 6111096"/>
              <a:gd name="connsiteY416" fmla="*/ 117717 h 1148325"/>
              <a:gd name="connsiteX417" fmla="*/ 3815276 w 6111096"/>
              <a:gd name="connsiteY417" fmla="*/ 120049 h 1148325"/>
              <a:gd name="connsiteX418" fmla="*/ 3820902 w 6111096"/>
              <a:gd name="connsiteY418" fmla="*/ 123616 h 1148325"/>
              <a:gd name="connsiteX419" fmla="*/ 3822548 w 6111096"/>
              <a:gd name="connsiteY419" fmla="*/ 128418 h 1148325"/>
              <a:gd name="connsiteX420" fmla="*/ 3822548 w 6111096"/>
              <a:gd name="connsiteY420" fmla="*/ 372636 h 1148325"/>
              <a:gd name="connsiteX421" fmla="*/ 3820902 w 6111096"/>
              <a:gd name="connsiteY421" fmla="*/ 377438 h 1148325"/>
              <a:gd name="connsiteX422" fmla="*/ 3815276 w 6111096"/>
              <a:gd name="connsiteY422" fmla="*/ 380868 h 1148325"/>
              <a:gd name="connsiteX423" fmla="*/ 3804712 w 6111096"/>
              <a:gd name="connsiteY423" fmla="*/ 382926 h 1148325"/>
              <a:gd name="connsiteX424" fmla="*/ 3787973 w 6111096"/>
              <a:gd name="connsiteY424" fmla="*/ 383612 h 1148325"/>
              <a:gd name="connsiteX425" fmla="*/ 3771235 w 6111096"/>
              <a:gd name="connsiteY425" fmla="*/ 382926 h 1148325"/>
              <a:gd name="connsiteX426" fmla="*/ 3760670 w 6111096"/>
              <a:gd name="connsiteY426" fmla="*/ 380868 h 1148325"/>
              <a:gd name="connsiteX427" fmla="*/ 3755045 w 6111096"/>
              <a:gd name="connsiteY427" fmla="*/ 377438 h 1148325"/>
              <a:gd name="connsiteX428" fmla="*/ 3753399 w 6111096"/>
              <a:gd name="connsiteY428" fmla="*/ 372636 h 1148325"/>
              <a:gd name="connsiteX429" fmla="*/ 3753399 w 6111096"/>
              <a:gd name="connsiteY429" fmla="*/ 128418 h 1148325"/>
              <a:gd name="connsiteX430" fmla="*/ 3755045 w 6111096"/>
              <a:gd name="connsiteY430" fmla="*/ 123616 h 1148325"/>
              <a:gd name="connsiteX431" fmla="*/ 3760670 w 6111096"/>
              <a:gd name="connsiteY431" fmla="*/ 120049 h 1148325"/>
              <a:gd name="connsiteX432" fmla="*/ 3771235 w 6111096"/>
              <a:gd name="connsiteY432" fmla="*/ 117717 h 1148325"/>
              <a:gd name="connsiteX433" fmla="*/ 3787973 w 6111096"/>
              <a:gd name="connsiteY433" fmla="*/ 116894 h 1148325"/>
              <a:gd name="connsiteX434" fmla="*/ 2244924 w 6111096"/>
              <a:gd name="connsiteY434" fmla="*/ 116894 h 1148325"/>
              <a:gd name="connsiteX435" fmla="*/ 2261662 w 6111096"/>
              <a:gd name="connsiteY435" fmla="*/ 117717 h 1148325"/>
              <a:gd name="connsiteX436" fmla="*/ 2272227 w 6111096"/>
              <a:gd name="connsiteY436" fmla="*/ 120049 h 1148325"/>
              <a:gd name="connsiteX437" fmla="*/ 2277852 w 6111096"/>
              <a:gd name="connsiteY437" fmla="*/ 123616 h 1148325"/>
              <a:gd name="connsiteX438" fmla="*/ 2279498 w 6111096"/>
              <a:gd name="connsiteY438" fmla="*/ 128418 h 1148325"/>
              <a:gd name="connsiteX439" fmla="*/ 2279498 w 6111096"/>
              <a:gd name="connsiteY439" fmla="*/ 372636 h 1148325"/>
              <a:gd name="connsiteX440" fmla="*/ 2277852 w 6111096"/>
              <a:gd name="connsiteY440" fmla="*/ 377438 h 1148325"/>
              <a:gd name="connsiteX441" fmla="*/ 2272227 w 6111096"/>
              <a:gd name="connsiteY441" fmla="*/ 380868 h 1148325"/>
              <a:gd name="connsiteX442" fmla="*/ 2261662 w 6111096"/>
              <a:gd name="connsiteY442" fmla="*/ 382926 h 1148325"/>
              <a:gd name="connsiteX443" fmla="*/ 2244924 w 6111096"/>
              <a:gd name="connsiteY443" fmla="*/ 383612 h 1148325"/>
              <a:gd name="connsiteX444" fmla="*/ 2228185 w 6111096"/>
              <a:gd name="connsiteY444" fmla="*/ 382926 h 1148325"/>
              <a:gd name="connsiteX445" fmla="*/ 2217621 w 6111096"/>
              <a:gd name="connsiteY445" fmla="*/ 380868 h 1148325"/>
              <a:gd name="connsiteX446" fmla="*/ 2211995 w 6111096"/>
              <a:gd name="connsiteY446" fmla="*/ 377438 h 1148325"/>
              <a:gd name="connsiteX447" fmla="*/ 2210349 w 6111096"/>
              <a:gd name="connsiteY447" fmla="*/ 372636 h 1148325"/>
              <a:gd name="connsiteX448" fmla="*/ 2210349 w 6111096"/>
              <a:gd name="connsiteY448" fmla="*/ 128418 h 1148325"/>
              <a:gd name="connsiteX449" fmla="*/ 2211995 w 6111096"/>
              <a:gd name="connsiteY449" fmla="*/ 123616 h 1148325"/>
              <a:gd name="connsiteX450" fmla="*/ 2217621 w 6111096"/>
              <a:gd name="connsiteY450" fmla="*/ 120049 h 1148325"/>
              <a:gd name="connsiteX451" fmla="*/ 2228185 w 6111096"/>
              <a:gd name="connsiteY451" fmla="*/ 117717 h 1148325"/>
              <a:gd name="connsiteX452" fmla="*/ 2244924 w 6111096"/>
              <a:gd name="connsiteY452" fmla="*/ 116894 h 1148325"/>
              <a:gd name="connsiteX453" fmla="*/ 4671729 w 6111096"/>
              <a:gd name="connsiteY453" fmla="*/ 112230 h 1148325"/>
              <a:gd name="connsiteX454" fmla="*/ 4717554 w 6111096"/>
              <a:gd name="connsiteY454" fmla="*/ 122794 h 1148325"/>
              <a:gd name="connsiteX455" fmla="*/ 4748424 w 6111096"/>
              <a:gd name="connsiteY455" fmla="*/ 151744 h 1148325"/>
              <a:gd name="connsiteX456" fmla="*/ 4765849 w 6111096"/>
              <a:gd name="connsiteY456" fmla="*/ 194550 h 1148325"/>
              <a:gd name="connsiteX457" fmla="*/ 4771337 w 6111096"/>
              <a:gd name="connsiteY457" fmla="*/ 246687 h 1148325"/>
              <a:gd name="connsiteX458" fmla="*/ 4764339 w 6111096"/>
              <a:gd name="connsiteY458" fmla="*/ 305546 h 1148325"/>
              <a:gd name="connsiteX459" fmla="*/ 4743896 w 6111096"/>
              <a:gd name="connsiteY459" fmla="*/ 350136 h 1148325"/>
              <a:gd name="connsiteX460" fmla="*/ 4710419 w 6111096"/>
              <a:gd name="connsiteY460" fmla="*/ 378400 h 1148325"/>
              <a:gd name="connsiteX461" fmla="*/ 4664594 w 6111096"/>
              <a:gd name="connsiteY461" fmla="*/ 388278 h 1148325"/>
              <a:gd name="connsiteX462" fmla="*/ 4644975 w 6111096"/>
              <a:gd name="connsiteY462" fmla="*/ 386220 h 1148325"/>
              <a:gd name="connsiteX463" fmla="*/ 4627687 w 6111096"/>
              <a:gd name="connsiteY463" fmla="*/ 379909 h 1148325"/>
              <a:gd name="connsiteX464" fmla="*/ 4611086 w 6111096"/>
              <a:gd name="connsiteY464" fmla="*/ 369344 h 1148325"/>
              <a:gd name="connsiteX465" fmla="*/ 4594073 w 6111096"/>
              <a:gd name="connsiteY465" fmla="*/ 354527 h 1148325"/>
              <a:gd name="connsiteX466" fmla="*/ 4594073 w 6111096"/>
              <a:gd name="connsiteY466" fmla="*/ 469775 h 1148325"/>
              <a:gd name="connsiteX467" fmla="*/ 4592427 w 6111096"/>
              <a:gd name="connsiteY467" fmla="*/ 474715 h 1148325"/>
              <a:gd name="connsiteX468" fmla="*/ 4586801 w 6111096"/>
              <a:gd name="connsiteY468" fmla="*/ 478419 h 1148325"/>
              <a:gd name="connsiteX469" fmla="*/ 4576237 w 6111096"/>
              <a:gd name="connsiteY469" fmla="*/ 480751 h 1148325"/>
              <a:gd name="connsiteX470" fmla="*/ 4559498 w 6111096"/>
              <a:gd name="connsiteY470" fmla="*/ 481575 h 1148325"/>
              <a:gd name="connsiteX471" fmla="*/ 4542760 w 6111096"/>
              <a:gd name="connsiteY471" fmla="*/ 480751 h 1148325"/>
              <a:gd name="connsiteX472" fmla="*/ 4532195 w 6111096"/>
              <a:gd name="connsiteY472" fmla="*/ 478419 h 1148325"/>
              <a:gd name="connsiteX473" fmla="*/ 4526570 w 6111096"/>
              <a:gd name="connsiteY473" fmla="*/ 474715 h 1148325"/>
              <a:gd name="connsiteX474" fmla="*/ 4524924 w 6111096"/>
              <a:gd name="connsiteY474" fmla="*/ 469775 h 1148325"/>
              <a:gd name="connsiteX475" fmla="*/ 4524924 w 6111096"/>
              <a:gd name="connsiteY475" fmla="*/ 127871 h 1148325"/>
              <a:gd name="connsiteX476" fmla="*/ 4526296 w 6111096"/>
              <a:gd name="connsiteY476" fmla="*/ 123069 h 1148325"/>
              <a:gd name="connsiteX477" fmla="*/ 4531098 w 6111096"/>
              <a:gd name="connsiteY477" fmla="*/ 119639 h 1148325"/>
              <a:gd name="connsiteX478" fmla="*/ 4540153 w 6111096"/>
              <a:gd name="connsiteY478" fmla="*/ 117581 h 1148325"/>
              <a:gd name="connsiteX479" fmla="*/ 4554285 w 6111096"/>
              <a:gd name="connsiteY479" fmla="*/ 116895 h 1148325"/>
              <a:gd name="connsiteX480" fmla="*/ 4568142 w 6111096"/>
              <a:gd name="connsiteY480" fmla="*/ 117581 h 1148325"/>
              <a:gd name="connsiteX481" fmla="*/ 4577197 w 6111096"/>
              <a:gd name="connsiteY481" fmla="*/ 119639 h 1148325"/>
              <a:gd name="connsiteX482" fmla="*/ 4581999 w 6111096"/>
              <a:gd name="connsiteY482" fmla="*/ 123069 h 1148325"/>
              <a:gd name="connsiteX483" fmla="*/ 4583371 w 6111096"/>
              <a:gd name="connsiteY483" fmla="*/ 127871 h 1148325"/>
              <a:gd name="connsiteX484" fmla="*/ 4583371 w 6111096"/>
              <a:gd name="connsiteY484" fmla="*/ 156683 h 1148325"/>
              <a:gd name="connsiteX485" fmla="*/ 4604363 w 6111096"/>
              <a:gd name="connsiteY485" fmla="*/ 137338 h 1148325"/>
              <a:gd name="connsiteX486" fmla="*/ 4625355 w 6111096"/>
              <a:gd name="connsiteY486" fmla="*/ 123343 h 1148325"/>
              <a:gd name="connsiteX487" fmla="*/ 4647444 w 6111096"/>
              <a:gd name="connsiteY487" fmla="*/ 114974 h 1148325"/>
              <a:gd name="connsiteX488" fmla="*/ 4671729 w 6111096"/>
              <a:gd name="connsiteY488" fmla="*/ 112230 h 1148325"/>
              <a:gd name="connsiteX489" fmla="*/ 2487760 w 6111096"/>
              <a:gd name="connsiteY489" fmla="*/ 112230 h 1148325"/>
              <a:gd name="connsiteX490" fmla="*/ 2529880 w 6111096"/>
              <a:gd name="connsiteY490" fmla="*/ 120462 h 1148325"/>
              <a:gd name="connsiteX491" fmla="*/ 2557595 w 6111096"/>
              <a:gd name="connsiteY491" fmla="*/ 142826 h 1148325"/>
              <a:gd name="connsiteX492" fmla="*/ 2572824 w 6111096"/>
              <a:gd name="connsiteY492" fmla="*/ 175891 h 1148325"/>
              <a:gd name="connsiteX493" fmla="*/ 2577489 w 6111096"/>
              <a:gd name="connsiteY493" fmla="*/ 221442 h 1148325"/>
              <a:gd name="connsiteX494" fmla="*/ 2577489 w 6111096"/>
              <a:gd name="connsiteY494" fmla="*/ 372637 h 1148325"/>
              <a:gd name="connsiteX495" fmla="*/ 2575843 w 6111096"/>
              <a:gd name="connsiteY495" fmla="*/ 377439 h 1148325"/>
              <a:gd name="connsiteX496" fmla="*/ 2570355 w 6111096"/>
              <a:gd name="connsiteY496" fmla="*/ 380869 h 1148325"/>
              <a:gd name="connsiteX497" fmla="*/ 2559790 w 6111096"/>
              <a:gd name="connsiteY497" fmla="*/ 382927 h 1148325"/>
              <a:gd name="connsiteX498" fmla="*/ 2543189 w 6111096"/>
              <a:gd name="connsiteY498" fmla="*/ 383613 h 1148325"/>
              <a:gd name="connsiteX499" fmla="*/ 2526313 w 6111096"/>
              <a:gd name="connsiteY499" fmla="*/ 382927 h 1148325"/>
              <a:gd name="connsiteX500" fmla="*/ 2515749 w 6111096"/>
              <a:gd name="connsiteY500" fmla="*/ 380869 h 1148325"/>
              <a:gd name="connsiteX501" fmla="*/ 2510261 w 6111096"/>
              <a:gd name="connsiteY501" fmla="*/ 377439 h 1148325"/>
              <a:gd name="connsiteX502" fmla="*/ 2508614 w 6111096"/>
              <a:gd name="connsiteY502" fmla="*/ 372637 h 1148325"/>
              <a:gd name="connsiteX503" fmla="*/ 2508614 w 6111096"/>
              <a:gd name="connsiteY503" fmla="*/ 232967 h 1148325"/>
              <a:gd name="connsiteX504" fmla="*/ 2506008 w 6111096"/>
              <a:gd name="connsiteY504" fmla="*/ 204978 h 1148325"/>
              <a:gd name="connsiteX505" fmla="*/ 2498462 w 6111096"/>
              <a:gd name="connsiteY505" fmla="*/ 187553 h 1148325"/>
              <a:gd name="connsiteX506" fmla="*/ 2485702 w 6111096"/>
              <a:gd name="connsiteY506" fmla="*/ 176303 h 1148325"/>
              <a:gd name="connsiteX507" fmla="*/ 2467454 w 6111096"/>
              <a:gd name="connsiteY507" fmla="*/ 172324 h 1148325"/>
              <a:gd name="connsiteX508" fmla="*/ 2440837 w 6111096"/>
              <a:gd name="connsiteY508" fmla="*/ 181928 h 1148325"/>
              <a:gd name="connsiteX509" fmla="*/ 2412848 w 6111096"/>
              <a:gd name="connsiteY509" fmla="*/ 209917 h 1148325"/>
              <a:gd name="connsiteX510" fmla="*/ 2412848 w 6111096"/>
              <a:gd name="connsiteY510" fmla="*/ 372637 h 1148325"/>
              <a:gd name="connsiteX511" fmla="*/ 2411202 w 6111096"/>
              <a:gd name="connsiteY511" fmla="*/ 377439 h 1148325"/>
              <a:gd name="connsiteX512" fmla="*/ 2405576 w 6111096"/>
              <a:gd name="connsiteY512" fmla="*/ 380869 h 1148325"/>
              <a:gd name="connsiteX513" fmla="*/ 2395012 w 6111096"/>
              <a:gd name="connsiteY513" fmla="*/ 382927 h 1148325"/>
              <a:gd name="connsiteX514" fmla="*/ 2378274 w 6111096"/>
              <a:gd name="connsiteY514" fmla="*/ 383613 h 1148325"/>
              <a:gd name="connsiteX515" fmla="*/ 2361535 w 6111096"/>
              <a:gd name="connsiteY515" fmla="*/ 382927 h 1148325"/>
              <a:gd name="connsiteX516" fmla="*/ 2350970 w 6111096"/>
              <a:gd name="connsiteY516" fmla="*/ 380869 h 1148325"/>
              <a:gd name="connsiteX517" fmla="*/ 2345345 w 6111096"/>
              <a:gd name="connsiteY517" fmla="*/ 377439 h 1148325"/>
              <a:gd name="connsiteX518" fmla="*/ 2343699 w 6111096"/>
              <a:gd name="connsiteY518" fmla="*/ 372637 h 1148325"/>
              <a:gd name="connsiteX519" fmla="*/ 2343699 w 6111096"/>
              <a:gd name="connsiteY519" fmla="*/ 127871 h 1148325"/>
              <a:gd name="connsiteX520" fmla="*/ 2345071 w 6111096"/>
              <a:gd name="connsiteY520" fmla="*/ 123069 h 1148325"/>
              <a:gd name="connsiteX521" fmla="*/ 2350010 w 6111096"/>
              <a:gd name="connsiteY521" fmla="*/ 119639 h 1148325"/>
              <a:gd name="connsiteX522" fmla="*/ 2359202 w 6111096"/>
              <a:gd name="connsiteY522" fmla="*/ 117581 h 1148325"/>
              <a:gd name="connsiteX523" fmla="*/ 2373334 w 6111096"/>
              <a:gd name="connsiteY523" fmla="*/ 116895 h 1148325"/>
              <a:gd name="connsiteX524" fmla="*/ 2387877 w 6111096"/>
              <a:gd name="connsiteY524" fmla="*/ 117581 h 1148325"/>
              <a:gd name="connsiteX525" fmla="*/ 2396796 w 6111096"/>
              <a:gd name="connsiteY525" fmla="*/ 119639 h 1148325"/>
              <a:gd name="connsiteX526" fmla="*/ 2401323 w 6111096"/>
              <a:gd name="connsiteY526" fmla="*/ 123069 h 1148325"/>
              <a:gd name="connsiteX527" fmla="*/ 2402695 w 6111096"/>
              <a:gd name="connsiteY527" fmla="*/ 127871 h 1148325"/>
              <a:gd name="connsiteX528" fmla="*/ 2402695 w 6111096"/>
              <a:gd name="connsiteY528" fmla="*/ 156134 h 1148325"/>
              <a:gd name="connsiteX529" fmla="*/ 2443993 w 6111096"/>
              <a:gd name="connsiteY529" fmla="*/ 123206 h 1148325"/>
              <a:gd name="connsiteX530" fmla="*/ 2487760 w 6111096"/>
              <a:gd name="connsiteY530" fmla="*/ 112230 h 1148325"/>
              <a:gd name="connsiteX531" fmla="*/ 5887711 w 6111096"/>
              <a:gd name="connsiteY531" fmla="*/ 112229 h 1148325"/>
              <a:gd name="connsiteX532" fmla="*/ 5910074 w 6111096"/>
              <a:gd name="connsiteY532" fmla="*/ 113875 h 1148325"/>
              <a:gd name="connsiteX533" fmla="*/ 5929694 w 6111096"/>
              <a:gd name="connsiteY533" fmla="*/ 117991 h 1148325"/>
              <a:gd name="connsiteX534" fmla="*/ 5944512 w 6111096"/>
              <a:gd name="connsiteY534" fmla="*/ 123342 h 1148325"/>
              <a:gd name="connsiteX535" fmla="*/ 5953156 w 6111096"/>
              <a:gd name="connsiteY535" fmla="*/ 128281 h 1148325"/>
              <a:gd name="connsiteX536" fmla="*/ 5956860 w 6111096"/>
              <a:gd name="connsiteY536" fmla="*/ 132397 h 1148325"/>
              <a:gd name="connsiteX537" fmla="*/ 5958506 w 6111096"/>
              <a:gd name="connsiteY537" fmla="*/ 137337 h 1148325"/>
              <a:gd name="connsiteX538" fmla="*/ 5959467 w 6111096"/>
              <a:gd name="connsiteY538" fmla="*/ 144471 h 1148325"/>
              <a:gd name="connsiteX539" fmla="*/ 5959878 w 6111096"/>
              <a:gd name="connsiteY539" fmla="*/ 155035 h 1148325"/>
              <a:gd name="connsiteX540" fmla="*/ 5959467 w 6111096"/>
              <a:gd name="connsiteY540" fmla="*/ 167109 h 1148325"/>
              <a:gd name="connsiteX541" fmla="*/ 5958095 w 6111096"/>
              <a:gd name="connsiteY541" fmla="*/ 174518 h 1148325"/>
              <a:gd name="connsiteX542" fmla="*/ 5955488 w 6111096"/>
              <a:gd name="connsiteY542" fmla="*/ 178222 h 1148325"/>
              <a:gd name="connsiteX543" fmla="*/ 5951646 w 6111096"/>
              <a:gd name="connsiteY543" fmla="*/ 179183 h 1148325"/>
              <a:gd name="connsiteX544" fmla="*/ 5943963 w 6111096"/>
              <a:gd name="connsiteY544" fmla="*/ 176302 h 1148325"/>
              <a:gd name="connsiteX545" fmla="*/ 5930929 w 6111096"/>
              <a:gd name="connsiteY545" fmla="*/ 170128 h 1148325"/>
              <a:gd name="connsiteX546" fmla="*/ 5912818 w 6111096"/>
              <a:gd name="connsiteY546" fmla="*/ 163954 h 1148325"/>
              <a:gd name="connsiteX547" fmla="*/ 5889357 w 6111096"/>
              <a:gd name="connsiteY547" fmla="*/ 161072 h 1148325"/>
              <a:gd name="connsiteX548" fmla="*/ 5873168 w 6111096"/>
              <a:gd name="connsiteY548" fmla="*/ 162993 h 1148325"/>
              <a:gd name="connsiteX549" fmla="*/ 5861917 w 6111096"/>
              <a:gd name="connsiteY549" fmla="*/ 168481 h 1148325"/>
              <a:gd name="connsiteX550" fmla="*/ 5855332 w 6111096"/>
              <a:gd name="connsiteY550" fmla="*/ 176851 h 1148325"/>
              <a:gd name="connsiteX551" fmla="*/ 5853136 w 6111096"/>
              <a:gd name="connsiteY551" fmla="*/ 187141 h 1148325"/>
              <a:gd name="connsiteX552" fmla="*/ 5858350 w 6111096"/>
              <a:gd name="connsiteY552" fmla="*/ 201409 h 1148325"/>
              <a:gd name="connsiteX553" fmla="*/ 5872070 w 6111096"/>
              <a:gd name="connsiteY553" fmla="*/ 211562 h 1148325"/>
              <a:gd name="connsiteX554" fmla="*/ 5891415 w 6111096"/>
              <a:gd name="connsiteY554" fmla="*/ 219794 h 1148325"/>
              <a:gd name="connsiteX555" fmla="*/ 5913368 w 6111096"/>
              <a:gd name="connsiteY555" fmla="*/ 228164 h 1148325"/>
              <a:gd name="connsiteX556" fmla="*/ 5935320 w 6111096"/>
              <a:gd name="connsiteY556" fmla="*/ 238728 h 1148325"/>
              <a:gd name="connsiteX557" fmla="*/ 5954665 w 6111096"/>
              <a:gd name="connsiteY557" fmla="*/ 253546 h 1148325"/>
              <a:gd name="connsiteX558" fmla="*/ 5968385 w 6111096"/>
              <a:gd name="connsiteY558" fmla="*/ 274537 h 1148325"/>
              <a:gd name="connsiteX559" fmla="*/ 5973598 w 6111096"/>
              <a:gd name="connsiteY559" fmla="*/ 303487 h 1148325"/>
              <a:gd name="connsiteX560" fmla="*/ 5965778 w 6111096"/>
              <a:gd name="connsiteY560" fmla="*/ 340257 h 1148325"/>
              <a:gd name="connsiteX561" fmla="*/ 5943688 w 6111096"/>
              <a:gd name="connsiteY561" fmla="*/ 366874 h 1148325"/>
              <a:gd name="connsiteX562" fmla="*/ 5909938 w 6111096"/>
              <a:gd name="connsiteY562" fmla="*/ 382926 h 1148325"/>
              <a:gd name="connsiteX563" fmla="*/ 5867680 w 6111096"/>
              <a:gd name="connsiteY563" fmla="*/ 388277 h 1148325"/>
              <a:gd name="connsiteX564" fmla="*/ 5841474 w 6111096"/>
              <a:gd name="connsiteY564" fmla="*/ 386219 h 1148325"/>
              <a:gd name="connsiteX565" fmla="*/ 5819110 w 6111096"/>
              <a:gd name="connsiteY565" fmla="*/ 381005 h 1148325"/>
              <a:gd name="connsiteX566" fmla="*/ 5802646 w 6111096"/>
              <a:gd name="connsiteY566" fmla="*/ 374557 h 1148325"/>
              <a:gd name="connsiteX567" fmla="*/ 5793042 w 6111096"/>
              <a:gd name="connsiteY567" fmla="*/ 368383 h 1148325"/>
              <a:gd name="connsiteX568" fmla="*/ 5788377 w 6111096"/>
              <a:gd name="connsiteY568" fmla="*/ 359328 h 1148325"/>
              <a:gd name="connsiteX569" fmla="*/ 5786731 w 6111096"/>
              <a:gd name="connsiteY569" fmla="*/ 341080 h 1148325"/>
              <a:gd name="connsiteX570" fmla="*/ 5787280 w 6111096"/>
              <a:gd name="connsiteY570" fmla="*/ 328320 h 1148325"/>
              <a:gd name="connsiteX571" fmla="*/ 5788926 w 6111096"/>
              <a:gd name="connsiteY571" fmla="*/ 320637 h 1148325"/>
              <a:gd name="connsiteX572" fmla="*/ 5791670 w 6111096"/>
              <a:gd name="connsiteY572" fmla="*/ 316795 h 1148325"/>
              <a:gd name="connsiteX573" fmla="*/ 5795786 w 6111096"/>
              <a:gd name="connsiteY573" fmla="*/ 315835 h 1148325"/>
              <a:gd name="connsiteX574" fmla="*/ 5804704 w 6111096"/>
              <a:gd name="connsiteY574" fmla="*/ 319265 h 1148325"/>
              <a:gd name="connsiteX575" fmla="*/ 5819385 w 6111096"/>
              <a:gd name="connsiteY575" fmla="*/ 326811 h 1148325"/>
              <a:gd name="connsiteX576" fmla="*/ 5839828 w 6111096"/>
              <a:gd name="connsiteY576" fmla="*/ 334494 h 1148325"/>
              <a:gd name="connsiteX577" fmla="*/ 5866308 w 6111096"/>
              <a:gd name="connsiteY577" fmla="*/ 338062 h 1148325"/>
              <a:gd name="connsiteX578" fmla="*/ 5882909 w 6111096"/>
              <a:gd name="connsiteY578" fmla="*/ 336141 h 1148325"/>
              <a:gd name="connsiteX579" fmla="*/ 5895531 w 6111096"/>
              <a:gd name="connsiteY579" fmla="*/ 330653 h 1148325"/>
              <a:gd name="connsiteX580" fmla="*/ 5903626 w 6111096"/>
              <a:gd name="connsiteY580" fmla="*/ 321598 h 1148325"/>
              <a:gd name="connsiteX581" fmla="*/ 5906370 w 6111096"/>
              <a:gd name="connsiteY581" fmla="*/ 308975 h 1148325"/>
              <a:gd name="connsiteX582" fmla="*/ 5901294 w 6111096"/>
              <a:gd name="connsiteY582" fmla="*/ 294843 h 1148325"/>
              <a:gd name="connsiteX583" fmla="*/ 5887848 w 6111096"/>
              <a:gd name="connsiteY583" fmla="*/ 284553 h 1148325"/>
              <a:gd name="connsiteX584" fmla="*/ 5868914 w 6111096"/>
              <a:gd name="connsiteY584" fmla="*/ 276321 h 1148325"/>
              <a:gd name="connsiteX585" fmla="*/ 5847237 w 6111096"/>
              <a:gd name="connsiteY585" fmla="*/ 267815 h 1148325"/>
              <a:gd name="connsiteX586" fmla="*/ 5825559 w 6111096"/>
              <a:gd name="connsiteY586" fmla="*/ 257113 h 1148325"/>
              <a:gd name="connsiteX587" fmla="*/ 5806625 w 6111096"/>
              <a:gd name="connsiteY587" fmla="*/ 242295 h 1148325"/>
              <a:gd name="connsiteX588" fmla="*/ 5793180 w 6111096"/>
              <a:gd name="connsiteY588" fmla="*/ 221166 h 1148325"/>
              <a:gd name="connsiteX589" fmla="*/ 5788103 w 6111096"/>
              <a:gd name="connsiteY589" fmla="*/ 191531 h 1148325"/>
              <a:gd name="connsiteX590" fmla="*/ 5794963 w 6111096"/>
              <a:gd name="connsiteY590" fmla="*/ 159289 h 1148325"/>
              <a:gd name="connsiteX591" fmla="*/ 5814720 w 6111096"/>
              <a:gd name="connsiteY591" fmla="*/ 134181 h 1148325"/>
              <a:gd name="connsiteX592" fmla="*/ 5846139 w 6111096"/>
              <a:gd name="connsiteY592" fmla="*/ 117991 h 1148325"/>
              <a:gd name="connsiteX593" fmla="*/ 5887711 w 6111096"/>
              <a:gd name="connsiteY593" fmla="*/ 112229 h 1148325"/>
              <a:gd name="connsiteX594" fmla="*/ 5626108 w 6111096"/>
              <a:gd name="connsiteY594" fmla="*/ 112229 h 1148325"/>
              <a:gd name="connsiteX595" fmla="*/ 5678656 w 6111096"/>
              <a:gd name="connsiteY595" fmla="*/ 121284 h 1148325"/>
              <a:gd name="connsiteX596" fmla="*/ 5714465 w 6111096"/>
              <a:gd name="connsiteY596" fmla="*/ 146392 h 1148325"/>
              <a:gd name="connsiteX597" fmla="*/ 5735045 w 6111096"/>
              <a:gd name="connsiteY597" fmla="*/ 184396 h 1148325"/>
              <a:gd name="connsiteX598" fmla="*/ 5741631 w 6111096"/>
              <a:gd name="connsiteY598" fmla="*/ 232143 h 1148325"/>
              <a:gd name="connsiteX599" fmla="*/ 5741631 w 6111096"/>
              <a:gd name="connsiteY599" fmla="*/ 243118 h 1148325"/>
              <a:gd name="connsiteX600" fmla="*/ 5736006 w 6111096"/>
              <a:gd name="connsiteY600" fmla="*/ 261778 h 1148325"/>
              <a:gd name="connsiteX601" fmla="*/ 5720502 w 6111096"/>
              <a:gd name="connsiteY601" fmla="*/ 267815 h 1148325"/>
              <a:gd name="connsiteX602" fmla="*/ 5571502 w 6111096"/>
              <a:gd name="connsiteY602" fmla="*/ 267815 h 1148325"/>
              <a:gd name="connsiteX603" fmla="*/ 5575206 w 6111096"/>
              <a:gd name="connsiteY603" fmla="*/ 296215 h 1148325"/>
              <a:gd name="connsiteX604" fmla="*/ 5587005 w 6111096"/>
              <a:gd name="connsiteY604" fmla="*/ 317893 h 1148325"/>
              <a:gd name="connsiteX605" fmla="*/ 5607860 w 6111096"/>
              <a:gd name="connsiteY605" fmla="*/ 331476 h 1148325"/>
              <a:gd name="connsiteX606" fmla="*/ 5638456 w 6111096"/>
              <a:gd name="connsiteY606" fmla="*/ 336141 h 1148325"/>
              <a:gd name="connsiteX607" fmla="*/ 5670286 w 6111096"/>
              <a:gd name="connsiteY607" fmla="*/ 333534 h 1148325"/>
              <a:gd name="connsiteX608" fmla="*/ 5694022 w 6111096"/>
              <a:gd name="connsiteY608" fmla="*/ 327771 h 1148325"/>
              <a:gd name="connsiteX609" fmla="*/ 5710624 w 6111096"/>
              <a:gd name="connsiteY609" fmla="*/ 322009 h 1148325"/>
              <a:gd name="connsiteX610" fmla="*/ 5721325 w 6111096"/>
              <a:gd name="connsiteY610" fmla="*/ 319402 h 1148325"/>
              <a:gd name="connsiteX611" fmla="*/ 5725441 w 6111096"/>
              <a:gd name="connsiteY611" fmla="*/ 320363 h 1148325"/>
              <a:gd name="connsiteX612" fmla="*/ 5728185 w 6111096"/>
              <a:gd name="connsiteY612" fmla="*/ 323793 h 1148325"/>
              <a:gd name="connsiteX613" fmla="*/ 5729694 w 6111096"/>
              <a:gd name="connsiteY613" fmla="*/ 330790 h 1148325"/>
              <a:gd name="connsiteX614" fmla="*/ 5730106 w 6111096"/>
              <a:gd name="connsiteY614" fmla="*/ 342178 h 1148325"/>
              <a:gd name="connsiteX615" fmla="*/ 5729832 w 6111096"/>
              <a:gd name="connsiteY615" fmla="*/ 352468 h 1148325"/>
              <a:gd name="connsiteX616" fmla="*/ 5729008 w 6111096"/>
              <a:gd name="connsiteY616" fmla="*/ 359739 h 1148325"/>
              <a:gd name="connsiteX617" fmla="*/ 5727362 w 6111096"/>
              <a:gd name="connsiteY617" fmla="*/ 364816 h 1148325"/>
              <a:gd name="connsiteX618" fmla="*/ 5724481 w 6111096"/>
              <a:gd name="connsiteY618" fmla="*/ 368795 h 1148325"/>
              <a:gd name="connsiteX619" fmla="*/ 5714740 w 6111096"/>
              <a:gd name="connsiteY619" fmla="*/ 374008 h 1148325"/>
              <a:gd name="connsiteX620" fmla="*/ 5694434 w 6111096"/>
              <a:gd name="connsiteY620" fmla="*/ 380457 h 1148325"/>
              <a:gd name="connsiteX621" fmla="*/ 5666170 w 6111096"/>
              <a:gd name="connsiteY621" fmla="*/ 385945 h 1148325"/>
              <a:gd name="connsiteX622" fmla="*/ 5632145 w 6111096"/>
              <a:gd name="connsiteY622" fmla="*/ 388277 h 1148325"/>
              <a:gd name="connsiteX623" fmla="*/ 5574932 w 6111096"/>
              <a:gd name="connsiteY623" fmla="*/ 380045 h 1148325"/>
              <a:gd name="connsiteX624" fmla="*/ 5533909 w 6111096"/>
              <a:gd name="connsiteY624" fmla="*/ 355074 h 1148325"/>
              <a:gd name="connsiteX625" fmla="*/ 5509350 w 6111096"/>
              <a:gd name="connsiteY625" fmla="*/ 312817 h 1148325"/>
              <a:gd name="connsiteX626" fmla="*/ 5501255 w 6111096"/>
              <a:gd name="connsiteY626" fmla="*/ 252997 h 1148325"/>
              <a:gd name="connsiteX627" fmla="*/ 5509761 w 6111096"/>
              <a:gd name="connsiteY627" fmla="*/ 194138 h 1148325"/>
              <a:gd name="connsiteX628" fmla="*/ 5534458 w 6111096"/>
              <a:gd name="connsiteY628" fmla="*/ 149685 h 1148325"/>
              <a:gd name="connsiteX629" fmla="*/ 5573834 w 6111096"/>
              <a:gd name="connsiteY629" fmla="*/ 121833 h 1148325"/>
              <a:gd name="connsiteX630" fmla="*/ 5626108 w 6111096"/>
              <a:gd name="connsiteY630" fmla="*/ 112229 h 1148325"/>
              <a:gd name="connsiteX631" fmla="*/ 5049510 w 6111096"/>
              <a:gd name="connsiteY631" fmla="*/ 112229 h 1148325"/>
              <a:gd name="connsiteX632" fmla="*/ 5071874 w 6111096"/>
              <a:gd name="connsiteY632" fmla="*/ 113875 h 1148325"/>
              <a:gd name="connsiteX633" fmla="*/ 5091494 w 6111096"/>
              <a:gd name="connsiteY633" fmla="*/ 117991 h 1148325"/>
              <a:gd name="connsiteX634" fmla="*/ 5106312 w 6111096"/>
              <a:gd name="connsiteY634" fmla="*/ 123342 h 1148325"/>
              <a:gd name="connsiteX635" fmla="*/ 5114955 w 6111096"/>
              <a:gd name="connsiteY635" fmla="*/ 128281 h 1148325"/>
              <a:gd name="connsiteX636" fmla="*/ 5118660 w 6111096"/>
              <a:gd name="connsiteY636" fmla="*/ 132397 h 1148325"/>
              <a:gd name="connsiteX637" fmla="*/ 5120306 w 6111096"/>
              <a:gd name="connsiteY637" fmla="*/ 137337 h 1148325"/>
              <a:gd name="connsiteX638" fmla="*/ 5121266 w 6111096"/>
              <a:gd name="connsiteY638" fmla="*/ 144471 h 1148325"/>
              <a:gd name="connsiteX639" fmla="*/ 5121678 w 6111096"/>
              <a:gd name="connsiteY639" fmla="*/ 155035 h 1148325"/>
              <a:gd name="connsiteX640" fmla="*/ 5121266 w 6111096"/>
              <a:gd name="connsiteY640" fmla="*/ 167109 h 1148325"/>
              <a:gd name="connsiteX641" fmla="*/ 5119894 w 6111096"/>
              <a:gd name="connsiteY641" fmla="*/ 174518 h 1148325"/>
              <a:gd name="connsiteX642" fmla="*/ 5117288 w 6111096"/>
              <a:gd name="connsiteY642" fmla="*/ 178222 h 1148325"/>
              <a:gd name="connsiteX643" fmla="*/ 5113446 w 6111096"/>
              <a:gd name="connsiteY643" fmla="*/ 179183 h 1148325"/>
              <a:gd name="connsiteX644" fmla="*/ 5105763 w 6111096"/>
              <a:gd name="connsiteY644" fmla="*/ 176302 h 1148325"/>
              <a:gd name="connsiteX645" fmla="*/ 5092729 w 6111096"/>
              <a:gd name="connsiteY645" fmla="*/ 170128 h 1148325"/>
              <a:gd name="connsiteX646" fmla="*/ 5074618 w 6111096"/>
              <a:gd name="connsiteY646" fmla="*/ 163954 h 1148325"/>
              <a:gd name="connsiteX647" fmla="*/ 5051157 w 6111096"/>
              <a:gd name="connsiteY647" fmla="*/ 161072 h 1148325"/>
              <a:gd name="connsiteX648" fmla="*/ 5034967 w 6111096"/>
              <a:gd name="connsiteY648" fmla="*/ 162993 h 1148325"/>
              <a:gd name="connsiteX649" fmla="*/ 5023717 w 6111096"/>
              <a:gd name="connsiteY649" fmla="*/ 168481 h 1148325"/>
              <a:gd name="connsiteX650" fmla="*/ 5017131 w 6111096"/>
              <a:gd name="connsiteY650" fmla="*/ 176851 h 1148325"/>
              <a:gd name="connsiteX651" fmla="*/ 5014936 w 6111096"/>
              <a:gd name="connsiteY651" fmla="*/ 187141 h 1148325"/>
              <a:gd name="connsiteX652" fmla="*/ 5020149 w 6111096"/>
              <a:gd name="connsiteY652" fmla="*/ 201409 h 1148325"/>
              <a:gd name="connsiteX653" fmla="*/ 5033869 w 6111096"/>
              <a:gd name="connsiteY653" fmla="*/ 211562 h 1148325"/>
              <a:gd name="connsiteX654" fmla="*/ 5053215 w 6111096"/>
              <a:gd name="connsiteY654" fmla="*/ 219794 h 1148325"/>
              <a:gd name="connsiteX655" fmla="*/ 5075167 w 6111096"/>
              <a:gd name="connsiteY655" fmla="*/ 228164 h 1148325"/>
              <a:gd name="connsiteX656" fmla="*/ 5097119 w 6111096"/>
              <a:gd name="connsiteY656" fmla="*/ 238728 h 1148325"/>
              <a:gd name="connsiteX657" fmla="*/ 5116464 w 6111096"/>
              <a:gd name="connsiteY657" fmla="*/ 253546 h 1148325"/>
              <a:gd name="connsiteX658" fmla="*/ 5130185 w 6111096"/>
              <a:gd name="connsiteY658" fmla="*/ 274537 h 1148325"/>
              <a:gd name="connsiteX659" fmla="*/ 5135398 w 6111096"/>
              <a:gd name="connsiteY659" fmla="*/ 303487 h 1148325"/>
              <a:gd name="connsiteX660" fmla="*/ 5127578 w 6111096"/>
              <a:gd name="connsiteY660" fmla="*/ 340257 h 1148325"/>
              <a:gd name="connsiteX661" fmla="*/ 5105488 w 6111096"/>
              <a:gd name="connsiteY661" fmla="*/ 366874 h 1148325"/>
              <a:gd name="connsiteX662" fmla="*/ 5071737 w 6111096"/>
              <a:gd name="connsiteY662" fmla="*/ 382926 h 1148325"/>
              <a:gd name="connsiteX663" fmla="*/ 5029479 w 6111096"/>
              <a:gd name="connsiteY663" fmla="*/ 388277 h 1148325"/>
              <a:gd name="connsiteX664" fmla="*/ 5003274 w 6111096"/>
              <a:gd name="connsiteY664" fmla="*/ 386219 h 1148325"/>
              <a:gd name="connsiteX665" fmla="*/ 4980910 w 6111096"/>
              <a:gd name="connsiteY665" fmla="*/ 381005 h 1148325"/>
              <a:gd name="connsiteX666" fmla="*/ 4964446 w 6111096"/>
              <a:gd name="connsiteY666" fmla="*/ 374557 h 1148325"/>
              <a:gd name="connsiteX667" fmla="*/ 4954842 w 6111096"/>
              <a:gd name="connsiteY667" fmla="*/ 368383 h 1148325"/>
              <a:gd name="connsiteX668" fmla="*/ 4950177 w 6111096"/>
              <a:gd name="connsiteY668" fmla="*/ 359328 h 1148325"/>
              <a:gd name="connsiteX669" fmla="*/ 4948530 w 6111096"/>
              <a:gd name="connsiteY669" fmla="*/ 341080 h 1148325"/>
              <a:gd name="connsiteX670" fmla="*/ 4949079 w 6111096"/>
              <a:gd name="connsiteY670" fmla="*/ 328320 h 1148325"/>
              <a:gd name="connsiteX671" fmla="*/ 4950726 w 6111096"/>
              <a:gd name="connsiteY671" fmla="*/ 320637 h 1148325"/>
              <a:gd name="connsiteX672" fmla="*/ 4953470 w 6111096"/>
              <a:gd name="connsiteY672" fmla="*/ 316795 h 1148325"/>
              <a:gd name="connsiteX673" fmla="*/ 4957586 w 6111096"/>
              <a:gd name="connsiteY673" fmla="*/ 315835 h 1148325"/>
              <a:gd name="connsiteX674" fmla="*/ 4966504 w 6111096"/>
              <a:gd name="connsiteY674" fmla="*/ 319265 h 1148325"/>
              <a:gd name="connsiteX675" fmla="*/ 4981184 w 6111096"/>
              <a:gd name="connsiteY675" fmla="*/ 326811 h 1148325"/>
              <a:gd name="connsiteX676" fmla="*/ 5001627 w 6111096"/>
              <a:gd name="connsiteY676" fmla="*/ 334494 h 1148325"/>
              <a:gd name="connsiteX677" fmla="*/ 5028107 w 6111096"/>
              <a:gd name="connsiteY677" fmla="*/ 338062 h 1148325"/>
              <a:gd name="connsiteX678" fmla="*/ 5044708 w 6111096"/>
              <a:gd name="connsiteY678" fmla="*/ 336141 h 1148325"/>
              <a:gd name="connsiteX679" fmla="*/ 5057331 w 6111096"/>
              <a:gd name="connsiteY679" fmla="*/ 330653 h 1148325"/>
              <a:gd name="connsiteX680" fmla="*/ 5065426 w 6111096"/>
              <a:gd name="connsiteY680" fmla="*/ 321598 h 1148325"/>
              <a:gd name="connsiteX681" fmla="*/ 5068170 w 6111096"/>
              <a:gd name="connsiteY681" fmla="*/ 308975 h 1148325"/>
              <a:gd name="connsiteX682" fmla="*/ 5063093 w 6111096"/>
              <a:gd name="connsiteY682" fmla="*/ 294843 h 1148325"/>
              <a:gd name="connsiteX683" fmla="*/ 5049648 w 6111096"/>
              <a:gd name="connsiteY683" fmla="*/ 284553 h 1148325"/>
              <a:gd name="connsiteX684" fmla="*/ 5030714 w 6111096"/>
              <a:gd name="connsiteY684" fmla="*/ 276321 h 1148325"/>
              <a:gd name="connsiteX685" fmla="*/ 5009036 w 6111096"/>
              <a:gd name="connsiteY685" fmla="*/ 267815 h 1148325"/>
              <a:gd name="connsiteX686" fmla="*/ 4987358 w 6111096"/>
              <a:gd name="connsiteY686" fmla="*/ 257113 h 1148325"/>
              <a:gd name="connsiteX687" fmla="*/ 4968425 w 6111096"/>
              <a:gd name="connsiteY687" fmla="*/ 242295 h 1148325"/>
              <a:gd name="connsiteX688" fmla="*/ 4954979 w 6111096"/>
              <a:gd name="connsiteY688" fmla="*/ 221166 h 1148325"/>
              <a:gd name="connsiteX689" fmla="*/ 4949903 w 6111096"/>
              <a:gd name="connsiteY689" fmla="*/ 191531 h 1148325"/>
              <a:gd name="connsiteX690" fmla="*/ 4956763 w 6111096"/>
              <a:gd name="connsiteY690" fmla="*/ 159289 h 1148325"/>
              <a:gd name="connsiteX691" fmla="*/ 4976519 w 6111096"/>
              <a:gd name="connsiteY691" fmla="*/ 134181 h 1148325"/>
              <a:gd name="connsiteX692" fmla="*/ 5007938 w 6111096"/>
              <a:gd name="connsiteY692" fmla="*/ 117991 h 1148325"/>
              <a:gd name="connsiteX693" fmla="*/ 5049510 w 6111096"/>
              <a:gd name="connsiteY693" fmla="*/ 112229 h 1148325"/>
              <a:gd name="connsiteX694" fmla="*/ 4349758 w 6111096"/>
              <a:gd name="connsiteY694" fmla="*/ 112229 h 1148325"/>
              <a:gd name="connsiteX695" fmla="*/ 4402306 w 6111096"/>
              <a:gd name="connsiteY695" fmla="*/ 121284 h 1148325"/>
              <a:gd name="connsiteX696" fmla="*/ 4438115 w 6111096"/>
              <a:gd name="connsiteY696" fmla="*/ 146392 h 1148325"/>
              <a:gd name="connsiteX697" fmla="*/ 4458695 w 6111096"/>
              <a:gd name="connsiteY697" fmla="*/ 184396 h 1148325"/>
              <a:gd name="connsiteX698" fmla="*/ 4465281 w 6111096"/>
              <a:gd name="connsiteY698" fmla="*/ 232143 h 1148325"/>
              <a:gd name="connsiteX699" fmla="*/ 4465281 w 6111096"/>
              <a:gd name="connsiteY699" fmla="*/ 243118 h 1148325"/>
              <a:gd name="connsiteX700" fmla="*/ 4459656 w 6111096"/>
              <a:gd name="connsiteY700" fmla="*/ 261778 h 1148325"/>
              <a:gd name="connsiteX701" fmla="*/ 4444152 w 6111096"/>
              <a:gd name="connsiteY701" fmla="*/ 267815 h 1148325"/>
              <a:gd name="connsiteX702" fmla="*/ 4295152 w 6111096"/>
              <a:gd name="connsiteY702" fmla="*/ 267815 h 1148325"/>
              <a:gd name="connsiteX703" fmla="*/ 4298856 w 6111096"/>
              <a:gd name="connsiteY703" fmla="*/ 296215 h 1148325"/>
              <a:gd name="connsiteX704" fmla="*/ 4310655 w 6111096"/>
              <a:gd name="connsiteY704" fmla="*/ 317893 h 1148325"/>
              <a:gd name="connsiteX705" fmla="*/ 4331510 w 6111096"/>
              <a:gd name="connsiteY705" fmla="*/ 331476 h 1148325"/>
              <a:gd name="connsiteX706" fmla="*/ 4362106 w 6111096"/>
              <a:gd name="connsiteY706" fmla="*/ 336141 h 1148325"/>
              <a:gd name="connsiteX707" fmla="*/ 4393936 w 6111096"/>
              <a:gd name="connsiteY707" fmla="*/ 333534 h 1148325"/>
              <a:gd name="connsiteX708" fmla="*/ 4417672 w 6111096"/>
              <a:gd name="connsiteY708" fmla="*/ 327771 h 1148325"/>
              <a:gd name="connsiteX709" fmla="*/ 4434274 w 6111096"/>
              <a:gd name="connsiteY709" fmla="*/ 322009 h 1148325"/>
              <a:gd name="connsiteX710" fmla="*/ 4444975 w 6111096"/>
              <a:gd name="connsiteY710" fmla="*/ 319402 h 1148325"/>
              <a:gd name="connsiteX711" fmla="*/ 4449091 w 6111096"/>
              <a:gd name="connsiteY711" fmla="*/ 320363 h 1148325"/>
              <a:gd name="connsiteX712" fmla="*/ 4451835 w 6111096"/>
              <a:gd name="connsiteY712" fmla="*/ 323793 h 1148325"/>
              <a:gd name="connsiteX713" fmla="*/ 4453344 w 6111096"/>
              <a:gd name="connsiteY713" fmla="*/ 330790 h 1148325"/>
              <a:gd name="connsiteX714" fmla="*/ 4453756 w 6111096"/>
              <a:gd name="connsiteY714" fmla="*/ 342178 h 1148325"/>
              <a:gd name="connsiteX715" fmla="*/ 4453482 w 6111096"/>
              <a:gd name="connsiteY715" fmla="*/ 352468 h 1148325"/>
              <a:gd name="connsiteX716" fmla="*/ 4452658 w 6111096"/>
              <a:gd name="connsiteY716" fmla="*/ 359739 h 1148325"/>
              <a:gd name="connsiteX717" fmla="*/ 4451012 w 6111096"/>
              <a:gd name="connsiteY717" fmla="*/ 364816 h 1148325"/>
              <a:gd name="connsiteX718" fmla="*/ 4448131 w 6111096"/>
              <a:gd name="connsiteY718" fmla="*/ 368795 h 1148325"/>
              <a:gd name="connsiteX719" fmla="*/ 4438390 w 6111096"/>
              <a:gd name="connsiteY719" fmla="*/ 374008 h 1148325"/>
              <a:gd name="connsiteX720" fmla="*/ 4418084 w 6111096"/>
              <a:gd name="connsiteY720" fmla="*/ 380457 h 1148325"/>
              <a:gd name="connsiteX721" fmla="*/ 4389820 w 6111096"/>
              <a:gd name="connsiteY721" fmla="*/ 385945 h 1148325"/>
              <a:gd name="connsiteX722" fmla="*/ 4355795 w 6111096"/>
              <a:gd name="connsiteY722" fmla="*/ 388277 h 1148325"/>
              <a:gd name="connsiteX723" fmla="*/ 4298582 w 6111096"/>
              <a:gd name="connsiteY723" fmla="*/ 380045 h 1148325"/>
              <a:gd name="connsiteX724" fmla="*/ 4257559 w 6111096"/>
              <a:gd name="connsiteY724" fmla="*/ 355074 h 1148325"/>
              <a:gd name="connsiteX725" fmla="*/ 4233000 w 6111096"/>
              <a:gd name="connsiteY725" fmla="*/ 312817 h 1148325"/>
              <a:gd name="connsiteX726" fmla="*/ 4224905 w 6111096"/>
              <a:gd name="connsiteY726" fmla="*/ 252997 h 1148325"/>
              <a:gd name="connsiteX727" fmla="*/ 4233411 w 6111096"/>
              <a:gd name="connsiteY727" fmla="*/ 194138 h 1148325"/>
              <a:gd name="connsiteX728" fmla="*/ 4258108 w 6111096"/>
              <a:gd name="connsiteY728" fmla="*/ 149685 h 1148325"/>
              <a:gd name="connsiteX729" fmla="*/ 4297484 w 6111096"/>
              <a:gd name="connsiteY729" fmla="*/ 121833 h 1148325"/>
              <a:gd name="connsiteX730" fmla="*/ 4349758 w 6111096"/>
              <a:gd name="connsiteY730" fmla="*/ 112229 h 1148325"/>
              <a:gd name="connsiteX731" fmla="*/ 3973185 w 6111096"/>
              <a:gd name="connsiteY731" fmla="*/ 112229 h 1148325"/>
              <a:gd name="connsiteX732" fmla="*/ 3995549 w 6111096"/>
              <a:gd name="connsiteY732" fmla="*/ 113875 h 1148325"/>
              <a:gd name="connsiteX733" fmla="*/ 4015169 w 6111096"/>
              <a:gd name="connsiteY733" fmla="*/ 117991 h 1148325"/>
              <a:gd name="connsiteX734" fmla="*/ 4029987 w 6111096"/>
              <a:gd name="connsiteY734" fmla="*/ 123342 h 1148325"/>
              <a:gd name="connsiteX735" fmla="*/ 4038630 w 6111096"/>
              <a:gd name="connsiteY735" fmla="*/ 128281 h 1148325"/>
              <a:gd name="connsiteX736" fmla="*/ 4042335 w 6111096"/>
              <a:gd name="connsiteY736" fmla="*/ 132397 h 1148325"/>
              <a:gd name="connsiteX737" fmla="*/ 4043981 w 6111096"/>
              <a:gd name="connsiteY737" fmla="*/ 137337 h 1148325"/>
              <a:gd name="connsiteX738" fmla="*/ 4044941 w 6111096"/>
              <a:gd name="connsiteY738" fmla="*/ 144471 h 1148325"/>
              <a:gd name="connsiteX739" fmla="*/ 4045353 w 6111096"/>
              <a:gd name="connsiteY739" fmla="*/ 155035 h 1148325"/>
              <a:gd name="connsiteX740" fmla="*/ 4044941 w 6111096"/>
              <a:gd name="connsiteY740" fmla="*/ 167109 h 1148325"/>
              <a:gd name="connsiteX741" fmla="*/ 4043569 w 6111096"/>
              <a:gd name="connsiteY741" fmla="*/ 174518 h 1148325"/>
              <a:gd name="connsiteX742" fmla="*/ 4040963 w 6111096"/>
              <a:gd name="connsiteY742" fmla="*/ 178222 h 1148325"/>
              <a:gd name="connsiteX743" fmla="*/ 4037121 w 6111096"/>
              <a:gd name="connsiteY743" fmla="*/ 179183 h 1148325"/>
              <a:gd name="connsiteX744" fmla="*/ 4029438 w 6111096"/>
              <a:gd name="connsiteY744" fmla="*/ 176302 h 1148325"/>
              <a:gd name="connsiteX745" fmla="*/ 4016404 w 6111096"/>
              <a:gd name="connsiteY745" fmla="*/ 170128 h 1148325"/>
              <a:gd name="connsiteX746" fmla="*/ 3998293 w 6111096"/>
              <a:gd name="connsiteY746" fmla="*/ 163954 h 1148325"/>
              <a:gd name="connsiteX747" fmla="*/ 3974832 w 6111096"/>
              <a:gd name="connsiteY747" fmla="*/ 161072 h 1148325"/>
              <a:gd name="connsiteX748" fmla="*/ 3958642 w 6111096"/>
              <a:gd name="connsiteY748" fmla="*/ 162993 h 1148325"/>
              <a:gd name="connsiteX749" fmla="*/ 3947392 w 6111096"/>
              <a:gd name="connsiteY749" fmla="*/ 168481 h 1148325"/>
              <a:gd name="connsiteX750" fmla="*/ 3940806 w 6111096"/>
              <a:gd name="connsiteY750" fmla="*/ 176851 h 1148325"/>
              <a:gd name="connsiteX751" fmla="*/ 3938611 w 6111096"/>
              <a:gd name="connsiteY751" fmla="*/ 187141 h 1148325"/>
              <a:gd name="connsiteX752" fmla="*/ 3943824 w 6111096"/>
              <a:gd name="connsiteY752" fmla="*/ 201409 h 1148325"/>
              <a:gd name="connsiteX753" fmla="*/ 3957544 w 6111096"/>
              <a:gd name="connsiteY753" fmla="*/ 211562 h 1148325"/>
              <a:gd name="connsiteX754" fmla="*/ 3976890 w 6111096"/>
              <a:gd name="connsiteY754" fmla="*/ 219794 h 1148325"/>
              <a:gd name="connsiteX755" fmla="*/ 3998842 w 6111096"/>
              <a:gd name="connsiteY755" fmla="*/ 228164 h 1148325"/>
              <a:gd name="connsiteX756" fmla="*/ 4020794 w 6111096"/>
              <a:gd name="connsiteY756" fmla="*/ 238728 h 1148325"/>
              <a:gd name="connsiteX757" fmla="*/ 4040139 w 6111096"/>
              <a:gd name="connsiteY757" fmla="*/ 253546 h 1148325"/>
              <a:gd name="connsiteX758" fmla="*/ 4053860 w 6111096"/>
              <a:gd name="connsiteY758" fmla="*/ 274537 h 1148325"/>
              <a:gd name="connsiteX759" fmla="*/ 4059073 w 6111096"/>
              <a:gd name="connsiteY759" fmla="*/ 303487 h 1148325"/>
              <a:gd name="connsiteX760" fmla="*/ 4051253 w 6111096"/>
              <a:gd name="connsiteY760" fmla="*/ 340257 h 1148325"/>
              <a:gd name="connsiteX761" fmla="*/ 4029163 w 6111096"/>
              <a:gd name="connsiteY761" fmla="*/ 366874 h 1148325"/>
              <a:gd name="connsiteX762" fmla="*/ 3995412 w 6111096"/>
              <a:gd name="connsiteY762" fmla="*/ 382926 h 1148325"/>
              <a:gd name="connsiteX763" fmla="*/ 3953154 w 6111096"/>
              <a:gd name="connsiteY763" fmla="*/ 388277 h 1148325"/>
              <a:gd name="connsiteX764" fmla="*/ 3926949 w 6111096"/>
              <a:gd name="connsiteY764" fmla="*/ 386219 h 1148325"/>
              <a:gd name="connsiteX765" fmla="*/ 3904585 w 6111096"/>
              <a:gd name="connsiteY765" fmla="*/ 381005 h 1148325"/>
              <a:gd name="connsiteX766" fmla="*/ 3888121 w 6111096"/>
              <a:gd name="connsiteY766" fmla="*/ 374557 h 1148325"/>
              <a:gd name="connsiteX767" fmla="*/ 3878517 w 6111096"/>
              <a:gd name="connsiteY767" fmla="*/ 368383 h 1148325"/>
              <a:gd name="connsiteX768" fmla="*/ 3873852 w 6111096"/>
              <a:gd name="connsiteY768" fmla="*/ 359328 h 1148325"/>
              <a:gd name="connsiteX769" fmla="*/ 3872205 w 6111096"/>
              <a:gd name="connsiteY769" fmla="*/ 341080 h 1148325"/>
              <a:gd name="connsiteX770" fmla="*/ 3872754 w 6111096"/>
              <a:gd name="connsiteY770" fmla="*/ 328320 h 1148325"/>
              <a:gd name="connsiteX771" fmla="*/ 3874401 w 6111096"/>
              <a:gd name="connsiteY771" fmla="*/ 320637 h 1148325"/>
              <a:gd name="connsiteX772" fmla="*/ 3877145 w 6111096"/>
              <a:gd name="connsiteY772" fmla="*/ 316795 h 1148325"/>
              <a:gd name="connsiteX773" fmla="*/ 3881261 w 6111096"/>
              <a:gd name="connsiteY773" fmla="*/ 315835 h 1148325"/>
              <a:gd name="connsiteX774" fmla="*/ 3890179 w 6111096"/>
              <a:gd name="connsiteY774" fmla="*/ 319265 h 1148325"/>
              <a:gd name="connsiteX775" fmla="*/ 3904859 w 6111096"/>
              <a:gd name="connsiteY775" fmla="*/ 326811 h 1148325"/>
              <a:gd name="connsiteX776" fmla="*/ 3925302 w 6111096"/>
              <a:gd name="connsiteY776" fmla="*/ 334494 h 1148325"/>
              <a:gd name="connsiteX777" fmla="*/ 3951782 w 6111096"/>
              <a:gd name="connsiteY777" fmla="*/ 338062 h 1148325"/>
              <a:gd name="connsiteX778" fmla="*/ 3968383 w 6111096"/>
              <a:gd name="connsiteY778" fmla="*/ 336141 h 1148325"/>
              <a:gd name="connsiteX779" fmla="*/ 3981006 w 6111096"/>
              <a:gd name="connsiteY779" fmla="*/ 330653 h 1148325"/>
              <a:gd name="connsiteX780" fmla="*/ 3989101 w 6111096"/>
              <a:gd name="connsiteY780" fmla="*/ 321598 h 1148325"/>
              <a:gd name="connsiteX781" fmla="*/ 3991845 w 6111096"/>
              <a:gd name="connsiteY781" fmla="*/ 308975 h 1148325"/>
              <a:gd name="connsiteX782" fmla="*/ 3986768 w 6111096"/>
              <a:gd name="connsiteY782" fmla="*/ 294843 h 1148325"/>
              <a:gd name="connsiteX783" fmla="*/ 3973323 w 6111096"/>
              <a:gd name="connsiteY783" fmla="*/ 284553 h 1148325"/>
              <a:gd name="connsiteX784" fmla="*/ 3954389 w 6111096"/>
              <a:gd name="connsiteY784" fmla="*/ 276321 h 1148325"/>
              <a:gd name="connsiteX785" fmla="*/ 3932711 w 6111096"/>
              <a:gd name="connsiteY785" fmla="*/ 267815 h 1148325"/>
              <a:gd name="connsiteX786" fmla="*/ 3911033 w 6111096"/>
              <a:gd name="connsiteY786" fmla="*/ 257113 h 1148325"/>
              <a:gd name="connsiteX787" fmla="*/ 3892100 w 6111096"/>
              <a:gd name="connsiteY787" fmla="*/ 242295 h 1148325"/>
              <a:gd name="connsiteX788" fmla="*/ 3878654 w 6111096"/>
              <a:gd name="connsiteY788" fmla="*/ 221166 h 1148325"/>
              <a:gd name="connsiteX789" fmla="*/ 3873578 w 6111096"/>
              <a:gd name="connsiteY789" fmla="*/ 191531 h 1148325"/>
              <a:gd name="connsiteX790" fmla="*/ 3880438 w 6111096"/>
              <a:gd name="connsiteY790" fmla="*/ 159289 h 1148325"/>
              <a:gd name="connsiteX791" fmla="*/ 3900194 w 6111096"/>
              <a:gd name="connsiteY791" fmla="*/ 134181 h 1148325"/>
              <a:gd name="connsiteX792" fmla="*/ 3931613 w 6111096"/>
              <a:gd name="connsiteY792" fmla="*/ 117991 h 1148325"/>
              <a:gd name="connsiteX793" fmla="*/ 3973185 w 6111096"/>
              <a:gd name="connsiteY793" fmla="*/ 112229 h 1148325"/>
              <a:gd name="connsiteX794" fmla="*/ 2872755 w 6111096"/>
              <a:gd name="connsiteY794" fmla="*/ 112229 h 1148325"/>
              <a:gd name="connsiteX795" fmla="*/ 2922010 w 6111096"/>
              <a:gd name="connsiteY795" fmla="*/ 117854 h 1148325"/>
              <a:gd name="connsiteX796" fmla="*/ 2955624 w 6111096"/>
              <a:gd name="connsiteY796" fmla="*/ 135141 h 1148325"/>
              <a:gd name="connsiteX797" fmla="*/ 2974833 w 6111096"/>
              <a:gd name="connsiteY797" fmla="*/ 165188 h 1148325"/>
              <a:gd name="connsiteX798" fmla="*/ 2980869 w 6111096"/>
              <a:gd name="connsiteY798" fmla="*/ 208818 h 1148325"/>
              <a:gd name="connsiteX799" fmla="*/ 2980869 w 6111096"/>
              <a:gd name="connsiteY799" fmla="*/ 373459 h 1148325"/>
              <a:gd name="connsiteX800" fmla="*/ 2978125 w 6111096"/>
              <a:gd name="connsiteY800" fmla="*/ 379496 h 1148325"/>
              <a:gd name="connsiteX801" fmla="*/ 2969482 w 6111096"/>
              <a:gd name="connsiteY801" fmla="*/ 382652 h 1148325"/>
              <a:gd name="connsiteX802" fmla="*/ 2952057 w 6111096"/>
              <a:gd name="connsiteY802" fmla="*/ 383612 h 1148325"/>
              <a:gd name="connsiteX803" fmla="*/ 2934084 w 6111096"/>
              <a:gd name="connsiteY803" fmla="*/ 382652 h 1148325"/>
              <a:gd name="connsiteX804" fmla="*/ 2926126 w 6111096"/>
              <a:gd name="connsiteY804" fmla="*/ 379496 h 1148325"/>
              <a:gd name="connsiteX805" fmla="*/ 2923793 w 6111096"/>
              <a:gd name="connsiteY805" fmla="*/ 373459 h 1148325"/>
              <a:gd name="connsiteX806" fmla="*/ 2923793 w 6111096"/>
              <a:gd name="connsiteY806" fmla="*/ 353977 h 1148325"/>
              <a:gd name="connsiteX807" fmla="*/ 2889356 w 6111096"/>
              <a:gd name="connsiteY807" fmla="*/ 379222 h 1148325"/>
              <a:gd name="connsiteX808" fmla="*/ 2846412 w 6111096"/>
              <a:gd name="connsiteY808" fmla="*/ 388277 h 1148325"/>
              <a:gd name="connsiteX809" fmla="*/ 2810603 w 6111096"/>
              <a:gd name="connsiteY809" fmla="*/ 383201 h 1148325"/>
              <a:gd name="connsiteX810" fmla="*/ 2782340 w 6111096"/>
              <a:gd name="connsiteY810" fmla="*/ 368109 h 1148325"/>
              <a:gd name="connsiteX811" fmla="*/ 2763817 w 6111096"/>
              <a:gd name="connsiteY811" fmla="*/ 343275 h 1148325"/>
              <a:gd name="connsiteX812" fmla="*/ 2757232 w 6111096"/>
              <a:gd name="connsiteY812" fmla="*/ 308701 h 1148325"/>
              <a:gd name="connsiteX813" fmla="*/ 2765601 w 6111096"/>
              <a:gd name="connsiteY813" fmla="*/ 271519 h 1148325"/>
              <a:gd name="connsiteX814" fmla="*/ 2790572 w 6111096"/>
              <a:gd name="connsiteY814" fmla="*/ 245451 h 1148325"/>
              <a:gd name="connsiteX815" fmla="*/ 2831869 w 6111096"/>
              <a:gd name="connsiteY815" fmla="*/ 230222 h 1148325"/>
              <a:gd name="connsiteX816" fmla="*/ 2889219 w 6111096"/>
              <a:gd name="connsiteY816" fmla="*/ 225283 h 1148325"/>
              <a:gd name="connsiteX817" fmla="*/ 2913092 w 6111096"/>
              <a:gd name="connsiteY817" fmla="*/ 225283 h 1148325"/>
              <a:gd name="connsiteX818" fmla="*/ 2913092 w 6111096"/>
              <a:gd name="connsiteY818" fmla="*/ 210465 h 1148325"/>
              <a:gd name="connsiteX819" fmla="*/ 2910760 w 6111096"/>
              <a:gd name="connsiteY819" fmla="*/ 190296 h 1148325"/>
              <a:gd name="connsiteX820" fmla="*/ 2903076 w 6111096"/>
              <a:gd name="connsiteY820" fmla="*/ 175890 h 1148325"/>
              <a:gd name="connsiteX821" fmla="*/ 2888807 w 6111096"/>
              <a:gd name="connsiteY821" fmla="*/ 167384 h 1148325"/>
              <a:gd name="connsiteX822" fmla="*/ 2866718 w 6111096"/>
              <a:gd name="connsiteY822" fmla="*/ 164640 h 1148325"/>
              <a:gd name="connsiteX823" fmla="*/ 2835848 w 6111096"/>
              <a:gd name="connsiteY823" fmla="*/ 168481 h 1148325"/>
              <a:gd name="connsiteX824" fmla="*/ 2811838 w 6111096"/>
              <a:gd name="connsiteY824" fmla="*/ 176988 h 1148325"/>
              <a:gd name="connsiteX825" fmla="*/ 2794413 w 6111096"/>
              <a:gd name="connsiteY825" fmla="*/ 185494 h 1148325"/>
              <a:gd name="connsiteX826" fmla="*/ 2783025 w 6111096"/>
              <a:gd name="connsiteY826" fmla="*/ 189336 h 1148325"/>
              <a:gd name="connsiteX827" fmla="*/ 2777675 w 6111096"/>
              <a:gd name="connsiteY827" fmla="*/ 187415 h 1148325"/>
              <a:gd name="connsiteX828" fmla="*/ 2773833 w 6111096"/>
              <a:gd name="connsiteY828" fmla="*/ 181927 h 1148325"/>
              <a:gd name="connsiteX829" fmla="*/ 2771501 w 6111096"/>
              <a:gd name="connsiteY829" fmla="*/ 173146 h 1148325"/>
              <a:gd name="connsiteX830" fmla="*/ 2770678 w 6111096"/>
              <a:gd name="connsiteY830" fmla="*/ 161621 h 1148325"/>
              <a:gd name="connsiteX831" fmla="*/ 2772049 w 6111096"/>
              <a:gd name="connsiteY831" fmla="*/ 148176 h 1148325"/>
              <a:gd name="connsiteX832" fmla="*/ 2777263 w 6111096"/>
              <a:gd name="connsiteY832" fmla="*/ 139257 h 1148325"/>
              <a:gd name="connsiteX833" fmla="*/ 2790709 w 6111096"/>
              <a:gd name="connsiteY833" fmla="*/ 130477 h 1148325"/>
              <a:gd name="connsiteX834" fmla="*/ 2813210 w 6111096"/>
              <a:gd name="connsiteY834" fmla="*/ 121558 h 1148325"/>
              <a:gd name="connsiteX835" fmla="*/ 2841336 w 6111096"/>
              <a:gd name="connsiteY835" fmla="*/ 114836 h 1148325"/>
              <a:gd name="connsiteX836" fmla="*/ 2872755 w 6111096"/>
              <a:gd name="connsiteY836" fmla="*/ 112229 h 1148325"/>
              <a:gd name="connsiteX837" fmla="*/ 1910614 w 6111096"/>
              <a:gd name="connsiteY837" fmla="*/ 112229 h 1148325"/>
              <a:gd name="connsiteX838" fmla="*/ 1967689 w 6111096"/>
              <a:gd name="connsiteY838" fmla="*/ 121147 h 1148325"/>
              <a:gd name="connsiteX839" fmla="*/ 2007615 w 6111096"/>
              <a:gd name="connsiteY839" fmla="*/ 147352 h 1148325"/>
              <a:gd name="connsiteX840" fmla="*/ 2031076 w 6111096"/>
              <a:gd name="connsiteY840" fmla="*/ 189884 h 1148325"/>
              <a:gd name="connsiteX841" fmla="*/ 2038759 w 6111096"/>
              <a:gd name="connsiteY841" fmla="*/ 247783 h 1148325"/>
              <a:gd name="connsiteX842" fmla="*/ 2030527 w 6111096"/>
              <a:gd name="connsiteY842" fmla="*/ 304859 h 1148325"/>
              <a:gd name="connsiteX843" fmla="*/ 2005557 w 6111096"/>
              <a:gd name="connsiteY843" fmla="*/ 349312 h 1148325"/>
              <a:gd name="connsiteX844" fmla="*/ 1963573 w 6111096"/>
              <a:gd name="connsiteY844" fmla="*/ 378124 h 1148325"/>
              <a:gd name="connsiteX845" fmla="*/ 1904577 w 6111096"/>
              <a:gd name="connsiteY845" fmla="*/ 388277 h 1148325"/>
              <a:gd name="connsiteX846" fmla="*/ 1847776 w 6111096"/>
              <a:gd name="connsiteY846" fmla="*/ 379222 h 1148325"/>
              <a:gd name="connsiteX847" fmla="*/ 1807713 w 6111096"/>
              <a:gd name="connsiteY847" fmla="*/ 352879 h 1148325"/>
              <a:gd name="connsiteX848" fmla="*/ 1784114 w 6111096"/>
              <a:gd name="connsiteY848" fmla="*/ 310347 h 1148325"/>
              <a:gd name="connsiteX849" fmla="*/ 1776431 w 6111096"/>
              <a:gd name="connsiteY849" fmla="*/ 252723 h 1148325"/>
              <a:gd name="connsiteX850" fmla="*/ 1784800 w 6111096"/>
              <a:gd name="connsiteY850" fmla="*/ 195510 h 1148325"/>
              <a:gd name="connsiteX851" fmla="*/ 1809908 w 6111096"/>
              <a:gd name="connsiteY851" fmla="*/ 151057 h 1148325"/>
              <a:gd name="connsiteX852" fmla="*/ 1851754 w 6111096"/>
              <a:gd name="connsiteY852" fmla="*/ 122382 h 1148325"/>
              <a:gd name="connsiteX853" fmla="*/ 1910614 w 6111096"/>
              <a:gd name="connsiteY853" fmla="*/ 112229 h 1148325"/>
              <a:gd name="connsiteX854" fmla="*/ 1649085 w 6111096"/>
              <a:gd name="connsiteY854" fmla="*/ 112229 h 1148325"/>
              <a:gd name="connsiteX855" fmla="*/ 1671449 w 6111096"/>
              <a:gd name="connsiteY855" fmla="*/ 113875 h 1148325"/>
              <a:gd name="connsiteX856" fmla="*/ 1691069 w 6111096"/>
              <a:gd name="connsiteY856" fmla="*/ 117991 h 1148325"/>
              <a:gd name="connsiteX857" fmla="*/ 1705887 w 6111096"/>
              <a:gd name="connsiteY857" fmla="*/ 123342 h 1148325"/>
              <a:gd name="connsiteX858" fmla="*/ 1714530 w 6111096"/>
              <a:gd name="connsiteY858" fmla="*/ 128281 h 1148325"/>
              <a:gd name="connsiteX859" fmla="*/ 1718235 w 6111096"/>
              <a:gd name="connsiteY859" fmla="*/ 132397 h 1148325"/>
              <a:gd name="connsiteX860" fmla="*/ 1719881 w 6111096"/>
              <a:gd name="connsiteY860" fmla="*/ 137337 h 1148325"/>
              <a:gd name="connsiteX861" fmla="*/ 1720842 w 6111096"/>
              <a:gd name="connsiteY861" fmla="*/ 144471 h 1148325"/>
              <a:gd name="connsiteX862" fmla="*/ 1721253 w 6111096"/>
              <a:gd name="connsiteY862" fmla="*/ 155035 h 1148325"/>
              <a:gd name="connsiteX863" fmla="*/ 1720842 w 6111096"/>
              <a:gd name="connsiteY863" fmla="*/ 167109 h 1148325"/>
              <a:gd name="connsiteX864" fmla="*/ 1719470 w 6111096"/>
              <a:gd name="connsiteY864" fmla="*/ 174518 h 1148325"/>
              <a:gd name="connsiteX865" fmla="*/ 1716863 w 6111096"/>
              <a:gd name="connsiteY865" fmla="*/ 178222 h 1148325"/>
              <a:gd name="connsiteX866" fmla="*/ 1713021 w 6111096"/>
              <a:gd name="connsiteY866" fmla="*/ 179183 h 1148325"/>
              <a:gd name="connsiteX867" fmla="*/ 1705338 w 6111096"/>
              <a:gd name="connsiteY867" fmla="*/ 176302 h 1148325"/>
              <a:gd name="connsiteX868" fmla="*/ 1692304 w 6111096"/>
              <a:gd name="connsiteY868" fmla="*/ 170128 h 1148325"/>
              <a:gd name="connsiteX869" fmla="*/ 1674193 w 6111096"/>
              <a:gd name="connsiteY869" fmla="*/ 163954 h 1148325"/>
              <a:gd name="connsiteX870" fmla="*/ 1650732 w 6111096"/>
              <a:gd name="connsiteY870" fmla="*/ 161072 h 1148325"/>
              <a:gd name="connsiteX871" fmla="*/ 1634542 w 6111096"/>
              <a:gd name="connsiteY871" fmla="*/ 162993 h 1148325"/>
              <a:gd name="connsiteX872" fmla="*/ 1623292 w 6111096"/>
              <a:gd name="connsiteY872" fmla="*/ 168481 h 1148325"/>
              <a:gd name="connsiteX873" fmla="*/ 1616706 w 6111096"/>
              <a:gd name="connsiteY873" fmla="*/ 176851 h 1148325"/>
              <a:gd name="connsiteX874" fmla="*/ 1614511 w 6111096"/>
              <a:gd name="connsiteY874" fmla="*/ 187141 h 1148325"/>
              <a:gd name="connsiteX875" fmla="*/ 1619724 w 6111096"/>
              <a:gd name="connsiteY875" fmla="*/ 201409 h 1148325"/>
              <a:gd name="connsiteX876" fmla="*/ 1633445 w 6111096"/>
              <a:gd name="connsiteY876" fmla="*/ 211562 h 1148325"/>
              <a:gd name="connsiteX877" fmla="*/ 1652790 w 6111096"/>
              <a:gd name="connsiteY877" fmla="*/ 219794 h 1148325"/>
              <a:gd name="connsiteX878" fmla="*/ 1674742 w 6111096"/>
              <a:gd name="connsiteY878" fmla="*/ 228164 h 1148325"/>
              <a:gd name="connsiteX879" fmla="*/ 1696694 w 6111096"/>
              <a:gd name="connsiteY879" fmla="*/ 238728 h 1148325"/>
              <a:gd name="connsiteX880" fmla="*/ 1716040 w 6111096"/>
              <a:gd name="connsiteY880" fmla="*/ 253546 h 1148325"/>
              <a:gd name="connsiteX881" fmla="*/ 1729760 w 6111096"/>
              <a:gd name="connsiteY881" fmla="*/ 274537 h 1148325"/>
              <a:gd name="connsiteX882" fmla="*/ 1734973 w 6111096"/>
              <a:gd name="connsiteY882" fmla="*/ 303487 h 1148325"/>
              <a:gd name="connsiteX883" fmla="*/ 1727153 w 6111096"/>
              <a:gd name="connsiteY883" fmla="*/ 340257 h 1148325"/>
              <a:gd name="connsiteX884" fmla="*/ 1705063 w 6111096"/>
              <a:gd name="connsiteY884" fmla="*/ 366874 h 1148325"/>
              <a:gd name="connsiteX885" fmla="*/ 1671312 w 6111096"/>
              <a:gd name="connsiteY885" fmla="*/ 382926 h 1148325"/>
              <a:gd name="connsiteX886" fmla="*/ 1629054 w 6111096"/>
              <a:gd name="connsiteY886" fmla="*/ 388277 h 1148325"/>
              <a:gd name="connsiteX887" fmla="*/ 1602849 w 6111096"/>
              <a:gd name="connsiteY887" fmla="*/ 386219 h 1148325"/>
              <a:gd name="connsiteX888" fmla="*/ 1580485 w 6111096"/>
              <a:gd name="connsiteY888" fmla="*/ 381005 h 1148325"/>
              <a:gd name="connsiteX889" fmla="*/ 1564021 w 6111096"/>
              <a:gd name="connsiteY889" fmla="*/ 374557 h 1148325"/>
              <a:gd name="connsiteX890" fmla="*/ 1554417 w 6111096"/>
              <a:gd name="connsiteY890" fmla="*/ 368383 h 1148325"/>
              <a:gd name="connsiteX891" fmla="*/ 1549752 w 6111096"/>
              <a:gd name="connsiteY891" fmla="*/ 359328 h 1148325"/>
              <a:gd name="connsiteX892" fmla="*/ 1548106 w 6111096"/>
              <a:gd name="connsiteY892" fmla="*/ 341080 h 1148325"/>
              <a:gd name="connsiteX893" fmla="*/ 1548655 w 6111096"/>
              <a:gd name="connsiteY893" fmla="*/ 328320 h 1148325"/>
              <a:gd name="connsiteX894" fmla="*/ 1550301 w 6111096"/>
              <a:gd name="connsiteY894" fmla="*/ 320637 h 1148325"/>
              <a:gd name="connsiteX895" fmla="*/ 1553045 w 6111096"/>
              <a:gd name="connsiteY895" fmla="*/ 316795 h 1148325"/>
              <a:gd name="connsiteX896" fmla="*/ 1557162 w 6111096"/>
              <a:gd name="connsiteY896" fmla="*/ 315835 h 1148325"/>
              <a:gd name="connsiteX897" fmla="*/ 1566079 w 6111096"/>
              <a:gd name="connsiteY897" fmla="*/ 319265 h 1148325"/>
              <a:gd name="connsiteX898" fmla="*/ 1580760 w 6111096"/>
              <a:gd name="connsiteY898" fmla="*/ 326811 h 1148325"/>
              <a:gd name="connsiteX899" fmla="*/ 1601202 w 6111096"/>
              <a:gd name="connsiteY899" fmla="*/ 334494 h 1148325"/>
              <a:gd name="connsiteX900" fmla="*/ 1627682 w 6111096"/>
              <a:gd name="connsiteY900" fmla="*/ 338062 h 1148325"/>
              <a:gd name="connsiteX901" fmla="*/ 1644284 w 6111096"/>
              <a:gd name="connsiteY901" fmla="*/ 336141 h 1148325"/>
              <a:gd name="connsiteX902" fmla="*/ 1656906 w 6111096"/>
              <a:gd name="connsiteY902" fmla="*/ 330653 h 1148325"/>
              <a:gd name="connsiteX903" fmla="*/ 1665001 w 6111096"/>
              <a:gd name="connsiteY903" fmla="*/ 321598 h 1148325"/>
              <a:gd name="connsiteX904" fmla="*/ 1667745 w 6111096"/>
              <a:gd name="connsiteY904" fmla="*/ 308975 h 1148325"/>
              <a:gd name="connsiteX905" fmla="*/ 1662668 w 6111096"/>
              <a:gd name="connsiteY905" fmla="*/ 294843 h 1148325"/>
              <a:gd name="connsiteX906" fmla="*/ 1649223 w 6111096"/>
              <a:gd name="connsiteY906" fmla="*/ 284553 h 1148325"/>
              <a:gd name="connsiteX907" fmla="*/ 1630289 w 6111096"/>
              <a:gd name="connsiteY907" fmla="*/ 276321 h 1148325"/>
              <a:gd name="connsiteX908" fmla="*/ 1608611 w 6111096"/>
              <a:gd name="connsiteY908" fmla="*/ 267815 h 1148325"/>
              <a:gd name="connsiteX909" fmla="*/ 1586933 w 6111096"/>
              <a:gd name="connsiteY909" fmla="*/ 257113 h 1148325"/>
              <a:gd name="connsiteX910" fmla="*/ 1568000 w 6111096"/>
              <a:gd name="connsiteY910" fmla="*/ 242295 h 1148325"/>
              <a:gd name="connsiteX911" fmla="*/ 1554554 w 6111096"/>
              <a:gd name="connsiteY911" fmla="*/ 221166 h 1148325"/>
              <a:gd name="connsiteX912" fmla="*/ 1549478 w 6111096"/>
              <a:gd name="connsiteY912" fmla="*/ 191531 h 1148325"/>
              <a:gd name="connsiteX913" fmla="*/ 1556338 w 6111096"/>
              <a:gd name="connsiteY913" fmla="*/ 159289 h 1148325"/>
              <a:gd name="connsiteX914" fmla="*/ 1576095 w 6111096"/>
              <a:gd name="connsiteY914" fmla="*/ 134181 h 1148325"/>
              <a:gd name="connsiteX915" fmla="*/ 1607514 w 6111096"/>
              <a:gd name="connsiteY915" fmla="*/ 117991 h 1148325"/>
              <a:gd name="connsiteX916" fmla="*/ 1649085 w 6111096"/>
              <a:gd name="connsiteY916" fmla="*/ 112229 h 1148325"/>
              <a:gd name="connsiteX917" fmla="*/ 1253505 w 6111096"/>
              <a:gd name="connsiteY917" fmla="*/ 112229 h 1148325"/>
              <a:gd name="connsiteX918" fmla="*/ 1302760 w 6111096"/>
              <a:gd name="connsiteY918" fmla="*/ 117854 h 1148325"/>
              <a:gd name="connsiteX919" fmla="*/ 1336374 w 6111096"/>
              <a:gd name="connsiteY919" fmla="*/ 135141 h 1148325"/>
              <a:gd name="connsiteX920" fmla="*/ 1355582 w 6111096"/>
              <a:gd name="connsiteY920" fmla="*/ 165188 h 1148325"/>
              <a:gd name="connsiteX921" fmla="*/ 1361619 w 6111096"/>
              <a:gd name="connsiteY921" fmla="*/ 208818 h 1148325"/>
              <a:gd name="connsiteX922" fmla="*/ 1361619 w 6111096"/>
              <a:gd name="connsiteY922" fmla="*/ 373459 h 1148325"/>
              <a:gd name="connsiteX923" fmla="*/ 1358875 w 6111096"/>
              <a:gd name="connsiteY923" fmla="*/ 379496 h 1148325"/>
              <a:gd name="connsiteX924" fmla="*/ 1350232 w 6111096"/>
              <a:gd name="connsiteY924" fmla="*/ 382652 h 1148325"/>
              <a:gd name="connsiteX925" fmla="*/ 1332807 w 6111096"/>
              <a:gd name="connsiteY925" fmla="*/ 383612 h 1148325"/>
              <a:gd name="connsiteX926" fmla="*/ 1314834 w 6111096"/>
              <a:gd name="connsiteY926" fmla="*/ 382652 h 1148325"/>
              <a:gd name="connsiteX927" fmla="*/ 1306876 w 6111096"/>
              <a:gd name="connsiteY927" fmla="*/ 379496 h 1148325"/>
              <a:gd name="connsiteX928" fmla="*/ 1304544 w 6111096"/>
              <a:gd name="connsiteY928" fmla="*/ 373459 h 1148325"/>
              <a:gd name="connsiteX929" fmla="*/ 1304544 w 6111096"/>
              <a:gd name="connsiteY929" fmla="*/ 353977 h 1148325"/>
              <a:gd name="connsiteX930" fmla="*/ 1270106 w 6111096"/>
              <a:gd name="connsiteY930" fmla="*/ 379222 h 1148325"/>
              <a:gd name="connsiteX931" fmla="*/ 1227162 w 6111096"/>
              <a:gd name="connsiteY931" fmla="*/ 388277 h 1148325"/>
              <a:gd name="connsiteX932" fmla="*/ 1191353 w 6111096"/>
              <a:gd name="connsiteY932" fmla="*/ 383201 h 1148325"/>
              <a:gd name="connsiteX933" fmla="*/ 1163090 w 6111096"/>
              <a:gd name="connsiteY933" fmla="*/ 368109 h 1148325"/>
              <a:gd name="connsiteX934" fmla="*/ 1144567 w 6111096"/>
              <a:gd name="connsiteY934" fmla="*/ 343275 h 1148325"/>
              <a:gd name="connsiteX935" fmla="*/ 1137982 w 6111096"/>
              <a:gd name="connsiteY935" fmla="*/ 308701 h 1148325"/>
              <a:gd name="connsiteX936" fmla="*/ 1146351 w 6111096"/>
              <a:gd name="connsiteY936" fmla="*/ 271519 h 1148325"/>
              <a:gd name="connsiteX937" fmla="*/ 1171322 w 6111096"/>
              <a:gd name="connsiteY937" fmla="*/ 245451 h 1148325"/>
              <a:gd name="connsiteX938" fmla="*/ 1212619 w 6111096"/>
              <a:gd name="connsiteY938" fmla="*/ 230222 h 1148325"/>
              <a:gd name="connsiteX939" fmla="*/ 1269969 w 6111096"/>
              <a:gd name="connsiteY939" fmla="*/ 225283 h 1148325"/>
              <a:gd name="connsiteX940" fmla="*/ 1293842 w 6111096"/>
              <a:gd name="connsiteY940" fmla="*/ 225283 h 1148325"/>
              <a:gd name="connsiteX941" fmla="*/ 1293842 w 6111096"/>
              <a:gd name="connsiteY941" fmla="*/ 210465 h 1148325"/>
              <a:gd name="connsiteX942" fmla="*/ 1291510 w 6111096"/>
              <a:gd name="connsiteY942" fmla="*/ 190296 h 1148325"/>
              <a:gd name="connsiteX943" fmla="*/ 1283826 w 6111096"/>
              <a:gd name="connsiteY943" fmla="*/ 175890 h 1148325"/>
              <a:gd name="connsiteX944" fmla="*/ 1269557 w 6111096"/>
              <a:gd name="connsiteY944" fmla="*/ 167384 h 1148325"/>
              <a:gd name="connsiteX945" fmla="*/ 1247468 w 6111096"/>
              <a:gd name="connsiteY945" fmla="*/ 164640 h 1148325"/>
              <a:gd name="connsiteX946" fmla="*/ 1216598 w 6111096"/>
              <a:gd name="connsiteY946" fmla="*/ 168481 h 1148325"/>
              <a:gd name="connsiteX947" fmla="*/ 1192588 w 6111096"/>
              <a:gd name="connsiteY947" fmla="*/ 176988 h 1148325"/>
              <a:gd name="connsiteX948" fmla="*/ 1175163 w 6111096"/>
              <a:gd name="connsiteY948" fmla="*/ 185494 h 1148325"/>
              <a:gd name="connsiteX949" fmla="*/ 1163776 w 6111096"/>
              <a:gd name="connsiteY949" fmla="*/ 189336 h 1148325"/>
              <a:gd name="connsiteX950" fmla="*/ 1158425 w 6111096"/>
              <a:gd name="connsiteY950" fmla="*/ 187415 h 1148325"/>
              <a:gd name="connsiteX951" fmla="*/ 1154583 w 6111096"/>
              <a:gd name="connsiteY951" fmla="*/ 181927 h 1148325"/>
              <a:gd name="connsiteX952" fmla="*/ 1152251 w 6111096"/>
              <a:gd name="connsiteY952" fmla="*/ 173146 h 1148325"/>
              <a:gd name="connsiteX953" fmla="*/ 1151427 w 6111096"/>
              <a:gd name="connsiteY953" fmla="*/ 161621 h 1148325"/>
              <a:gd name="connsiteX954" fmla="*/ 1152800 w 6111096"/>
              <a:gd name="connsiteY954" fmla="*/ 148176 h 1148325"/>
              <a:gd name="connsiteX955" fmla="*/ 1158013 w 6111096"/>
              <a:gd name="connsiteY955" fmla="*/ 139257 h 1148325"/>
              <a:gd name="connsiteX956" fmla="*/ 1171459 w 6111096"/>
              <a:gd name="connsiteY956" fmla="*/ 130477 h 1148325"/>
              <a:gd name="connsiteX957" fmla="*/ 1193960 w 6111096"/>
              <a:gd name="connsiteY957" fmla="*/ 121558 h 1148325"/>
              <a:gd name="connsiteX958" fmla="*/ 1222086 w 6111096"/>
              <a:gd name="connsiteY958" fmla="*/ 114836 h 1148325"/>
              <a:gd name="connsiteX959" fmla="*/ 1253505 w 6111096"/>
              <a:gd name="connsiteY959" fmla="*/ 112229 h 1148325"/>
              <a:gd name="connsiteX960" fmla="*/ 887085 w 6111096"/>
              <a:gd name="connsiteY960" fmla="*/ 112229 h 1148325"/>
              <a:gd name="connsiteX961" fmla="*/ 909449 w 6111096"/>
              <a:gd name="connsiteY961" fmla="*/ 113875 h 1148325"/>
              <a:gd name="connsiteX962" fmla="*/ 929069 w 6111096"/>
              <a:gd name="connsiteY962" fmla="*/ 117991 h 1148325"/>
              <a:gd name="connsiteX963" fmla="*/ 943887 w 6111096"/>
              <a:gd name="connsiteY963" fmla="*/ 123342 h 1148325"/>
              <a:gd name="connsiteX964" fmla="*/ 952531 w 6111096"/>
              <a:gd name="connsiteY964" fmla="*/ 128281 h 1148325"/>
              <a:gd name="connsiteX965" fmla="*/ 956235 w 6111096"/>
              <a:gd name="connsiteY965" fmla="*/ 132397 h 1148325"/>
              <a:gd name="connsiteX966" fmla="*/ 957881 w 6111096"/>
              <a:gd name="connsiteY966" fmla="*/ 137337 h 1148325"/>
              <a:gd name="connsiteX967" fmla="*/ 958842 w 6111096"/>
              <a:gd name="connsiteY967" fmla="*/ 144471 h 1148325"/>
              <a:gd name="connsiteX968" fmla="*/ 959253 w 6111096"/>
              <a:gd name="connsiteY968" fmla="*/ 155035 h 1148325"/>
              <a:gd name="connsiteX969" fmla="*/ 958842 w 6111096"/>
              <a:gd name="connsiteY969" fmla="*/ 167109 h 1148325"/>
              <a:gd name="connsiteX970" fmla="*/ 957470 w 6111096"/>
              <a:gd name="connsiteY970" fmla="*/ 174518 h 1148325"/>
              <a:gd name="connsiteX971" fmla="*/ 954863 w 6111096"/>
              <a:gd name="connsiteY971" fmla="*/ 178222 h 1148325"/>
              <a:gd name="connsiteX972" fmla="*/ 951021 w 6111096"/>
              <a:gd name="connsiteY972" fmla="*/ 179183 h 1148325"/>
              <a:gd name="connsiteX973" fmla="*/ 943338 w 6111096"/>
              <a:gd name="connsiteY973" fmla="*/ 176302 h 1148325"/>
              <a:gd name="connsiteX974" fmla="*/ 930304 w 6111096"/>
              <a:gd name="connsiteY974" fmla="*/ 170128 h 1148325"/>
              <a:gd name="connsiteX975" fmla="*/ 912193 w 6111096"/>
              <a:gd name="connsiteY975" fmla="*/ 163954 h 1148325"/>
              <a:gd name="connsiteX976" fmla="*/ 888732 w 6111096"/>
              <a:gd name="connsiteY976" fmla="*/ 161072 h 1148325"/>
              <a:gd name="connsiteX977" fmla="*/ 872542 w 6111096"/>
              <a:gd name="connsiteY977" fmla="*/ 162993 h 1148325"/>
              <a:gd name="connsiteX978" fmla="*/ 861292 w 6111096"/>
              <a:gd name="connsiteY978" fmla="*/ 168481 h 1148325"/>
              <a:gd name="connsiteX979" fmla="*/ 854706 w 6111096"/>
              <a:gd name="connsiteY979" fmla="*/ 176851 h 1148325"/>
              <a:gd name="connsiteX980" fmla="*/ 852511 w 6111096"/>
              <a:gd name="connsiteY980" fmla="*/ 187141 h 1148325"/>
              <a:gd name="connsiteX981" fmla="*/ 857725 w 6111096"/>
              <a:gd name="connsiteY981" fmla="*/ 201409 h 1148325"/>
              <a:gd name="connsiteX982" fmla="*/ 871444 w 6111096"/>
              <a:gd name="connsiteY982" fmla="*/ 211562 h 1148325"/>
              <a:gd name="connsiteX983" fmla="*/ 890790 w 6111096"/>
              <a:gd name="connsiteY983" fmla="*/ 219794 h 1148325"/>
              <a:gd name="connsiteX984" fmla="*/ 912742 w 6111096"/>
              <a:gd name="connsiteY984" fmla="*/ 228164 h 1148325"/>
              <a:gd name="connsiteX985" fmla="*/ 934694 w 6111096"/>
              <a:gd name="connsiteY985" fmla="*/ 238728 h 1148325"/>
              <a:gd name="connsiteX986" fmla="*/ 954040 w 6111096"/>
              <a:gd name="connsiteY986" fmla="*/ 253546 h 1148325"/>
              <a:gd name="connsiteX987" fmla="*/ 967760 w 6111096"/>
              <a:gd name="connsiteY987" fmla="*/ 274537 h 1148325"/>
              <a:gd name="connsiteX988" fmla="*/ 972973 w 6111096"/>
              <a:gd name="connsiteY988" fmla="*/ 303487 h 1148325"/>
              <a:gd name="connsiteX989" fmla="*/ 965153 w 6111096"/>
              <a:gd name="connsiteY989" fmla="*/ 340257 h 1148325"/>
              <a:gd name="connsiteX990" fmla="*/ 943064 w 6111096"/>
              <a:gd name="connsiteY990" fmla="*/ 366874 h 1148325"/>
              <a:gd name="connsiteX991" fmla="*/ 909312 w 6111096"/>
              <a:gd name="connsiteY991" fmla="*/ 382926 h 1148325"/>
              <a:gd name="connsiteX992" fmla="*/ 867054 w 6111096"/>
              <a:gd name="connsiteY992" fmla="*/ 388277 h 1148325"/>
              <a:gd name="connsiteX993" fmla="*/ 840849 w 6111096"/>
              <a:gd name="connsiteY993" fmla="*/ 386219 h 1148325"/>
              <a:gd name="connsiteX994" fmla="*/ 818485 w 6111096"/>
              <a:gd name="connsiteY994" fmla="*/ 381005 h 1148325"/>
              <a:gd name="connsiteX995" fmla="*/ 802021 w 6111096"/>
              <a:gd name="connsiteY995" fmla="*/ 374557 h 1148325"/>
              <a:gd name="connsiteX996" fmla="*/ 792417 w 6111096"/>
              <a:gd name="connsiteY996" fmla="*/ 368383 h 1148325"/>
              <a:gd name="connsiteX997" fmla="*/ 787752 w 6111096"/>
              <a:gd name="connsiteY997" fmla="*/ 359328 h 1148325"/>
              <a:gd name="connsiteX998" fmla="*/ 786106 w 6111096"/>
              <a:gd name="connsiteY998" fmla="*/ 341080 h 1148325"/>
              <a:gd name="connsiteX999" fmla="*/ 786654 w 6111096"/>
              <a:gd name="connsiteY999" fmla="*/ 328320 h 1148325"/>
              <a:gd name="connsiteX1000" fmla="*/ 788302 w 6111096"/>
              <a:gd name="connsiteY1000" fmla="*/ 320637 h 1148325"/>
              <a:gd name="connsiteX1001" fmla="*/ 791045 w 6111096"/>
              <a:gd name="connsiteY1001" fmla="*/ 316795 h 1148325"/>
              <a:gd name="connsiteX1002" fmla="*/ 795161 w 6111096"/>
              <a:gd name="connsiteY1002" fmla="*/ 315835 h 1148325"/>
              <a:gd name="connsiteX1003" fmla="*/ 804079 w 6111096"/>
              <a:gd name="connsiteY1003" fmla="*/ 319265 h 1148325"/>
              <a:gd name="connsiteX1004" fmla="*/ 818759 w 6111096"/>
              <a:gd name="connsiteY1004" fmla="*/ 326811 h 1148325"/>
              <a:gd name="connsiteX1005" fmla="*/ 839202 w 6111096"/>
              <a:gd name="connsiteY1005" fmla="*/ 334494 h 1148325"/>
              <a:gd name="connsiteX1006" fmla="*/ 865682 w 6111096"/>
              <a:gd name="connsiteY1006" fmla="*/ 338062 h 1148325"/>
              <a:gd name="connsiteX1007" fmla="*/ 882283 w 6111096"/>
              <a:gd name="connsiteY1007" fmla="*/ 336141 h 1148325"/>
              <a:gd name="connsiteX1008" fmla="*/ 894906 w 6111096"/>
              <a:gd name="connsiteY1008" fmla="*/ 330653 h 1148325"/>
              <a:gd name="connsiteX1009" fmla="*/ 903001 w 6111096"/>
              <a:gd name="connsiteY1009" fmla="*/ 321598 h 1148325"/>
              <a:gd name="connsiteX1010" fmla="*/ 905745 w 6111096"/>
              <a:gd name="connsiteY1010" fmla="*/ 308975 h 1148325"/>
              <a:gd name="connsiteX1011" fmla="*/ 900668 w 6111096"/>
              <a:gd name="connsiteY1011" fmla="*/ 294843 h 1148325"/>
              <a:gd name="connsiteX1012" fmla="*/ 887223 w 6111096"/>
              <a:gd name="connsiteY1012" fmla="*/ 284553 h 1148325"/>
              <a:gd name="connsiteX1013" fmla="*/ 868289 w 6111096"/>
              <a:gd name="connsiteY1013" fmla="*/ 276321 h 1148325"/>
              <a:gd name="connsiteX1014" fmla="*/ 846611 w 6111096"/>
              <a:gd name="connsiteY1014" fmla="*/ 267815 h 1148325"/>
              <a:gd name="connsiteX1015" fmla="*/ 824933 w 6111096"/>
              <a:gd name="connsiteY1015" fmla="*/ 257113 h 1148325"/>
              <a:gd name="connsiteX1016" fmla="*/ 806000 w 6111096"/>
              <a:gd name="connsiteY1016" fmla="*/ 242295 h 1148325"/>
              <a:gd name="connsiteX1017" fmla="*/ 792554 w 6111096"/>
              <a:gd name="connsiteY1017" fmla="*/ 221166 h 1148325"/>
              <a:gd name="connsiteX1018" fmla="*/ 787478 w 6111096"/>
              <a:gd name="connsiteY1018" fmla="*/ 191531 h 1148325"/>
              <a:gd name="connsiteX1019" fmla="*/ 794338 w 6111096"/>
              <a:gd name="connsiteY1019" fmla="*/ 159289 h 1148325"/>
              <a:gd name="connsiteX1020" fmla="*/ 814094 w 6111096"/>
              <a:gd name="connsiteY1020" fmla="*/ 134181 h 1148325"/>
              <a:gd name="connsiteX1021" fmla="*/ 845514 w 6111096"/>
              <a:gd name="connsiteY1021" fmla="*/ 117991 h 1148325"/>
              <a:gd name="connsiteX1022" fmla="*/ 887085 w 6111096"/>
              <a:gd name="connsiteY1022" fmla="*/ 112229 h 1148325"/>
              <a:gd name="connsiteX1023" fmla="*/ 624855 w 6111096"/>
              <a:gd name="connsiteY1023" fmla="*/ 112229 h 1148325"/>
              <a:gd name="connsiteX1024" fmla="*/ 674110 w 6111096"/>
              <a:gd name="connsiteY1024" fmla="*/ 117854 h 1148325"/>
              <a:gd name="connsiteX1025" fmla="*/ 707724 w 6111096"/>
              <a:gd name="connsiteY1025" fmla="*/ 135141 h 1148325"/>
              <a:gd name="connsiteX1026" fmla="*/ 726932 w 6111096"/>
              <a:gd name="connsiteY1026" fmla="*/ 165188 h 1148325"/>
              <a:gd name="connsiteX1027" fmla="*/ 732969 w 6111096"/>
              <a:gd name="connsiteY1027" fmla="*/ 208818 h 1148325"/>
              <a:gd name="connsiteX1028" fmla="*/ 732969 w 6111096"/>
              <a:gd name="connsiteY1028" fmla="*/ 373459 h 1148325"/>
              <a:gd name="connsiteX1029" fmla="*/ 730225 w 6111096"/>
              <a:gd name="connsiteY1029" fmla="*/ 379496 h 1148325"/>
              <a:gd name="connsiteX1030" fmla="*/ 721582 w 6111096"/>
              <a:gd name="connsiteY1030" fmla="*/ 382652 h 1148325"/>
              <a:gd name="connsiteX1031" fmla="*/ 704157 w 6111096"/>
              <a:gd name="connsiteY1031" fmla="*/ 383612 h 1148325"/>
              <a:gd name="connsiteX1032" fmla="*/ 686184 w 6111096"/>
              <a:gd name="connsiteY1032" fmla="*/ 382652 h 1148325"/>
              <a:gd name="connsiteX1033" fmla="*/ 678226 w 6111096"/>
              <a:gd name="connsiteY1033" fmla="*/ 379496 h 1148325"/>
              <a:gd name="connsiteX1034" fmla="*/ 675894 w 6111096"/>
              <a:gd name="connsiteY1034" fmla="*/ 373459 h 1148325"/>
              <a:gd name="connsiteX1035" fmla="*/ 675894 w 6111096"/>
              <a:gd name="connsiteY1035" fmla="*/ 353977 h 1148325"/>
              <a:gd name="connsiteX1036" fmla="*/ 641457 w 6111096"/>
              <a:gd name="connsiteY1036" fmla="*/ 379222 h 1148325"/>
              <a:gd name="connsiteX1037" fmla="*/ 598512 w 6111096"/>
              <a:gd name="connsiteY1037" fmla="*/ 388277 h 1148325"/>
              <a:gd name="connsiteX1038" fmla="*/ 562703 w 6111096"/>
              <a:gd name="connsiteY1038" fmla="*/ 383201 h 1148325"/>
              <a:gd name="connsiteX1039" fmla="*/ 534439 w 6111096"/>
              <a:gd name="connsiteY1039" fmla="*/ 368109 h 1148325"/>
              <a:gd name="connsiteX1040" fmla="*/ 515918 w 6111096"/>
              <a:gd name="connsiteY1040" fmla="*/ 343275 h 1148325"/>
              <a:gd name="connsiteX1041" fmla="*/ 509332 w 6111096"/>
              <a:gd name="connsiteY1041" fmla="*/ 308701 h 1148325"/>
              <a:gd name="connsiteX1042" fmla="*/ 517701 w 6111096"/>
              <a:gd name="connsiteY1042" fmla="*/ 271519 h 1148325"/>
              <a:gd name="connsiteX1043" fmla="*/ 542672 w 6111096"/>
              <a:gd name="connsiteY1043" fmla="*/ 245451 h 1148325"/>
              <a:gd name="connsiteX1044" fmla="*/ 583969 w 6111096"/>
              <a:gd name="connsiteY1044" fmla="*/ 230222 h 1148325"/>
              <a:gd name="connsiteX1045" fmla="*/ 641319 w 6111096"/>
              <a:gd name="connsiteY1045" fmla="*/ 225283 h 1148325"/>
              <a:gd name="connsiteX1046" fmla="*/ 665192 w 6111096"/>
              <a:gd name="connsiteY1046" fmla="*/ 225283 h 1148325"/>
              <a:gd name="connsiteX1047" fmla="*/ 665192 w 6111096"/>
              <a:gd name="connsiteY1047" fmla="*/ 210465 h 1148325"/>
              <a:gd name="connsiteX1048" fmla="*/ 662860 w 6111096"/>
              <a:gd name="connsiteY1048" fmla="*/ 190296 h 1148325"/>
              <a:gd name="connsiteX1049" fmla="*/ 655176 w 6111096"/>
              <a:gd name="connsiteY1049" fmla="*/ 175890 h 1148325"/>
              <a:gd name="connsiteX1050" fmla="*/ 640908 w 6111096"/>
              <a:gd name="connsiteY1050" fmla="*/ 167384 h 1148325"/>
              <a:gd name="connsiteX1051" fmla="*/ 618818 w 6111096"/>
              <a:gd name="connsiteY1051" fmla="*/ 164640 h 1148325"/>
              <a:gd name="connsiteX1052" fmla="*/ 587948 w 6111096"/>
              <a:gd name="connsiteY1052" fmla="*/ 168481 h 1148325"/>
              <a:gd name="connsiteX1053" fmla="*/ 563938 w 6111096"/>
              <a:gd name="connsiteY1053" fmla="*/ 176988 h 1148325"/>
              <a:gd name="connsiteX1054" fmla="*/ 546513 w 6111096"/>
              <a:gd name="connsiteY1054" fmla="*/ 185494 h 1148325"/>
              <a:gd name="connsiteX1055" fmla="*/ 535125 w 6111096"/>
              <a:gd name="connsiteY1055" fmla="*/ 189336 h 1148325"/>
              <a:gd name="connsiteX1056" fmla="*/ 529775 w 6111096"/>
              <a:gd name="connsiteY1056" fmla="*/ 187415 h 1148325"/>
              <a:gd name="connsiteX1057" fmla="*/ 525933 w 6111096"/>
              <a:gd name="connsiteY1057" fmla="*/ 181927 h 1148325"/>
              <a:gd name="connsiteX1058" fmla="*/ 523601 w 6111096"/>
              <a:gd name="connsiteY1058" fmla="*/ 173146 h 1148325"/>
              <a:gd name="connsiteX1059" fmla="*/ 522777 w 6111096"/>
              <a:gd name="connsiteY1059" fmla="*/ 161621 h 1148325"/>
              <a:gd name="connsiteX1060" fmla="*/ 524150 w 6111096"/>
              <a:gd name="connsiteY1060" fmla="*/ 148176 h 1148325"/>
              <a:gd name="connsiteX1061" fmla="*/ 529364 w 6111096"/>
              <a:gd name="connsiteY1061" fmla="*/ 139257 h 1148325"/>
              <a:gd name="connsiteX1062" fmla="*/ 542809 w 6111096"/>
              <a:gd name="connsiteY1062" fmla="*/ 130477 h 1148325"/>
              <a:gd name="connsiteX1063" fmla="*/ 565310 w 6111096"/>
              <a:gd name="connsiteY1063" fmla="*/ 121558 h 1148325"/>
              <a:gd name="connsiteX1064" fmla="*/ 593436 w 6111096"/>
              <a:gd name="connsiteY1064" fmla="*/ 114836 h 1148325"/>
              <a:gd name="connsiteX1065" fmla="*/ 624855 w 6111096"/>
              <a:gd name="connsiteY1065" fmla="*/ 112229 h 1148325"/>
              <a:gd name="connsiteX1066" fmla="*/ 5237773 w 6111096"/>
              <a:gd name="connsiteY1066" fmla="*/ 52410 h 1148325"/>
              <a:gd name="connsiteX1067" fmla="*/ 5254649 w 6111096"/>
              <a:gd name="connsiteY1067" fmla="*/ 53096 h 1148325"/>
              <a:gd name="connsiteX1068" fmla="*/ 5265213 w 6111096"/>
              <a:gd name="connsiteY1068" fmla="*/ 55291 h 1148325"/>
              <a:gd name="connsiteX1069" fmla="*/ 5270702 w 6111096"/>
              <a:gd name="connsiteY1069" fmla="*/ 58996 h 1148325"/>
              <a:gd name="connsiteX1070" fmla="*/ 5272348 w 6111096"/>
              <a:gd name="connsiteY1070" fmla="*/ 63935 h 1148325"/>
              <a:gd name="connsiteX1071" fmla="*/ 5272348 w 6111096"/>
              <a:gd name="connsiteY1071" fmla="*/ 118541 h 1148325"/>
              <a:gd name="connsiteX1072" fmla="*/ 5325582 w 6111096"/>
              <a:gd name="connsiteY1072" fmla="*/ 118541 h 1148325"/>
              <a:gd name="connsiteX1073" fmla="*/ 5330384 w 6111096"/>
              <a:gd name="connsiteY1073" fmla="*/ 119913 h 1148325"/>
              <a:gd name="connsiteX1074" fmla="*/ 5333814 w 6111096"/>
              <a:gd name="connsiteY1074" fmla="*/ 124441 h 1148325"/>
              <a:gd name="connsiteX1075" fmla="*/ 5335872 w 6111096"/>
              <a:gd name="connsiteY1075" fmla="*/ 133084 h 1148325"/>
              <a:gd name="connsiteX1076" fmla="*/ 5336558 w 6111096"/>
              <a:gd name="connsiteY1076" fmla="*/ 146530 h 1148325"/>
              <a:gd name="connsiteX1077" fmla="*/ 5333814 w 6111096"/>
              <a:gd name="connsiteY1077" fmla="*/ 168071 h 1148325"/>
              <a:gd name="connsiteX1078" fmla="*/ 5325856 w 6111096"/>
              <a:gd name="connsiteY1078" fmla="*/ 174519 h 1148325"/>
              <a:gd name="connsiteX1079" fmla="*/ 5272348 w 6111096"/>
              <a:gd name="connsiteY1079" fmla="*/ 174519 h 1148325"/>
              <a:gd name="connsiteX1080" fmla="*/ 5272348 w 6111096"/>
              <a:gd name="connsiteY1080" fmla="*/ 289493 h 1148325"/>
              <a:gd name="connsiteX1081" fmla="*/ 5278659 w 6111096"/>
              <a:gd name="connsiteY1081" fmla="*/ 319540 h 1148325"/>
              <a:gd name="connsiteX1082" fmla="*/ 5301160 w 6111096"/>
              <a:gd name="connsiteY1082" fmla="*/ 329556 h 1148325"/>
              <a:gd name="connsiteX1083" fmla="*/ 5311039 w 6111096"/>
              <a:gd name="connsiteY1083" fmla="*/ 328596 h 1148325"/>
              <a:gd name="connsiteX1084" fmla="*/ 5318859 w 6111096"/>
              <a:gd name="connsiteY1084" fmla="*/ 326401 h 1148325"/>
              <a:gd name="connsiteX1085" fmla="*/ 5324621 w 6111096"/>
              <a:gd name="connsiteY1085" fmla="*/ 324206 h 1148325"/>
              <a:gd name="connsiteX1086" fmla="*/ 5328875 w 6111096"/>
              <a:gd name="connsiteY1086" fmla="*/ 323245 h 1148325"/>
              <a:gd name="connsiteX1087" fmla="*/ 5332030 w 6111096"/>
              <a:gd name="connsiteY1087" fmla="*/ 324206 h 1148325"/>
              <a:gd name="connsiteX1088" fmla="*/ 5334363 w 6111096"/>
              <a:gd name="connsiteY1088" fmla="*/ 328047 h 1148325"/>
              <a:gd name="connsiteX1089" fmla="*/ 5335872 w 6111096"/>
              <a:gd name="connsiteY1089" fmla="*/ 335867 h 1148325"/>
              <a:gd name="connsiteX1090" fmla="*/ 5336558 w 6111096"/>
              <a:gd name="connsiteY1090" fmla="*/ 348490 h 1148325"/>
              <a:gd name="connsiteX1091" fmla="*/ 5335049 w 6111096"/>
              <a:gd name="connsiteY1091" fmla="*/ 367012 h 1148325"/>
              <a:gd name="connsiteX1092" fmla="*/ 5331070 w 6111096"/>
              <a:gd name="connsiteY1092" fmla="*/ 376067 h 1148325"/>
              <a:gd name="connsiteX1093" fmla="*/ 5323798 w 6111096"/>
              <a:gd name="connsiteY1093" fmla="*/ 380732 h 1148325"/>
              <a:gd name="connsiteX1094" fmla="*/ 5312548 w 6111096"/>
              <a:gd name="connsiteY1094" fmla="*/ 384299 h 1148325"/>
              <a:gd name="connsiteX1095" fmla="*/ 5298553 w 6111096"/>
              <a:gd name="connsiteY1095" fmla="*/ 386632 h 1148325"/>
              <a:gd name="connsiteX1096" fmla="*/ 5283324 w 6111096"/>
              <a:gd name="connsiteY1096" fmla="*/ 387455 h 1148325"/>
              <a:gd name="connsiteX1097" fmla="*/ 5247652 w 6111096"/>
              <a:gd name="connsiteY1097" fmla="*/ 382241 h 1148325"/>
              <a:gd name="connsiteX1098" fmla="*/ 5222681 w 6111096"/>
              <a:gd name="connsiteY1098" fmla="*/ 366189 h 1148325"/>
              <a:gd name="connsiteX1099" fmla="*/ 5208138 w 6111096"/>
              <a:gd name="connsiteY1099" fmla="*/ 338886 h 1148325"/>
              <a:gd name="connsiteX1100" fmla="*/ 5203473 w 6111096"/>
              <a:gd name="connsiteY1100" fmla="*/ 299921 h 1148325"/>
              <a:gd name="connsiteX1101" fmla="*/ 5203473 w 6111096"/>
              <a:gd name="connsiteY1101" fmla="*/ 174519 h 1148325"/>
              <a:gd name="connsiteX1102" fmla="*/ 5174112 w 6111096"/>
              <a:gd name="connsiteY1102" fmla="*/ 174519 h 1148325"/>
              <a:gd name="connsiteX1103" fmla="*/ 5166154 w 6111096"/>
              <a:gd name="connsiteY1103" fmla="*/ 168071 h 1148325"/>
              <a:gd name="connsiteX1104" fmla="*/ 5163410 w 6111096"/>
              <a:gd name="connsiteY1104" fmla="*/ 146530 h 1148325"/>
              <a:gd name="connsiteX1105" fmla="*/ 5164096 w 6111096"/>
              <a:gd name="connsiteY1105" fmla="*/ 133084 h 1148325"/>
              <a:gd name="connsiteX1106" fmla="*/ 5166154 w 6111096"/>
              <a:gd name="connsiteY1106" fmla="*/ 124441 h 1148325"/>
              <a:gd name="connsiteX1107" fmla="*/ 5169584 w 6111096"/>
              <a:gd name="connsiteY1107" fmla="*/ 119913 h 1148325"/>
              <a:gd name="connsiteX1108" fmla="*/ 5174386 w 6111096"/>
              <a:gd name="connsiteY1108" fmla="*/ 118541 h 1148325"/>
              <a:gd name="connsiteX1109" fmla="*/ 5203473 w 6111096"/>
              <a:gd name="connsiteY1109" fmla="*/ 118541 h 1148325"/>
              <a:gd name="connsiteX1110" fmla="*/ 5203473 w 6111096"/>
              <a:gd name="connsiteY1110" fmla="*/ 63935 h 1148325"/>
              <a:gd name="connsiteX1111" fmla="*/ 5204982 w 6111096"/>
              <a:gd name="connsiteY1111" fmla="*/ 58996 h 1148325"/>
              <a:gd name="connsiteX1112" fmla="*/ 5210470 w 6111096"/>
              <a:gd name="connsiteY1112" fmla="*/ 55291 h 1148325"/>
              <a:gd name="connsiteX1113" fmla="*/ 5221172 w 6111096"/>
              <a:gd name="connsiteY1113" fmla="*/ 53096 h 1148325"/>
              <a:gd name="connsiteX1114" fmla="*/ 5237773 w 6111096"/>
              <a:gd name="connsiteY1114" fmla="*/ 52410 h 1148325"/>
              <a:gd name="connsiteX1115" fmla="*/ 4864573 w 6111096"/>
              <a:gd name="connsiteY1115" fmla="*/ 9328 h 1148325"/>
              <a:gd name="connsiteX1116" fmla="*/ 4895855 w 6111096"/>
              <a:gd name="connsiteY1116" fmla="*/ 17149 h 1148325"/>
              <a:gd name="connsiteX1117" fmla="*/ 4904087 w 6111096"/>
              <a:gd name="connsiteY1117" fmla="*/ 45000 h 1148325"/>
              <a:gd name="connsiteX1118" fmla="*/ 4895580 w 6111096"/>
              <a:gd name="connsiteY1118" fmla="*/ 73813 h 1148325"/>
              <a:gd name="connsiteX1119" fmla="*/ 4864024 w 6111096"/>
              <a:gd name="connsiteY1119" fmla="*/ 81770 h 1148325"/>
              <a:gd name="connsiteX1120" fmla="*/ 4832605 w 6111096"/>
              <a:gd name="connsiteY1120" fmla="*/ 74087 h 1148325"/>
              <a:gd name="connsiteX1121" fmla="*/ 4824510 w 6111096"/>
              <a:gd name="connsiteY1121" fmla="*/ 46372 h 1148325"/>
              <a:gd name="connsiteX1122" fmla="*/ 4832879 w 6111096"/>
              <a:gd name="connsiteY1122" fmla="*/ 17423 h 1148325"/>
              <a:gd name="connsiteX1123" fmla="*/ 4864573 w 6111096"/>
              <a:gd name="connsiteY1123" fmla="*/ 9328 h 1148325"/>
              <a:gd name="connsiteX1124" fmla="*/ 3788248 w 6111096"/>
              <a:gd name="connsiteY1124" fmla="*/ 9328 h 1148325"/>
              <a:gd name="connsiteX1125" fmla="*/ 3819530 w 6111096"/>
              <a:gd name="connsiteY1125" fmla="*/ 17149 h 1148325"/>
              <a:gd name="connsiteX1126" fmla="*/ 3827762 w 6111096"/>
              <a:gd name="connsiteY1126" fmla="*/ 45000 h 1148325"/>
              <a:gd name="connsiteX1127" fmla="*/ 3819255 w 6111096"/>
              <a:gd name="connsiteY1127" fmla="*/ 73813 h 1148325"/>
              <a:gd name="connsiteX1128" fmla="*/ 3787699 w 6111096"/>
              <a:gd name="connsiteY1128" fmla="*/ 81770 h 1148325"/>
              <a:gd name="connsiteX1129" fmla="*/ 3756280 w 6111096"/>
              <a:gd name="connsiteY1129" fmla="*/ 74087 h 1148325"/>
              <a:gd name="connsiteX1130" fmla="*/ 3748185 w 6111096"/>
              <a:gd name="connsiteY1130" fmla="*/ 46372 h 1148325"/>
              <a:gd name="connsiteX1131" fmla="*/ 3756554 w 6111096"/>
              <a:gd name="connsiteY1131" fmla="*/ 17423 h 1148325"/>
              <a:gd name="connsiteX1132" fmla="*/ 3788248 w 6111096"/>
              <a:gd name="connsiteY1132" fmla="*/ 9328 h 1148325"/>
              <a:gd name="connsiteX1133" fmla="*/ 2245198 w 6111096"/>
              <a:gd name="connsiteY1133" fmla="*/ 9328 h 1148325"/>
              <a:gd name="connsiteX1134" fmla="*/ 2276480 w 6111096"/>
              <a:gd name="connsiteY1134" fmla="*/ 17149 h 1148325"/>
              <a:gd name="connsiteX1135" fmla="*/ 2284712 w 6111096"/>
              <a:gd name="connsiteY1135" fmla="*/ 45000 h 1148325"/>
              <a:gd name="connsiteX1136" fmla="*/ 2276205 w 6111096"/>
              <a:gd name="connsiteY1136" fmla="*/ 73813 h 1148325"/>
              <a:gd name="connsiteX1137" fmla="*/ 2244649 w 6111096"/>
              <a:gd name="connsiteY1137" fmla="*/ 81770 h 1148325"/>
              <a:gd name="connsiteX1138" fmla="*/ 2213230 w 6111096"/>
              <a:gd name="connsiteY1138" fmla="*/ 74087 h 1148325"/>
              <a:gd name="connsiteX1139" fmla="*/ 2205135 w 6111096"/>
              <a:gd name="connsiteY1139" fmla="*/ 46372 h 1148325"/>
              <a:gd name="connsiteX1140" fmla="*/ 2213505 w 6111096"/>
              <a:gd name="connsiteY1140" fmla="*/ 17423 h 1148325"/>
              <a:gd name="connsiteX1141" fmla="*/ 2245198 w 6111096"/>
              <a:gd name="connsiteY1141" fmla="*/ 9328 h 1148325"/>
              <a:gd name="connsiteX1142" fmla="*/ 5416748 w 6111096"/>
              <a:gd name="connsiteY1142" fmla="*/ 0 h 1148325"/>
              <a:gd name="connsiteX1143" fmla="*/ 5433487 w 6111096"/>
              <a:gd name="connsiteY1143" fmla="*/ 823 h 1148325"/>
              <a:gd name="connsiteX1144" fmla="*/ 5444051 w 6111096"/>
              <a:gd name="connsiteY1144" fmla="*/ 3155 h 1148325"/>
              <a:gd name="connsiteX1145" fmla="*/ 5449677 w 6111096"/>
              <a:gd name="connsiteY1145" fmla="*/ 6859 h 1148325"/>
              <a:gd name="connsiteX1146" fmla="*/ 5451323 w 6111096"/>
              <a:gd name="connsiteY1146" fmla="*/ 11799 h 1148325"/>
              <a:gd name="connsiteX1147" fmla="*/ 5451323 w 6111096"/>
              <a:gd name="connsiteY1147" fmla="*/ 372637 h 1148325"/>
              <a:gd name="connsiteX1148" fmla="*/ 5449677 w 6111096"/>
              <a:gd name="connsiteY1148" fmla="*/ 377439 h 1148325"/>
              <a:gd name="connsiteX1149" fmla="*/ 5444051 w 6111096"/>
              <a:gd name="connsiteY1149" fmla="*/ 380869 h 1148325"/>
              <a:gd name="connsiteX1150" fmla="*/ 5433487 w 6111096"/>
              <a:gd name="connsiteY1150" fmla="*/ 382927 h 1148325"/>
              <a:gd name="connsiteX1151" fmla="*/ 5416748 w 6111096"/>
              <a:gd name="connsiteY1151" fmla="*/ 383613 h 1148325"/>
              <a:gd name="connsiteX1152" fmla="*/ 5400010 w 6111096"/>
              <a:gd name="connsiteY1152" fmla="*/ 382927 h 1148325"/>
              <a:gd name="connsiteX1153" fmla="*/ 5389445 w 6111096"/>
              <a:gd name="connsiteY1153" fmla="*/ 380869 h 1148325"/>
              <a:gd name="connsiteX1154" fmla="*/ 5383820 w 6111096"/>
              <a:gd name="connsiteY1154" fmla="*/ 377439 h 1148325"/>
              <a:gd name="connsiteX1155" fmla="*/ 5382174 w 6111096"/>
              <a:gd name="connsiteY1155" fmla="*/ 372637 h 1148325"/>
              <a:gd name="connsiteX1156" fmla="*/ 5382174 w 6111096"/>
              <a:gd name="connsiteY1156" fmla="*/ 11799 h 1148325"/>
              <a:gd name="connsiteX1157" fmla="*/ 5383820 w 6111096"/>
              <a:gd name="connsiteY1157" fmla="*/ 6859 h 1148325"/>
              <a:gd name="connsiteX1158" fmla="*/ 5389445 w 6111096"/>
              <a:gd name="connsiteY1158" fmla="*/ 3155 h 1148325"/>
              <a:gd name="connsiteX1159" fmla="*/ 5400010 w 6111096"/>
              <a:gd name="connsiteY1159" fmla="*/ 823 h 1148325"/>
              <a:gd name="connsiteX1160" fmla="*/ 5416748 w 6111096"/>
              <a:gd name="connsiteY1160" fmla="*/ 0 h 1148325"/>
              <a:gd name="connsiteX1161" fmla="*/ 3483174 w 6111096"/>
              <a:gd name="connsiteY1161" fmla="*/ 0 h 1148325"/>
              <a:gd name="connsiteX1162" fmla="*/ 3499912 w 6111096"/>
              <a:gd name="connsiteY1162" fmla="*/ 823 h 1148325"/>
              <a:gd name="connsiteX1163" fmla="*/ 3510476 w 6111096"/>
              <a:gd name="connsiteY1163" fmla="*/ 3155 h 1148325"/>
              <a:gd name="connsiteX1164" fmla="*/ 3516102 w 6111096"/>
              <a:gd name="connsiteY1164" fmla="*/ 6859 h 1148325"/>
              <a:gd name="connsiteX1165" fmla="*/ 3517748 w 6111096"/>
              <a:gd name="connsiteY1165" fmla="*/ 11799 h 1148325"/>
              <a:gd name="connsiteX1166" fmla="*/ 3517748 w 6111096"/>
              <a:gd name="connsiteY1166" fmla="*/ 147079 h 1148325"/>
              <a:gd name="connsiteX1167" fmla="*/ 3554106 w 6111096"/>
              <a:gd name="connsiteY1167" fmla="*/ 120873 h 1148325"/>
              <a:gd name="connsiteX1168" fmla="*/ 3592660 w 6111096"/>
              <a:gd name="connsiteY1168" fmla="*/ 112230 h 1148325"/>
              <a:gd name="connsiteX1169" fmla="*/ 3634780 w 6111096"/>
              <a:gd name="connsiteY1169" fmla="*/ 120462 h 1148325"/>
              <a:gd name="connsiteX1170" fmla="*/ 3662495 w 6111096"/>
              <a:gd name="connsiteY1170" fmla="*/ 142963 h 1148325"/>
              <a:gd name="connsiteX1171" fmla="*/ 3677724 w 6111096"/>
              <a:gd name="connsiteY1171" fmla="*/ 176303 h 1148325"/>
              <a:gd name="connsiteX1172" fmla="*/ 3682389 w 6111096"/>
              <a:gd name="connsiteY1172" fmla="*/ 222539 h 1148325"/>
              <a:gd name="connsiteX1173" fmla="*/ 3682389 w 6111096"/>
              <a:gd name="connsiteY1173" fmla="*/ 372637 h 1148325"/>
              <a:gd name="connsiteX1174" fmla="*/ 3680743 w 6111096"/>
              <a:gd name="connsiteY1174" fmla="*/ 377439 h 1148325"/>
              <a:gd name="connsiteX1175" fmla="*/ 3675255 w 6111096"/>
              <a:gd name="connsiteY1175" fmla="*/ 380869 h 1148325"/>
              <a:gd name="connsiteX1176" fmla="*/ 3664690 w 6111096"/>
              <a:gd name="connsiteY1176" fmla="*/ 382927 h 1148325"/>
              <a:gd name="connsiteX1177" fmla="*/ 3648089 w 6111096"/>
              <a:gd name="connsiteY1177" fmla="*/ 383613 h 1148325"/>
              <a:gd name="connsiteX1178" fmla="*/ 3631213 w 6111096"/>
              <a:gd name="connsiteY1178" fmla="*/ 382927 h 1148325"/>
              <a:gd name="connsiteX1179" fmla="*/ 3620649 w 6111096"/>
              <a:gd name="connsiteY1179" fmla="*/ 380869 h 1148325"/>
              <a:gd name="connsiteX1180" fmla="*/ 3615161 w 6111096"/>
              <a:gd name="connsiteY1180" fmla="*/ 377439 h 1148325"/>
              <a:gd name="connsiteX1181" fmla="*/ 3613514 w 6111096"/>
              <a:gd name="connsiteY1181" fmla="*/ 372637 h 1148325"/>
              <a:gd name="connsiteX1182" fmla="*/ 3613514 w 6111096"/>
              <a:gd name="connsiteY1182" fmla="*/ 232967 h 1148325"/>
              <a:gd name="connsiteX1183" fmla="*/ 3610907 w 6111096"/>
              <a:gd name="connsiteY1183" fmla="*/ 204978 h 1148325"/>
              <a:gd name="connsiteX1184" fmla="*/ 3603361 w 6111096"/>
              <a:gd name="connsiteY1184" fmla="*/ 187553 h 1148325"/>
              <a:gd name="connsiteX1185" fmla="*/ 3590602 w 6111096"/>
              <a:gd name="connsiteY1185" fmla="*/ 176303 h 1148325"/>
              <a:gd name="connsiteX1186" fmla="*/ 3572354 w 6111096"/>
              <a:gd name="connsiteY1186" fmla="*/ 172324 h 1148325"/>
              <a:gd name="connsiteX1187" fmla="*/ 3545737 w 6111096"/>
              <a:gd name="connsiteY1187" fmla="*/ 181928 h 1148325"/>
              <a:gd name="connsiteX1188" fmla="*/ 3517748 w 6111096"/>
              <a:gd name="connsiteY1188" fmla="*/ 209917 h 1148325"/>
              <a:gd name="connsiteX1189" fmla="*/ 3517748 w 6111096"/>
              <a:gd name="connsiteY1189" fmla="*/ 372637 h 1148325"/>
              <a:gd name="connsiteX1190" fmla="*/ 3516102 w 6111096"/>
              <a:gd name="connsiteY1190" fmla="*/ 377439 h 1148325"/>
              <a:gd name="connsiteX1191" fmla="*/ 3510476 w 6111096"/>
              <a:gd name="connsiteY1191" fmla="*/ 380869 h 1148325"/>
              <a:gd name="connsiteX1192" fmla="*/ 3499912 w 6111096"/>
              <a:gd name="connsiteY1192" fmla="*/ 382927 h 1148325"/>
              <a:gd name="connsiteX1193" fmla="*/ 3483174 w 6111096"/>
              <a:gd name="connsiteY1193" fmla="*/ 383613 h 1148325"/>
              <a:gd name="connsiteX1194" fmla="*/ 3466435 w 6111096"/>
              <a:gd name="connsiteY1194" fmla="*/ 382927 h 1148325"/>
              <a:gd name="connsiteX1195" fmla="*/ 3455870 w 6111096"/>
              <a:gd name="connsiteY1195" fmla="*/ 380869 h 1148325"/>
              <a:gd name="connsiteX1196" fmla="*/ 3450245 w 6111096"/>
              <a:gd name="connsiteY1196" fmla="*/ 377439 h 1148325"/>
              <a:gd name="connsiteX1197" fmla="*/ 3448599 w 6111096"/>
              <a:gd name="connsiteY1197" fmla="*/ 372637 h 1148325"/>
              <a:gd name="connsiteX1198" fmla="*/ 3448599 w 6111096"/>
              <a:gd name="connsiteY1198" fmla="*/ 11799 h 1148325"/>
              <a:gd name="connsiteX1199" fmla="*/ 3450245 w 6111096"/>
              <a:gd name="connsiteY1199" fmla="*/ 6859 h 1148325"/>
              <a:gd name="connsiteX1200" fmla="*/ 3455870 w 6111096"/>
              <a:gd name="connsiteY1200" fmla="*/ 3155 h 1148325"/>
              <a:gd name="connsiteX1201" fmla="*/ 3466435 w 6111096"/>
              <a:gd name="connsiteY1201" fmla="*/ 823 h 1148325"/>
              <a:gd name="connsiteX1202" fmla="*/ 3483174 w 6111096"/>
              <a:gd name="connsiteY1202" fmla="*/ 0 h 1148325"/>
              <a:gd name="connsiteX1203" fmla="*/ 3216474 w 6111096"/>
              <a:gd name="connsiteY1203" fmla="*/ 0 h 1148325"/>
              <a:gd name="connsiteX1204" fmla="*/ 3233212 w 6111096"/>
              <a:gd name="connsiteY1204" fmla="*/ 823 h 1148325"/>
              <a:gd name="connsiteX1205" fmla="*/ 3243776 w 6111096"/>
              <a:gd name="connsiteY1205" fmla="*/ 3155 h 1148325"/>
              <a:gd name="connsiteX1206" fmla="*/ 3249402 w 6111096"/>
              <a:gd name="connsiteY1206" fmla="*/ 6859 h 1148325"/>
              <a:gd name="connsiteX1207" fmla="*/ 3251048 w 6111096"/>
              <a:gd name="connsiteY1207" fmla="*/ 11799 h 1148325"/>
              <a:gd name="connsiteX1208" fmla="*/ 3251048 w 6111096"/>
              <a:gd name="connsiteY1208" fmla="*/ 372637 h 1148325"/>
              <a:gd name="connsiteX1209" fmla="*/ 3249402 w 6111096"/>
              <a:gd name="connsiteY1209" fmla="*/ 377439 h 1148325"/>
              <a:gd name="connsiteX1210" fmla="*/ 3243776 w 6111096"/>
              <a:gd name="connsiteY1210" fmla="*/ 380869 h 1148325"/>
              <a:gd name="connsiteX1211" fmla="*/ 3233212 w 6111096"/>
              <a:gd name="connsiteY1211" fmla="*/ 382927 h 1148325"/>
              <a:gd name="connsiteX1212" fmla="*/ 3216474 w 6111096"/>
              <a:gd name="connsiteY1212" fmla="*/ 383613 h 1148325"/>
              <a:gd name="connsiteX1213" fmla="*/ 3199735 w 6111096"/>
              <a:gd name="connsiteY1213" fmla="*/ 382927 h 1148325"/>
              <a:gd name="connsiteX1214" fmla="*/ 3189170 w 6111096"/>
              <a:gd name="connsiteY1214" fmla="*/ 380869 h 1148325"/>
              <a:gd name="connsiteX1215" fmla="*/ 3183545 w 6111096"/>
              <a:gd name="connsiteY1215" fmla="*/ 377439 h 1148325"/>
              <a:gd name="connsiteX1216" fmla="*/ 3181899 w 6111096"/>
              <a:gd name="connsiteY1216" fmla="*/ 372637 h 1148325"/>
              <a:gd name="connsiteX1217" fmla="*/ 3181899 w 6111096"/>
              <a:gd name="connsiteY1217" fmla="*/ 11799 h 1148325"/>
              <a:gd name="connsiteX1218" fmla="*/ 3183545 w 6111096"/>
              <a:gd name="connsiteY1218" fmla="*/ 6859 h 1148325"/>
              <a:gd name="connsiteX1219" fmla="*/ 3189170 w 6111096"/>
              <a:gd name="connsiteY1219" fmla="*/ 3155 h 1148325"/>
              <a:gd name="connsiteX1220" fmla="*/ 3199735 w 6111096"/>
              <a:gd name="connsiteY1220" fmla="*/ 823 h 1148325"/>
              <a:gd name="connsiteX1221" fmla="*/ 3216474 w 6111096"/>
              <a:gd name="connsiteY1221" fmla="*/ 0 h 1148325"/>
              <a:gd name="connsiteX1222" fmla="*/ 3083123 w 6111096"/>
              <a:gd name="connsiteY1222" fmla="*/ 0 h 1148325"/>
              <a:gd name="connsiteX1223" fmla="*/ 3099862 w 6111096"/>
              <a:gd name="connsiteY1223" fmla="*/ 823 h 1148325"/>
              <a:gd name="connsiteX1224" fmla="*/ 3110426 w 6111096"/>
              <a:gd name="connsiteY1224" fmla="*/ 3155 h 1148325"/>
              <a:gd name="connsiteX1225" fmla="*/ 3116052 w 6111096"/>
              <a:gd name="connsiteY1225" fmla="*/ 6859 h 1148325"/>
              <a:gd name="connsiteX1226" fmla="*/ 3117698 w 6111096"/>
              <a:gd name="connsiteY1226" fmla="*/ 11799 h 1148325"/>
              <a:gd name="connsiteX1227" fmla="*/ 3117698 w 6111096"/>
              <a:gd name="connsiteY1227" fmla="*/ 372637 h 1148325"/>
              <a:gd name="connsiteX1228" fmla="*/ 3116052 w 6111096"/>
              <a:gd name="connsiteY1228" fmla="*/ 377439 h 1148325"/>
              <a:gd name="connsiteX1229" fmla="*/ 3110426 w 6111096"/>
              <a:gd name="connsiteY1229" fmla="*/ 380869 h 1148325"/>
              <a:gd name="connsiteX1230" fmla="*/ 3099862 w 6111096"/>
              <a:gd name="connsiteY1230" fmla="*/ 382927 h 1148325"/>
              <a:gd name="connsiteX1231" fmla="*/ 3083123 w 6111096"/>
              <a:gd name="connsiteY1231" fmla="*/ 383613 h 1148325"/>
              <a:gd name="connsiteX1232" fmla="*/ 3066385 w 6111096"/>
              <a:gd name="connsiteY1232" fmla="*/ 382927 h 1148325"/>
              <a:gd name="connsiteX1233" fmla="*/ 3055821 w 6111096"/>
              <a:gd name="connsiteY1233" fmla="*/ 380869 h 1148325"/>
              <a:gd name="connsiteX1234" fmla="*/ 3050195 w 6111096"/>
              <a:gd name="connsiteY1234" fmla="*/ 377439 h 1148325"/>
              <a:gd name="connsiteX1235" fmla="*/ 3048549 w 6111096"/>
              <a:gd name="connsiteY1235" fmla="*/ 372637 h 1148325"/>
              <a:gd name="connsiteX1236" fmla="*/ 3048549 w 6111096"/>
              <a:gd name="connsiteY1236" fmla="*/ 11799 h 1148325"/>
              <a:gd name="connsiteX1237" fmla="*/ 3050195 w 6111096"/>
              <a:gd name="connsiteY1237" fmla="*/ 6859 h 1148325"/>
              <a:gd name="connsiteX1238" fmla="*/ 3055821 w 6111096"/>
              <a:gd name="connsiteY1238" fmla="*/ 3155 h 1148325"/>
              <a:gd name="connsiteX1239" fmla="*/ 3066385 w 6111096"/>
              <a:gd name="connsiteY1239" fmla="*/ 823 h 1148325"/>
              <a:gd name="connsiteX1240" fmla="*/ 3083123 w 6111096"/>
              <a:gd name="connsiteY1240" fmla="*/ 0 h 1148325"/>
              <a:gd name="connsiteX1241" fmla="*/ 1463874 w 6111096"/>
              <a:gd name="connsiteY1241" fmla="*/ 0 h 1148325"/>
              <a:gd name="connsiteX1242" fmla="*/ 1480612 w 6111096"/>
              <a:gd name="connsiteY1242" fmla="*/ 823 h 1148325"/>
              <a:gd name="connsiteX1243" fmla="*/ 1491177 w 6111096"/>
              <a:gd name="connsiteY1243" fmla="*/ 3155 h 1148325"/>
              <a:gd name="connsiteX1244" fmla="*/ 1496802 w 6111096"/>
              <a:gd name="connsiteY1244" fmla="*/ 6859 h 1148325"/>
              <a:gd name="connsiteX1245" fmla="*/ 1498448 w 6111096"/>
              <a:gd name="connsiteY1245" fmla="*/ 11799 h 1148325"/>
              <a:gd name="connsiteX1246" fmla="*/ 1498448 w 6111096"/>
              <a:gd name="connsiteY1246" fmla="*/ 372637 h 1148325"/>
              <a:gd name="connsiteX1247" fmla="*/ 1496802 w 6111096"/>
              <a:gd name="connsiteY1247" fmla="*/ 377439 h 1148325"/>
              <a:gd name="connsiteX1248" fmla="*/ 1491177 w 6111096"/>
              <a:gd name="connsiteY1248" fmla="*/ 380869 h 1148325"/>
              <a:gd name="connsiteX1249" fmla="*/ 1480612 w 6111096"/>
              <a:gd name="connsiteY1249" fmla="*/ 382927 h 1148325"/>
              <a:gd name="connsiteX1250" fmla="*/ 1463874 w 6111096"/>
              <a:gd name="connsiteY1250" fmla="*/ 383613 h 1148325"/>
              <a:gd name="connsiteX1251" fmla="*/ 1447135 w 6111096"/>
              <a:gd name="connsiteY1251" fmla="*/ 382927 h 1148325"/>
              <a:gd name="connsiteX1252" fmla="*/ 1436571 w 6111096"/>
              <a:gd name="connsiteY1252" fmla="*/ 380869 h 1148325"/>
              <a:gd name="connsiteX1253" fmla="*/ 1430945 w 6111096"/>
              <a:gd name="connsiteY1253" fmla="*/ 377439 h 1148325"/>
              <a:gd name="connsiteX1254" fmla="*/ 1429299 w 6111096"/>
              <a:gd name="connsiteY1254" fmla="*/ 372637 h 1148325"/>
              <a:gd name="connsiteX1255" fmla="*/ 1429299 w 6111096"/>
              <a:gd name="connsiteY1255" fmla="*/ 11799 h 1148325"/>
              <a:gd name="connsiteX1256" fmla="*/ 1430945 w 6111096"/>
              <a:gd name="connsiteY1256" fmla="*/ 6859 h 1148325"/>
              <a:gd name="connsiteX1257" fmla="*/ 1436571 w 6111096"/>
              <a:gd name="connsiteY1257" fmla="*/ 3155 h 1148325"/>
              <a:gd name="connsiteX1258" fmla="*/ 1447135 w 6111096"/>
              <a:gd name="connsiteY1258" fmla="*/ 823 h 1148325"/>
              <a:gd name="connsiteX1259" fmla="*/ 1463874 w 6111096"/>
              <a:gd name="connsiteY1259" fmla="*/ 0 h 114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Lst>
            <a:rect l="l" t="t" r="r" b="b"/>
            <a:pathLst>
              <a:path w="6111096" h="1148325">
                <a:moveTo>
                  <a:pt x="1029375" y="935387"/>
                </a:moveTo>
                <a:cubicBezTo>
                  <a:pt x="1018216" y="935387"/>
                  <a:pt x="1008703" y="936211"/>
                  <a:pt x="1000837" y="937858"/>
                </a:cubicBezTo>
                <a:cubicBezTo>
                  <a:pt x="992971" y="939504"/>
                  <a:pt x="986568" y="941973"/>
                  <a:pt x="981629" y="945266"/>
                </a:cubicBezTo>
                <a:cubicBezTo>
                  <a:pt x="976689" y="948559"/>
                  <a:pt x="973077" y="952538"/>
                  <a:pt x="970790" y="957203"/>
                </a:cubicBezTo>
                <a:cubicBezTo>
                  <a:pt x="968503" y="961868"/>
                  <a:pt x="967360" y="967218"/>
                  <a:pt x="967360" y="973255"/>
                </a:cubicBezTo>
                <a:cubicBezTo>
                  <a:pt x="967360" y="983500"/>
                  <a:pt x="970607" y="991549"/>
                  <a:pt x="977101" y="997402"/>
                </a:cubicBezTo>
                <a:cubicBezTo>
                  <a:pt x="983595" y="1003257"/>
                  <a:pt x="992605" y="1006184"/>
                  <a:pt x="1004129" y="1006184"/>
                </a:cubicBezTo>
                <a:cubicBezTo>
                  <a:pt x="1013825" y="1006184"/>
                  <a:pt x="1022743" y="1003714"/>
                  <a:pt x="1030884" y="998775"/>
                </a:cubicBezTo>
                <a:cubicBezTo>
                  <a:pt x="1039024" y="993836"/>
                  <a:pt x="1047302" y="986609"/>
                  <a:pt x="1055717" y="977097"/>
                </a:cubicBezTo>
                <a:lnTo>
                  <a:pt x="1055717" y="935387"/>
                </a:lnTo>
                <a:close/>
                <a:moveTo>
                  <a:pt x="450898" y="837976"/>
                </a:moveTo>
                <a:cubicBezTo>
                  <a:pt x="446325" y="837976"/>
                  <a:pt x="441797" y="838662"/>
                  <a:pt x="437315" y="840034"/>
                </a:cubicBezTo>
                <a:cubicBezTo>
                  <a:pt x="432833" y="841406"/>
                  <a:pt x="428260" y="843647"/>
                  <a:pt x="423595" y="846757"/>
                </a:cubicBezTo>
                <a:cubicBezTo>
                  <a:pt x="418930" y="849867"/>
                  <a:pt x="414128" y="853892"/>
                  <a:pt x="409189" y="858831"/>
                </a:cubicBezTo>
                <a:cubicBezTo>
                  <a:pt x="404250" y="863770"/>
                  <a:pt x="399036" y="869899"/>
                  <a:pt x="393549" y="877216"/>
                </a:cubicBezTo>
                <a:lnTo>
                  <a:pt x="393549" y="957890"/>
                </a:lnTo>
                <a:cubicBezTo>
                  <a:pt x="403244" y="970146"/>
                  <a:pt x="412482" y="979613"/>
                  <a:pt x="421263" y="986290"/>
                </a:cubicBezTo>
                <a:cubicBezTo>
                  <a:pt x="430044" y="992967"/>
                  <a:pt x="439191" y="996306"/>
                  <a:pt x="448703" y="996306"/>
                </a:cubicBezTo>
                <a:cubicBezTo>
                  <a:pt x="457667" y="996306"/>
                  <a:pt x="465304" y="994020"/>
                  <a:pt x="471615" y="989446"/>
                </a:cubicBezTo>
                <a:cubicBezTo>
                  <a:pt x="477927" y="984873"/>
                  <a:pt x="483095" y="978882"/>
                  <a:pt x="487119" y="971472"/>
                </a:cubicBezTo>
                <a:cubicBezTo>
                  <a:pt x="491144" y="964064"/>
                  <a:pt x="494116" y="955694"/>
                  <a:pt x="496037" y="946365"/>
                </a:cubicBezTo>
                <a:cubicBezTo>
                  <a:pt x="497958" y="937035"/>
                  <a:pt x="498919" y="927706"/>
                  <a:pt x="498919" y="918376"/>
                </a:cubicBezTo>
                <a:cubicBezTo>
                  <a:pt x="498919" y="907949"/>
                  <a:pt x="498141" y="897933"/>
                  <a:pt x="496586" y="888329"/>
                </a:cubicBezTo>
                <a:cubicBezTo>
                  <a:pt x="495031" y="878725"/>
                  <a:pt x="492379" y="870173"/>
                  <a:pt x="488628" y="862672"/>
                </a:cubicBezTo>
                <a:cubicBezTo>
                  <a:pt x="484879" y="855172"/>
                  <a:pt x="479939" y="849181"/>
                  <a:pt x="473811" y="844699"/>
                </a:cubicBezTo>
                <a:cubicBezTo>
                  <a:pt x="467682" y="840217"/>
                  <a:pt x="460045" y="837976"/>
                  <a:pt x="450898" y="837976"/>
                </a:cubicBezTo>
                <a:close/>
                <a:moveTo>
                  <a:pt x="738136" y="827822"/>
                </a:moveTo>
                <a:cubicBezTo>
                  <a:pt x="729356" y="827822"/>
                  <a:pt x="721718" y="829469"/>
                  <a:pt x="715224" y="832761"/>
                </a:cubicBezTo>
                <a:cubicBezTo>
                  <a:pt x="708730" y="836055"/>
                  <a:pt x="703333" y="840491"/>
                  <a:pt x="699034" y="846070"/>
                </a:cubicBezTo>
                <a:cubicBezTo>
                  <a:pt x="694735" y="851649"/>
                  <a:pt x="691442" y="858235"/>
                  <a:pt x="689156" y="865827"/>
                </a:cubicBezTo>
                <a:cubicBezTo>
                  <a:pt x="686869" y="873419"/>
                  <a:pt x="685543" y="881514"/>
                  <a:pt x="685177" y="890112"/>
                </a:cubicBezTo>
                <a:lnTo>
                  <a:pt x="788352" y="890112"/>
                </a:lnTo>
                <a:cubicBezTo>
                  <a:pt x="788901" y="870720"/>
                  <a:pt x="785013" y="855491"/>
                  <a:pt x="776690" y="844424"/>
                </a:cubicBezTo>
                <a:cubicBezTo>
                  <a:pt x="768366" y="833356"/>
                  <a:pt x="755515" y="827822"/>
                  <a:pt x="738136" y="827822"/>
                </a:cubicBezTo>
                <a:close/>
                <a:moveTo>
                  <a:pt x="471204" y="778980"/>
                </a:moveTo>
                <a:cubicBezTo>
                  <a:pt x="489132" y="778980"/>
                  <a:pt x="504406" y="782502"/>
                  <a:pt x="517029" y="789544"/>
                </a:cubicBezTo>
                <a:cubicBezTo>
                  <a:pt x="529652" y="796587"/>
                  <a:pt x="539942" y="806237"/>
                  <a:pt x="547899" y="818494"/>
                </a:cubicBezTo>
                <a:cubicBezTo>
                  <a:pt x="555857" y="830750"/>
                  <a:pt x="561665" y="845019"/>
                  <a:pt x="565324" y="861301"/>
                </a:cubicBezTo>
                <a:cubicBezTo>
                  <a:pt x="568983" y="877582"/>
                  <a:pt x="570812" y="894961"/>
                  <a:pt x="570812" y="913437"/>
                </a:cubicBezTo>
                <a:cubicBezTo>
                  <a:pt x="570812" y="935206"/>
                  <a:pt x="568479" y="954826"/>
                  <a:pt x="563814" y="972296"/>
                </a:cubicBezTo>
                <a:cubicBezTo>
                  <a:pt x="559150" y="989766"/>
                  <a:pt x="552336" y="1004630"/>
                  <a:pt x="543372" y="1016886"/>
                </a:cubicBezTo>
                <a:cubicBezTo>
                  <a:pt x="534408" y="1029143"/>
                  <a:pt x="523249" y="1038564"/>
                  <a:pt x="509895" y="1045150"/>
                </a:cubicBezTo>
                <a:cubicBezTo>
                  <a:pt x="496540" y="1051735"/>
                  <a:pt x="481266" y="1055028"/>
                  <a:pt x="464070" y="1055028"/>
                </a:cubicBezTo>
                <a:cubicBezTo>
                  <a:pt x="456935" y="1055028"/>
                  <a:pt x="450395" y="1054342"/>
                  <a:pt x="444450" y="1052970"/>
                </a:cubicBezTo>
                <a:cubicBezTo>
                  <a:pt x="438504" y="1051598"/>
                  <a:pt x="432742" y="1049494"/>
                  <a:pt x="427163" y="1046659"/>
                </a:cubicBezTo>
                <a:cubicBezTo>
                  <a:pt x="421583" y="1043823"/>
                  <a:pt x="416049" y="1040302"/>
                  <a:pt x="410561" y="1036094"/>
                </a:cubicBezTo>
                <a:cubicBezTo>
                  <a:pt x="405073" y="1031887"/>
                  <a:pt x="399402" y="1026948"/>
                  <a:pt x="393549" y="1021277"/>
                </a:cubicBezTo>
                <a:lnTo>
                  <a:pt x="393549" y="1136526"/>
                </a:lnTo>
                <a:cubicBezTo>
                  <a:pt x="393549" y="1138355"/>
                  <a:pt x="393000" y="1140001"/>
                  <a:pt x="391902" y="1141464"/>
                </a:cubicBezTo>
                <a:cubicBezTo>
                  <a:pt x="390804" y="1142928"/>
                  <a:pt x="388929" y="1144163"/>
                  <a:pt x="386277" y="1145169"/>
                </a:cubicBezTo>
                <a:cubicBezTo>
                  <a:pt x="383624" y="1146175"/>
                  <a:pt x="380103" y="1146953"/>
                  <a:pt x="375712" y="1147502"/>
                </a:cubicBezTo>
                <a:cubicBezTo>
                  <a:pt x="371322" y="1148050"/>
                  <a:pt x="365742" y="1148325"/>
                  <a:pt x="358974" y="1148325"/>
                </a:cubicBezTo>
                <a:cubicBezTo>
                  <a:pt x="352205" y="1148325"/>
                  <a:pt x="346625" y="1148050"/>
                  <a:pt x="342235" y="1147502"/>
                </a:cubicBezTo>
                <a:cubicBezTo>
                  <a:pt x="337845" y="1146953"/>
                  <a:pt x="334323" y="1146175"/>
                  <a:pt x="331671" y="1145169"/>
                </a:cubicBezTo>
                <a:cubicBezTo>
                  <a:pt x="329018" y="1144163"/>
                  <a:pt x="327143" y="1142928"/>
                  <a:pt x="326045" y="1141464"/>
                </a:cubicBezTo>
                <a:cubicBezTo>
                  <a:pt x="324948" y="1140001"/>
                  <a:pt x="324399" y="1138355"/>
                  <a:pt x="324399" y="1136526"/>
                </a:cubicBezTo>
                <a:lnTo>
                  <a:pt x="324399" y="794621"/>
                </a:lnTo>
                <a:cubicBezTo>
                  <a:pt x="324399" y="792791"/>
                  <a:pt x="324856" y="791191"/>
                  <a:pt x="325771" y="789819"/>
                </a:cubicBezTo>
                <a:cubicBezTo>
                  <a:pt x="326686" y="788446"/>
                  <a:pt x="328286" y="787303"/>
                  <a:pt x="330573" y="786389"/>
                </a:cubicBezTo>
                <a:cubicBezTo>
                  <a:pt x="332860" y="785474"/>
                  <a:pt x="335878" y="784787"/>
                  <a:pt x="339628" y="784331"/>
                </a:cubicBezTo>
                <a:cubicBezTo>
                  <a:pt x="343378" y="783873"/>
                  <a:pt x="348089" y="783645"/>
                  <a:pt x="353760" y="783645"/>
                </a:cubicBezTo>
                <a:cubicBezTo>
                  <a:pt x="359248" y="783645"/>
                  <a:pt x="363867" y="783873"/>
                  <a:pt x="367617" y="784331"/>
                </a:cubicBezTo>
                <a:cubicBezTo>
                  <a:pt x="371367" y="784787"/>
                  <a:pt x="374386" y="785474"/>
                  <a:pt x="376672" y="786389"/>
                </a:cubicBezTo>
                <a:cubicBezTo>
                  <a:pt x="378959" y="787303"/>
                  <a:pt x="380560" y="788446"/>
                  <a:pt x="381475" y="789819"/>
                </a:cubicBezTo>
                <a:cubicBezTo>
                  <a:pt x="382389" y="791191"/>
                  <a:pt x="382847" y="792791"/>
                  <a:pt x="382847" y="794621"/>
                </a:cubicBezTo>
                <a:lnTo>
                  <a:pt x="382847" y="823433"/>
                </a:lnTo>
                <a:cubicBezTo>
                  <a:pt x="389981" y="816116"/>
                  <a:pt x="396978" y="809667"/>
                  <a:pt x="403838" y="804087"/>
                </a:cubicBezTo>
                <a:cubicBezTo>
                  <a:pt x="410698" y="798508"/>
                  <a:pt x="417696" y="793843"/>
                  <a:pt x="424830" y="790093"/>
                </a:cubicBezTo>
                <a:cubicBezTo>
                  <a:pt x="431965" y="786343"/>
                  <a:pt x="439328" y="783553"/>
                  <a:pt x="446919" y="781724"/>
                </a:cubicBezTo>
                <a:cubicBezTo>
                  <a:pt x="454511" y="779895"/>
                  <a:pt x="462606" y="778980"/>
                  <a:pt x="471204" y="778980"/>
                </a:cubicBezTo>
                <a:close/>
                <a:moveTo>
                  <a:pt x="1015380" y="778979"/>
                </a:moveTo>
                <a:cubicBezTo>
                  <a:pt x="1034588" y="778979"/>
                  <a:pt x="1051007" y="780853"/>
                  <a:pt x="1064635" y="784604"/>
                </a:cubicBezTo>
                <a:cubicBezTo>
                  <a:pt x="1078264" y="788354"/>
                  <a:pt x="1089469" y="794117"/>
                  <a:pt x="1098249" y="801891"/>
                </a:cubicBezTo>
                <a:cubicBezTo>
                  <a:pt x="1107030" y="809666"/>
                  <a:pt x="1113433" y="819682"/>
                  <a:pt x="1117458" y="831938"/>
                </a:cubicBezTo>
                <a:cubicBezTo>
                  <a:pt x="1121482" y="844195"/>
                  <a:pt x="1123494" y="858738"/>
                  <a:pt x="1123494" y="875568"/>
                </a:cubicBezTo>
                <a:lnTo>
                  <a:pt x="1123494" y="1040209"/>
                </a:lnTo>
                <a:cubicBezTo>
                  <a:pt x="1123494" y="1042770"/>
                  <a:pt x="1122580" y="1044783"/>
                  <a:pt x="1120750" y="1046246"/>
                </a:cubicBezTo>
                <a:cubicBezTo>
                  <a:pt x="1118921" y="1047710"/>
                  <a:pt x="1116040" y="1048762"/>
                  <a:pt x="1112107" y="1049402"/>
                </a:cubicBezTo>
                <a:cubicBezTo>
                  <a:pt x="1108174" y="1050042"/>
                  <a:pt x="1102366" y="1050362"/>
                  <a:pt x="1094682" y="1050362"/>
                </a:cubicBezTo>
                <a:cubicBezTo>
                  <a:pt x="1086450" y="1050362"/>
                  <a:pt x="1080459" y="1050042"/>
                  <a:pt x="1076709" y="1049402"/>
                </a:cubicBezTo>
                <a:cubicBezTo>
                  <a:pt x="1072959" y="1048762"/>
                  <a:pt x="1070306" y="1047710"/>
                  <a:pt x="1068752" y="1046246"/>
                </a:cubicBezTo>
                <a:cubicBezTo>
                  <a:pt x="1067196" y="1044783"/>
                  <a:pt x="1066419" y="1042770"/>
                  <a:pt x="1066419" y="1040209"/>
                </a:cubicBezTo>
                <a:lnTo>
                  <a:pt x="1066419" y="1020727"/>
                </a:lnTo>
                <a:cubicBezTo>
                  <a:pt x="1056357" y="1031520"/>
                  <a:pt x="1044878" y="1039935"/>
                  <a:pt x="1031981" y="1045972"/>
                </a:cubicBezTo>
                <a:cubicBezTo>
                  <a:pt x="1019085" y="1052009"/>
                  <a:pt x="1004770" y="1055027"/>
                  <a:pt x="989037" y="1055027"/>
                </a:cubicBezTo>
                <a:cubicBezTo>
                  <a:pt x="976049" y="1055027"/>
                  <a:pt x="964113" y="1053335"/>
                  <a:pt x="953228" y="1049951"/>
                </a:cubicBezTo>
                <a:cubicBezTo>
                  <a:pt x="942343" y="1046566"/>
                  <a:pt x="932922" y="1041536"/>
                  <a:pt x="924965" y="1034859"/>
                </a:cubicBezTo>
                <a:cubicBezTo>
                  <a:pt x="917007" y="1028182"/>
                  <a:pt x="910833" y="1019904"/>
                  <a:pt x="906442" y="1010025"/>
                </a:cubicBezTo>
                <a:cubicBezTo>
                  <a:pt x="902052" y="1000147"/>
                  <a:pt x="899857" y="988622"/>
                  <a:pt x="899857" y="975451"/>
                </a:cubicBezTo>
                <a:cubicBezTo>
                  <a:pt x="899857" y="961182"/>
                  <a:pt x="902647" y="948788"/>
                  <a:pt x="908226" y="938269"/>
                </a:cubicBezTo>
                <a:cubicBezTo>
                  <a:pt x="913806" y="927750"/>
                  <a:pt x="922129" y="919061"/>
                  <a:pt x="933197" y="912201"/>
                </a:cubicBezTo>
                <a:cubicBezTo>
                  <a:pt x="944264" y="905341"/>
                  <a:pt x="958030" y="900264"/>
                  <a:pt x="974494" y="896972"/>
                </a:cubicBezTo>
                <a:cubicBezTo>
                  <a:pt x="990958" y="893679"/>
                  <a:pt x="1010075" y="892032"/>
                  <a:pt x="1031844" y="892032"/>
                </a:cubicBezTo>
                <a:lnTo>
                  <a:pt x="1055717" y="892032"/>
                </a:lnTo>
                <a:lnTo>
                  <a:pt x="1055717" y="877215"/>
                </a:lnTo>
                <a:cubicBezTo>
                  <a:pt x="1055717" y="869531"/>
                  <a:pt x="1054940" y="862809"/>
                  <a:pt x="1053385" y="857046"/>
                </a:cubicBezTo>
                <a:cubicBezTo>
                  <a:pt x="1051830" y="851284"/>
                  <a:pt x="1049269" y="846482"/>
                  <a:pt x="1045702" y="842640"/>
                </a:cubicBezTo>
                <a:cubicBezTo>
                  <a:pt x="1042134" y="838799"/>
                  <a:pt x="1037378" y="835963"/>
                  <a:pt x="1031433" y="834134"/>
                </a:cubicBezTo>
                <a:cubicBezTo>
                  <a:pt x="1025487" y="832305"/>
                  <a:pt x="1018124" y="831390"/>
                  <a:pt x="1009343" y="831390"/>
                </a:cubicBezTo>
                <a:cubicBezTo>
                  <a:pt x="997818" y="831390"/>
                  <a:pt x="987528" y="832670"/>
                  <a:pt x="978473" y="835231"/>
                </a:cubicBezTo>
                <a:cubicBezTo>
                  <a:pt x="969418" y="837792"/>
                  <a:pt x="961414" y="840628"/>
                  <a:pt x="954463" y="843738"/>
                </a:cubicBezTo>
                <a:cubicBezTo>
                  <a:pt x="947511" y="846848"/>
                  <a:pt x="941703" y="849683"/>
                  <a:pt x="937038" y="852244"/>
                </a:cubicBezTo>
                <a:cubicBezTo>
                  <a:pt x="932374" y="854805"/>
                  <a:pt x="928578" y="856085"/>
                  <a:pt x="925651" y="856085"/>
                </a:cubicBezTo>
                <a:cubicBezTo>
                  <a:pt x="923638" y="856085"/>
                  <a:pt x="921855" y="855445"/>
                  <a:pt x="920300" y="854165"/>
                </a:cubicBezTo>
                <a:cubicBezTo>
                  <a:pt x="918745" y="852885"/>
                  <a:pt x="917464" y="851055"/>
                  <a:pt x="916458" y="848677"/>
                </a:cubicBezTo>
                <a:cubicBezTo>
                  <a:pt x="915452" y="846299"/>
                  <a:pt x="914674" y="843372"/>
                  <a:pt x="914126" y="839896"/>
                </a:cubicBezTo>
                <a:cubicBezTo>
                  <a:pt x="913577" y="836420"/>
                  <a:pt x="913303" y="832579"/>
                  <a:pt x="913303" y="828371"/>
                </a:cubicBezTo>
                <a:cubicBezTo>
                  <a:pt x="913303" y="822700"/>
                  <a:pt x="913760" y="818218"/>
                  <a:pt x="914674" y="814926"/>
                </a:cubicBezTo>
                <a:cubicBezTo>
                  <a:pt x="915589" y="811633"/>
                  <a:pt x="917327" y="808660"/>
                  <a:pt x="919888" y="806007"/>
                </a:cubicBezTo>
                <a:cubicBezTo>
                  <a:pt x="922449" y="803355"/>
                  <a:pt x="926931" y="800428"/>
                  <a:pt x="933334" y="797226"/>
                </a:cubicBezTo>
                <a:cubicBezTo>
                  <a:pt x="939737" y="794025"/>
                  <a:pt x="947237" y="791053"/>
                  <a:pt x="955835" y="788308"/>
                </a:cubicBezTo>
                <a:cubicBezTo>
                  <a:pt x="964433" y="785565"/>
                  <a:pt x="973808" y="783323"/>
                  <a:pt x="983961" y="781586"/>
                </a:cubicBezTo>
                <a:cubicBezTo>
                  <a:pt x="994114" y="779847"/>
                  <a:pt x="1004587" y="778979"/>
                  <a:pt x="1015380" y="778979"/>
                </a:cubicBezTo>
                <a:close/>
                <a:moveTo>
                  <a:pt x="739783" y="778979"/>
                </a:moveTo>
                <a:cubicBezTo>
                  <a:pt x="760271" y="778979"/>
                  <a:pt x="777788" y="781997"/>
                  <a:pt x="792331" y="788034"/>
                </a:cubicBezTo>
                <a:cubicBezTo>
                  <a:pt x="806874" y="794071"/>
                  <a:pt x="818811" y="802440"/>
                  <a:pt x="828140" y="813142"/>
                </a:cubicBezTo>
                <a:cubicBezTo>
                  <a:pt x="837470" y="823844"/>
                  <a:pt x="844330" y="836511"/>
                  <a:pt x="848720" y="851146"/>
                </a:cubicBezTo>
                <a:cubicBezTo>
                  <a:pt x="853111" y="865781"/>
                  <a:pt x="855306" y="881697"/>
                  <a:pt x="855306" y="898892"/>
                </a:cubicBezTo>
                <a:lnTo>
                  <a:pt x="855306" y="909869"/>
                </a:lnTo>
                <a:cubicBezTo>
                  <a:pt x="855306" y="918283"/>
                  <a:pt x="853431" y="924504"/>
                  <a:pt x="849681" y="928528"/>
                </a:cubicBezTo>
                <a:cubicBezTo>
                  <a:pt x="845931" y="932552"/>
                  <a:pt x="840763" y="934565"/>
                  <a:pt x="834177" y="934565"/>
                </a:cubicBezTo>
                <a:lnTo>
                  <a:pt x="685177" y="934565"/>
                </a:lnTo>
                <a:cubicBezTo>
                  <a:pt x="685177" y="944992"/>
                  <a:pt x="686412" y="954459"/>
                  <a:pt x="688881" y="962965"/>
                </a:cubicBezTo>
                <a:cubicBezTo>
                  <a:pt x="691351" y="971471"/>
                  <a:pt x="695284" y="978698"/>
                  <a:pt x="700681" y="984643"/>
                </a:cubicBezTo>
                <a:cubicBezTo>
                  <a:pt x="706077" y="990589"/>
                  <a:pt x="713029" y="995116"/>
                  <a:pt x="721535" y="998226"/>
                </a:cubicBezTo>
                <a:cubicBezTo>
                  <a:pt x="730042" y="1001336"/>
                  <a:pt x="740240" y="1002891"/>
                  <a:pt x="752131" y="1002891"/>
                </a:cubicBezTo>
                <a:cubicBezTo>
                  <a:pt x="764205" y="1002891"/>
                  <a:pt x="774815" y="1002022"/>
                  <a:pt x="783962" y="1000284"/>
                </a:cubicBezTo>
                <a:cubicBezTo>
                  <a:pt x="793108" y="998546"/>
                  <a:pt x="801020" y="996626"/>
                  <a:pt x="807697" y="994521"/>
                </a:cubicBezTo>
                <a:cubicBezTo>
                  <a:pt x="814374" y="992418"/>
                  <a:pt x="819908" y="990497"/>
                  <a:pt x="824299" y="988759"/>
                </a:cubicBezTo>
                <a:cubicBezTo>
                  <a:pt x="828689" y="987021"/>
                  <a:pt x="832256" y="986152"/>
                  <a:pt x="835000" y="986152"/>
                </a:cubicBezTo>
                <a:cubicBezTo>
                  <a:pt x="836647" y="986152"/>
                  <a:pt x="838019" y="986472"/>
                  <a:pt x="839116" y="987113"/>
                </a:cubicBezTo>
                <a:cubicBezTo>
                  <a:pt x="840214" y="987753"/>
                  <a:pt x="841129" y="988896"/>
                  <a:pt x="841860" y="990542"/>
                </a:cubicBezTo>
                <a:cubicBezTo>
                  <a:pt x="842592" y="992189"/>
                  <a:pt x="843095" y="994521"/>
                  <a:pt x="843370" y="997540"/>
                </a:cubicBezTo>
                <a:cubicBezTo>
                  <a:pt x="843644" y="1000558"/>
                  <a:pt x="843782" y="1004354"/>
                  <a:pt x="843782" y="1008928"/>
                </a:cubicBezTo>
                <a:cubicBezTo>
                  <a:pt x="843782" y="1012952"/>
                  <a:pt x="843690" y="1016382"/>
                  <a:pt x="843507" y="1019218"/>
                </a:cubicBezTo>
                <a:cubicBezTo>
                  <a:pt x="843324" y="1022053"/>
                  <a:pt x="843050" y="1024477"/>
                  <a:pt x="842684" y="1026489"/>
                </a:cubicBezTo>
                <a:cubicBezTo>
                  <a:pt x="842318" y="1028502"/>
                  <a:pt x="841769" y="1030193"/>
                  <a:pt x="841037" y="1031566"/>
                </a:cubicBezTo>
                <a:cubicBezTo>
                  <a:pt x="840305" y="1032938"/>
                  <a:pt x="839345" y="1034264"/>
                  <a:pt x="838156" y="1035544"/>
                </a:cubicBezTo>
                <a:cubicBezTo>
                  <a:pt x="836967" y="1036825"/>
                  <a:pt x="833720" y="1038563"/>
                  <a:pt x="828415" y="1040758"/>
                </a:cubicBezTo>
                <a:cubicBezTo>
                  <a:pt x="823109" y="1042953"/>
                  <a:pt x="816341" y="1045103"/>
                  <a:pt x="808109" y="1047207"/>
                </a:cubicBezTo>
                <a:cubicBezTo>
                  <a:pt x="799877" y="1049311"/>
                  <a:pt x="790456" y="1051140"/>
                  <a:pt x="779846" y="1052695"/>
                </a:cubicBezTo>
                <a:cubicBezTo>
                  <a:pt x="769236" y="1054250"/>
                  <a:pt x="757893" y="1055027"/>
                  <a:pt x="745820" y="1055027"/>
                </a:cubicBezTo>
                <a:cubicBezTo>
                  <a:pt x="724050" y="1055027"/>
                  <a:pt x="704980" y="1052283"/>
                  <a:pt x="688607" y="1046795"/>
                </a:cubicBezTo>
                <a:cubicBezTo>
                  <a:pt x="672234" y="1041307"/>
                  <a:pt x="658560" y="1032983"/>
                  <a:pt x="647584" y="1021825"/>
                </a:cubicBezTo>
                <a:cubicBezTo>
                  <a:pt x="636608" y="1010665"/>
                  <a:pt x="628422" y="996579"/>
                  <a:pt x="623025" y="979567"/>
                </a:cubicBezTo>
                <a:cubicBezTo>
                  <a:pt x="617628" y="962554"/>
                  <a:pt x="614930" y="942614"/>
                  <a:pt x="614930" y="919747"/>
                </a:cubicBezTo>
                <a:cubicBezTo>
                  <a:pt x="614930" y="897978"/>
                  <a:pt x="617765" y="878358"/>
                  <a:pt x="623437" y="860888"/>
                </a:cubicBezTo>
                <a:cubicBezTo>
                  <a:pt x="629107" y="843418"/>
                  <a:pt x="637339" y="828600"/>
                  <a:pt x="648133" y="816435"/>
                </a:cubicBezTo>
                <a:cubicBezTo>
                  <a:pt x="658926" y="804269"/>
                  <a:pt x="672051" y="794985"/>
                  <a:pt x="687509" y="788583"/>
                </a:cubicBezTo>
                <a:cubicBezTo>
                  <a:pt x="702967" y="782180"/>
                  <a:pt x="720392" y="778979"/>
                  <a:pt x="739783" y="778979"/>
                </a:cubicBezTo>
                <a:close/>
                <a:moveTo>
                  <a:pt x="182235" y="778979"/>
                </a:moveTo>
                <a:cubicBezTo>
                  <a:pt x="189919" y="778979"/>
                  <a:pt x="197373" y="779527"/>
                  <a:pt x="204599" y="780625"/>
                </a:cubicBezTo>
                <a:cubicBezTo>
                  <a:pt x="211825" y="781723"/>
                  <a:pt x="218365" y="783095"/>
                  <a:pt x="224219" y="784741"/>
                </a:cubicBezTo>
                <a:cubicBezTo>
                  <a:pt x="230073" y="786388"/>
                  <a:pt x="235012" y="788172"/>
                  <a:pt x="239037" y="790092"/>
                </a:cubicBezTo>
                <a:cubicBezTo>
                  <a:pt x="243061" y="792013"/>
                  <a:pt x="245942" y="793659"/>
                  <a:pt x="247680" y="795031"/>
                </a:cubicBezTo>
                <a:cubicBezTo>
                  <a:pt x="249418" y="796403"/>
                  <a:pt x="250653" y="797776"/>
                  <a:pt x="251385" y="799147"/>
                </a:cubicBezTo>
                <a:cubicBezTo>
                  <a:pt x="252116" y="800520"/>
                  <a:pt x="252665" y="802166"/>
                  <a:pt x="253031" y="804086"/>
                </a:cubicBezTo>
                <a:cubicBezTo>
                  <a:pt x="253397" y="806007"/>
                  <a:pt x="253717" y="808386"/>
                  <a:pt x="253992" y="811221"/>
                </a:cubicBezTo>
                <a:cubicBezTo>
                  <a:pt x="254266" y="814056"/>
                  <a:pt x="254403" y="817578"/>
                  <a:pt x="254403" y="821785"/>
                </a:cubicBezTo>
                <a:cubicBezTo>
                  <a:pt x="254403" y="826725"/>
                  <a:pt x="254266" y="830749"/>
                  <a:pt x="253992" y="833859"/>
                </a:cubicBezTo>
                <a:cubicBezTo>
                  <a:pt x="253717" y="836969"/>
                  <a:pt x="253260" y="839439"/>
                  <a:pt x="252620" y="841268"/>
                </a:cubicBezTo>
                <a:cubicBezTo>
                  <a:pt x="251979" y="843098"/>
                  <a:pt x="251110" y="844332"/>
                  <a:pt x="250013" y="844972"/>
                </a:cubicBezTo>
                <a:cubicBezTo>
                  <a:pt x="248915" y="845613"/>
                  <a:pt x="247635" y="845933"/>
                  <a:pt x="246171" y="845933"/>
                </a:cubicBezTo>
                <a:cubicBezTo>
                  <a:pt x="244525" y="845933"/>
                  <a:pt x="241964" y="844972"/>
                  <a:pt x="238488" y="843052"/>
                </a:cubicBezTo>
                <a:cubicBezTo>
                  <a:pt x="235012" y="841131"/>
                  <a:pt x="230667" y="839073"/>
                  <a:pt x="225454" y="836878"/>
                </a:cubicBezTo>
                <a:cubicBezTo>
                  <a:pt x="220240" y="834682"/>
                  <a:pt x="214203" y="832625"/>
                  <a:pt x="207343" y="830704"/>
                </a:cubicBezTo>
                <a:cubicBezTo>
                  <a:pt x="200483" y="828783"/>
                  <a:pt x="192663" y="827822"/>
                  <a:pt x="183882" y="827822"/>
                </a:cubicBezTo>
                <a:cubicBezTo>
                  <a:pt x="177662" y="827822"/>
                  <a:pt x="172266" y="828463"/>
                  <a:pt x="167692" y="829743"/>
                </a:cubicBezTo>
                <a:cubicBezTo>
                  <a:pt x="163119" y="831024"/>
                  <a:pt x="159369" y="832853"/>
                  <a:pt x="156442" y="835231"/>
                </a:cubicBezTo>
                <a:cubicBezTo>
                  <a:pt x="153515" y="837609"/>
                  <a:pt x="151320" y="840399"/>
                  <a:pt x="149856" y="843601"/>
                </a:cubicBezTo>
                <a:cubicBezTo>
                  <a:pt x="148393" y="846802"/>
                  <a:pt x="147661" y="850232"/>
                  <a:pt x="147661" y="853891"/>
                </a:cubicBezTo>
                <a:cubicBezTo>
                  <a:pt x="147661" y="859561"/>
                  <a:pt x="149399" y="864318"/>
                  <a:pt x="152874" y="868160"/>
                </a:cubicBezTo>
                <a:cubicBezTo>
                  <a:pt x="156350" y="872001"/>
                  <a:pt x="160924" y="875385"/>
                  <a:pt x="166595" y="878312"/>
                </a:cubicBezTo>
                <a:cubicBezTo>
                  <a:pt x="172266" y="881239"/>
                  <a:pt x="178714" y="883983"/>
                  <a:pt x="185940" y="886544"/>
                </a:cubicBezTo>
                <a:cubicBezTo>
                  <a:pt x="193166" y="889106"/>
                  <a:pt x="200483" y="891895"/>
                  <a:pt x="207892" y="894914"/>
                </a:cubicBezTo>
                <a:cubicBezTo>
                  <a:pt x="215301" y="897932"/>
                  <a:pt x="222618" y="901453"/>
                  <a:pt x="229844" y="905478"/>
                </a:cubicBezTo>
                <a:cubicBezTo>
                  <a:pt x="237070" y="909503"/>
                  <a:pt x="243519" y="914442"/>
                  <a:pt x="249189" y="920296"/>
                </a:cubicBezTo>
                <a:cubicBezTo>
                  <a:pt x="254861" y="926150"/>
                  <a:pt x="259434" y="933147"/>
                  <a:pt x="262910" y="941288"/>
                </a:cubicBezTo>
                <a:cubicBezTo>
                  <a:pt x="266386" y="949428"/>
                  <a:pt x="268123" y="959078"/>
                  <a:pt x="268123" y="970237"/>
                </a:cubicBezTo>
                <a:cubicBezTo>
                  <a:pt x="268123" y="984140"/>
                  <a:pt x="265517" y="996396"/>
                  <a:pt x="260303" y="1007007"/>
                </a:cubicBezTo>
                <a:cubicBezTo>
                  <a:pt x="255089" y="1017616"/>
                  <a:pt x="247726" y="1026489"/>
                  <a:pt x="238213" y="1033624"/>
                </a:cubicBezTo>
                <a:cubicBezTo>
                  <a:pt x="228701" y="1040758"/>
                  <a:pt x="217450" y="1046109"/>
                  <a:pt x="204462" y="1049677"/>
                </a:cubicBezTo>
                <a:cubicBezTo>
                  <a:pt x="191474" y="1053243"/>
                  <a:pt x="177388" y="1055027"/>
                  <a:pt x="162204" y="1055027"/>
                </a:cubicBezTo>
                <a:cubicBezTo>
                  <a:pt x="153057" y="1055027"/>
                  <a:pt x="144322" y="1054341"/>
                  <a:pt x="135999" y="1052969"/>
                </a:cubicBezTo>
                <a:cubicBezTo>
                  <a:pt x="127675" y="1051597"/>
                  <a:pt x="120221" y="1049859"/>
                  <a:pt x="113635" y="1047756"/>
                </a:cubicBezTo>
                <a:cubicBezTo>
                  <a:pt x="107049" y="1045652"/>
                  <a:pt x="101561" y="1043502"/>
                  <a:pt x="97171" y="1041307"/>
                </a:cubicBezTo>
                <a:cubicBezTo>
                  <a:pt x="92780" y="1039112"/>
                  <a:pt x="89579" y="1037054"/>
                  <a:pt x="87567" y="1035133"/>
                </a:cubicBezTo>
                <a:cubicBezTo>
                  <a:pt x="85555" y="1033212"/>
                  <a:pt x="84000" y="1030193"/>
                  <a:pt x="82902" y="1026078"/>
                </a:cubicBezTo>
                <a:cubicBezTo>
                  <a:pt x="81805" y="1021962"/>
                  <a:pt x="81256" y="1015879"/>
                  <a:pt x="81256" y="1007830"/>
                </a:cubicBezTo>
                <a:cubicBezTo>
                  <a:pt x="81256" y="1002525"/>
                  <a:pt x="81438" y="998271"/>
                  <a:pt x="81805" y="995070"/>
                </a:cubicBezTo>
                <a:cubicBezTo>
                  <a:pt x="82170" y="991869"/>
                  <a:pt x="82719" y="989308"/>
                  <a:pt x="83451" y="987387"/>
                </a:cubicBezTo>
                <a:cubicBezTo>
                  <a:pt x="84183" y="985466"/>
                  <a:pt x="85097" y="984186"/>
                  <a:pt x="86195" y="983546"/>
                </a:cubicBezTo>
                <a:cubicBezTo>
                  <a:pt x="87292" y="982905"/>
                  <a:pt x="88664" y="982585"/>
                  <a:pt x="90311" y="982585"/>
                </a:cubicBezTo>
                <a:cubicBezTo>
                  <a:pt x="92323" y="982585"/>
                  <a:pt x="95296" y="983728"/>
                  <a:pt x="99229" y="986015"/>
                </a:cubicBezTo>
                <a:cubicBezTo>
                  <a:pt x="103162" y="988302"/>
                  <a:pt x="108056" y="990817"/>
                  <a:pt x="113910" y="993561"/>
                </a:cubicBezTo>
                <a:cubicBezTo>
                  <a:pt x="119764" y="996305"/>
                  <a:pt x="126578" y="998866"/>
                  <a:pt x="134352" y="1001244"/>
                </a:cubicBezTo>
                <a:cubicBezTo>
                  <a:pt x="142127" y="1003622"/>
                  <a:pt x="150954" y="1004812"/>
                  <a:pt x="160832" y="1004812"/>
                </a:cubicBezTo>
                <a:cubicBezTo>
                  <a:pt x="167052" y="1004812"/>
                  <a:pt x="172586" y="1004171"/>
                  <a:pt x="177433" y="1002891"/>
                </a:cubicBezTo>
                <a:cubicBezTo>
                  <a:pt x="182281" y="1001610"/>
                  <a:pt x="186489" y="999781"/>
                  <a:pt x="190056" y="997402"/>
                </a:cubicBezTo>
                <a:cubicBezTo>
                  <a:pt x="193623" y="995024"/>
                  <a:pt x="196321" y="992006"/>
                  <a:pt x="198151" y="988348"/>
                </a:cubicBezTo>
                <a:cubicBezTo>
                  <a:pt x="199980" y="984688"/>
                  <a:pt x="200895" y="980481"/>
                  <a:pt x="200895" y="975725"/>
                </a:cubicBezTo>
                <a:cubicBezTo>
                  <a:pt x="200895" y="970237"/>
                  <a:pt x="199203" y="965526"/>
                  <a:pt x="195819" y="961594"/>
                </a:cubicBezTo>
                <a:cubicBezTo>
                  <a:pt x="192435" y="957660"/>
                  <a:pt x="187953" y="954230"/>
                  <a:pt x="182373" y="951303"/>
                </a:cubicBezTo>
                <a:cubicBezTo>
                  <a:pt x="176793" y="948376"/>
                  <a:pt x="170482" y="945632"/>
                  <a:pt x="163439" y="943071"/>
                </a:cubicBezTo>
                <a:cubicBezTo>
                  <a:pt x="156396" y="940510"/>
                  <a:pt x="149170" y="937675"/>
                  <a:pt x="141761" y="934565"/>
                </a:cubicBezTo>
                <a:cubicBezTo>
                  <a:pt x="134352" y="931455"/>
                  <a:pt x="127126" y="927887"/>
                  <a:pt x="120083" y="923863"/>
                </a:cubicBezTo>
                <a:cubicBezTo>
                  <a:pt x="113040" y="919838"/>
                  <a:pt x="106729" y="914899"/>
                  <a:pt x="101150" y="909045"/>
                </a:cubicBezTo>
                <a:cubicBezTo>
                  <a:pt x="95570" y="903191"/>
                  <a:pt x="91088" y="896148"/>
                  <a:pt x="87704" y="887916"/>
                </a:cubicBezTo>
                <a:cubicBezTo>
                  <a:pt x="84320" y="879685"/>
                  <a:pt x="82628" y="869806"/>
                  <a:pt x="82628" y="858281"/>
                </a:cubicBezTo>
                <a:cubicBezTo>
                  <a:pt x="82628" y="846573"/>
                  <a:pt x="84914" y="835826"/>
                  <a:pt x="89488" y="826039"/>
                </a:cubicBezTo>
                <a:cubicBezTo>
                  <a:pt x="94061" y="816252"/>
                  <a:pt x="100647" y="807882"/>
                  <a:pt x="109245" y="800931"/>
                </a:cubicBezTo>
                <a:cubicBezTo>
                  <a:pt x="117843" y="793979"/>
                  <a:pt x="128315" y="788583"/>
                  <a:pt x="140664" y="784741"/>
                </a:cubicBezTo>
                <a:cubicBezTo>
                  <a:pt x="153012" y="780900"/>
                  <a:pt x="166869" y="778979"/>
                  <a:pt x="182235" y="778979"/>
                </a:cubicBezTo>
                <a:close/>
                <a:moveTo>
                  <a:pt x="1492723" y="676078"/>
                </a:moveTo>
                <a:cubicBezTo>
                  <a:pt x="1508090" y="676078"/>
                  <a:pt x="1518517" y="678685"/>
                  <a:pt x="1524005" y="683899"/>
                </a:cubicBezTo>
                <a:cubicBezTo>
                  <a:pt x="1529493" y="689112"/>
                  <a:pt x="1532237" y="698396"/>
                  <a:pt x="1532237" y="711750"/>
                </a:cubicBezTo>
                <a:cubicBezTo>
                  <a:pt x="1532237" y="725654"/>
                  <a:pt x="1529402" y="735257"/>
                  <a:pt x="1523730" y="740563"/>
                </a:cubicBezTo>
                <a:cubicBezTo>
                  <a:pt x="1518059" y="745868"/>
                  <a:pt x="1507541" y="748520"/>
                  <a:pt x="1492174" y="748520"/>
                </a:cubicBezTo>
                <a:cubicBezTo>
                  <a:pt x="1476625" y="748520"/>
                  <a:pt x="1466152" y="745959"/>
                  <a:pt x="1460755" y="740837"/>
                </a:cubicBezTo>
                <a:cubicBezTo>
                  <a:pt x="1455359" y="735715"/>
                  <a:pt x="1452660" y="726477"/>
                  <a:pt x="1452660" y="713122"/>
                </a:cubicBezTo>
                <a:cubicBezTo>
                  <a:pt x="1452660" y="699219"/>
                  <a:pt x="1455450" y="689570"/>
                  <a:pt x="1461030" y="684173"/>
                </a:cubicBezTo>
                <a:cubicBezTo>
                  <a:pt x="1466609" y="678777"/>
                  <a:pt x="1477174" y="676078"/>
                  <a:pt x="1492723" y="676078"/>
                </a:cubicBezTo>
                <a:close/>
                <a:moveTo>
                  <a:pt x="1225749" y="666750"/>
                </a:moveTo>
                <a:cubicBezTo>
                  <a:pt x="1232517" y="666750"/>
                  <a:pt x="1238097" y="667024"/>
                  <a:pt x="1242487" y="667573"/>
                </a:cubicBezTo>
                <a:cubicBezTo>
                  <a:pt x="1246877" y="668122"/>
                  <a:pt x="1250399" y="668899"/>
                  <a:pt x="1253051" y="669905"/>
                </a:cubicBezTo>
                <a:cubicBezTo>
                  <a:pt x="1255704" y="670911"/>
                  <a:pt x="1257579" y="672146"/>
                  <a:pt x="1258677" y="673610"/>
                </a:cubicBezTo>
                <a:cubicBezTo>
                  <a:pt x="1259774" y="675073"/>
                  <a:pt x="1260323" y="676719"/>
                  <a:pt x="1260323" y="678549"/>
                </a:cubicBezTo>
                <a:lnTo>
                  <a:pt x="1260323" y="893405"/>
                </a:lnTo>
                <a:lnTo>
                  <a:pt x="1332765" y="795992"/>
                </a:lnTo>
                <a:cubicBezTo>
                  <a:pt x="1334229" y="793797"/>
                  <a:pt x="1335875" y="791877"/>
                  <a:pt x="1337704" y="790230"/>
                </a:cubicBezTo>
                <a:cubicBezTo>
                  <a:pt x="1339534" y="788584"/>
                  <a:pt x="1341958" y="787303"/>
                  <a:pt x="1344976" y="786389"/>
                </a:cubicBezTo>
                <a:cubicBezTo>
                  <a:pt x="1347995" y="785474"/>
                  <a:pt x="1351745" y="784787"/>
                  <a:pt x="1356227" y="784331"/>
                </a:cubicBezTo>
                <a:cubicBezTo>
                  <a:pt x="1360709" y="783873"/>
                  <a:pt x="1366425" y="783645"/>
                  <a:pt x="1373377" y="783645"/>
                </a:cubicBezTo>
                <a:cubicBezTo>
                  <a:pt x="1380145" y="783645"/>
                  <a:pt x="1385862" y="783873"/>
                  <a:pt x="1390527" y="784331"/>
                </a:cubicBezTo>
                <a:cubicBezTo>
                  <a:pt x="1395192" y="784787"/>
                  <a:pt x="1398943" y="785474"/>
                  <a:pt x="1401777" y="786389"/>
                </a:cubicBezTo>
                <a:cubicBezTo>
                  <a:pt x="1404613" y="787303"/>
                  <a:pt x="1406579" y="788446"/>
                  <a:pt x="1407677" y="789819"/>
                </a:cubicBezTo>
                <a:cubicBezTo>
                  <a:pt x="1408775" y="791191"/>
                  <a:pt x="1409324" y="792883"/>
                  <a:pt x="1409324" y="794895"/>
                </a:cubicBezTo>
                <a:cubicBezTo>
                  <a:pt x="1409324" y="797639"/>
                  <a:pt x="1408638" y="800566"/>
                  <a:pt x="1407266" y="803676"/>
                </a:cubicBezTo>
                <a:cubicBezTo>
                  <a:pt x="1405894" y="806786"/>
                  <a:pt x="1403835" y="810079"/>
                  <a:pt x="1401092" y="813555"/>
                </a:cubicBezTo>
                <a:lnTo>
                  <a:pt x="1329473" y="894777"/>
                </a:lnTo>
                <a:lnTo>
                  <a:pt x="1412342" y="1022923"/>
                </a:lnTo>
                <a:cubicBezTo>
                  <a:pt x="1414537" y="1026582"/>
                  <a:pt x="1416138" y="1029737"/>
                  <a:pt x="1417144" y="1032390"/>
                </a:cubicBezTo>
                <a:cubicBezTo>
                  <a:pt x="1418150" y="1035042"/>
                  <a:pt x="1418653" y="1037466"/>
                  <a:pt x="1418653" y="1039662"/>
                </a:cubicBezTo>
                <a:cubicBezTo>
                  <a:pt x="1418653" y="1041491"/>
                  <a:pt x="1418150" y="1043091"/>
                  <a:pt x="1417144" y="1044464"/>
                </a:cubicBezTo>
                <a:cubicBezTo>
                  <a:pt x="1416138" y="1045836"/>
                  <a:pt x="1414309" y="1046933"/>
                  <a:pt x="1411656" y="1047757"/>
                </a:cubicBezTo>
                <a:cubicBezTo>
                  <a:pt x="1409003" y="1048580"/>
                  <a:pt x="1405390" y="1049220"/>
                  <a:pt x="1400817" y="1049678"/>
                </a:cubicBezTo>
                <a:cubicBezTo>
                  <a:pt x="1396243" y="1050134"/>
                  <a:pt x="1390298" y="1050363"/>
                  <a:pt x="1382981" y="1050363"/>
                </a:cubicBezTo>
                <a:cubicBezTo>
                  <a:pt x="1375481" y="1050363"/>
                  <a:pt x="1369398" y="1050180"/>
                  <a:pt x="1364733" y="1049815"/>
                </a:cubicBezTo>
                <a:cubicBezTo>
                  <a:pt x="1360068" y="1049448"/>
                  <a:pt x="1356227" y="1048854"/>
                  <a:pt x="1353208" y="1048031"/>
                </a:cubicBezTo>
                <a:cubicBezTo>
                  <a:pt x="1350190" y="1047208"/>
                  <a:pt x="1347857" y="1046064"/>
                  <a:pt x="1346211" y="1044601"/>
                </a:cubicBezTo>
                <a:cubicBezTo>
                  <a:pt x="1344565" y="1043137"/>
                  <a:pt x="1343101" y="1041216"/>
                  <a:pt x="1341821" y="1038838"/>
                </a:cubicBezTo>
                <a:lnTo>
                  <a:pt x="1260323" y="909870"/>
                </a:lnTo>
                <a:lnTo>
                  <a:pt x="1260323" y="1039387"/>
                </a:lnTo>
                <a:cubicBezTo>
                  <a:pt x="1260323" y="1041216"/>
                  <a:pt x="1259774" y="1042817"/>
                  <a:pt x="1258677" y="1044189"/>
                </a:cubicBezTo>
                <a:cubicBezTo>
                  <a:pt x="1257579" y="1045561"/>
                  <a:pt x="1255704" y="1046705"/>
                  <a:pt x="1253051" y="1047619"/>
                </a:cubicBezTo>
                <a:cubicBezTo>
                  <a:pt x="1250399" y="1048534"/>
                  <a:pt x="1246877" y="1049220"/>
                  <a:pt x="1242487" y="1049678"/>
                </a:cubicBezTo>
                <a:cubicBezTo>
                  <a:pt x="1238097" y="1050134"/>
                  <a:pt x="1232517" y="1050363"/>
                  <a:pt x="1225749" y="1050363"/>
                </a:cubicBezTo>
                <a:cubicBezTo>
                  <a:pt x="1218980" y="1050363"/>
                  <a:pt x="1213400" y="1050134"/>
                  <a:pt x="1209010" y="1049678"/>
                </a:cubicBezTo>
                <a:cubicBezTo>
                  <a:pt x="1204620" y="1049220"/>
                  <a:pt x="1201098" y="1048534"/>
                  <a:pt x="1198446" y="1047619"/>
                </a:cubicBezTo>
                <a:cubicBezTo>
                  <a:pt x="1195793" y="1046705"/>
                  <a:pt x="1193918" y="1045561"/>
                  <a:pt x="1192820" y="1044189"/>
                </a:cubicBezTo>
                <a:cubicBezTo>
                  <a:pt x="1191723" y="1042817"/>
                  <a:pt x="1191174" y="1041216"/>
                  <a:pt x="1191174" y="1039387"/>
                </a:cubicBezTo>
                <a:lnTo>
                  <a:pt x="1191174" y="678549"/>
                </a:lnTo>
                <a:cubicBezTo>
                  <a:pt x="1191174" y="676719"/>
                  <a:pt x="1191723" y="675073"/>
                  <a:pt x="1192820" y="673610"/>
                </a:cubicBezTo>
                <a:cubicBezTo>
                  <a:pt x="1193918" y="672146"/>
                  <a:pt x="1195793" y="670911"/>
                  <a:pt x="1198446" y="669905"/>
                </a:cubicBezTo>
                <a:cubicBezTo>
                  <a:pt x="1201098" y="668899"/>
                  <a:pt x="1204620" y="668122"/>
                  <a:pt x="1209010" y="667573"/>
                </a:cubicBezTo>
                <a:cubicBezTo>
                  <a:pt x="1213400" y="667024"/>
                  <a:pt x="1218980" y="666750"/>
                  <a:pt x="1225749" y="666750"/>
                </a:cubicBezTo>
                <a:close/>
                <a:moveTo>
                  <a:pt x="6074601" y="302665"/>
                </a:moveTo>
                <a:cubicBezTo>
                  <a:pt x="6081004" y="302665"/>
                  <a:pt x="6086492" y="302985"/>
                  <a:pt x="6091065" y="303625"/>
                </a:cubicBezTo>
                <a:cubicBezTo>
                  <a:pt x="6095638" y="304266"/>
                  <a:pt x="6099434" y="305592"/>
                  <a:pt x="6102453" y="307604"/>
                </a:cubicBezTo>
                <a:cubicBezTo>
                  <a:pt x="6105472" y="309616"/>
                  <a:pt x="6107666" y="312543"/>
                  <a:pt x="6109038" y="316385"/>
                </a:cubicBezTo>
                <a:cubicBezTo>
                  <a:pt x="6110410" y="320226"/>
                  <a:pt x="6111096" y="325257"/>
                  <a:pt x="6111096" y="331477"/>
                </a:cubicBezTo>
                <a:cubicBezTo>
                  <a:pt x="6111096" y="338794"/>
                  <a:pt x="6110730" y="345426"/>
                  <a:pt x="6109999" y="351371"/>
                </a:cubicBezTo>
                <a:cubicBezTo>
                  <a:pt x="6109268" y="357316"/>
                  <a:pt x="6108078" y="362942"/>
                  <a:pt x="6106432" y="368247"/>
                </a:cubicBezTo>
                <a:cubicBezTo>
                  <a:pt x="6104786" y="373552"/>
                  <a:pt x="6102682" y="378720"/>
                  <a:pt x="6100120" y="383750"/>
                </a:cubicBezTo>
                <a:cubicBezTo>
                  <a:pt x="6097559" y="388781"/>
                  <a:pt x="6094358" y="393949"/>
                  <a:pt x="6090516" y="399254"/>
                </a:cubicBezTo>
                <a:lnTo>
                  <a:pt x="6053746" y="451939"/>
                </a:lnTo>
                <a:cubicBezTo>
                  <a:pt x="6052466" y="453769"/>
                  <a:pt x="6051048" y="455324"/>
                  <a:pt x="6049494" y="456604"/>
                </a:cubicBezTo>
                <a:cubicBezTo>
                  <a:pt x="6047938" y="457885"/>
                  <a:pt x="6046064" y="458891"/>
                  <a:pt x="6043868" y="459623"/>
                </a:cubicBezTo>
                <a:cubicBezTo>
                  <a:pt x="6041673" y="460354"/>
                  <a:pt x="6039020" y="460949"/>
                  <a:pt x="6035910" y="461406"/>
                </a:cubicBezTo>
                <a:cubicBezTo>
                  <a:pt x="6032800" y="461864"/>
                  <a:pt x="6028868" y="462092"/>
                  <a:pt x="6024111" y="462092"/>
                </a:cubicBezTo>
                <a:cubicBezTo>
                  <a:pt x="6018806" y="462092"/>
                  <a:pt x="6014507" y="461864"/>
                  <a:pt x="6011214" y="461406"/>
                </a:cubicBezTo>
                <a:cubicBezTo>
                  <a:pt x="6007922" y="460949"/>
                  <a:pt x="6005544" y="460263"/>
                  <a:pt x="6004080" y="459348"/>
                </a:cubicBezTo>
                <a:cubicBezTo>
                  <a:pt x="6002616" y="458434"/>
                  <a:pt x="6001839" y="457245"/>
                  <a:pt x="6001748" y="455781"/>
                </a:cubicBezTo>
                <a:cubicBezTo>
                  <a:pt x="6001656" y="454317"/>
                  <a:pt x="6002067" y="452580"/>
                  <a:pt x="6002982" y="450567"/>
                </a:cubicBezTo>
                <a:lnTo>
                  <a:pt x="6036459" y="374832"/>
                </a:lnTo>
                <a:lnTo>
                  <a:pt x="6036459" y="331477"/>
                </a:lnTo>
                <a:cubicBezTo>
                  <a:pt x="6036459" y="325257"/>
                  <a:pt x="6037190" y="320226"/>
                  <a:pt x="6038654" y="316385"/>
                </a:cubicBezTo>
                <a:cubicBezTo>
                  <a:pt x="6040118" y="312543"/>
                  <a:pt x="6042404" y="309616"/>
                  <a:pt x="6045514" y="307604"/>
                </a:cubicBezTo>
                <a:cubicBezTo>
                  <a:pt x="6048624" y="305592"/>
                  <a:pt x="6052557" y="304266"/>
                  <a:pt x="6057314" y="303625"/>
                </a:cubicBezTo>
                <a:cubicBezTo>
                  <a:pt x="6062070" y="302985"/>
                  <a:pt x="6067833" y="302665"/>
                  <a:pt x="6074601" y="302665"/>
                </a:cubicBezTo>
                <a:close/>
                <a:moveTo>
                  <a:pt x="293061" y="302665"/>
                </a:moveTo>
                <a:cubicBezTo>
                  <a:pt x="307697" y="302665"/>
                  <a:pt x="317803" y="305454"/>
                  <a:pt x="323383" y="311034"/>
                </a:cubicBezTo>
                <a:cubicBezTo>
                  <a:pt x="328962" y="316614"/>
                  <a:pt x="331752" y="327361"/>
                  <a:pt x="331752" y="343276"/>
                </a:cubicBezTo>
                <a:cubicBezTo>
                  <a:pt x="331752" y="359923"/>
                  <a:pt x="328917" y="371082"/>
                  <a:pt x="323247" y="376753"/>
                </a:cubicBezTo>
                <a:cubicBezTo>
                  <a:pt x="317575" y="382424"/>
                  <a:pt x="307422" y="385260"/>
                  <a:pt x="292787" y="385260"/>
                </a:cubicBezTo>
                <a:cubicBezTo>
                  <a:pt x="278335" y="385260"/>
                  <a:pt x="268319" y="382470"/>
                  <a:pt x="262740" y="376890"/>
                </a:cubicBezTo>
                <a:cubicBezTo>
                  <a:pt x="257161" y="371311"/>
                  <a:pt x="254371" y="360564"/>
                  <a:pt x="254371" y="344648"/>
                </a:cubicBezTo>
                <a:cubicBezTo>
                  <a:pt x="254371" y="328001"/>
                  <a:pt x="257206" y="316842"/>
                  <a:pt x="262877" y="311171"/>
                </a:cubicBezTo>
                <a:cubicBezTo>
                  <a:pt x="268548" y="305500"/>
                  <a:pt x="278610" y="302665"/>
                  <a:pt x="293061" y="302665"/>
                </a:cubicBezTo>
                <a:close/>
                <a:moveTo>
                  <a:pt x="166013" y="302665"/>
                </a:moveTo>
                <a:cubicBezTo>
                  <a:pt x="180465" y="302665"/>
                  <a:pt x="190527" y="305454"/>
                  <a:pt x="196197" y="311034"/>
                </a:cubicBezTo>
                <a:cubicBezTo>
                  <a:pt x="201869" y="316614"/>
                  <a:pt x="204704" y="327361"/>
                  <a:pt x="204704" y="343276"/>
                </a:cubicBezTo>
                <a:cubicBezTo>
                  <a:pt x="204704" y="359923"/>
                  <a:pt x="201823" y="371082"/>
                  <a:pt x="196060" y="376753"/>
                </a:cubicBezTo>
                <a:cubicBezTo>
                  <a:pt x="190298" y="382424"/>
                  <a:pt x="180191" y="385260"/>
                  <a:pt x="165739" y="385260"/>
                </a:cubicBezTo>
                <a:cubicBezTo>
                  <a:pt x="151104" y="385260"/>
                  <a:pt x="140997" y="382470"/>
                  <a:pt x="135418" y="376890"/>
                </a:cubicBezTo>
                <a:cubicBezTo>
                  <a:pt x="129838" y="371311"/>
                  <a:pt x="127048" y="360564"/>
                  <a:pt x="127048" y="344648"/>
                </a:cubicBezTo>
                <a:cubicBezTo>
                  <a:pt x="127048" y="328001"/>
                  <a:pt x="129884" y="316842"/>
                  <a:pt x="135555" y="311171"/>
                </a:cubicBezTo>
                <a:cubicBezTo>
                  <a:pt x="141225" y="305500"/>
                  <a:pt x="151378" y="302665"/>
                  <a:pt x="166013" y="302665"/>
                </a:cubicBezTo>
                <a:close/>
                <a:moveTo>
                  <a:pt x="38965" y="302665"/>
                </a:moveTo>
                <a:cubicBezTo>
                  <a:pt x="53417" y="302665"/>
                  <a:pt x="63433" y="305454"/>
                  <a:pt x="69012" y="311034"/>
                </a:cubicBezTo>
                <a:cubicBezTo>
                  <a:pt x="74592" y="316614"/>
                  <a:pt x="77381" y="327361"/>
                  <a:pt x="77381" y="343276"/>
                </a:cubicBezTo>
                <a:cubicBezTo>
                  <a:pt x="77381" y="359923"/>
                  <a:pt x="74546" y="371082"/>
                  <a:pt x="68875" y="376753"/>
                </a:cubicBezTo>
                <a:cubicBezTo>
                  <a:pt x="63204" y="382424"/>
                  <a:pt x="53051" y="385260"/>
                  <a:pt x="38416" y="385260"/>
                </a:cubicBezTo>
                <a:cubicBezTo>
                  <a:pt x="23964" y="385260"/>
                  <a:pt x="13950" y="382470"/>
                  <a:pt x="8369" y="376890"/>
                </a:cubicBezTo>
                <a:cubicBezTo>
                  <a:pt x="2790" y="371311"/>
                  <a:pt x="0" y="360564"/>
                  <a:pt x="0" y="344648"/>
                </a:cubicBezTo>
                <a:cubicBezTo>
                  <a:pt x="0" y="328001"/>
                  <a:pt x="2835" y="316842"/>
                  <a:pt x="8506" y="311171"/>
                </a:cubicBezTo>
                <a:cubicBezTo>
                  <a:pt x="14177" y="305500"/>
                  <a:pt x="24331" y="302665"/>
                  <a:pt x="38965" y="302665"/>
                </a:cubicBezTo>
                <a:close/>
                <a:moveTo>
                  <a:pt x="2886750" y="268638"/>
                </a:moveTo>
                <a:cubicBezTo>
                  <a:pt x="2875590" y="268638"/>
                  <a:pt x="2866078" y="269461"/>
                  <a:pt x="2858211" y="271107"/>
                </a:cubicBezTo>
                <a:cubicBezTo>
                  <a:pt x="2850345" y="272754"/>
                  <a:pt x="2843943" y="275224"/>
                  <a:pt x="2839003" y="278516"/>
                </a:cubicBezTo>
                <a:cubicBezTo>
                  <a:pt x="2834064" y="281809"/>
                  <a:pt x="2830451" y="285788"/>
                  <a:pt x="2828164" y="290453"/>
                </a:cubicBezTo>
                <a:cubicBezTo>
                  <a:pt x="2825878" y="295118"/>
                  <a:pt x="2824734" y="300469"/>
                  <a:pt x="2824734" y="306505"/>
                </a:cubicBezTo>
                <a:cubicBezTo>
                  <a:pt x="2824734" y="316750"/>
                  <a:pt x="2827982" y="324799"/>
                  <a:pt x="2834476" y="330653"/>
                </a:cubicBezTo>
                <a:cubicBezTo>
                  <a:pt x="2840970" y="336507"/>
                  <a:pt x="2849979" y="339434"/>
                  <a:pt x="2861505" y="339434"/>
                </a:cubicBezTo>
                <a:cubicBezTo>
                  <a:pt x="2871200" y="339434"/>
                  <a:pt x="2880118" y="336964"/>
                  <a:pt x="2888259" y="332025"/>
                </a:cubicBezTo>
                <a:cubicBezTo>
                  <a:pt x="2896399" y="327085"/>
                  <a:pt x="2904677" y="319860"/>
                  <a:pt x="2913092" y="310347"/>
                </a:cubicBezTo>
                <a:lnTo>
                  <a:pt x="2913092" y="268638"/>
                </a:lnTo>
                <a:close/>
                <a:moveTo>
                  <a:pt x="1267499" y="268638"/>
                </a:moveTo>
                <a:cubicBezTo>
                  <a:pt x="1256341" y="268638"/>
                  <a:pt x="1246829" y="269461"/>
                  <a:pt x="1238962" y="271107"/>
                </a:cubicBezTo>
                <a:cubicBezTo>
                  <a:pt x="1231096" y="272754"/>
                  <a:pt x="1224694" y="275224"/>
                  <a:pt x="1219754" y="278516"/>
                </a:cubicBezTo>
                <a:cubicBezTo>
                  <a:pt x="1214814" y="281809"/>
                  <a:pt x="1211202" y="285788"/>
                  <a:pt x="1208915" y="290453"/>
                </a:cubicBezTo>
                <a:cubicBezTo>
                  <a:pt x="1206628" y="295118"/>
                  <a:pt x="1205485" y="300469"/>
                  <a:pt x="1205485" y="306505"/>
                </a:cubicBezTo>
                <a:cubicBezTo>
                  <a:pt x="1205485" y="316750"/>
                  <a:pt x="1208732" y="324799"/>
                  <a:pt x="1215226" y="330653"/>
                </a:cubicBezTo>
                <a:cubicBezTo>
                  <a:pt x="1221720" y="336507"/>
                  <a:pt x="1230730" y="339434"/>
                  <a:pt x="1242254" y="339434"/>
                </a:cubicBezTo>
                <a:cubicBezTo>
                  <a:pt x="1251950" y="339434"/>
                  <a:pt x="1260868" y="336964"/>
                  <a:pt x="1269009" y="332025"/>
                </a:cubicBezTo>
                <a:cubicBezTo>
                  <a:pt x="1277150" y="327085"/>
                  <a:pt x="1285427" y="319860"/>
                  <a:pt x="1293842" y="310347"/>
                </a:cubicBezTo>
                <a:lnTo>
                  <a:pt x="1293842" y="268638"/>
                </a:lnTo>
                <a:close/>
                <a:moveTo>
                  <a:pt x="638850" y="268638"/>
                </a:moveTo>
                <a:cubicBezTo>
                  <a:pt x="627691" y="268638"/>
                  <a:pt x="618178" y="269461"/>
                  <a:pt x="610312" y="271107"/>
                </a:cubicBezTo>
                <a:cubicBezTo>
                  <a:pt x="602445" y="272754"/>
                  <a:pt x="596043" y="275224"/>
                  <a:pt x="591104" y="278516"/>
                </a:cubicBezTo>
                <a:cubicBezTo>
                  <a:pt x="586164" y="281809"/>
                  <a:pt x="582551" y="285788"/>
                  <a:pt x="580265" y="290453"/>
                </a:cubicBezTo>
                <a:cubicBezTo>
                  <a:pt x="577978" y="295118"/>
                  <a:pt x="576835" y="300469"/>
                  <a:pt x="576835" y="306505"/>
                </a:cubicBezTo>
                <a:cubicBezTo>
                  <a:pt x="576835" y="316750"/>
                  <a:pt x="580082" y="324799"/>
                  <a:pt x="586576" y="330653"/>
                </a:cubicBezTo>
                <a:cubicBezTo>
                  <a:pt x="593070" y="336507"/>
                  <a:pt x="602079" y="339434"/>
                  <a:pt x="613604" y="339434"/>
                </a:cubicBezTo>
                <a:cubicBezTo>
                  <a:pt x="623300" y="339434"/>
                  <a:pt x="632218" y="336964"/>
                  <a:pt x="640359" y="332025"/>
                </a:cubicBezTo>
                <a:cubicBezTo>
                  <a:pt x="648499" y="327085"/>
                  <a:pt x="656777" y="319860"/>
                  <a:pt x="665192" y="310347"/>
                </a:cubicBezTo>
                <a:lnTo>
                  <a:pt x="665192" y="268638"/>
                </a:lnTo>
                <a:close/>
                <a:moveTo>
                  <a:pt x="4651423" y="171226"/>
                </a:moveTo>
                <a:cubicBezTo>
                  <a:pt x="4646849" y="171226"/>
                  <a:pt x="4642322" y="171912"/>
                  <a:pt x="4637840" y="173284"/>
                </a:cubicBezTo>
                <a:cubicBezTo>
                  <a:pt x="4633358" y="174656"/>
                  <a:pt x="4628785" y="176897"/>
                  <a:pt x="4624120" y="180007"/>
                </a:cubicBezTo>
                <a:cubicBezTo>
                  <a:pt x="4619455" y="183117"/>
                  <a:pt x="4614653" y="187142"/>
                  <a:pt x="4609714" y="192081"/>
                </a:cubicBezTo>
                <a:cubicBezTo>
                  <a:pt x="4604775" y="197020"/>
                  <a:pt x="4599561" y="203148"/>
                  <a:pt x="4594073" y="210466"/>
                </a:cubicBezTo>
                <a:lnTo>
                  <a:pt x="4594073" y="291140"/>
                </a:lnTo>
                <a:cubicBezTo>
                  <a:pt x="4603768" y="303396"/>
                  <a:pt x="4613007" y="312863"/>
                  <a:pt x="4621788" y="319540"/>
                </a:cubicBezTo>
                <a:cubicBezTo>
                  <a:pt x="4630569" y="326217"/>
                  <a:pt x="4639715" y="329556"/>
                  <a:pt x="4649228" y="329556"/>
                </a:cubicBezTo>
                <a:cubicBezTo>
                  <a:pt x="4658192" y="329556"/>
                  <a:pt x="4665829" y="327269"/>
                  <a:pt x="4672140" y="322696"/>
                </a:cubicBezTo>
                <a:cubicBezTo>
                  <a:pt x="4678452" y="318123"/>
                  <a:pt x="4683619" y="312132"/>
                  <a:pt x="4687644" y="304723"/>
                </a:cubicBezTo>
                <a:cubicBezTo>
                  <a:pt x="4691669" y="297314"/>
                  <a:pt x="4694641" y="288945"/>
                  <a:pt x="4696562" y="279615"/>
                </a:cubicBezTo>
                <a:cubicBezTo>
                  <a:pt x="4698483" y="270285"/>
                  <a:pt x="4699443" y="260955"/>
                  <a:pt x="4699443" y="251626"/>
                </a:cubicBezTo>
                <a:cubicBezTo>
                  <a:pt x="4699443" y="241199"/>
                  <a:pt x="4698666" y="231183"/>
                  <a:pt x="4697111" y="221579"/>
                </a:cubicBezTo>
                <a:cubicBezTo>
                  <a:pt x="4695556" y="211975"/>
                  <a:pt x="4692904" y="203423"/>
                  <a:pt x="4689153" y="195922"/>
                </a:cubicBezTo>
                <a:cubicBezTo>
                  <a:pt x="4685403" y="188422"/>
                  <a:pt x="4680464" y="182431"/>
                  <a:pt x="4674336" y="177949"/>
                </a:cubicBezTo>
                <a:cubicBezTo>
                  <a:pt x="4668207" y="173467"/>
                  <a:pt x="4660570" y="171226"/>
                  <a:pt x="4651423" y="171226"/>
                </a:cubicBezTo>
                <a:close/>
                <a:moveTo>
                  <a:pt x="1908144" y="166835"/>
                </a:moveTo>
                <a:cubicBezTo>
                  <a:pt x="1897900" y="166835"/>
                  <a:pt x="1888936" y="168710"/>
                  <a:pt x="1881253" y="172460"/>
                </a:cubicBezTo>
                <a:cubicBezTo>
                  <a:pt x="1873569" y="176210"/>
                  <a:pt x="1867258" y="181698"/>
                  <a:pt x="1862319" y="188924"/>
                </a:cubicBezTo>
                <a:cubicBezTo>
                  <a:pt x="1857380" y="196150"/>
                  <a:pt x="1853675" y="204839"/>
                  <a:pt x="1851206" y="214992"/>
                </a:cubicBezTo>
                <a:cubicBezTo>
                  <a:pt x="1848736" y="225145"/>
                  <a:pt x="1847501" y="236716"/>
                  <a:pt x="1847501" y="249704"/>
                </a:cubicBezTo>
                <a:cubicBezTo>
                  <a:pt x="1847501" y="261778"/>
                  <a:pt x="1848507" y="272891"/>
                  <a:pt x="1850520" y="283044"/>
                </a:cubicBezTo>
                <a:cubicBezTo>
                  <a:pt x="1852532" y="293197"/>
                  <a:pt x="1855779" y="302023"/>
                  <a:pt x="1860261" y="309524"/>
                </a:cubicBezTo>
                <a:cubicBezTo>
                  <a:pt x="1864743" y="317024"/>
                  <a:pt x="1870825" y="322832"/>
                  <a:pt x="1878509" y="326948"/>
                </a:cubicBezTo>
                <a:cubicBezTo>
                  <a:pt x="1886192" y="331064"/>
                  <a:pt x="1895705" y="333122"/>
                  <a:pt x="1907046" y="333122"/>
                </a:cubicBezTo>
                <a:cubicBezTo>
                  <a:pt x="1917474" y="333122"/>
                  <a:pt x="1926529" y="331247"/>
                  <a:pt x="1934212" y="327497"/>
                </a:cubicBezTo>
                <a:cubicBezTo>
                  <a:pt x="1941895" y="323747"/>
                  <a:pt x="1948207" y="318305"/>
                  <a:pt x="1953146" y="311170"/>
                </a:cubicBezTo>
                <a:cubicBezTo>
                  <a:pt x="1958085" y="304036"/>
                  <a:pt x="1961744" y="295392"/>
                  <a:pt x="1964122" y="285239"/>
                </a:cubicBezTo>
                <a:cubicBezTo>
                  <a:pt x="1966500" y="275086"/>
                  <a:pt x="1967689" y="263516"/>
                  <a:pt x="1967689" y="250527"/>
                </a:cubicBezTo>
                <a:cubicBezTo>
                  <a:pt x="1967689" y="238454"/>
                  <a:pt x="1966729" y="227340"/>
                  <a:pt x="1964808" y="217187"/>
                </a:cubicBezTo>
                <a:cubicBezTo>
                  <a:pt x="1962887" y="207035"/>
                  <a:pt x="1959640" y="198208"/>
                  <a:pt x="1955067" y="190708"/>
                </a:cubicBezTo>
                <a:cubicBezTo>
                  <a:pt x="1950493" y="183207"/>
                  <a:pt x="1944411" y="177354"/>
                  <a:pt x="1936819" y="173146"/>
                </a:cubicBezTo>
                <a:cubicBezTo>
                  <a:pt x="1929227" y="168939"/>
                  <a:pt x="1919669" y="166835"/>
                  <a:pt x="1908144" y="166835"/>
                </a:cubicBezTo>
                <a:close/>
                <a:moveTo>
                  <a:pt x="5624461" y="161072"/>
                </a:moveTo>
                <a:cubicBezTo>
                  <a:pt x="5615680" y="161072"/>
                  <a:pt x="5608043" y="162719"/>
                  <a:pt x="5601549" y="166012"/>
                </a:cubicBezTo>
                <a:cubicBezTo>
                  <a:pt x="5595055" y="169304"/>
                  <a:pt x="5589658" y="173741"/>
                  <a:pt x="5585359" y="179320"/>
                </a:cubicBezTo>
                <a:cubicBezTo>
                  <a:pt x="5581060" y="184899"/>
                  <a:pt x="5577768" y="191485"/>
                  <a:pt x="5575481" y="199077"/>
                </a:cubicBezTo>
                <a:cubicBezTo>
                  <a:pt x="5573194" y="206669"/>
                  <a:pt x="5571868" y="214764"/>
                  <a:pt x="5571502" y="223361"/>
                </a:cubicBezTo>
                <a:lnTo>
                  <a:pt x="5674677" y="223361"/>
                </a:lnTo>
                <a:cubicBezTo>
                  <a:pt x="5675226" y="203970"/>
                  <a:pt x="5671339" y="188741"/>
                  <a:pt x="5663015" y="177674"/>
                </a:cubicBezTo>
                <a:cubicBezTo>
                  <a:pt x="5654691" y="166606"/>
                  <a:pt x="5641841" y="161072"/>
                  <a:pt x="5624461" y="161072"/>
                </a:cubicBezTo>
                <a:close/>
                <a:moveTo>
                  <a:pt x="4348111" y="161072"/>
                </a:moveTo>
                <a:cubicBezTo>
                  <a:pt x="4339330" y="161072"/>
                  <a:pt x="4331693" y="162719"/>
                  <a:pt x="4325199" y="166012"/>
                </a:cubicBezTo>
                <a:cubicBezTo>
                  <a:pt x="4318705" y="169304"/>
                  <a:pt x="4313308" y="173741"/>
                  <a:pt x="4309009" y="179320"/>
                </a:cubicBezTo>
                <a:cubicBezTo>
                  <a:pt x="4304710" y="184899"/>
                  <a:pt x="4301417" y="191485"/>
                  <a:pt x="4299131" y="199077"/>
                </a:cubicBezTo>
                <a:cubicBezTo>
                  <a:pt x="4296844" y="206669"/>
                  <a:pt x="4295518" y="214764"/>
                  <a:pt x="4295152" y="223361"/>
                </a:cubicBezTo>
                <a:lnTo>
                  <a:pt x="4398327" y="223361"/>
                </a:lnTo>
                <a:cubicBezTo>
                  <a:pt x="4398876" y="203970"/>
                  <a:pt x="4394988" y="188741"/>
                  <a:pt x="4386665" y="177674"/>
                </a:cubicBezTo>
                <a:cubicBezTo>
                  <a:pt x="4378341" y="166606"/>
                  <a:pt x="4365490" y="161072"/>
                  <a:pt x="4348111" y="161072"/>
                </a:cubicBezTo>
                <a:close/>
                <a:moveTo>
                  <a:pt x="4864298" y="116894"/>
                </a:moveTo>
                <a:cubicBezTo>
                  <a:pt x="4871067" y="116894"/>
                  <a:pt x="4876647" y="117168"/>
                  <a:pt x="4881037" y="117717"/>
                </a:cubicBezTo>
                <a:cubicBezTo>
                  <a:pt x="4885427" y="118266"/>
                  <a:pt x="4888949" y="119043"/>
                  <a:pt x="4891601" y="120049"/>
                </a:cubicBezTo>
                <a:cubicBezTo>
                  <a:pt x="4894254" y="121055"/>
                  <a:pt x="4896129" y="122244"/>
                  <a:pt x="4897227" y="123616"/>
                </a:cubicBezTo>
                <a:cubicBezTo>
                  <a:pt x="4898324" y="124988"/>
                  <a:pt x="4898873" y="126589"/>
                  <a:pt x="4898873" y="128418"/>
                </a:cubicBezTo>
                <a:lnTo>
                  <a:pt x="4898873" y="372636"/>
                </a:lnTo>
                <a:cubicBezTo>
                  <a:pt x="4898873" y="374466"/>
                  <a:pt x="4898324" y="376066"/>
                  <a:pt x="4897227" y="377438"/>
                </a:cubicBezTo>
                <a:cubicBezTo>
                  <a:pt x="4896129" y="378810"/>
                  <a:pt x="4894254" y="379954"/>
                  <a:pt x="4891601" y="380868"/>
                </a:cubicBezTo>
                <a:cubicBezTo>
                  <a:pt x="4888949" y="381783"/>
                  <a:pt x="4885427" y="382469"/>
                  <a:pt x="4881037" y="382926"/>
                </a:cubicBezTo>
                <a:cubicBezTo>
                  <a:pt x="4876647" y="383384"/>
                  <a:pt x="4871067" y="383612"/>
                  <a:pt x="4864298" y="383612"/>
                </a:cubicBezTo>
                <a:cubicBezTo>
                  <a:pt x="4857530" y="383612"/>
                  <a:pt x="4851950" y="383384"/>
                  <a:pt x="4847560" y="382926"/>
                </a:cubicBezTo>
                <a:cubicBezTo>
                  <a:pt x="4843169" y="382469"/>
                  <a:pt x="4839648" y="381783"/>
                  <a:pt x="4836995" y="380868"/>
                </a:cubicBezTo>
                <a:cubicBezTo>
                  <a:pt x="4834343" y="379954"/>
                  <a:pt x="4832468" y="378810"/>
                  <a:pt x="4831370" y="377438"/>
                </a:cubicBezTo>
                <a:cubicBezTo>
                  <a:pt x="4830273" y="376066"/>
                  <a:pt x="4829724" y="374466"/>
                  <a:pt x="4829724" y="372636"/>
                </a:cubicBezTo>
                <a:lnTo>
                  <a:pt x="4829724" y="128418"/>
                </a:lnTo>
                <a:cubicBezTo>
                  <a:pt x="4829724" y="126589"/>
                  <a:pt x="4830273" y="124988"/>
                  <a:pt x="4831370" y="123616"/>
                </a:cubicBezTo>
                <a:cubicBezTo>
                  <a:pt x="4832468" y="122244"/>
                  <a:pt x="4834343" y="121055"/>
                  <a:pt x="4836995" y="120049"/>
                </a:cubicBezTo>
                <a:cubicBezTo>
                  <a:pt x="4839648" y="119043"/>
                  <a:pt x="4843169" y="118266"/>
                  <a:pt x="4847560" y="117717"/>
                </a:cubicBezTo>
                <a:cubicBezTo>
                  <a:pt x="4851950" y="117168"/>
                  <a:pt x="4857530" y="116894"/>
                  <a:pt x="4864298" y="116894"/>
                </a:cubicBezTo>
                <a:close/>
                <a:moveTo>
                  <a:pt x="3787973" y="116894"/>
                </a:moveTo>
                <a:cubicBezTo>
                  <a:pt x="3794742" y="116894"/>
                  <a:pt x="3800321" y="117168"/>
                  <a:pt x="3804712" y="117717"/>
                </a:cubicBezTo>
                <a:cubicBezTo>
                  <a:pt x="3809102" y="118266"/>
                  <a:pt x="3812624" y="119043"/>
                  <a:pt x="3815276" y="120049"/>
                </a:cubicBezTo>
                <a:cubicBezTo>
                  <a:pt x="3817929" y="121055"/>
                  <a:pt x="3819804" y="122244"/>
                  <a:pt x="3820902" y="123616"/>
                </a:cubicBezTo>
                <a:cubicBezTo>
                  <a:pt x="3821999" y="124988"/>
                  <a:pt x="3822548" y="126589"/>
                  <a:pt x="3822548" y="128418"/>
                </a:cubicBezTo>
                <a:lnTo>
                  <a:pt x="3822548" y="372636"/>
                </a:lnTo>
                <a:cubicBezTo>
                  <a:pt x="3822548" y="374466"/>
                  <a:pt x="3821999" y="376066"/>
                  <a:pt x="3820902" y="377438"/>
                </a:cubicBezTo>
                <a:cubicBezTo>
                  <a:pt x="3819804" y="378810"/>
                  <a:pt x="3817929" y="379954"/>
                  <a:pt x="3815276" y="380868"/>
                </a:cubicBezTo>
                <a:cubicBezTo>
                  <a:pt x="3812624" y="381783"/>
                  <a:pt x="3809102" y="382469"/>
                  <a:pt x="3804712" y="382926"/>
                </a:cubicBezTo>
                <a:cubicBezTo>
                  <a:pt x="3800321" y="383384"/>
                  <a:pt x="3794742" y="383612"/>
                  <a:pt x="3787973" y="383612"/>
                </a:cubicBezTo>
                <a:cubicBezTo>
                  <a:pt x="3781205" y="383612"/>
                  <a:pt x="3775625" y="383384"/>
                  <a:pt x="3771235" y="382926"/>
                </a:cubicBezTo>
                <a:cubicBezTo>
                  <a:pt x="3766844" y="382469"/>
                  <a:pt x="3763323" y="381783"/>
                  <a:pt x="3760670" y="380868"/>
                </a:cubicBezTo>
                <a:cubicBezTo>
                  <a:pt x="3758018" y="379954"/>
                  <a:pt x="3756143" y="378810"/>
                  <a:pt x="3755045" y="377438"/>
                </a:cubicBezTo>
                <a:cubicBezTo>
                  <a:pt x="3753947" y="376066"/>
                  <a:pt x="3753399" y="374466"/>
                  <a:pt x="3753399" y="372636"/>
                </a:cubicBezTo>
                <a:lnTo>
                  <a:pt x="3753399" y="128418"/>
                </a:lnTo>
                <a:cubicBezTo>
                  <a:pt x="3753399" y="126589"/>
                  <a:pt x="3753947" y="124988"/>
                  <a:pt x="3755045" y="123616"/>
                </a:cubicBezTo>
                <a:cubicBezTo>
                  <a:pt x="3756143" y="122244"/>
                  <a:pt x="3758018" y="121055"/>
                  <a:pt x="3760670" y="120049"/>
                </a:cubicBezTo>
                <a:cubicBezTo>
                  <a:pt x="3763323" y="119043"/>
                  <a:pt x="3766844" y="118266"/>
                  <a:pt x="3771235" y="117717"/>
                </a:cubicBezTo>
                <a:cubicBezTo>
                  <a:pt x="3775625" y="117168"/>
                  <a:pt x="3781205" y="116894"/>
                  <a:pt x="3787973" y="116894"/>
                </a:cubicBezTo>
                <a:close/>
                <a:moveTo>
                  <a:pt x="2244924" y="116894"/>
                </a:moveTo>
                <a:cubicBezTo>
                  <a:pt x="2251692" y="116894"/>
                  <a:pt x="2257272" y="117168"/>
                  <a:pt x="2261662" y="117717"/>
                </a:cubicBezTo>
                <a:cubicBezTo>
                  <a:pt x="2266053" y="118266"/>
                  <a:pt x="2269574" y="119043"/>
                  <a:pt x="2272227" y="120049"/>
                </a:cubicBezTo>
                <a:cubicBezTo>
                  <a:pt x="2274879" y="121055"/>
                  <a:pt x="2276754" y="122244"/>
                  <a:pt x="2277852" y="123616"/>
                </a:cubicBezTo>
                <a:cubicBezTo>
                  <a:pt x="2278949" y="124988"/>
                  <a:pt x="2279498" y="126589"/>
                  <a:pt x="2279498" y="128418"/>
                </a:cubicBezTo>
                <a:lnTo>
                  <a:pt x="2279498" y="372636"/>
                </a:lnTo>
                <a:cubicBezTo>
                  <a:pt x="2279498" y="374466"/>
                  <a:pt x="2278949" y="376066"/>
                  <a:pt x="2277852" y="377438"/>
                </a:cubicBezTo>
                <a:cubicBezTo>
                  <a:pt x="2276754" y="378810"/>
                  <a:pt x="2274879" y="379954"/>
                  <a:pt x="2272227" y="380868"/>
                </a:cubicBezTo>
                <a:cubicBezTo>
                  <a:pt x="2269574" y="381783"/>
                  <a:pt x="2266053" y="382469"/>
                  <a:pt x="2261662" y="382926"/>
                </a:cubicBezTo>
                <a:cubicBezTo>
                  <a:pt x="2257272" y="383384"/>
                  <a:pt x="2251692" y="383612"/>
                  <a:pt x="2244924" y="383612"/>
                </a:cubicBezTo>
                <a:cubicBezTo>
                  <a:pt x="2238155" y="383612"/>
                  <a:pt x="2232576" y="383384"/>
                  <a:pt x="2228185" y="382926"/>
                </a:cubicBezTo>
                <a:cubicBezTo>
                  <a:pt x="2223795" y="382469"/>
                  <a:pt x="2220273" y="381783"/>
                  <a:pt x="2217621" y="380868"/>
                </a:cubicBezTo>
                <a:cubicBezTo>
                  <a:pt x="2214968" y="379954"/>
                  <a:pt x="2213093" y="378810"/>
                  <a:pt x="2211995" y="377438"/>
                </a:cubicBezTo>
                <a:cubicBezTo>
                  <a:pt x="2210898" y="376066"/>
                  <a:pt x="2210349" y="374466"/>
                  <a:pt x="2210349" y="372636"/>
                </a:cubicBezTo>
                <a:lnTo>
                  <a:pt x="2210349" y="128418"/>
                </a:lnTo>
                <a:cubicBezTo>
                  <a:pt x="2210349" y="126589"/>
                  <a:pt x="2210898" y="124988"/>
                  <a:pt x="2211995" y="123616"/>
                </a:cubicBezTo>
                <a:cubicBezTo>
                  <a:pt x="2213093" y="122244"/>
                  <a:pt x="2214968" y="121055"/>
                  <a:pt x="2217621" y="120049"/>
                </a:cubicBezTo>
                <a:cubicBezTo>
                  <a:pt x="2220273" y="119043"/>
                  <a:pt x="2223795" y="118266"/>
                  <a:pt x="2228185" y="117717"/>
                </a:cubicBezTo>
                <a:cubicBezTo>
                  <a:pt x="2232576" y="117168"/>
                  <a:pt x="2238155" y="116894"/>
                  <a:pt x="2244924" y="116894"/>
                </a:cubicBezTo>
                <a:close/>
                <a:moveTo>
                  <a:pt x="4671729" y="112230"/>
                </a:moveTo>
                <a:cubicBezTo>
                  <a:pt x="4689656" y="112230"/>
                  <a:pt x="4704931" y="115751"/>
                  <a:pt x="4717554" y="122794"/>
                </a:cubicBezTo>
                <a:cubicBezTo>
                  <a:pt x="4730176" y="129837"/>
                  <a:pt x="4740466" y="139487"/>
                  <a:pt x="4748424" y="151744"/>
                </a:cubicBezTo>
                <a:cubicBezTo>
                  <a:pt x="4756382" y="164000"/>
                  <a:pt x="4762190" y="178269"/>
                  <a:pt x="4765849" y="194550"/>
                </a:cubicBezTo>
                <a:cubicBezTo>
                  <a:pt x="4769507" y="210831"/>
                  <a:pt x="4771337" y="228210"/>
                  <a:pt x="4771337" y="246687"/>
                </a:cubicBezTo>
                <a:cubicBezTo>
                  <a:pt x="4771337" y="268456"/>
                  <a:pt x="4769004" y="288076"/>
                  <a:pt x="4764339" y="305546"/>
                </a:cubicBezTo>
                <a:cubicBezTo>
                  <a:pt x="4759675" y="323016"/>
                  <a:pt x="4752860" y="337879"/>
                  <a:pt x="4743896" y="350136"/>
                </a:cubicBezTo>
                <a:cubicBezTo>
                  <a:pt x="4734932" y="362393"/>
                  <a:pt x="4723774" y="371814"/>
                  <a:pt x="4710419" y="378400"/>
                </a:cubicBezTo>
                <a:cubicBezTo>
                  <a:pt x="4697065" y="384985"/>
                  <a:pt x="4681790" y="388278"/>
                  <a:pt x="4664594" y="388278"/>
                </a:cubicBezTo>
                <a:cubicBezTo>
                  <a:pt x="4657460" y="388278"/>
                  <a:pt x="4650920" y="387592"/>
                  <a:pt x="4644975" y="386220"/>
                </a:cubicBezTo>
                <a:cubicBezTo>
                  <a:pt x="4639029" y="384848"/>
                  <a:pt x="4633267" y="382744"/>
                  <a:pt x="4627687" y="379909"/>
                </a:cubicBezTo>
                <a:cubicBezTo>
                  <a:pt x="4622108" y="377073"/>
                  <a:pt x="4616574" y="373552"/>
                  <a:pt x="4611086" y="369344"/>
                </a:cubicBezTo>
                <a:cubicBezTo>
                  <a:pt x="4605598" y="365137"/>
                  <a:pt x="4599927" y="360198"/>
                  <a:pt x="4594073" y="354527"/>
                </a:cubicBezTo>
                <a:lnTo>
                  <a:pt x="4594073" y="469775"/>
                </a:lnTo>
                <a:cubicBezTo>
                  <a:pt x="4594073" y="471605"/>
                  <a:pt x="4593524" y="473251"/>
                  <a:pt x="4592427" y="474715"/>
                </a:cubicBezTo>
                <a:cubicBezTo>
                  <a:pt x="4591329" y="476178"/>
                  <a:pt x="4589454" y="477413"/>
                  <a:pt x="4586801" y="478419"/>
                </a:cubicBezTo>
                <a:cubicBezTo>
                  <a:pt x="4584149" y="479425"/>
                  <a:pt x="4580627" y="480203"/>
                  <a:pt x="4576237" y="480751"/>
                </a:cubicBezTo>
                <a:cubicBezTo>
                  <a:pt x="4571847" y="481300"/>
                  <a:pt x="4566267" y="481575"/>
                  <a:pt x="4559498" y="481575"/>
                </a:cubicBezTo>
                <a:cubicBezTo>
                  <a:pt x="4552730" y="481575"/>
                  <a:pt x="4547150" y="481300"/>
                  <a:pt x="4542760" y="480751"/>
                </a:cubicBezTo>
                <a:cubicBezTo>
                  <a:pt x="4538369" y="480203"/>
                  <a:pt x="4534848" y="479425"/>
                  <a:pt x="4532195" y="478419"/>
                </a:cubicBezTo>
                <a:cubicBezTo>
                  <a:pt x="4529543" y="477413"/>
                  <a:pt x="4527668" y="476178"/>
                  <a:pt x="4526570" y="474715"/>
                </a:cubicBezTo>
                <a:cubicBezTo>
                  <a:pt x="4525473" y="473251"/>
                  <a:pt x="4524924" y="471605"/>
                  <a:pt x="4524924" y="469775"/>
                </a:cubicBezTo>
                <a:lnTo>
                  <a:pt x="4524924" y="127871"/>
                </a:lnTo>
                <a:cubicBezTo>
                  <a:pt x="4524924" y="126041"/>
                  <a:pt x="4525381" y="124441"/>
                  <a:pt x="4526296" y="123069"/>
                </a:cubicBezTo>
                <a:cubicBezTo>
                  <a:pt x="4527210" y="121697"/>
                  <a:pt x="4528811" y="120553"/>
                  <a:pt x="4531098" y="119639"/>
                </a:cubicBezTo>
                <a:cubicBezTo>
                  <a:pt x="4533384" y="118724"/>
                  <a:pt x="4536403" y="118038"/>
                  <a:pt x="4540153" y="117581"/>
                </a:cubicBezTo>
                <a:cubicBezTo>
                  <a:pt x="4543903" y="117123"/>
                  <a:pt x="4548614" y="116895"/>
                  <a:pt x="4554285" y="116895"/>
                </a:cubicBezTo>
                <a:cubicBezTo>
                  <a:pt x="4559773" y="116895"/>
                  <a:pt x="4564392" y="117123"/>
                  <a:pt x="4568142" y="117581"/>
                </a:cubicBezTo>
                <a:cubicBezTo>
                  <a:pt x="4571892" y="118038"/>
                  <a:pt x="4574911" y="118724"/>
                  <a:pt x="4577197" y="119639"/>
                </a:cubicBezTo>
                <a:cubicBezTo>
                  <a:pt x="4579484" y="120553"/>
                  <a:pt x="4581085" y="121697"/>
                  <a:pt x="4581999" y="123069"/>
                </a:cubicBezTo>
                <a:cubicBezTo>
                  <a:pt x="4582914" y="124441"/>
                  <a:pt x="4583371" y="126041"/>
                  <a:pt x="4583371" y="127871"/>
                </a:cubicBezTo>
                <a:lnTo>
                  <a:pt x="4583371" y="156683"/>
                </a:lnTo>
                <a:cubicBezTo>
                  <a:pt x="4590506" y="149366"/>
                  <a:pt x="4597503" y="142917"/>
                  <a:pt x="4604363" y="137338"/>
                </a:cubicBezTo>
                <a:cubicBezTo>
                  <a:pt x="4611223" y="131758"/>
                  <a:pt x="4618220" y="127093"/>
                  <a:pt x="4625355" y="123343"/>
                </a:cubicBezTo>
                <a:cubicBezTo>
                  <a:pt x="4632489" y="119593"/>
                  <a:pt x="4639852" y="116803"/>
                  <a:pt x="4647444" y="114974"/>
                </a:cubicBezTo>
                <a:cubicBezTo>
                  <a:pt x="4655036" y="113144"/>
                  <a:pt x="4663131" y="112230"/>
                  <a:pt x="4671729" y="112230"/>
                </a:cubicBezTo>
                <a:close/>
                <a:moveTo>
                  <a:pt x="2487760" y="112230"/>
                </a:moveTo>
                <a:cubicBezTo>
                  <a:pt x="2504407" y="112230"/>
                  <a:pt x="2518447" y="114974"/>
                  <a:pt x="2529880" y="120462"/>
                </a:cubicBezTo>
                <a:cubicBezTo>
                  <a:pt x="2541314" y="125950"/>
                  <a:pt x="2550552" y="133405"/>
                  <a:pt x="2557595" y="142826"/>
                </a:cubicBezTo>
                <a:cubicBezTo>
                  <a:pt x="2564638" y="152247"/>
                  <a:pt x="2569715" y="163268"/>
                  <a:pt x="2572824" y="175891"/>
                </a:cubicBezTo>
                <a:cubicBezTo>
                  <a:pt x="2575934" y="188514"/>
                  <a:pt x="2577489" y="203697"/>
                  <a:pt x="2577489" y="221442"/>
                </a:cubicBezTo>
                <a:lnTo>
                  <a:pt x="2577489" y="372637"/>
                </a:lnTo>
                <a:cubicBezTo>
                  <a:pt x="2577489" y="374467"/>
                  <a:pt x="2576940" y="376067"/>
                  <a:pt x="2575843" y="377439"/>
                </a:cubicBezTo>
                <a:cubicBezTo>
                  <a:pt x="2574745" y="378811"/>
                  <a:pt x="2572916" y="379955"/>
                  <a:pt x="2570355" y="380869"/>
                </a:cubicBezTo>
                <a:cubicBezTo>
                  <a:pt x="2567794" y="381784"/>
                  <a:pt x="2564272" y="382470"/>
                  <a:pt x="2559790" y="382927"/>
                </a:cubicBezTo>
                <a:cubicBezTo>
                  <a:pt x="2555308" y="383385"/>
                  <a:pt x="2549774" y="383613"/>
                  <a:pt x="2543189" y="383613"/>
                </a:cubicBezTo>
                <a:cubicBezTo>
                  <a:pt x="2536420" y="383613"/>
                  <a:pt x="2530795" y="383385"/>
                  <a:pt x="2526313" y="382927"/>
                </a:cubicBezTo>
                <a:cubicBezTo>
                  <a:pt x="2521831" y="382470"/>
                  <a:pt x="2518310" y="381784"/>
                  <a:pt x="2515749" y="380869"/>
                </a:cubicBezTo>
                <a:cubicBezTo>
                  <a:pt x="2513188" y="379955"/>
                  <a:pt x="2511358" y="378811"/>
                  <a:pt x="2510261" y="377439"/>
                </a:cubicBezTo>
                <a:cubicBezTo>
                  <a:pt x="2509163" y="376067"/>
                  <a:pt x="2508614" y="374467"/>
                  <a:pt x="2508614" y="372637"/>
                </a:cubicBezTo>
                <a:lnTo>
                  <a:pt x="2508614" y="232967"/>
                </a:lnTo>
                <a:cubicBezTo>
                  <a:pt x="2508614" y="221076"/>
                  <a:pt x="2507745" y="211746"/>
                  <a:pt x="2506008" y="204978"/>
                </a:cubicBezTo>
                <a:cubicBezTo>
                  <a:pt x="2504270" y="198209"/>
                  <a:pt x="2501754" y="192401"/>
                  <a:pt x="2498462" y="187553"/>
                </a:cubicBezTo>
                <a:cubicBezTo>
                  <a:pt x="2495168" y="182705"/>
                  <a:pt x="2490916" y="178955"/>
                  <a:pt x="2485702" y="176303"/>
                </a:cubicBezTo>
                <a:cubicBezTo>
                  <a:pt x="2480488" y="173650"/>
                  <a:pt x="2474406" y="172324"/>
                  <a:pt x="2467454" y="172324"/>
                </a:cubicBezTo>
                <a:cubicBezTo>
                  <a:pt x="2458673" y="172324"/>
                  <a:pt x="2449801" y="175525"/>
                  <a:pt x="2440837" y="181928"/>
                </a:cubicBezTo>
                <a:cubicBezTo>
                  <a:pt x="2431873" y="188331"/>
                  <a:pt x="2422544" y="197660"/>
                  <a:pt x="2412848" y="209917"/>
                </a:cubicBezTo>
                <a:lnTo>
                  <a:pt x="2412848" y="372637"/>
                </a:lnTo>
                <a:cubicBezTo>
                  <a:pt x="2412848" y="374467"/>
                  <a:pt x="2412299" y="376067"/>
                  <a:pt x="2411202" y="377439"/>
                </a:cubicBezTo>
                <a:cubicBezTo>
                  <a:pt x="2410104" y="378811"/>
                  <a:pt x="2408229" y="379955"/>
                  <a:pt x="2405576" y="380869"/>
                </a:cubicBezTo>
                <a:cubicBezTo>
                  <a:pt x="2402924" y="381784"/>
                  <a:pt x="2399403" y="382470"/>
                  <a:pt x="2395012" y="382927"/>
                </a:cubicBezTo>
                <a:cubicBezTo>
                  <a:pt x="2390622" y="383385"/>
                  <a:pt x="2385042" y="383613"/>
                  <a:pt x="2378274" y="383613"/>
                </a:cubicBezTo>
                <a:cubicBezTo>
                  <a:pt x="2371505" y="383613"/>
                  <a:pt x="2365926" y="383385"/>
                  <a:pt x="2361535" y="382927"/>
                </a:cubicBezTo>
                <a:cubicBezTo>
                  <a:pt x="2357145" y="382470"/>
                  <a:pt x="2353623" y="381784"/>
                  <a:pt x="2350970" y="380869"/>
                </a:cubicBezTo>
                <a:cubicBezTo>
                  <a:pt x="2348318" y="379955"/>
                  <a:pt x="2346443" y="378811"/>
                  <a:pt x="2345345" y="377439"/>
                </a:cubicBezTo>
                <a:cubicBezTo>
                  <a:pt x="2344248" y="376067"/>
                  <a:pt x="2343699" y="374467"/>
                  <a:pt x="2343699" y="372637"/>
                </a:cubicBezTo>
                <a:lnTo>
                  <a:pt x="2343699" y="127871"/>
                </a:lnTo>
                <a:cubicBezTo>
                  <a:pt x="2343699" y="126041"/>
                  <a:pt x="2344156" y="124441"/>
                  <a:pt x="2345071" y="123069"/>
                </a:cubicBezTo>
                <a:cubicBezTo>
                  <a:pt x="2345985" y="121697"/>
                  <a:pt x="2347632" y="120553"/>
                  <a:pt x="2350010" y="119639"/>
                </a:cubicBezTo>
                <a:cubicBezTo>
                  <a:pt x="2352388" y="118724"/>
                  <a:pt x="2355452" y="118038"/>
                  <a:pt x="2359202" y="117581"/>
                </a:cubicBezTo>
                <a:cubicBezTo>
                  <a:pt x="2362953" y="117123"/>
                  <a:pt x="2367663" y="116895"/>
                  <a:pt x="2373334" y="116895"/>
                </a:cubicBezTo>
                <a:cubicBezTo>
                  <a:pt x="2379188" y="116895"/>
                  <a:pt x="2384036" y="117123"/>
                  <a:pt x="2387877" y="117581"/>
                </a:cubicBezTo>
                <a:cubicBezTo>
                  <a:pt x="2391719" y="118038"/>
                  <a:pt x="2394692" y="118724"/>
                  <a:pt x="2396796" y="119639"/>
                </a:cubicBezTo>
                <a:cubicBezTo>
                  <a:pt x="2398899" y="120553"/>
                  <a:pt x="2400409" y="121697"/>
                  <a:pt x="2401323" y="123069"/>
                </a:cubicBezTo>
                <a:cubicBezTo>
                  <a:pt x="2402238" y="124441"/>
                  <a:pt x="2402695" y="126041"/>
                  <a:pt x="2402695" y="127871"/>
                </a:cubicBezTo>
                <a:lnTo>
                  <a:pt x="2402695" y="156134"/>
                </a:lnTo>
                <a:cubicBezTo>
                  <a:pt x="2416232" y="141499"/>
                  <a:pt x="2429998" y="130523"/>
                  <a:pt x="2443993" y="123206"/>
                </a:cubicBezTo>
                <a:cubicBezTo>
                  <a:pt x="2457987" y="115888"/>
                  <a:pt x="2472576" y="112230"/>
                  <a:pt x="2487760" y="112230"/>
                </a:cubicBezTo>
                <a:close/>
                <a:moveTo>
                  <a:pt x="5887711" y="112229"/>
                </a:moveTo>
                <a:cubicBezTo>
                  <a:pt x="5895394" y="112229"/>
                  <a:pt x="5902848" y="112778"/>
                  <a:pt x="5910074" y="113875"/>
                </a:cubicBezTo>
                <a:cubicBezTo>
                  <a:pt x="5917300" y="114973"/>
                  <a:pt x="5923840" y="116345"/>
                  <a:pt x="5929694" y="117991"/>
                </a:cubicBezTo>
                <a:cubicBezTo>
                  <a:pt x="5935548" y="119638"/>
                  <a:pt x="5940486" y="121421"/>
                  <a:pt x="5944512" y="123342"/>
                </a:cubicBezTo>
                <a:cubicBezTo>
                  <a:pt x="5948536" y="125263"/>
                  <a:pt x="5951418" y="126909"/>
                  <a:pt x="5953156" y="128281"/>
                </a:cubicBezTo>
                <a:cubicBezTo>
                  <a:pt x="5954892" y="129653"/>
                  <a:pt x="5956128" y="131025"/>
                  <a:pt x="5956860" y="132397"/>
                </a:cubicBezTo>
                <a:cubicBezTo>
                  <a:pt x="5957592" y="133769"/>
                  <a:pt x="5958140" y="135416"/>
                  <a:pt x="5958506" y="137337"/>
                </a:cubicBezTo>
                <a:cubicBezTo>
                  <a:pt x="5958872" y="139257"/>
                  <a:pt x="5959192" y="141636"/>
                  <a:pt x="5959467" y="144471"/>
                </a:cubicBezTo>
                <a:cubicBezTo>
                  <a:pt x="5959741" y="147306"/>
                  <a:pt x="5959878" y="150828"/>
                  <a:pt x="5959878" y="155035"/>
                </a:cubicBezTo>
                <a:cubicBezTo>
                  <a:pt x="5959878" y="159975"/>
                  <a:pt x="5959741" y="163999"/>
                  <a:pt x="5959467" y="167109"/>
                </a:cubicBezTo>
                <a:cubicBezTo>
                  <a:pt x="5959192" y="170219"/>
                  <a:pt x="5958734" y="172689"/>
                  <a:pt x="5958095" y="174518"/>
                </a:cubicBezTo>
                <a:cubicBezTo>
                  <a:pt x="5957454" y="176347"/>
                  <a:pt x="5956586" y="177582"/>
                  <a:pt x="5955488" y="178222"/>
                </a:cubicBezTo>
                <a:cubicBezTo>
                  <a:pt x="5954390" y="178863"/>
                  <a:pt x="5953109" y="179183"/>
                  <a:pt x="5951646" y="179183"/>
                </a:cubicBezTo>
                <a:cubicBezTo>
                  <a:pt x="5950000" y="179183"/>
                  <a:pt x="5947438" y="178222"/>
                  <a:pt x="5943963" y="176302"/>
                </a:cubicBezTo>
                <a:cubicBezTo>
                  <a:pt x="5940486" y="174381"/>
                  <a:pt x="5936142" y="172323"/>
                  <a:pt x="5930929" y="170128"/>
                </a:cubicBezTo>
                <a:cubicBezTo>
                  <a:pt x="5925716" y="167932"/>
                  <a:pt x="5919678" y="165874"/>
                  <a:pt x="5912818" y="163954"/>
                </a:cubicBezTo>
                <a:cubicBezTo>
                  <a:pt x="5905958" y="162033"/>
                  <a:pt x="5898138" y="161072"/>
                  <a:pt x="5889357" y="161072"/>
                </a:cubicBezTo>
                <a:cubicBezTo>
                  <a:pt x="5883137" y="161072"/>
                  <a:pt x="5877741" y="161713"/>
                  <a:pt x="5873168" y="162993"/>
                </a:cubicBezTo>
                <a:cubicBezTo>
                  <a:pt x="5868594" y="164274"/>
                  <a:pt x="5864844" y="166103"/>
                  <a:pt x="5861917" y="168481"/>
                </a:cubicBezTo>
                <a:cubicBezTo>
                  <a:pt x="5858989" y="170859"/>
                  <a:pt x="5856794" y="173649"/>
                  <a:pt x="5855332" y="176851"/>
                </a:cubicBezTo>
                <a:cubicBezTo>
                  <a:pt x="5853868" y="180052"/>
                  <a:pt x="5853136" y="183482"/>
                  <a:pt x="5853136" y="187141"/>
                </a:cubicBezTo>
                <a:cubicBezTo>
                  <a:pt x="5853136" y="192812"/>
                  <a:pt x="5854873" y="197568"/>
                  <a:pt x="5858350" y="201409"/>
                </a:cubicBezTo>
                <a:cubicBezTo>
                  <a:pt x="5861825" y="205251"/>
                  <a:pt x="5866398" y="208635"/>
                  <a:pt x="5872070" y="211562"/>
                </a:cubicBezTo>
                <a:cubicBezTo>
                  <a:pt x="5877741" y="214489"/>
                  <a:pt x="5884189" y="217233"/>
                  <a:pt x="5891415" y="219794"/>
                </a:cubicBezTo>
                <a:cubicBezTo>
                  <a:pt x="5898641" y="222355"/>
                  <a:pt x="5905958" y="225145"/>
                  <a:pt x="5913368" y="228164"/>
                </a:cubicBezTo>
                <a:cubicBezTo>
                  <a:pt x="5920776" y="231182"/>
                  <a:pt x="5928093" y="234704"/>
                  <a:pt x="5935320" y="238728"/>
                </a:cubicBezTo>
                <a:cubicBezTo>
                  <a:pt x="5942544" y="242753"/>
                  <a:pt x="5948993" y="247692"/>
                  <a:pt x="5954665" y="253546"/>
                </a:cubicBezTo>
                <a:cubicBezTo>
                  <a:pt x="5960336" y="259400"/>
                  <a:pt x="5964908" y="266397"/>
                  <a:pt x="5968385" y="274537"/>
                </a:cubicBezTo>
                <a:cubicBezTo>
                  <a:pt x="5971860" y="282678"/>
                  <a:pt x="5973598" y="292328"/>
                  <a:pt x="5973598" y="303487"/>
                </a:cubicBezTo>
                <a:cubicBezTo>
                  <a:pt x="5973598" y="317390"/>
                  <a:pt x="5970992" y="329647"/>
                  <a:pt x="5965778" y="340257"/>
                </a:cubicBezTo>
                <a:cubicBezTo>
                  <a:pt x="5960564" y="350867"/>
                  <a:pt x="5953201" y="359739"/>
                  <a:pt x="5943688" y="366874"/>
                </a:cubicBezTo>
                <a:cubicBezTo>
                  <a:pt x="5934176" y="374008"/>
                  <a:pt x="5922925" y="379359"/>
                  <a:pt x="5909938" y="382926"/>
                </a:cubicBezTo>
                <a:cubicBezTo>
                  <a:pt x="5896949" y="386494"/>
                  <a:pt x="5882862" y="388277"/>
                  <a:pt x="5867680" y="388277"/>
                </a:cubicBezTo>
                <a:cubicBezTo>
                  <a:pt x="5858533" y="388277"/>
                  <a:pt x="5849797" y="387591"/>
                  <a:pt x="5841474" y="386219"/>
                </a:cubicBezTo>
                <a:cubicBezTo>
                  <a:pt x="5833150" y="384847"/>
                  <a:pt x="5825696" y="383109"/>
                  <a:pt x="5819110" y="381005"/>
                </a:cubicBezTo>
                <a:cubicBezTo>
                  <a:pt x="5812525" y="378902"/>
                  <a:pt x="5807037" y="376752"/>
                  <a:pt x="5802646" y="374557"/>
                </a:cubicBezTo>
                <a:cubicBezTo>
                  <a:pt x="5798256" y="372362"/>
                  <a:pt x="5795054" y="370304"/>
                  <a:pt x="5793042" y="368383"/>
                </a:cubicBezTo>
                <a:cubicBezTo>
                  <a:pt x="5791030" y="366462"/>
                  <a:pt x="5789475" y="363444"/>
                  <a:pt x="5788377" y="359328"/>
                </a:cubicBezTo>
                <a:cubicBezTo>
                  <a:pt x="5787280" y="355212"/>
                  <a:pt x="5786731" y="349129"/>
                  <a:pt x="5786731" y="341080"/>
                </a:cubicBezTo>
                <a:cubicBezTo>
                  <a:pt x="5786731" y="335775"/>
                  <a:pt x="5786914" y="331522"/>
                  <a:pt x="5787280" y="328320"/>
                </a:cubicBezTo>
                <a:cubicBezTo>
                  <a:pt x="5787645" y="325119"/>
                  <a:pt x="5788194" y="322558"/>
                  <a:pt x="5788926" y="320637"/>
                </a:cubicBezTo>
                <a:cubicBezTo>
                  <a:pt x="5789658" y="318716"/>
                  <a:pt x="5790573" y="317436"/>
                  <a:pt x="5791670" y="316795"/>
                </a:cubicBezTo>
                <a:cubicBezTo>
                  <a:pt x="5792768" y="316155"/>
                  <a:pt x="5794140" y="315835"/>
                  <a:pt x="5795786" y="315835"/>
                </a:cubicBezTo>
                <a:cubicBezTo>
                  <a:pt x="5797798" y="315835"/>
                  <a:pt x="5800771" y="316978"/>
                  <a:pt x="5804704" y="319265"/>
                </a:cubicBezTo>
                <a:cubicBezTo>
                  <a:pt x="5808637" y="321552"/>
                  <a:pt x="5813531" y="324067"/>
                  <a:pt x="5819385" y="326811"/>
                </a:cubicBezTo>
                <a:cubicBezTo>
                  <a:pt x="5825238" y="329555"/>
                  <a:pt x="5832053" y="332116"/>
                  <a:pt x="5839828" y="334494"/>
                </a:cubicBezTo>
                <a:cubicBezTo>
                  <a:pt x="5847602" y="336872"/>
                  <a:pt x="5856429" y="338062"/>
                  <a:pt x="5866308" y="338062"/>
                </a:cubicBezTo>
                <a:cubicBezTo>
                  <a:pt x="5872527" y="338062"/>
                  <a:pt x="5878060" y="337421"/>
                  <a:pt x="5882909" y="336141"/>
                </a:cubicBezTo>
                <a:cubicBezTo>
                  <a:pt x="5887756" y="334860"/>
                  <a:pt x="5891964" y="333031"/>
                  <a:pt x="5895531" y="330653"/>
                </a:cubicBezTo>
                <a:cubicBezTo>
                  <a:pt x="5899099" y="328275"/>
                  <a:pt x="5901796" y="325256"/>
                  <a:pt x="5903626" y="321598"/>
                </a:cubicBezTo>
                <a:cubicBezTo>
                  <a:pt x="5905455" y="317939"/>
                  <a:pt x="5906370" y="313731"/>
                  <a:pt x="5906370" y="308975"/>
                </a:cubicBezTo>
                <a:cubicBezTo>
                  <a:pt x="5906370" y="303487"/>
                  <a:pt x="5904677" y="298776"/>
                  <a:pt x="5901294" y="294843"/>
                </a:cubicBezTo>
                <a:cubicBezTo>
                  <a:pt x="5897909" y="290910"/>
                  <a:pt x="5893427" y="287480"/>
                  <a:pt x="5887848" y="284553"/>
                </a:cubicBezTo>
                <a:cubicBezTo>
                  <a:pt x="5882268" y="281626"/>
                  <a:pt x="5875957" y="278882"/>
                  <a:pt x="5868914" y="276321"/>
                </a:cubicBezTo>
                <a:cubicBezTo>
                  <a:pt x="5861871" y="273760"/>
                  <a:pt x="5854646" y="270925"/>
                  <a:pt x="5847237" y="267815"/>
                </a:cubicBezTo>
                <a:cubicBezTo>
                  <a:pt x="5839828" y="264705"/>
                  <a:pt x="5832602" y="261138"/>
                  <a:pt x="5825559" y="257113"/>
                </a:cubicBezTo>
                <a:cubicBezTo>
                  <a:pt x="5818515" y="253088"/>
                  <a:pt x="5812204" y="248149"/>
                  <a:pt x="5806625" y="242295"/>
                </a:cubicBezTo>
                <a:cubicBezTo>
                  <a:pt x="5801045" y="236441"/>
                  <a:pt x="5796563" y="229398"/>
                  <a:pt x="5793180" y="221166"/>
                </a:cubicBezTo>
                <a:cubicBezTo>
                  <a:pt x="5789795" y="212934"/>
                  <a:pt x="5788103" y="203056"/>
                  <a:pt x="5788103" y="191531"/>
                </a:cubicBezTo>
                <a:cubicBezTo>
                  <a:pt x="5788103" y="179823"/>
                  <a:pt x="5790389" y="169076"/>
                  <a:pt x="5794963" y="159289"/>
                </a:cubicBezTo>
                <a:cubicBezTo>
                  <a:pt x="5799536" y="149502"/>
                  <a:pt x="5806122" y="141132"/>
                  <a:pt x="5814720" y="134181"/>
                </a:cubicBezTo>
                <a:cubicBezTo>
                  <a:pt x="5823317" y="127230"/>
                  <a:pt x="5833791" y="121833"/>
                  <a:pt x="5846139" y="117991"/>
                </a:cubicBezTo>
                <a:cubicBezTo>
                  <a:pt x="5858487" y="114149"/>
                  <a:pt x="5872344" y="112229"/>
                  <a:pt x="5887711" y="112229"/>
                </a:cubicBezTo>
                <a:close/>
                <a:moveTo>
                  <a:pt x="5626108" y="112229"/>
                </a:moveTo>
                <a:cubicBezTo>
                  <a:pt x="5646597" y="112229"/>
                  <a:pt x="5664112" y="115247"/>
                  <a:pt x="5678656" y="121284"/>
                </a:cubicBezTo>
                <a:cubicBezTo>
                  <a:pt x="5693199" y="127321"/>
                  <a:pt x="5705135" y="135690"/>
                  <a:pt x="5714465" y="146392"/>
                </a:cubicBezTo>
                <a:cubicBezTo>
                  <a:pt x="5723795" y="157094"/>
                  <a:pt x="5730655" y="169762"/>
                  <a:pt x="5735045" y="184396"/>
                </a:cubicBezTo>
                <a:cubicBezTo>
                  <a:pt x="5739436" y="199031"/>
                  <a:pt x="5741631" y="214947"/>
                  <a:pt x="5741631" y="232143"/>
                </a:cubicBezTo>
                <a:lnTo>
                  <a:pt x="5741631" y="243118"/>
                </a:lnTo>
                <a:cubicBezTo>
                  <a:pt x="5741631" y="251534"/>
                  <a:pt x="5739756" y="257753"/>
                  <a:pt x="5736006" y="261778"/>
                </a:cubicBezTo>
                <a:cubicBezTo>
                  <a:pt x="5732256" y="265802"/>
                  <a:pt x="5727088" y="267815"/>
                  <a:pt x="5720502" y="267815"/>
                </a:cubicBezTo>
                <a:lnTo>
                  <a:pt x="5571502" y="267815"/>
                </a:lnTo>
                <a:cubicBezTo>
                  <a:pt x="5571502" y="278242"/>
                  <a:pt x="5572737" y="287709"/>
                  <a:pt x="5575206" y="296215"/>
                </a:cubicBezTo>
                <a:cubicBezTo>
                  <a:pt x="5577676" y="304722"/>
                  <a:pt x="5581609" y="311948"/>
                  <a:pt x="5587005" y="317893"/>
                </a:cubicBezTo>
                <a:cubicBezTo>
                  <a:pt x="5592402" y="323838"/>
                  <a:pt x="5599354" y="328366"/>
                  <a:pt x="5607860" y="331476"/>
                </a:cubicBezTo>
                <a:cubicBezTo>
                  <a:pt x="5616366" y="334586"/>
                  <a:pt x="5626565" y="336141"/>
                  <a:pt x="5638456" y="336141"/>
                </a:cubicBezTo>
                <a:cubicBezTo>
                  <a:pt x="5650530" y="336141"/>
                  <a:pt x="5661140" y="335272"/>
                  <a:pt x="5670286" y="333534"/>
                </a:cubicBezTo>
                <a:cubicBezTo>
                  <a:pt x="5679434" y="331796"/>
                  <a:pt x="5687345" y="329875"/>
                  <a:pt x="5694022" y="327771"/>
                </a:cubicBezTo>
                <a:cubicBezTo>
                  <a:pt x="5700700" y="325668"/>
                  <a:pt x="5706233" y="323747"/>
                  <a:pt x="5710624" y="322009"/>
                </a:cubicBezTo>
                <a:cubicBezTo>
                  <a:pt x="5715014" y="320271"/>
                  <a:pt x="5718581" y="319402"/>
                  <a:pt x="5721325" y="319402"/>
                </a:cubicBezTo>
                <a:cubicBezTo>
                  <a:pt x="5722972" y="319402"/>
                  <a:pt x="5724344" y="319722"/>
                  <a:pt x="5725441" y="320363"/>
                </a:cubicBezTo>
                <a:cubicBezTo>
                  <a:pt x="5726539" y="321003"/>
                  <a:pt x="5727454" y="322146"/>
                  <a:pt x="5728185" y="323793"/>
                </a:cubicBezTo>
                <a:cubicBezTo>
                  <a:pt x="5728917" y="325439"/>
                  <a:pt x="5729420" y="327771"/>
                  <a:pt x="5729694" y="330790"/>
                </a:cubicBezTo>
                <a:cubicBezTo>
                  <a:pt x="5729969" y="333808"/>
                  <a:pt x="5730106" y="337604"/>
                  <a:pt x="5730106" y="342178"/>
                </a:cubicBezTo>
                <a:cubicBezTo>
                  <a:pt x="5730106" y="346202"/>
                  <a:pt x="5730015" y="349632"/>
                  <a:pt x="5729832" y="352468"/>
                </a:cubicBezTo>
                <a:cubicBezTo>
                  <a:pt x="5729649" y="355303"/>
                  <a:pt x="5729375" y="357727"/>
                  <a:pt x="5729008" y="359739"/>
                </a:cubicBezTo>
                <a:cubicBezTo>
                  <a:pt x="5728643" y="361752"/>
                  <a:pt x="5728094" y="363444"/>
                  <a:pt x="5727362" y="364816"/>
                </a:cubicBezTo>
                <a:cubicBezTo>
                  <a:pt x="5726631" y="366188"/>
                  <a:pt x="5725670" y="367514"/>
                  <a:pt x="5724481" y="368795"/>
                </a:cubicBezTo>
                <a:cubicBezTo>
                  <a:pt x="5723292" y="370075"/>
                  <a:pt x="5720045" y="371813"/>
                  <a:pt x="5714740" y="374008"/>
                </a:cubicBezTo>
                <a:cubicBezTo>
                  <a:pt x="5709435" y="376203"/>
                  <a:pt x="5702666" y="378353"/>
                  <a:pt x="5694434" y="380457"/>
                </a:cubicBezTo>
                <a:cubicBezTo>
                  <a:pt x="5686202" y="382560"/>
                  <a:pt x="5676781" y="384390"/>
                  <a:pt x="5666170" y="385945"/>
                </a:cubicBezTo>
                <a:cubicBezTo>
                  <a:pt x="5655561" y="387500"/>
                  <a:pt x="5644218" y="388277"/>
                  <a:pt x="5632145" y="388277"/>
                </a:cubicBezTo>
                <a:cubicBezTo>
                  <a:pt x="5610376" y="388277"/>
                  <a:pt x="5591305" y="385533"/>
                  <a:pt x="5574932" y="380045"/>
                </a:cubicBezTo>
                <a:cubicBezTo>
                  <a:pt x="5558560" y="374557"/>
                  <a:pt x="5544885" y="366233"/>
                  <a:pt x="5533909" y="355074"/>
                </a:cubicBezTo>
                <a:cubicBezTo>
                  <a:pt x="5522933" y="343915"/>
                  <a:pt x="5514747" y="329830"/>
                  <a:pt x="5509350" y="312817"/>
                </a:cubicBezTo>
                <a:cubicBezTo>
                  <a:pt x="5503954" y="295804"/>
                  <a:pt x="5501255" y="275864"/>
                  <a:pt x="5501255" y="252997"/>
                </a:cubicBezTo>
                <a:cubicBezTo>
                  <a:pt x="5501255" y="231228"/>
                  <a:pt x="5504091" y="211608"/>
                  <a:pt x="5509761" y="194138"/>
                </a:cubicBezTo>
                <a:cubicBezTo>
                  <a:pt x="5515433" y="176667"/>
                  <a:pt x="5523665" y="161850"/>
                  <a:pt x="5534458" y="149685"/>
                </a:cubicBezTo>
                <a:cubicBezTo>
                  <a:pt x="5545251" y="137520"/>
                  <a:pt x="5558376" y="128236"/>
                  <a:pt x="5573834" y="121833"/>
                </a:cubicBezTo>
                <a:cubicBezTo>
                  <a:pt x="5589293" y="115430"/>
                  <a:pt x="5606717" y="112229"/>
                  <a:pt x="5626108" y="112229"/>
                </a:cubicBezTo>
                <a:close/>
                <a:moveTo>
                  <a:pt x="5049510" y="112229"/>
                </a:moveTo>
                <a:cubicBezTo>
                  <a:pt x="5057194" y="112229"/>
                  <a:pt x="5064648" y="112778"/>
                  <a:pt x="5071874" y="113875"/>
                </a:cubicBezTo>
                <a:cubicBezTo>
                  <a:pt x="5079100" y="114973"/>
                  <a:pt x="5085640" y="116345"/>
                  <a:pt x="5091494" y="117991"/>
                </a:cubicBezTo>
                <a:cubicBezTo>
                  <a:pt x="5097348" y="119638"/>
                  <a:pt x="5102287" y="121421"/>
                  <a:pt x="5106312" y="123342"/>
                </a:cubicBezTo>
                <a:cubicBezTo>
                  <a:pt x="5110336" y="125263"/>
                  <a:pt x="5113218" y="126909"/>
                  <a:pt x="5114955" y="128281"/>
                </a:cubicBezTo>
                <a:cubicBezTo>
                  <a:pt x="5116693" y="129653"/>
                  <a:pt x="5117928" y="131025"/>
                  <a:pt x="5118660" y="132397"/>
                </a:cubicBezTo>
                <a:cubicBezTo>
                  <a:pt x="5119392" y="133769"/>
                  <a:pt x="5119940" y="135416"/>
                  <a:pt x="5120306" y="137337"/>
                </a:cubicBezTo>
                <a:cubicBezTo>
                  <a:pt x="5120672" y="139257"/>
                  <a:pt x="5120992" y="141636"/>
                  <a:pt x="5121266" y="144471"/>
                </a:cubicBezTo>
                <a:cubicBezTo>
                  <a:pt x="5121541" y="147306"/>
                  <a:pt x="5121678" y="150828"/>
                  <a:pt x="5121678" y="155035"/>
                </a:cubicBezTo>
                <a:cubicBezTo>
                  <a:pt x="5121678" y="159975"/>
                  <a:pt x="5121541" y="163999"/>
                  <a:pt x="5121266" y="167109"/>
                </a:cubicBezTo>
                <a:cubicBezTo>
                  <a:pt x="5120992" y="170219"/>
                  <a:pt x="5120535" y="172689"/>
                  <a:pt x="5119894" y="174518"/>
                </a:cubicBezTo>
                <a:cubicBezTo>
                  <a:pt x="5119254" y="176347"/>
                  <a:pt x="5118385" y="177582"/>
                  <a:pt x="5117288" y="178222"/>
                </a:cubicBezTo>
                <a:cubicBezTo>
                  <a:pt x="5116190" y="178863"/>
                  <a:pt x="5114910" y="179183"/>
                  <a:pt x="5113446" y="179183"/>
                </a:cubicBezTo>
                <a:cubicBezTo>
                  <a:pt x="5111800" y="179183"/>
                  <a:pt x="5109239" y="178222"/>
                  <a:pt x="5105763" y="176302"/>
                </a:cubicBezTo>
                <a:cubicBezTo>
                  <a:pt x="5102287" y="174381"/>
                  <a:pt x="5097942" y="172323"/>
                  <a:pt x="5092729" y="170128"/>
                </a:cubicBezTo>
                <a:cubicBezTo>
                  <a:pt x="5087515" y="167932"/>
                  <a:pt x="5081478" y="165874"/>
                  <a:pt x="5074618" y="163954"/>
                </a:cubicBezTo>
                <a:cubicBezTo>
                  <a:pt x="5067758" y="162033"/>
                  <a:pt x="5059938" y="161072"/>
                  <a:pt x="5051157" y="161072"/>
                </a:cubicBezTo>
                <a:cubicBezTo>
                  <a:pt x="5044937" y="161072"/>
                  <a:pt x="5039541" y="161713"/>
                  <a:pt x="5034967" y="162993"/>
                </a:cubicBezTo>
                <a:cubicBezTo>
                  <a:pt x="5030394" y="164274"/>
                  <a:pt x="5026644" y="166103"/>
                  <a:pt x="5023717" y="168481"/>
                </a:cubicBezTo>
                <a:cubicBezTo>
                  <a:pt x="5020790" y="170859"/>
                  <a:pt x="5018595" y="173649"/>
                  <a:pt x="5017131" y="176851"/>
                </a:cubicBezTo>
                <a:cubicBezTo>
                  <a:pt x="5015668" y="180052"/>
                  <a:pt x="5014936" y="183482"/>
                  <a:pt x="5014936" y="187141"/>
                </a:cubicBezTo>
                <a:cubicBezTo>
                  <a:pt x="5014936" y="192812"/>
                  <a:pt x="5016674" y="197568"/>
                  <a:pt x="5020149" y="201409"/>
                </a:cubicBezTo>
                <a:cubicBezTo>
                  <a:pt x="5023625" y="205251"/>
                  <a:pt x="5028199" y="208635"/>
                  <a:pt x="5033869" y="211562"/>
                </a:cubicBezTo>
                <a:cubicBezTo>
                  <a:pt x="5039541" y="214489"/>
                  <a:pt x="5045989" y="217233"/>
                  <a:pt x="5053215" y="219794"/>
                </a:cubicBezTo>
                <a:cubicBezTo>
                  <a:pt x="5060441" y="222355"/>
                  <a:pt x="5067758" y="225145"/>
                  <a:pt x="5075167" y="228164"/>
                </a:cubicBezTo>
                <a:cubicBezTo>
                  <a:pt x="5082576" y="231182"/>
                  <a:pt x="5089893" y="234704"/>
                  <a:pt x="5097119" y="238728"/>
                </a:cubicBezTo>
                <a:cubicBezTo>
                  <a:pt x="5104345" y="242753"/>
                  <a:pt x="5110794" y="247692"/>
                  <a:pt x="5116464" y="253546"/>
                </a:cubicBezTo>
                <a:cubicBezTo>
                  <a:pt x="5122136" y="259400"/>
                  <a:pt x="5126709" y="266397"/>
                  <a:pt x="5130185" y="274537"/>
                </a:cubicBezTo>
                <a:cubicBezTo>
                  <a:pt x="5133660" y="282678"/>
                  <a:pt x="5135398" y="292328"/>
                  <a:pt x="5135398" y="303487"/>
                </a:cubicBezTo>
                <a:cubicBezTo>
                  <a:pt x="5135398" y="317390"/>
                  <a:pt x="5132791" y="329647"/>
                  <a:pt x="5127578" y="340257"/>
                </a:cubicBezTo>
                <a:cubicBezTo>
                  <a:pt x="5122364" y="350867"/>
                  <a:pt x="5115001" y="359739"/>
                  <a:pt x="5105488" y="366874"/>
                </a:cubicBezTo>
                <a:cubicBezTo>
                  <a:pt x="5095976" y="374008"/>
                  <a:pt x="5084726" y="379359"/>
                  <a:pt x="5071737" y="382926"/>
                </a:cubicBezTo>
                <a:cubicBezTo>
                  <a:pt x="5058749" y="386494"/>
                  <a:pt x="5044663" y="388277"/>
                  <a:pt x="5029479" y="388277"/>
                </a:cubicBezTo>
                <a:cubicBezTo>
                  <a:pt x="5020333" y="388277"/>
                  <a:pt x="5011598" y="387591"/>
                  <a:pt x="5003274" y="386219"/>
                </a:cubicBezTo>
                <a:cubicBezTo>
                  <a:pt x="4994950" y="384847"/>
                  <a:pt x="4987496" y="383109"/>
                  <a:pt x="4980910" y="381005"/>
                </a:cubicBezTo>
                <a:cubicBezTo>
                  <a:pt x="4974324" y="378902"/>
                  <a:pt x="4968836" y="376752"/>
                  <a:pt x="4964446" y="374557"/>
                </a:cubicBezTo>
                <a:cubicBezTo>
                  <a:pt x="4960055" y="372362"/>
                  <a:pt x="4956854" y="370304"/>
                  <a:pt x="4954842" y="368383"/>
                </a:cubicBezTo>
                <a:cubicBezTo>
                  <a:pt x="4952830" y="366462"/>
                  <a:pt x="4951275" y="363444"/>
                  <a:pt x="4950177" y="359328"/>
                </a:cubicBezTo>
                <a:cubicBezTo>
                  <a:pt x="4949079" y="355212"/>
                  <a:pt x="4948530" y="349129"/>
                  <a:pt x="4948530" y="341080"/>
                </a:cubicBezTo>
                <a:cubicBezTo>
                  <a:pt x="4948530" y="335775"/>
                  <a:pt x="4948714" y="331522"/>
                  <a:pt x="4949079" y="328320"/>
                </a:cubicBezTo>
                <a:cubicBezTo>
                  <a:pt x="4949446" y="325119"/>
                  <a:pt x="4949994" y="322558"/>
                  <a:pt x="4950726" y="320637"/>
                </a:cubicBezTo>
                <a:cubicBezTo>
                  <a:pt x="4951458" y="318716"/>
                  <a:pt x="4952372" y="317436"/>
                  <a:pt x="4953470" y="316795"/>
                </a:cubicBezTo>
                <a:cubicBezTo>
                  <a:pt x="4954567" y="316155"/>
                  <a:pt x="4955939" y="315835"/>
                  <a:pt x="4957586" y="315835"/>
                </a:cubicBezTo>
                <a:cubicBezTo>
                  <a:pt x="4959598" y="315835"/>
                  <a:pt x="4962571" y="316978"/>
                  <a:pt x="4966504" y="319265"/>
                </a:cubicBezTo>
                <a:cubicBezTo>
                  <a:pt x="4970437" y="321552"/>
                  <a:pt x="4975331" y="324067"/>
                  <a:pt x="4981184" y="326811"/>
                </a:cubicBezTo>
                <a:cubicBezTo>
                  <a:pt x="4987039" y="329555"/>
                  <a:pt x="4993853" y="332116"/>
                  <a:pt x="5001627" y="334494"/>
                </a:cubicBezTo>
                <a:cubicBezTo>
                  <a:pt x="5009402" y="336872"/>
                  <a:pt x="5018229" y="338062"/>
                  <a:pt x="5028107" y="338062"/>
                </a:cubicBezTo>
                <a:cubicBezTo>
                  <a:pt x="5034327" y="338062"/>
                  <a:pt x="5039861" y="337421"/>
                  <a:pt x="5044708" y="336141"/>
                </a:cubicBezTo>
                <a:cubicBezTo>
                  <a:pt x="5049556" y="334860"/>
                  <a:pt x="5053764" y="333031"/>
                  <a:pt x="5057331" y="330653"/>
                </a:cubicBezTo>
                <a:cubicBezTo>
                  <a:pt x="5060898" y="328275"/>
                  <a:pt x="5063597" y="325256"/>
                  <a:pt x="5065426" y="321598"/>
                </a:cubicBezTo>
                <a:cubicBezTo>
                  <a:pt x="5067255" y="317939"/>
                  <a:pt x="5068170" y="313731"/>
                  <a:pt x="5068170" y="308975"/>
                </a:cubicBezTo>
                <a:cubicBezTo>
                  <a:pt x="5068170" y="303487"/>
                  <a:pt x="5066478" y="298776"/>
                  <a:pt x="5063093" y="294843"/>
                </a:cubicBezTo>
                <a:cubicBezTo>
                  <a:pt x="5059709" y="290910"/>
                  <a:pt x="5055227" y="287480"/>
                  <a:pt x="5049648" y="284553"/>
                </a:cubicBezTo>
                <a:cubicBezTo>
                  <a:pt x="5044068" y="281626"/>
                  <a:pt x="5037757" y="278882"/>
                  <a:pt x="5030714" y="276321"/>
                </a:cubicBezTo>
                <a:cubicBezTo>
                  <a:pt x="5023671" y="273760"/>
                  <a:pt x="5016445" y="270925"/>
                  <a:pt x="5009036" y="267815"/>
                </a:cubicBezTo>
                <a:cubicBezTo>
                  <a:pt x="5001627" y="264705"/>
                  <a:pt x="4994402" y="261138"/>
                  <a:pt x="4987358" y="257113"/>
                </a:cubicBezTo>
                <a:cubicBezTo>
                  <a:pt x="4980316" y="253088"/>
                  <a:pt x="4974005" y="248149"/>
                  <a:pt x="4968425" y="242295"/>
                </a:cubicBezTo>
                <a:cubicBezTo>
                  <a:pt x="4962845" y="236441"/>
                  <a:pt x="4958364" y="229398"/>
                  <a:pt x="4954979" y="221166"/>
                </a:cubicBezTo>
                <a:cubicBezTo>
                  <a:pt x="4951595" y="212934"/>
                  <a:pt x="4949903" y="203056"/>
                  <a:pt x="4949903" y="191531"/>
                </a:cubicBezTo>
                <a:cubicBezTo>
                  <a:pt x="4949903" y="179823"/>
                  <a:pt x="4952190" y="169076"/>
                  <a:pt x="4956763" y="159289"/>
                </a:cubicBezTo>
                <a:cubicBezTo>
                  <a:pt x="4961336" y="149502"/>
                  <a:pt x="4967922" y="141132"/>
                  <a:pt x="4976519" y="134181"/>
                </a:cubicBezTo>
                <a:cubicBezTo>
                  <a:pt x="4985118" y="127230"/>
                  <a:pt x="4995590" y="121833"/>
                  <a:pt x="5007938" y="117991"/>
                </a:cubicBezTo>
                <a:cubicBezTo>
                  <a:pt x="5020287" y="114149"/>
                  <a:pt x="5034144" y="112229"/>
                  <a:pt x="5049510" y="112229"/>
                </a:cubicBezTo>
                <a:close/>
                <a:moveTo>
                  <a:pt x="4349758" y="112229"/>
                </a:moveTo>
                <a:cubicBezTo>
                  <a:pt x="4370246" y="112229"/>
                  <a:pt x="4387762" y="115247"/>
                  <a:pt x="4402306" y="121284"/>
                </a:cubicBezTo>
                <a:cubicBezTo>
                  <a:pt x="4416849" y="127321"/>
                  <a:pt x="4428785" y="135690"/>
                  <a:pt x="4438115" y="146392"/>
                </a:cubicBezTo>
                <a:cubicBezTo>
                  <a:pt x="4447445" y="157094"/>
                  <a:pt x="4454305" y="169762"/>
                  <a:pt x="4458695" y="184396"/>
                </a:cubicBezTo>
                <a:cubicBezTo>
                  <a:pt x="4463086" y="199031"/>
                  <a:pt x="4465281" y="214947"/>
                  <a:pt x="4465281" y="232143"/>
                </a:cubicBezTo>
                <a:lnTo>
                  <a:pt x="4465281" y="243118"/>
                </a:lnTo>
                <a:cubicBezTo>
                  <a:pt x="4465281" y="251534"/>
                  <a:pt x="4463406" y="257753"/>
                  <a:pt x="4459656" y="261778"/>
                </a:cubicBezTo>
                <a:cubicBezTo>
                  <a:pt x="4455906" y="265802"/>
                  <a:pt x="4450738" y="267815"/>
                  <a:pt x="4444152" y="267815"/>
                </a:cubicBezTo>
                <a:lnTo>
                  <a:pt x="4295152" y="267815"/>
                </a:lnTo>
                <a:cubicBezTo>
                  <a:pt x="4295152" y="278242"/>
                  <a:pt x="4296387" y="287709"/>
                  <a:pt x="4298856" y="296215"/>
                </a:cubicBezTo>
                <a:cubicBezTo>
                  <a:pt x="4301326" y="304722"/>
                  <a:pt x="4305259" y="311948"/>
                  <a:pt x="4310655" y="317893"/>
                </a:cubicBezTo>
                <a:cubicBezTo>
                  <a:pt x="4316052" y="323838"/>
                  <a:pt x="4323004" y="328366"/>
                  <a:pt x="4331510" y="331476"/>
                </a:cubicBezTo>
                <a:cubicBezTo>
                  <a:pt x="4340016" y="334586"/>
                  <a:pt x="4350215" y="336141"/>
                  <a:pt x="4362106" y="336141"/>
                </a:cubicBezTo>
                <a:cubicBezTo>
                  <a:pt x="4374180" y="336141"/>
                  <a:pt x="4384790" y="335272"/>
                  <a:pt x="4393936" y="333534"/>
                </a:cubicBezTo>
                <a:cubicBezTo>
                  <a:pt x="4403083" y="331796"/>
                  <a:pt x="4410995" y="329875"/>
                  <a:pt x="4417672" y="327771"/>
                </a:cubicBezTo>
                <a:cubicBezTo>
                  <a:pt x="4424349" y="325668"/>
                  <a:pt x="4429883" y="323747"/>
                  <a:pt x="4434274" y="322009"/>
                </a:cubicBezTo>
                <a:cubicBezTo>
                  <a:pt x="4438664" y="320271"/>
                  <a:pt x="4442231" y="319402"/>
                  <a:pt x="4444975" y="319402"/>
                </a:cubicBezTo>
                <a:cubicBezTo>
                  <a:pt x="4446622" y="319402"/>
                  <a:pt x="4447994" y="319722"/>
                  <a:pt x="4449091" y="320363"/>
                </a:cubicBezTo>
                <a:cubicBezTo>
                  <a:pt x="4450189" y="321003"/>
                  <a:pt x="4451104" y="322146"/>
                  <a:pt x="4451835" y="323793"/>
                </a:cubicBezTo>
                <a:cubicBezTo>
                  <a:pt x="4452567" y="325439"/>
                  <a:pt x="4453070" y="327771"/>
                  <a:pt x="4453344" y="330790"/>
                </a:cubicBezTo>
                <a:cubicBezTo>
                  <a:pt x="4453619" y="333808"/>
                  <a:pt x="4453756" y="337604"/>
                  <a:pt x="4453756" y="342178"/>
                </a:cubicBezTo>
                <a:cubicBezTo>
                  <a:pt x="4453756" y="346202"/>
                  <a:pt x="4453664" y="349632"/>
                  <a:pt x="4453482" y="352468"/>
                </a:cubicBezTo>
                <a:cubicBezTo>
                  <a:pt x="4453299" y="355303"/>
                  <a:pt x="4453024" y="357727"/>
                  <a:pt x="4452658" y="359739"/>
                </a:cubicBezTo>
                <a:cubicBezTo>
                  <a:pt x="4452292" y="361752"/>
                  <a:pt x="4451744" y="363444"/>
                  <a:pt x="4451012" y="364816"/>
                </a:cubicBezTo>
                <a:cubicBezTo>
                  <a:pt x="4450280" y="366188"/>
                  <a:pt x="4449320" y="367514"/>
                  <a:pt x="4448131" y="368795"/>
                </a:cubicBezTo>
                <a:cubicBezTo>
                  <a:pt x="4446942" y="370075"/>
                  <a:pt x="4443695" y="371813"/>
                  <a:pt x="4438390" y="374008"/>
                </a:cubicBezTo>
                <a:cubicBezTo>
                  <a:pt x="4433084" y="376203"/>
                  <a:pt x="4426316" y="378353"/>
                  <a:pt x="4418084" y="380457"/>
                </a:cubicBezTo>
                <a:cubicBezTo>
                  <a:pt x="4409852" y="382560"/>
                  <a:pt x="4400431" y="384390"/>
                  <a:pt x="4389820" y="385945"/>
                </a:cubicBezTo>
                <a:cubicBezTo>
                  <a:pt x="4379210" y="387500"/>
                  <a:pt x="4367868" y="388277"/>
                  <a:pt x="4355795" y="388277"/>
                </a:cubicBezTo>
                <a:cubicBezTo>
                  <a:pt x="4334025" y="388277"/>
                  <a:pt x="4314954" y="385533"/>
                  <a:pt x="4298582" y="380045"/>
                </a:cubicBezTo>
                <a:cubicBezTo>
                  <a:pt x="4282209" y="374557"/>
                  <a:pt x="4268535" y="366233"/>
                  <a:pt x="4257559" y="355074"/>
                </a:cubicBezTo>
                <a:cubicBezTo>
                  <a:pt x="4246583" y="343915"/>
                  <a:pt x="4238396" y="329830"/>
                  <a:pt x="4233000" y="312817"/>
                </a:cubicBezTo>
                <a:cubicBezTo>
                  <a:pt x="4227603" y="295804"/>
                  <a:pt x="4224905" y="275864"/>
                  <a:pt x="4224905" y="252997"/>
                </a:cubicBezTo>
                <a:cubicBezTo>
                  <a:pt x="4224905" y="231228"/>
                  <a:pt x="4227740" y="211608"/>
                  <a:pt x="4233411" y="194138"/>
                </a:cubicBezTo>
                <a:cubicBezTo>
                  <a:pt x="4239082" y="176667"/>
                  <a:pt x="4247314" y="161850"/>
                  <a:pt x="4258108" y="149685"/>
                </a:cubicBezTo>
                <a:cubicBezTo>
                  <a:pt x="4268901" y="137520"/>
                  <a:pt x="4282026" y="128236"/>
                  <a:pt x="4297484" y="121833"/>
                </a:cubicBezTo>
                <a:cubicBezTo>
                  <a:pt x="4312942" y="115430"/>
                  <a:pt x="4330367" y="112229"/>
                  <a:pt x="4349758" y="112229"/>
                </a:cubicBezTo>
                <a:close/>
                <a:moveTo>
                  <a:pt x="3973185" y="112229"/>
                </a:moveTo>
                <a:cubicBezTo>
                  <a:pt x="3980869" y="112229"/>
                  <a:pt x="3988323" y="112778"/>
                  <a:pt x="3995549" y="113875"/>
                </a:cubicBezTo>
                <a:cubicBezTo>
                  <a:pt x="4002775" y="114973"/>
                  <a:pt x="4009315" y="116345"/>
                  <a:pt x="4015169" y="117991"/>
                </a:cubicBezTo>
                <a:cubicBezTo>
                  <a:pt x="4021023" y="119638"/>
                  <a:pt x="4025962" y="121421"/>
                  <a:pt x="4029987" y="123342"/>
                </a:cubicBezTo>
                <a:cubicBezTo>
                  <a:pt x="4034011" y="125263"/>
                  <a:pt x="4036892" y="126909"/>
                  <a:pt x="4038630" y="128281"/>
                </a:cubicBezTo>
                <a:cubicBezTo>
                  <a:pt x="4040368" y="129653"/>
                  <a:pt x="4041603" y="131025"/>
                  <a:pt x="4042335" y="132397"/>
                </a:cubicBezTo>
                <a:cubicBezTo>
                  <a:pt x="4043066" y="133769"/>
                  <a:pt x="4043615" y="135416"/>
                  <a:pt x="4043981" y="137337"/>
                </a:cubicBezTo>
                <a:cubicBezTo>
                  <a:pt x="4044347" y="139257"/>
                  <a:pt x="4044667" y="141636"/>
                  <a:pt x="4044941" y="144471"/>
                </a:cubicBezTo>
                <a:cubicBezTo>
                  <a:pt x="4045216" y="147306"/>
                  <a:pt x="4045353" y="150828"/>
                  <a:pt x="4045353" y="155035"/>
                </a:cubicBezTo>
                <a:cubicBezTo>
                  <a:pt x="4045353" y="159975"/>
                  <a:pt x="4045216" y="163999"/>
                  <a:pt x="4044941" y="167109"/>
                </a:cubicBezTo>
                <a:cubicBezTo>
                  <a:pt x="4044667" y="170219"/>
                  <a:pt x="4044210" y="172689"/>
                  <a:pt x="4043569" y="174518"/>
                </a:cubicBezTo>
                <a:cubicBezTo>
                  <a:pt x="4042929" y="176347"/>
                  <a:pt x="4042060" y="177582"/>
                  <a:pt x="4040963" y="178222"/>
                </a:cubicBezTo>
                <a:cubicBezTo>
                  <a:pt x="4039865" y="178863"/>
                  <a:pt x="4038585" y="179183"/>
                  <a:pt x="4037121" y="179183"/>
                </a:cubicBezTo>
                <a:cubicBezTo>
                  <a:pt x="4035475" y="179183"/>
                  <a:pt x="4032913" y="178222"/>
                  <a:pt x="4029438" y="176302"/>
                </a:cubicBezTo>
                <a:cubicBezTo>
                  <a:pt x="4025962" y="174381"/>
                  <a:pt x="4021617" y="172323"/>
                  <a:pt x="4016404" y="170128"/>
                </a:cubicBezTo>
                <a:cubicBezTo>
                  <a:pt x="4011190" y="167932"/>
                  <a:pt x="4005153" y="165874"/>
                  <a:pt x="3998293" y="163954"/>
                </a:cubicBezTo>
                <a:cubicBezTo>
                  <a:pt x="3991433" y="162033"/>
                  <a:pt x="3983613" y="161072"/>
                  <a:pt x="3974832" y="161072"/>
                </a:cubicBezTo>
                <a:cubicBezTo>
                  <a:pt x="3968612" y="161072"/>
                  <a:pt x="3963215" y="161713"/>
                  <a:pt x="3958642" y="162993"/>
                </a:cubicBezTo>
                <a:cubicBezTo>
                  <a:pt x="3954069" y="164274"/>
                  <a:pt x="3950318" y="166103"/>
                  <a:pt x="3947392" y="168481"/>
                </a:cubicBezTo>
                <a:cubicBezTo>
                  <a:pt x="3944465" y="170859"/>
                  <a:pt x="3942270" y="173649"/>
                  <a:pt x="3940806" y="176851"/>
                </a:cubicBezTo>
                <a:cubicBezTo>
                  <a:pt x="3939342" y="180052"/>
                  <a:pt x="3938611" y="183482"/>
                  <a:pt x="3938611" y="187141"/>
                </a:cubicBezTo>
                <a:cubicBezTo>
                  <a:pt x="3938611" y="192812"/>
                  <a:pt x="3940349" y="197568"/>
                  <a:pt x="3943824" y="201409"/>
                </a:cubicBezTo>
                <a:cubicBezTo>
                  <a:pt x="3947300" y="205251"/>
                  <a:pt x="3951874" y="208635"/>
                  <a:pt x="3957544" y="211562"/>
                </a:cubicBezTo>
                <a:cubicBezTo>
                  <a:pt x="3963215" y="214489"/>
                  <a:pt x="3969664" y="217233"/>
                  <a:pt x="3976890" y="219794"/>
                </a:cubicBezTo>
                <a:cubicBezTo>
                  <a:pt x="3984116" y="222355"/>
                  <a:pt x="3991433" y="225145"/>
                  <a:pt x="3998842" y="228164"/>
                </a:cubicBezTo>
                <a:cubicBezTo>
                  <a:pt x="4006251" y="231182"/>
                  <a:pt x="4013568" y="234704"/>
                  <a:pt x="4020794" y="238728"/>
                </a:cubicBezTo>
                <a:cubicBezTo>
                  <a:pt x="4028020" y="242753"/>
                  <a:pt x="4034469" y="247692"/>
                  <a:pt x="4040139" y="253546"/>
                </a:cubicBezTo>
                <a:cubicBezTo>
                  <a:pt x="4045810" y="259400"/>
                  <a:pt x="4050384" y="266397"/>
                  <a:pt x="4053860" y="274537"/>
                </a:cubicBezTo>
                <a:cubicBezTo>
                  <a:pt x="4057335" y="282678"/>
                  <a:pt x="4059073" y="292328"/>
                  <a:pt x="4059073" y="303487"/>
                </a:cubicBezTo>
                <a:cubicBezTo>
                  <a:pt x="4059073" y="317390"/>
                  <a:pt x="4056466" y="329647"/>
                  <a:pt x="4051253" y="340257"/>
                </a:cubicBezTo>
                <a:cubicBezTo>
                  <a:pt x="4046039" y="350867"/>
                  <a:pt x="4038676" y="359739"/>
                  <a:pt x="4029163" y="366874"/>
                </a:cubicBezTo>
                <a:cubicBezTo>
                  <a:pt x="4019651" y="374008"/>
                  <a:pt x="4008400" y="379359"/>
                  <a:pt x="3995412" y="382926"/>
                </a:cubicBezTo>
                <a:cubicBezTo>
                  <a:pt x="3982423" y="386494"/>
                  <a:pt x="3968338" y="388277"/>
                  <a:pt x="3953154" y="388277"/>
                </a:cubicBezTo>
                <a:cubicBezTo>
                  <a:pt x="3944007" y="388277"/>
                  <a:pt x="3935272" y="387591"/>
                  <a:pt x="3926949" y="386219"/>
                </a:cubicBezTo>
                <a:cubicBezTo>
                  <a:pt x="3918625" y="384847"/>
                  <a:pt x="3911171" y="383109"/>
                  <a:pt x="3904585" y="381005"/>
                </a:cubicBezTo>
                <a:cubicBezTo>
                  <a:pt x="3897999" y="378902"/>
                  <a:pt x="3892511" y="376752"/>
                  <a:pt x="3888121" y="374557"/>
                </a:cubicBezTo>
                <a:cubicBezTo>
                  <a:pt x="3883730" y="372362"/>
                  <a:pt x="3880529" y="370304"/>
                  <a:pt x="3878517" y="368383"/>
                </a:cubicBezTo>
                <a:cubicBezTo>
                  <a:pt x="3876504" y="366462"/>
                  <a:pt x="3874950" y="363444"/>
                  <a:pt x="3873852" y="359328"/>
                </a:cubicBezTo>
                <a:cubicBezTo>
                  <a:pt x="3872754" y="355212"/>
                  <a:pt x="3872205" y="349129"/>
                  <a:pt x="3872205" y="341080"/>
                </a:cubicBezTo>
                <a:cubicBezTo>
                  <a:pt x="3872205" y="335775"/>
                  <a:pt x="3872388" y="331522"/>
                  <a:pt x="3872754" y="328320"/>
                </a:cubicBezTo>
                <a:cubicBezTo>
                  <a:pt x="3873120" y="325119"/>
                  <a:pt x="3873669" y="322558"/>
                  <a:pt x="3874401" y="320637"/>
                </a:cubicBezTo>
                <a:cubicBezTo>
                  <a:pt x="3875132" y="318716"/>
                  <a:pt x="3876047" y="317436"/>
                  <a:pt x="3877145" y="316795"/>
                </a:cubicBezTo>
                <a:cubicBezTo>
                  <a:pt x="3878242" y="316155"/>
                  <a:pt x="3879614" y="315835"/>
                  <a:pt x="3881261" y="315835"/>
                </a:cubicBezTo>
                <a:cubicBezTo>
                  <a:pt x="3883273" y="315835"/>
                  <a:pt x="3886246" y="316978"/>
                  <a:pt x="3890179" y="319265"/>
                </a:cubicBezTo>
                <a:cubicBezTo>
                  <a:pt x="3894112" y="321552"/>
                  <a:pt x="3899005" y="324067"/>
                  <a:pt x="3904859" y="326811"/>
                </a:cubicBezTo>
                <a:cubicBezTo>
                  <a:pt x="3910713" y="329555"/>
                  <a:pt x="3917527" y="332116"/>
                  <a:pt x="3925302" y="334494"/>
                </a:cubicBezTo>
                <a:cubicBezTo>
                  <a:pt x="3933077" y="336872"/>
                  <a:pt x="3941904" y="338062"/>
                  <a:pt x="3951782" y="338062"/>
                </a:cubicBezTo>
                <a:cubicBezTo>
                  <a:pt x="3958002" y="338062"/>
                  <a:pt x="3963536" y="337421"/>
                  <a:pt x="3968383" y="336141"/>
                </a:cubicBezTo>
                <a:cubicBezTo>
                  <a:pt x="3973231" y="334860"/>
                  <a:pt x="3977439" y="333031"/>
                  <a:pt x="3981006" y="330653"/>
                </a:cubicBezTo>
                <a:cubicBezTo>
                  <a:pt x="3984573" y="328275"/>
                  <a:pt x="3987271" y="325256"/>
                  <a:pt x="3989101" y="321598"/>
                </a:cubicBezTo>
                <a:cubicBezTo>
                  <a:pt x="3990930" y="317939"/>
                  <a:pt x="3991845" y="313731"/>
                  <a:pt x="3991845" y="308975"/>
                </a:cubicBezTo>
                <a:cubicBezTo>
                  <a:pt x="3991845" y="303487"/>
                  <a:pt x="3990153" y="298776"/>
                  <a:pt x="3986768" y="294843"/>
                </a:cubicBezTo>
                <a:cubicBezTo>
                  <a:pt x="3983384" y="290910"/>
                  <a:pt x="3978902" y="287480"/>
                  <a:pt x="3973323" y="284553"/>
                </a:cubicBezTo>
                <a:cubicBezTo>
                  <a:pt x="3967743" y="281626"/>
                  <a:pt x="3961432" y="278882"/>
                  <a:pt x="3954389" y="276321"/>
                </a:cubicBezTo>
                <a:cubicBezTo>
                  <a:pt x="3947346" y="273760"/>
                  <a:pt x="3940120" y="270925"/>
                  <a:pt x="3932711" y="267815"/>
                </a:cubicBezTo>
                <a:cubicBezTo>
                  <a:pt x="3925302" y="264705"/>
                  <a:pt x="3918076" y="261138"/>
                  <a:pt x="3911033" y="257113"/>
                </a:cubicBezTo>
                <a:cubicBezTo>
                  <a:pt x="3903990" y="253088"/>
                  <a:pt x="3897679" y="248149"/>
                  <a:pt x="3892100" y="242295"/>
                </a:cubicBezTo>
                <a:cubicBezTo>
                  <a:pt x="3886520" y="236441"/>
                  <a:pt x="3882038" y="229398"/>
                  <a:pt x="3878654" y="221166"/>
                </a:cubicBezTo>
                <a:cubicBezTo>
                  <a:pt x="3875270" y="212934"/>
                  <a:pt x="3873578" y="203056"/>
                  <a:pt x="3873578" y="191531"/>
                </a:cubicBezTo>
                <a:cubicBezTo>
                  <a:pt x="3873578" y="179823"/>
                  <a:pt x="3875864" y="169076"/>
                  <a:pt x="3880438" y="159289"/>
                </a:cubicBezTo>
                <a:cubicBezTo>
                  <a:pt x="3885011" y="149502"/>
                  <a:pt x="3891596" y="141132"/>
                  <a:pt x="3900194" y="134181"/>
                </a:cubicBezTo>
                <a:cubicBezTo>
                  <a:pt x="3908793" y="127230"/>
                  <a:pt x="3919265" y="121833"/>
                  <a:pt x="3931613" y="117991"/>
                </a:cubicBezTo>
                <a:cubicBezTo>
                  <a:pt x="3943962" y="114149"/>
                  <a:pt x="3957819" y="112229"/>
                  <a:pt x="3973185" y="112229"/>
                </a:cubicBezTo>
                <a:close/>
                <a:moveTo>
                  <a:pt x="2872755" y="112229"/>
                </a:moveTo>
                <a:cubicBezTo>
                  <a:pt x="2891963" y="112229"/>
                  <a:pt x="2908381" y="114104"/>
                  <a:pt x="2922010" y="117854"/>
                </a:cubicBezTo>
                <a:cubicBezTo>
                  <a:pt x="2935639" y="121604"/>
                  <a:pt x="2946843" y="127367"/>
                  <a:pt x="2955624" y="135141"/>
                </a:cubicBezTo>
                <a:cubicBezTo>
                  <a:pt x="2964405" y="142916"/>
                  <a:pt x="2970808" y="152932"/>
                  <a:pt x="2974833" y="165188"/>
                </a:cubicBezTo>
                <a:cubicBezTo>
                  <a:pt x="2978857" y="177445"/>
                  <a:pt x="2980869" y="191988"/>
                  <a:pt x="2980869" y="208818"/>
                </a:cubicBezTo>
                <a:lnTo>
                  <a:pt x="2980869" y="373459"/>
                </a:lnTo>
                <a:cubicBezTo>
                  <a:pt x="2980869" y="376021"/>
                  <a:pt x="2979955" y="378033"/>
                  <a:pt x="2978125" y="379496"/>
                </a:cubicBezTo>
                <a:cubicBezTo>
                  <a:pt x="2976296" y="380960"/>
                  <a:pt x="2973415" y="382012"/>
                  <a:pt x="2969482" y="382652"/>
                </a:cubicBezTo>
                <a:cubicBezTo>
                  <a:pt x="2965549" y="383292"/>
                  <a:pt x="2959740" y="383612"/>
                  <a:pt x="2952057" y="383612"/>
                </a:cubicBezTo>
                <a:cubicBezTo>
                  <a:pt x="2943825" y="383612"/>
                  <a:pt x="2937834" y="383292"/>
                  <a:pt x="2934084" y="382652"/>
                </a:cubicBezTo>
                <a:cubicBezTo>
                  <a:pt x="2930334" y="382012"/>
                  <a:pt x="2927681" y="380960"/>
                  <a:pt x="2926126" y="379496"/>
                </a:cubicBezTo>
                <a:cubicBezTo>
                  <a:pt x="2924571" y="378033"/>
                  <a:pt x="2923793" y="376021"/>
                  <a:pt x="2923793" y="373459"/>
                </a:cubicBezTo>
                <a:lnTo>
                  <a:pt x="2923793" y="353977"/>
                </a:lnTo>
                <a:cubicBezTo>
                  <a:pt x="2913732" y="364770"/>
                  <a:pt x="2902253" y="373185"/>
                  <a:pt x="2889356" y="379222"/>
                </a:cubicBezTo>
                <a:cubicBezTo>
                  <a:pt x="2876459" y="385259"/>
                  <a:pt x="2862145" y="388277"/>
                  <a:pt x="2846412" y="388277"/>
                </a:cubicBezTo>
                <a:cubicBezTo>
                  <a:pt x="2833424" y="388277"/>
                  <a:pt x="2821488" y="386585"/>
                  <a:pt x="2810603" y="383201"/>
                </a:cubicBezTo>
                <a:cubicBezTo>
                  <a:pt x="2799718" y="379816"/>
                  <a:pt x="2790297" y="374786"/>
                  <a:pt x="2782340" y="368109"/>
                </a:cubicBezTo>
                <a:cubicBezTo>
                  <a:pt x="2774382" y="361431"/>
                  <a:pt x="2768208" y="353154"/>
                  <a:pt x="2763817" y="343275"/>
                </a:cubicBezTo>
                <a:cubicBezTo>
                  <a:pt x="2759427" y="333397"/>
                  <a:pt x="2757232" y="321872"/>
                  <a:pt x="2757232" y="308701"/>
                </a:cubicBezTo>
                <a:cubicBezTo>
                  <a:pt x="2757232" y="294432"/>
                  <a:pt x="2760022" y="282038"/>
                  <a:pt x="2765601" y="271519"/>
                </a:cubicBezTo>
                <a:cubicBezTo>
                  <a:pt x="2771180" y="261000"/>
                  <a:pt x="2779504" y="252311"/>
                  <a:pt x="2790572" y="245451"/>
                </a:cubicBezTo>
                <a:cubicBezTo>
                  <a:pt x="2801639" y="238591"/>
                  <a:pt x="2815405" y="233514"/>
                  <a:pt x="2831869" y="230222"/>
                </a:cubicBezTo>
                <a:cubicBezTo>
                  <a:pt x="2848333" y="226929"/>
                  <a:pt x="2867450" y="225283"/>
                  <a:pt x="2889219" y="225283"/>
                </a:cubicBezTo>
                <a:lnTo>
                  <a:pt x="2913092" y="225283"/>
                </a:lnTo>
                <a:lnTo>
                  <a:pt x="2913092" y="210465"/>
                </a:lnTo>
                <a:cubicBezTo>
                  <a:pt x="2913092" y="202781"/>
                  <a:pt x="2912315" y="196058"/>
                  <a:pt x="2910760" y="190296"/>
                </a:cubicBezTo>
                <a:cubicBezTo>
                  <a:pt x="2909205" y="184534"/>
                  <a:pt x="2906644" y="179732"/>
                  <a:pt x="2903076" y="175890"/>
                </a:cubicBezTo>
                <a:cubicBezTo>
                  <a:pt x="2899509" y="172048"/>
                  <a:pt x="2894753" y="169213"/>
                  <a:pt x="2888807" y="167384"/>
                </a:cubicBezTo>
                <a:cubicBezTo>
                  <a:pt x="2882862" y="165554"/>
                  <a:pt x="2875499" y="164640"/>
                  <a:pt x="2866718" y="164640"/>
                </a:cubicBezTo>
                <a:cubicBezTo>
                  <a:pt x="2855193" y="164640"/>
                  <a:pt x="2844903" y="165920"/>
                  <a:pt x="2835848" y="168481"/>
                </a:cubicBezTo>
                <a:cubicBezTo>
                  <a:pt x="2826793" y="171042"/>
                  <a:pt x="2818789" y="173878"/>
                  <a:pt x="2811838" y="176988"/>
                </a:cubicBezTo>
                <a:cubicBezTo>
                  <a:pt x="2804886" y="180098"/>
                  <a:pt x="2799078" y="182933"/>
                  <a:pt x="2794413" y="185494"/>
                </a:cubicBezTo>
                <a:cubicBezTo>
                  <a:pt x="2789748" y="188055"/>
                  <a:pt x="2785952" y="189336"/>
                  <a:pt x="2783025" y="189336"/>
                </a:cubicBezTo>
                <a:cubicBezTo>
                  <a:pt x="2781013" y="189336"/>
                  <a:pt x="2779230" y="188695"/>
                  <a:pt x="2777675" y="187415"/>
                </a:cubicBezTo>
                <a:cubicBezTo>
                  <a:pt x="2776120" y="186134"/>
                  <a:pt x="2774839" y="184305"/>
                  <a:pt x="2773833" y="181927"/>
                </a:cubicBezTo>
                <a:cubicBezTo>
                  <a:pt x="2772827" y="179549"/>
                  <a:pt x="2772049" y="176622"/>
                  <a:pt x="2771501" y="173146"/>
                </a:cubicBezTo>
                <a:cubicBezTo>
                  <a:pt x="2770952" y="169670"/>
                  <a:pt x="2770678" y="165829"/>
                  <a:pt x="2770678" y="161621"/>
                </a:cubicBezTo>
                <a:cubicBezTo>
                  <a:pt x="2770678" y="155950"/>
                  <a:pt x="2771135" y="151468"/>
                  <a:pt x="2772049" y="148176"/>
                </a:cubicBezTo>
                <a:cubicBezTo>
                  <a:pt x="2772964" y="144883"/>
                  <a:pt x="2774702" y="141910"/>
                  <a:pt x="2777263" y="139257"/>
                </a:cubicBezTo>
                <a:cubicBezTo>
                  <a:pt x="2779824" y="136605"/>
                  <a:pt x="2784306" y="133678"/>
                  <a:pt x="2790709" y="130477"/>
                </a:cubicBezTo>
                <a:cubicBezTo>
                  <a:pt x="2797111" y="127275"/>
                  <a:pt x="2804612" y="124303"/>
                  <a:pt x="2813210" y="121558"/>
                </a:cubicBezTo>
                <a:cubicBezTo>
                  <a:pt x="2821808" y="118815"/>
                  <a:pt x="2831183" y="116573"/>
                  <a:pt x="2841336" y="114836"/>
                </a:cubicBezTo>
                <a:cubicBezTo>
                  <a:pt x="2851489" y="113098"/>
                  <a:pt x="2861962" y="112229"/>
                  <a:pt x="2872755" y="112229"/>
                </a:cubicBezTo>
                <a:close/>
                <a:moveTo>
                  <a:pt x="1910614" y="112229"/>
                </a:moveTo>
                <a:cubicBezTo>
                  <a:pt x="1932566" y="112229"/>
                  <a:pt x="1951591" y="115201"/>
                  <a:pt x="1967689" y="121147"/>
                </a:cubicBezTo>
                <a:cubicBezTo>
                  <a:pt x="1983787" y="127092"/>
                  <a:pt x="1997096" y="135827"/>
                  <a:pt x="2007615" y="147352"/>
                </a:cubicBezTo>
                <a:cubicBezTo>
                  <a:pt x="2018134" y="158877"/>
                  <a:pt x="2025954" y="173055"/>
                  <a:pt x="2031076" y="189884"/>
                </a:cubicBezTo>
                <a:cubicBezTo>
                  <a:pt x="2036198" y="206714"/>
                  <a:pt x="2038759" y="226014"/>
                  <a:pt x="2038759" y="247783"/>
                </a:cubicBezTo>
                <a:cubicBezTo>
                  <a:pt x="2038759" y="268638"/>
                  <a:pt x="2036015" y="287663"/>
                  <a:pt x="2030527" y="304859"/>
                </a:cubicBezTo>
                <a:cubicBezTo>
                  <a:pt x="2025039" y="322055"/>
                  <a:pt x="2016716" y="336872"/>
                  <a:pt x="2005557" y="349312"/>
                </a:cubicBezTo>
                <a:cubicBezTo>
                  <a:pt x="1994398" y="361752"/>
                  <a:pt x="1980403" y="371355"/>
                  <a:pt x="1963573" y="378124"/>
                </a:cubicBezTo>
                <a:cubicBezTo>
                  <a:pt x="1946743" y="384893"/>
                  <a:pt x="1927078" y="388277"/>
                  <a:pt x="1904577" y="388277"/>
                </a:cubicBezTo>
                <a:cubicBezTo>
                  <a:pt x="1882808" y="388277"/>
                  <a:pt x="1863874" y="385259"/>
                  <a:pt x="1847776" y="379222"/>
                </a:cubicBezTo>
                <a:cubicBezTo>
                  <a:pt x="1831677" y="373185"/>
                  <a:pt x="1818323" y="364404"/>
                  <a:pt x="1807713" y="352879"/>
                </a:cubicBezTo>
                <a:cubicBezTo>
                  <a:pt x="1797103" y="341354"/>
                  <a:pt x="1789237" y="327177"/>
                  <a:pt x="1784114" y="310347"/>
                </a:cubicBezTo>
                <a:cubicBezTo>
                  <a:pt x="1778992" y="293517"/>
                  <a:pt x="1776431" y="274309"/>
                  <a:pt x="1776431" y="252723"/>
                </a:cubicBezTo>
                <a:cubicBezTo>
                  <a:pt x="1776431" y="231868"/>
                  <a:pt x="1779221" y="212797"/>
                  <a:pt x="1784800" y="195510"/>
                </a:cubicBezTo>
                <a:cubicBezTo>
                  <a:pt x="1790380" y="178222"/>
                  <a:pt x="1798749" y="163405"/>
                  <a:pt x="1809908" y="151057"/>
                </a:cubicBezTo>
                <a:cubicBezTo>
                  <a:pt x="1821067" y="138709"/>
                  <a:pt x="1835016" y="129150"/>
                  <a:pt x="1851754" y="122382"/>
                </a:cubicBezTo>
                <a:cubicBezTo>
                  <a:pt x="1868493" y="115613"/>
                  <a:pt x="1888113" y="112229"/>
                  <a:pt x="1910614" y="112229"/>
                </a:cubicBezTo>
                <a:close/>
                <a:moveTo>
                  <a:pt x="1649085" y="112229"/>
                </a:moveTo>
                <a:cubicBezTo>
                  <a:pt x="1656769" y="112229"/>
                  <a:pt x="1664223" y="112778"/>
                  <a:pt x="1671449" y="113875"/>
                </a:cubicBezTo>
                <a:cubicBezTo>
                  <a:pt x="1678675" y="114973"/>
                  <a:pt x="1685215" y="116345"/>
                  <a:pt x="1691069" y="117991"/>
                </a:cubicBezTo>
                <a:cubicBezTo>
                  <a:pt x="1696923" y="119638"/>
                  <a:pt x="1701862" y="121421"/>
                  <a:pt x="1705887" y="123342"/>
                </a:cubicBezTo>
                <a:cubicBezTo>
                  <a:pt x="1709911" y="125263"/>
                  <a:pt x="1712792" y="126909"/>
                  <a:pt x="1714530" y="128281"/>
                </a:cubicBezTo>
                <a:cubicBezTo>
                  <a:pt x="1716268" y="129653"/>
                  <a:pt x="1717503" y="131025"/>
                  <a:pt x="1718235" y="132397"/>
                </a:cubicBezTo>
                <a:cubicBezTo>
                  <a:pt x="1718967" y="133769"/>
                  <a:pt x="1719515" y="135416"/>
                  <a:pt x="1719881" y="137337"/>
                </a:cubicBezTo>
                <a:cubicBezTo>
                  <a:pt x="1720247" y="139257"/>
                  <a:pt x="1720567" y="141636"/>
                  <a:pt x="1720842" y="144471"/>
                </a:cubicBezTo>
                <a:cubicBezTo>
                  <a:pt x="1721116" y="147306"/>
                  <a:pt x="1721253" y="150828"/>
                  <a:pt x="1721253" y="155035"/>
                </a:cubicBezTo>
                <a:cubicBezTo>
                  <a:pt x="1721253" y="159975"/>
                  <a:pt x="1721116" y="163999"/>
                  <a:pt x="1720842" y="167109"/>
                </a:cubicBezTo>
                <a:cubicBezTo>
                  <a:pt x="1720567" y="170219"/>
                  <a:pt x="1720110" y="172689"/>
                  <a:pt x="1719470" y="174518"/>
                </a:cubicBezTo>
                <a:cubicBezTo>
                  <a:pt x="1718829" y="176347"/>
                  <a:pt x="1717960" y="177582"/>
                  <a:pt x="1716863" y="178222"/>
                </a:cubicBezTo>
                <a:cubicBezTo>
                  <a:pt x="1715765" y="178863"/>
                  <a:pt x="1714485" y="179183"/>
                  <a:pt x="1713021" y="179183"/>
                </a:cubicBezTo>
                <a:cubicBezTo>
                  <a:pt x="1711375" y="179183"/>
                  <a:pt x="1708814" y="178222"/>
                  <a:pt x="1705338" y="176302"/>
                </a:cubicBezTo>
                <a:cubicBezTo>
                  <a:pt x="1701862" y="174381"/>
                  <a:pt x="1697517" y="172323"/>
                  <a:pt x="1692304" y="170128"/>
                </a:cubicBezTo>
                <a:cubicBezTo>
                  <a:pt x="1687090" y="167932"/>
                  <a:pt x="1681053" y="165874"/>
                  <a:pt x="1674193" y="163954"/>
                </a:cubicBezTo>
                <a:cubicBezTo>
                  <a:pt x="1667333" y="162033"/>
                  <a:pt x="1659513" y="161072"/>
                  <a:pt x="1650732" y="161072"/>
                </a:cubicBezTo>
                <a:cubicBezTo>
                  <a:pt x="1644512" y="161072"/>
                  <a:pt x="1639116" y="161713"/>
                  <a:pt x="1634542" y="162993"/>
                </a:cubicBezTo>
                <a:cubicBezTo>
                  <a:pt x="1629969" y="164274"/>
                  <a:pt x="1626219" y="166103"/>
                  <a:pt x="1623292" y="168481"/>
                </a:cubicBezTo>
                <a:cubicBezTo>
                  <a:pt x="1620365" y="170859"/>
                  <a:pt x="1618169" y="173649"/>
                  <a:pt x="1616706" y="176851"/>
                </a:cubicBezTo>
                <a:cubicBezTo>
                  <a:pt x="1615243" y="180052"/>
                  <a:pt x="1614511" y="183482"/>
                  <a:pt x="1614511" y="187141"/>
                </a:cubicBezTo>
                <a:cubicBezTo>
                  <a:pt x="1614511" y="192812"/>
                  <a:pt x="1616249" y="197568"/>
                  <a:pt x="1619724" y="201409"/>
                </a:cubicBezTo>
                <a:cubicBezTo>
                  <a:pt x="1623200" y="205251"/>
                  <a:pt x="1627774" y="208635"/>
                  <a:pt x="1633445" y="211562"/>
                </a:cubicBezTo>
                <a:cubicBezTo>
                  <a:pt x="1639116" y="214489"/>
                  <a:pt x="1645564" y="217233"/>
                  <a:pt x="1652790" y="219794"/>
                </a:cubicBezTo>
                <a:cubicBezTo>
                  <a:pt x="1660016" y="222355"/>
                  <a:pt x="1667333" y="225145"/>
                  <a:pt x="1674742" y="228164"/>
                </a:cubicBezTo>
                <a:cubicBezTo>
                  <a:pt x="1682151" y="231182"/>
                  <a:pt x="1689468" y="234704"/>
                  <a:pt x="1696694" y="238728"/>
                </a:cubicBezTo>
                <a:cubicBezTo>
                  <a:pt x="1703921" y="242753"/>
                  <a:pt x="1710369" y="247692"/>
                  <a:pt x="1716040" y="253546"/>
                </a:cubicBezTo>
                <a:cubicBezTo>
                  <a:pt x="1721711" y="259400"/>
                  <a:pt x="1726284" y="266397"/>
                  <a:pt x="1729760" y="274537"/>
                </a:cubicBezTo>
                <a:cubicBezTo>
                  <a:pt x="1733235" y="282678"/>
                  <a:pt x="1734973" y="292328"/>
                  <a:pt x="1734973" y="303487"/>
                </a:cubicBezTo>
                <a:cubicBezTo>
                  <a:pt x="1734973" y="317390"/>
                  <a:pt x="1732366" y="329647"/>
                  <a:pt x="1727153" y="340257"/>
                </a:cubicBezTo>
                <a:cubicBezTo>
                  <a:pt x="1721939" y="350867"/>
                  <a:pt x="1714576" y="359739"/>
                  <a:pt x="1705063" y="366874"/>
                </a:cubicBezTo>
                <a:cubicBezTo>
                  <a:pt x="1695551" y="374008"/>
                  <a:pt x="1684300" y="379359"/>
                  <a:pt x="1671312" y="382926"/>
                </a:cubicBezTo>
                <a:cubicBezTo>
                  <a:pt x="1658324" y="386494"/>
                  <a:pt x="1644238" y="388277"/>
                  <a:pt x="1629054" y="388277"/>
                </a:cubicBezTo>
                <a:cubicBezTo>
                  <a:pt x="1619907" y="388277"/>
                  <a:pt x="1611172" y="387591"/>
                  <a:pt x="1602849" y="386219"/>
                </a:cubicBezTo>
                <a:cubicBezTo>
                  <a:pt x="1594525" y="384847"/>
                  <a:pt x="1587071" y="383109"/>
                  <a:pt x="1580485" y="381005"/>
                </a:cubicBezTo>
                <a:cubicBezTo>
                  <a:pt x="1573899" y="378902"/>
                  <a:pt x="1568412" y="376752"/>
                  <a:pt x="1564021" y="374557"/>
                </a:cubicBezTo>
                <a:cubicBezTo>
                  <a:pt x="1559631" y="372362"/>
                  <a:pt x="1556429" y="370304"/>
                  <a:pt x="1554417" y="368383"/>
                </a:cubicBezTo>
                <a:cubicBezTo>
                  <a:pt x="1552406" y="366462"/>
                  <a:pt x="1550850" y="363444"/>
                  <a:pt x="1549752" y="359328"/>
                </a:cubicBezTo>
                <a:cubicBezTo>
                  <a:pt x="1548655" y="355212"/>
                  <a:pt x="1548106" y="349129"/>
                  <a:pt x="1548106" y="341080"/>
                </a:cubicBezTo>
                <a:cubicBezTo>
                  <a:pt x="1548106" y="335775"/>
                  <a:pt x="1548289" y="331522"/>
                  <a:pt x="1548655" y="328320"/>
                </a:cubicBezTo>
                <a:cubicBezTo>
                  <a:pt x="1549020" y="325119"/>
                  <a:pt x="1549569" y="322558"/>
                  <a:pt x="1550301" y="320637"/>
                </a:cubicBezTo>
                <a:cubicBezTo>
                  <a:pt x="1551033" y="318716"/>
                  <a:pt x="1551947" y="317436"/>
                  <a:pt x="1553045" y="316795"/>
                </a:cubicBezTo>
                <a:cubicBezTo>
                  <a:pt x="1554143" y="316155"/>
                  <a:pt x="1555514" y="315835"/>
                  <a:pt x="1557162" y="315835"/>
                </a:cubicBezTo>
                <a:cubicBezTo>
                  <a:pt x="1559173" y="315835"/>
                  <a:pt x="1562146" y="316978"/>
                  <a:pt x="1566079" y="319265"/>
                </a:cubicBezTo>
                <a:cubicBezTo>
                  <a:pt x="1570012" y="321552"/>
                  <a:pt x="1574906" y="324067"/>
                  <a:pt x="1580760" y="326811"/>
                </a:cubicBezTo>
                <a:cubicBezTo>
                  <a:pt x="1586613" y="329555"/>
                  <a:pt x="1593428" y="332116"/>
                  <a:pt x="1601202" y="334494"/>
                </a:cubicBezTo>
                <a:cubicBezTo>
                  <a:pt x="1608977" y="336872"/>
                  <a:pt x="1617804" y="338062"/>
                  <a:pt x="1627682" y="338062"/>
                </a:cubicBezTo>
                <a:cubicBezTo>
                  <a:pt x="1633902" y="338062"/>
                  <a:pt x="1639436" y="337421"/>
                  <a:pt x="1644284" y="336141"/>
                </a:cubicBezTo>
                <a:cubicBezTo>
                  <a:pt x="1649131" y="334860"/>
                  <a:pt x="1653339" y="333031"/>
                  <a:pt x="1656906" y="330653"/>
                </a:cubicBezTo>
                <a:cubicBezTo>
                  <a:pt x="1660473" y="328275"/>
                  <a:pt x="1663171" y="325256"/>
                  <a:pt x="1665001" y="321598"/>
                </a:cubicBezTo>
                <a:cubicBezTo>
                  <a:pt x="1666830" y="317939"/>
                  <a:pt x="1667745" y="313731"/>
                  <a:pt x="1667745" y="308975"/>
                </a:cubicBezTo>
                <a:cubicBezTo>
                  <a:pt x="1667745" y="303487"/>
                  <a:pt x="1666053" y="298776"/>
                  <a:pt x="1662668" y="294843"/>
                </a:cubicBezTo>
                <a:cubicBezTo>
                  <a:pt x="1659284" y="290910"/>
                  <a:pt x="1654802" y="287480"/>
                  <a:pt x="1649223" y="284553"/>
                </a:cubicBezTo>
                <a:cubicBezTo>
                  <a:pt x="1643643" y="281626"/>
                  <a:pt x="1637333" y="278882"/>
                  <a:pt x="1630289" y="276321"/>
                </a:cubicBezTo>
                <a:cubicBezTo>
                  <a:pt x="1623246" y="273760"/>
                  <a:pt x="1616020" y="270925"/>
                  <a:pt x="1608611" y="267815"/>
                </a:cubicBezTo>
                <a:cubicBezTo>
                  <a:pt x="1601202" y="264705"/>
                  <a:pt x="1593976" y="261138"/>
                  <a:pt x="1586933" y="257113"/>
                </a:cubicBezTo>
                <a:cubicBezTo>
                  <a:pt x="1579890" y="253088"/>
                  <a:pt x="1573579" y="248149"/>
                  <a:pt x="1568000" y="242295"/>
                </a:cubicBezTo>
                <a:cubicBezTo>
                  <a:pt x="1562420" y="236441"/>
                  <a:pt x="1557938" y="229398"/>
                  <a:pt x="1554554" y="221166"/>
                </a:cubicBezTo>
                <a:cubicBezTo>
                  <a:pt x="1551170" y="212934"/>
                  <a:pt x="1549478" y="203056"/>
                  <a:pt x="1549478" y="191531"/>
                </a:cubicBezTo>
                <a:cubicBezTo>
                  <a:pt x="1549478" y="179823"/>
                  <a:pt x="1551764" y="169076"/>
                  <a:pt x="1556338" y="159289"/>
                </a:cubicBezTo>
                <a:cubicBezTo>
                  <a:pt x="1560911" y="149502"/>
                  <a:pt x="1567497" y="141132"/>
                  <a:pt x="1576095" y="134181"/>
                </a:cubicBezTo>
                <a:cubicBezTo>
                  <a:pt x="1584693" y="127230"/>
                  <a:pt x="1595166" y="121833"/>
                  <a:pt x="1607514" y="117991"/>
                </a:cubicBezTo>
                <a:cubicBezTo>
                  <a:pt x="1619862" y="114149"/>
                  <a:pt x="1633719" y="112229"/>
                  <a:pt x="1649085" y="112229"/>
                </a:cubicBezTo>
                <a:close/>
                <a:moveTo>
                  <a:pt x="1253505" y="112229"/>
                </a:moveTo>
                <a:cubicBezTo>
                  <a:pt x="1272713" y="112229"/>
                  <a:pt x="1289132" y="114104"/>
                  <a:pt x="1302760" y="117854"/>
                </a:cubicBezTo>
                <a:cubicBezTo>
                  <a:pt x="1316389" y="121604"/>
                  <a:pt x="1327593" y="127367"/>
                  <a:pt x="1336374" y="135141"/>
                </a:cubicBezTo>
                <a:cubicBezTo>
                  <a:pt x="1345156" y="142916"/>
                  <a:pt x="1351558" y="152932"/>
                  <a:pt x="1355582" y="165188"/>
                </a:cubicBezTo>
                <a:cubicBezTo>
                  <a:pt x="1359607" y="177445"/>
                  <a:pt x="1361619" y="191988"/>
                  <a:pt x="1361619" y="208818"/>
                </a:cubicBezTo>
                <a:lnTo>
                  <a:pt x="1361619" y="373459"/>
                </a:lnTo>
                <a:cubicBezTo>
                  <a:pt x="1361619" y="376021"/>
                  <a:pt x="1360705" y="378033"/>
                  <a:pt x="1358875" y="379496"/>
                </a:cubicBezTo>
                <a:cubicBezTo>
                  <a:pt x="1357046" y="380960"/>
                  <a:pt x="1354165" y="382012"/>
                  <a:pt x="1350232" y="382652"/>
                </a:cubicBezTo>
                <a:cubicBezTo>
                  <a:pt x="1346299" y="383292"/>
                  <a:pt x="1340490" y="383612"/>
                  <a:pt x="1332807" y="383612"/>
                </a:cubicBezTo>
                <a:cubicBezTo>
                  <a:pt x="1324575" y="383612"/>
                  <a:pt x="1318584" y="383292"/>
                  <a:pt x="1314834" y="382652"/>
                </a:cubicBezTo>
                <a:cubicBezTo>
                  <a:pt x="1311084" y="382012"/>
                  <a:pt x="1308431" y="380960"/>
                  <a:pt x="1306876" y="379496"/>
                </a:cubicBezTo>
                <a:cubicBezTo>
                  <a:pt x="1305321" y="378033"/>
                  <a:pt x="1304544" y="376021"/>
                  <a:pt x="1304544" y="373459"/>
                </a:cubicBezTo>
                <a:lnTo>
                  <a:pt x="1304544" y="353977"/>
                </a:lnTo>
                <a:cubicBezTo>
                  <a:pt x="1294482" y="364770"/>
                  <a:pt x="1283003" y="373185"/>
                  <a:pt x="1270106" y="379222"/>
                </a:cubicBezTo>
                <a:cubicBezTo>
                  <a:pt x="1257210" y="385259"/>
                  <a:pt x="1242895" y="388277"/>
                  <a:pt x="1227162" y="388277"/>
                </a:cubicBezTo>
                <a:cubicBezTo>
                  <a:pt x="1214174" y="388277"/>
                  <a:pt x="1202238" y="386585"/>
                  <a:pt x="1191353" y="383201"/>
                </a:cubicBezTo>
                <a:cubicBezTo>
                  <a:pt x="1180468" y="379816"/>
                  <a:pt x="1171047" y="374786"/>
                  <a:pt x="1163090" y="368109"/>
                </a:cubicBezTo>
                <a:cubicBezTo>
                  <a:pt x="1155132" y="361431"/>
                  <a:pt x="1148958" y="353154"/>
                  <a:pt x="1144567" y="343275"/>
                </a:cubicBezTo>
                <a:cubicBezTo>
                  <a:pt x="1140177" y="333397"/>
                  <a:pt x="1137982" y="321872"/>
                  <a:pt x="1137982" y="308701"/>
                </a:cubicBezTo>
                <a:cubicBezTo>
                  <a:pt x="1137982" y="294432"/>
                  <a:pt x="1140772" y="282038"/>
                  <a:pt x="1146351" y="271519"/>
                </a:cubicBezTo>
                <a:cubicBezTo>
                  <a:pt x="1151930" y="261000"/>
                  <a:pt x="1160254" y="252311"/>
                  <a:pt x="1171322" y="245451"/>
                </a:cubicBezTo>
                <a:cubicBezTo>
                  <a:pt x="1182389" y="238591"/>
                  <a:pt x="1196155" y="233514"/>
                  <a:pt x="1212619" y="230222"/>
                </a:cubicBezTo>
                <a:cubicBezTo>
                  <a:pt x="1229083" y="226929"/>
                  <a:pt x="1248200" y="225283"/>
                  <a:pt x="1269969" y="225283"/>
                </a:cubicBezTo>
                <a:lnTo>
                  <a:pt x="1293842" y="225283"/>
                </a:lnTo>
                <a:lnTo>
                  <a:pt x="1293842" y="210465"/>
                </a:lnTo>
                <a:cubicBezTo>
                  <a:pt x="1293842" y="202781"/>
                  <a:pt x="1293065" y="196058"/>
                  <a:pt x="1291510" y="190296"/>
                </a:cubicBezTo>
                <a:cubicBezTo>
                  <a:pt x="1289955" y="184534"/>
                  <a:pt x="1287394" y="179732"/>
                  <a:pt x="1283826" y="175890"/>
                </a:cubicBezTo>
                <a:cubicBezTo>
                  <a:pt x="1280259" y="172048"/>
                  <a:pt x="1275503" y="169213"/>
                  <a:pt x="1269557" y="167384"/>
                </a:cubicBezTo>
                <a:cubicBezTo>
                  <a:pt x="1263612" y="165554"/>
                  <a:pt x="1256249" y="164640"/>
                  <a:pt x="1247468" y="164640"/>
                </a:cubicBezTo>
                <a:cubicBezTo>
                  <a:pt x="1235943" y="164640"/>
                  <a:pt x="1225653" y="165920"/>
                  <a:pt x="1216598" y="168481"/>
                </a:cubicBezTo>
                <a:cubicBezTo>
                  <a:pt x="1207543" y="171042"/>
                  <a:pt x="1199539" y="173878"/>
                  <a:pt x="1192588" y="176988"/>
                </a:cubicBezTo>
                <a:cubicBezTo>
                  <a:pt x="1185636" y="180098"/>
                  <a:pt x="1179829" y="182933"/>
                  <a:pt x="1175163" y="185494"/>
                </a:cubicBezTo>
                <a:cubicBezTo>
                  <a:pt x="1170498" y="188055"/>
                  <a:pt x="1166703" y="189336"/>
                  <a:pt x="1163776" y="189336"/>
                </a:cubicBezTo>
                <a:cubicBezTo>
                  <a:pt x="1161763" y="189336"/>
                  <a:pt x="1159980" y="188695"/>
                  <a:pt x="1158425" y="187415"/>
                </a:cubicBezTo>
                <a:cubicBezTo>
                  <a:pt x="1156870" y="186134"/>
                  <a:pt x="1155589" y="184305"/>
                  <a:pt x="1154583" y="181927"/>
                </a:cubicBezTo>
                <a:cubicBezTo>
                  <a:pt x="1153577" y="179549"/>
                  <a:pt x="1152800" y="176622"/>
                  <a:pt x="1152251" y="173146"/>
                </a:cubicBezTo>
                <a:cubicBezTo>
                  <a:pt x="1151702" y="169670"/>
                  <a:pt x="1151427" y="165829"/>
                  <a:pt x="1151427" y="161621"/>
                </a:cubicBezTo>
                <a:cubicBezTo>
                  <a:pt x="1151427" y="155950"/>
                  <a:pt x="1151885" y="151468"/>
                  <a:pt x="1152800" y="148176"/>
                </a:cubicBezTo>
                <a:cubicBezTo>
                  <a:pt x="1153714" y="144883"/>
                  <a:pt x="1155452" y="141910"/>
                  <a:pt x="1158013" y="139257"/>
                </a:cubicBezTo>
                <a:cubicBezTo>
                  <a:pt x="1160574" y="136605"/>
                  <a:pt x="1165056" y="133678"/>
                  <a:pt x="1171459" y="130477"/>
                </a:cubicBezTo>
                <a:cubicBezTo>
                  <a:pt x="1177862" y="127275"/>
                  <a:pt x="1185362" y="124303"/>
                  <a:pt x="1193960" y="121558"/>
                </a:cubicBezTo>
                <a:cubicBezTo>
                  <a:pt x="1202559" y="118815"/>
                  <a:pt x="1211933" y="116573"/>
                  <a:pt x="1222086" y="114836"/>
                </a:cubicBezTo>
                <a:cubicBezTo>
                  <a:pt x="1232239" y="113098"/>
                  <a:pt x="1242712" y="112229"/>
                  <a:pt x="1253505" y="112229"/>
                </a:cubicBezTo>
                <a:close/>
                <a:moveTo>
                  <a:pt x="887085" y="112229"/>
                </a:moveTo>
                <a:cubicBezTo>
                  <a:pt x="894770" y="112229"/>
                  <a:pt x="902224" y="112778"/>
                  <a:pt x="909449" y="113875"/>
                </a:cubicBezTo>
                <a:cubicBezTo>
                  <a:pt x="916675" y="114973"/>
                  <a:pt x="923215" y="116345"/>
                  <a:pt x="929069" y="117991"/>
                </a:cubicBezTo>
                <a:cubicBezTo>
                  <a:pt x="934923" y="119638"/>
                  <a:pt x="939862" y="121421"/>
                  <a:pt x="943887" y="123342"/>
                </a:cubicBezTo>
                <a:cubicBezTo>
                  <a:pt x="947911" y="125263"/>
                  <a:pt x="950792" y="126909"/>
                  <a:pt x="952531" y="128281"/>
                </a:cubicBezTo>
                <a:cubicBezTo>
                  <a:pt x="954268" y="129653"/>
                  <a:pt x="955503" y="131025"/>
                  <a:pt x="956235" y="132397"/>
                </a:cubicBezTo>
                <a:cubicBezTo>
                  <a:pt x="956967" y="133769"/>
                  <a:pt x="957515" y="135416"/>
                  <a:pt x="957881" y="137337"/>
                </a:cubicBezTo>
                <a:cubicBezTo>
                  <a:pt x="958247" y="139257"/>
                  <a:pt x="958567" y="141636"/>
                  <a:pt x="958842" y="144471"/>
                </a:cubicBezTo>
                <a:cubicBezTo>
                  <a:pt x="959116" y="147306"/>
                  <a:pt x="959253" y="150828"/>
                  <a:pt x="959253" y="155035"/>
                </a:cubicBezTo>
                <a:cubicBezTo>
                  <a:pt x="959253" y="159975"/>
                  <a:pt x="959116" y="163999"/>
                  <a:pt x="958842" y="167109"/>
                </a:cubicBezTo>
                <a:cubicBezTo>
                  <a:pt x="958567" y="170219"/>
                  <a:pt x="958110" y="172689"/>
                  <a:pt x="957470" y="174518"/>
                </a:cubicBezTo>
                <a:cubicBezTo>
                  <a:pt x="956829" y="176347"/>
                  <a:pt x="955960" y="177582"/>
                  <a:pt x="954863" y="178222"/>
                </a:cubicBezTo>
                <a:cubicBezTo>
                  <a:pt x="953765" y="178863"/>
                  <a:pt x="952485" y="179183"/>
                  <a:pt x="951021" y="179183"/>
                </a:cubicBezTo>
                <a:cubicBezTo>
                  <a:pt x="949375" y="179183"/>
                  <a:pt x="946814" y="178222"/>
                  <a:pt x="943338" y="176302"/>
                </a:cubicBezTo>
                <a:cubicBezTo>
                  <a:pt x="939862" y="174381"/>
                  <a:pt x="935517" y="172323"/>
                  <a:pt x="930304" y="170128"/>
                </a:cubicBezTo>
                <a:cubicBezTo>
                  <a:pt x="925090" y="167932"/>
                  <a:pt x="919053" y="165874"/>
                  <a:pt x="912193" y="163954"/>
                </a:cubicBezTo>
                <a:cubicBezTo>
                  <a:pt x="905333" y="162033"/>
                  <a:pt x="897513" y="161072"/>
                  <a:pt x="888732" y="161072"/>
                </a:cubicBezTo>
                <a:cubicBezTo>
                  <a:pt x="882512" y="161072"/>
                  <a:pt x="877116" y="161713"/>
                  <a:pt x="872542" y="162993"/>
                </a:cubicBezTo>
                <a:cubicBezTo>
                  <a:pt x="867969" y="164274"/>
                  <a:pt x="864219" y="166103"/>
                  <a:pt x="861292" y="168481"/>
                </a:cubicBezTo>
                <a:cubicBezTo>
                  <a:pt x="858365" y="170859"/>
                  <a:pt x="856169" y="173649"/>
                  <a:pt x="854706" y="176851"/>
                </a:cubicBezTo>
                <a:cubicBezTo>
                  <a:pt x="853243" y="180052"/>
                  <a:pt x="852511" y="183482"/>
                  <a:pt x="852511" y="187141"/>
                </a:cubicBezTo>
                <a:cubicBezTo>
                  <a:pt x="852511" y="192811"/>
                  <a:pt x="854249" y="197568"/>
                  <a:pt x="857725" y="201409"/>
                </a:cubicBezTo>
                <a:cubicBezTo>
                  <a:pt x="861200" y="205251"/>
                  <a:pt x="865773" y="208635"/>
                  <a:pt x="871444" y="211562"/>
                </a:cubicBezTo>
                <a:cubicBezTo>
                  <a:pt x="877116" y="214489"/>
                  <a:pt x="883564" y="217233"/>
                  <a:pt x="890790" y="219794"/>
                </a:cubicBezTo>
                <a:cubicBezTo>
                  <a:pt x="898016" y="222355"/>
                  <a:pt x="905333" y="225145"/>
                  <a:pt x="912742" y="228164"/>
                </a:cubicBezTo>
                <a:cubicBezTo>
                  <a:pt x="920151" y="231182"/>
                  <a:pt x="927468" y="234704"/>
                  <a:pt x="934694" y="238728"/>
                </a:cubicBezTo>
                <a:cubicBezTo>
                  <a:pt x="941920" y="242753"/>
                  <a:pt x="948369" y="247692"/>
                  <a:pt x="954040" y="253546"/>
                </a:cubicBezTo>
                <a:cubicBezTo>
                  <a:pt x="959711" y="259400"/>
                  <a:pt x="964284" y="266397"/>
                  <a:pt x="967760" y="274537"/>
                </a:cubicBezTo>
                <a:cubicBezTo>
                  <a:pt x="971236" y="282678"/>
                  <a:pt x="972973" y="292328"/>
                  <a:pt x="972973" y="303487"/>
                </a:cubicBezTo>
                <a:cubicBezTo>
                  <a:pt x="972973" y="317390"/>
                  <a:pt x="970366" y="329647"/>
                  <a:pt x="965153" y="340257"/>
                </a:cubicBezTo>
                <a:cubicBezTo>
                  <a:pt x="959939" y="350867"/>
                  <a:pt x="952577" y="359739"/>
                  <a:pt x="943064" y="366874"/>
                </a:cubicBezTo>
                <a:cubicBezTo>
                  <a:pt x="933551" y="374008"/>
                  <a:pt x="922300" y="379359"/>
                  <a:pt x="909312" y="382926"/>
                </a:cubicBezTo>
                <a:cubicBezTo>
                  <a:pt x="896324" y="386494"/>
                  <a:pt x="882238" y="388277"/>
                  <a:pt x="867054" y="388277"/>
                </a:cubicBezTo>
                <a:cubicBezTo>
                  <a:pt x="857907" y="388277"/>
                  <a:pt x="849172" y="387591"/>
                  <a:pt x="840849" y="386219"/>
                </a:cubicBezTo>
                <a:cubicBezTo>
                  <a:pt x="832525" y="384847"/>
                  <a:pt x="825071" y="383109"/>
                  <a:pt x="818485" y="381005"/>
                </a:cubicBezTo>
                <a:cubicBezTo>
                  <a:pt x="811900" y="378902"/>
                  <a:pt x="806411" y="376752"/>
                  <a:pt x="802021" y="374557"/>
                </a:cubicBezTo>
                <a:cubicBezTo>
                  <a:pt x="797630" y="372362"/>
                  <a:pt x="794429" y="370304"/>
                  <a:pt x="792417" y="368383"/>
                </a:cubicBezTo>
                <a:cubicBezTo>
                  <a:pt x="790405" y="366462"/>
                  <a:pt x="788850" y="363444"/>
                  <a:pt x="787752" y="359328"/>
                </a:cubicBezTo>
                <a:cubicBezTo>
                  <a:pt x="786654" y="355212"/>
                  <a:pt x="786106" y="349129"/>
                  <a:pt x="786106" y="341080"/>
                </a:cubicBezTo>
                <a:cubicBezTo>
                  <a:pt x="786106" y="335775"/>
                  <a:pt x="786288" y="331522"/>
                  <a:pt x="786654" y="328320"/>
                </a:cubicBezTo>
                <a:cubicBezTo>
                  <a:pt x="787020" y="325119"/>
                  <a:pt x="787569" y="322558"/>
                  <a:pt x="788302" y="320637"/>
                </a:cubicBezTo>
                <a:cubicBezTo>
                  <a:pt x="789033" y="318716"/>
                  <a:pt x="789947" y="317436"/>
                  <a:pt x="791045" y="316795"/>
                </a:cubicBezTo>
                <a:cubicBezTo>
                  <a:pt x="792142" y="316155"/>
                  <a:pt x="793514" y="315835"/>
                  <a:pt x="795161" y="315835"/>
                </a:cubicBezTo>
                <a:cubicBezTo>
                  <a:pt x="797173" y="315835"/>
                  <a:pt x="800146" y="316978"/>
                  <a:pt x="804079" y="319265"/>
                </a:cubicBezTo>
                <a:cubicBezTo>
                  <a:pt x="808012" y="321552"/>
                  <a:pt x="812906" y="324067"/>
                  <a:pt x="818759" y="326811"/>
                </a:cubicBezTo>
                <a:cubicBezTo>
                  <a:pt x="824613" y="329555"/>
                  <a:pt x="831428" y="332116"/>
                  <a:pt x="839202" y="334494"/>
                </a:cubicBezTo>
                <a:cubicBezTo>
                  <a:pt x="846977" y="336872"/>
                  <a:pt x="855804" y="338062"/>
                  <a:pt x="865682" y="338062"/>
                </a:cubicBezTo>
                <a:cubicBezTo>
                  <a:pt x="871902" y="338062"/>
                  <a:pt x="877436" y="337421"/>
                  <a:pt x="882283" y="336141"/>
                </a:cubicBezTo>
                <a:cubicBezTo>
                  <a:pt x="887131" y="334860"/>
                  <a:pt x="891339" y="333031"/>
                  <a:pt x="894906" y="330653"/>
                </a:cubicBezTo>
                <a:cubicBezTo>
                  <a:pt x="898473" y="328275"/>
                  <a:pt x="901172" y="325256"/>
                  <a:pt x="903001" y="321598"/>
                </a:cubicBezTo>
                <a:cubicBezTo>
                  <a:pt x="904830" y="317939"/>
                  <a:pt x="905745" y="313731"/>
                  <a:pt x="905745" y="308975"/>
                </a:cubicBezTo>
                <a:cubicBezTo>
                  <a:pt x="905745" y="303487"/>
                  <a:pt x="904053" y="298776"/>
                  <a:pt x="900668" y="294843"/>
                </a:cubicBezTo>
                <a:cubicBezTo>
                  <a:pt x="897284" y="290910"/>
                  <a:pt x="892802" y="287480"/>
                  <a:pt x="887223" y="284553"/>
                </a:cubicBezTo>
                <a:cubicBezTo>
                  <a:pt x="881643" y="281626"/>
                  <a:pt x="875332" y="278882"/>
                  <a:pt x="868289" y="276321"/>
                </a:cubicBezTo>
                <a:cubicBezTo>
                  <a:pt x="861246" y="273760"/>
                  <a:pt x="854020" y="270925"/>
                  <a:pt x="846611" y="267815"/>
                </a:cubicBezTo>
                <a:cubicBezTo>
                  <a:pt x="839202" y="264705"/>
                  <a:pt x="831976" y="261138"/>
                  <a:pt x="824933" y="257113"/>
                </a:cubicBezTo>
                <a:cubicBezTo>
                  <a:pt x="817890" y="253088"/>
                  <a:pt x="811579" y="248149"/>
                  <a:pt x="806000" y="242295"/>
                </a:cubicBezTo>
                <a:cubicBezTo>
                  <a:pt x="800420" y="236441"/>
                  <a:pt x="795938" y="229398"/>
                  <a:pt x="792554" y="221166"/>
                </a:cubicBezTo>
                <a:cubicBezTo>
                  <a:pt x="789170" y="212934"/>
                  <a:pt x="787478" y="203056"/>
                  <a:pt x="787478" y="191531"/>
                </a:cubicBezTo>
                <a:cubicBezTo>
                  <a:pt x="787478" y="179823"/>
                  <a:pt x="789764" y="169076"/>
                  <a:pt x="794338" y="159289"/>
                </a:cubicBezTo>
                <a:cubicBezTo>
                  <a:pt x="798911" y="149502"/>
                  <a:pt x="805497" y="141132"/>
                  <a:pt x="814094" y="134181"/>
                </a:cubicBezTo>
                <a:cubicBezTo>
                  <a:pt x="822692" y="127230"/>
                  <a:pt x="833166" y="121833"/>
                  <a:pt x="845514" y="117991"/>
                </a:cubicBezTo>
                <a:cubicBezTo>
                  <a:pt x="857862" y="114149"/>
                  <a:pt x="871719" y="112229"/>
                  <a:pt x="887085" y="112229"/>
                </a:cubicBezTo>
                <a:close/>
                <a:moveTo>
                  <a:pt x="624855" y="112229"/>
                </a:moveTo>
                <a:cubicBezTo>
                  <a:pt x="644063" y="112229"/>
                  <a:pt x="660481" y="114104"/>
                  <a:pt x="674110" y="117854"/>
                </a:cubicBezTo>
                <a:cubicBezTo>
                  <a:pt x="687739" y="121604"/>
                  <a:pt x="698943" y="127367"/>
                  <a:pt x="707724" y="135141"/>
                </a:cubicBezTo>
                <a:cubicBezTo>
                  <a:pt x="716505" y="142916"/>
                  <a:pt x="722908" y="152932"/>
                  <a:pt x="726932" y="165188"/>
                </a:cubicBezTo>
                <a:cubicBezTo>
                  <a:pt x="730957" y="177445"/>
                  <a:pt x="732969" y="191988"/>
                  <a:pt x="732969" y="208818"/>
                </a:cubicBezTo>
                <a:lnTo>
                  <a:pt x="732969" y="373459"/>
                </a:lnTo>
                <a:cubicBezTo>
                  <a:pt x="732969" y="376021"/>
                  <a:pt x="732055" y="378033"/>
                  <a:pt x="730225" y="379496"/>
                </a:cubicBezTo>
                <a:cubicBezTo>
                  <a:pt x="728396" y="380960"/>
                  <a:pt x="725516" y="382012"/>
                  <a:pt x="721582" y="382652"/>
                </a:cubicBezTo>
                <a:cubicBezTo>
                  <a:pt x="717648" y="383292"/>
                  <a:pt x="711840" y="383612"/>
                  <a:pt x="704157" y="383612"/>
                </a:cubicBezTo>
                <a:cubicBezTo>
                  <a:pt x="695925" y="383612"/>
                  <a:pt x="689934" y="383292"/>
                  <a:pt x="686184" y="382652"/>
                </a:cubicBezTo>
                <a:cubicBezTo>
                  <a:pt x="682434" y="382012"/>
                  <a:pt x="679781" y="380960"/>
                  <a:pt x="678226" y="379496"/>
                </a:cubicBezTo>
                <a:cubicBezTo>
                  <a:pt x="676671" y="378033"/>
                  <a:pt x="675894" y="376021"/>
                  <a:pt x="675894" y="373459"/>
                </a:cubicBezTo>
                <a:lnTo>
                  <a:pt x="675894" y="353977"/>
                </a:lnTo>
                <a:cubicBezTo>
                  <a:pt x="665832" y="364770"/>
                  <a:pt x="654353" y="373185"/>
                  <a:pt x="641457" y="379222"/>
                </a:cubicBezTo>
                <a:cubicBezTo>
                  <a:pt x="628559" y="385259"/>
                  <a:pt x="614245" y="388277"/>
                  <a:pt x="598512" y="388277"/>
                </a:cubicBezTo>
                <a:cubicBezTo>
                  <a:pt x="585524" y="388277"/>
                  <a:pt x="573589" y="386585"/>
                  <a:pt x="562703" y="383201"/>
                </a:cubicBezTo>
                <a:cubicBezTo>
                  <a:pt x="551818" y="379816"/>
                  <a:pt x="542397" y="374786"/>
                  <a:pt x="534439" y="368109"/>
                </a:cubicBezTo>
                <a:cubicBezTo>
                  <a:pt x="526482" y="361431"/>
                  <a:pt x="520308" y="353154"/>
                  <a:pt x="515918" y="343275"/>
                </a:cubicBezTo>
                <a:cubicBezTo>
                  <a:pt x="511527" y="333397"/>
                  <a:pt x="509332" y="321872"/>
                  <a:pt x="509332" y="308701"/>
                </a:cubicBezTo>
                <a:cubicBezTo>
                  <a:pt x="509332" y="294432"/>
                  <a:pt x="512121" y="282038"/>
                  <a:pt x="517701" y="271519"/>
                </a:cubicBezTo>
                <a:cubicBezTo>
                  <a:pt x="523280" y="261000"/>
                  <a:pt x="531604" y="252311"/>
                  <a:pt x="542672" y="245451"/>
                </a:cubicBezTo>
                <a:cubicBezTo>
                  <a:pt x="553739" y="238591"/>
                  <a:pt x="567505" y="233514"/>
                  <a:pt x="583969" y="230222"/>
                </a:cubicBezTo>
                <a:cubicBezTo>
                  <a:pt x="600433" y="226929"/>
                  <a:pt x="619550" y="225283"/>
                  <a:pt x="641319" y="225283"/>
                </a:cubicBezTo>
                <a:lnTo>
                  <a:pt x="665192" y="225283"/>
                </a:lnTo>
                <a:lnTo>
                  <a:pt x="665192" y="210465"/>
                </a:lnTo>
                <a:cubicBezTo>
                  <a:pt x="665192" y="202781"/>
                  <a:pt x="664415" y="196058"/>
                  <a:pt x="662860" y="190296"/>
                </a:cubicBezTo>
                <a:cubicBezTo>
                  <a:pt x="661305" y="184534"/>
                  <a:pt x="658743" y="179732"/>
                  <a:pt x="655176" y="175890"/>
                </a:cubicBezTo>
                <a:cubicBezTo>
                  <a:pt x="651609" y="172048"/>
                  <a:pt x="646854" y="169213"/>
                  <a:pt x="640908" y="167384"/>
                </a:cubicBezTo>
                <a:cubicBezTo>
                  <a:pt x="634962" y="165554"/>
                  <a:pt x="627599" y="164640"/>
                  <a:pt x="618818" y="164640"/>
                </a:cubicBezTo>
                <a:cubicBezTo>
                  <a:pt x="607293" y="164640"/>
                  <a:pt x="597003" y="165920"/>
                  <a:pt x="587948" y="168481"/>
                </a:cubicBezTo>
                <a:cubicBezTo>
                  <a:pt x="578893" y="171042"/>
                  <a:pt x="570890" y="173878"/>
                  <a:pt x="563938" y="176988"/>
                </a:cubicBezTo>
                <a:cubicBezTo>
                  <a:pt x="556986" y="180098"/>
                  <a:pt x="551178" y="182933"/>
                  <a:pt x="546513" y="185494"/>
                </a:cubicBezTo>
                <a:cubicBezTo>
                  <a:pt x="541848" y="188055"/>
                  <a:pt x="538052" y="189336"/>
                  <a:pt x="535125" y="189336"/>
                </a:cubicBezTo>
                <a:cubicBezTo>
                  <a:pt x="533113" y="189336"/>
                  <a:pt x="531330" y="188695"/>
                  <a:pt x="529775" y="187415"/>
                </a:cubicBezTo>
                <a:cubicBezTo>
                  <a:pt x="528220" y="186134"/>
                  <a:pt x="526939" y="184305"/>
                  <a:pt x="525933" y="181927"/>
                </a:cubicBezTo>
                <a:cubicBezTo>
                  <a:pt x="524927" y="179549"/>
                  <a:pt x="524150" y="176622"/>
                  <a:pt x="523601" y="173146"/>
                </a:cubicBezTo>
                <a:cubicBezTo>
                  <a:pt x="523052" y="169670"/>
                  <a:pt x="522777" y="165829"/>
                  <a:pt x="522777" y="161621"/>
                </a:cubicBezTo>
                <a:cubicBezTo>
                  <a:pt x="522777" y="155950"/>
                  <a:pt x="523235" y="151468"/>
                  <a:pt x="524150" y="148176"/>
                </a:cubicBezTo>
                <a:cubicBezTo>
                  <a:pt x="525064" y="144883"/>
                  <a:pt x="526802" y="141910"/>
                  <a:pt x="529364" y="139257"/>
                </a:cubicBezTo>
                <a:cubicBezTo>
                  <a:pt x="531924" y="136605"/>
                  <a:pt x="536406" y="133678"/>
                  <a:pt x="542809" y="130477"/>
                </a:cubicBezTo>
                <a:cubicBezTo>
                  <a:pt x="549211" y="127275"/>
                  <a:pt x="556712" y="124303"/>
                  <a:pt x="565310" y="121558"/>
                </a:cubicBezTo>
                <a:cubicBezTo>
                  <a:pt x="573908" y="118815"/>
                  <a:pt x="583283" y="116573"/>
                  <a:pt x="593436" y="114836"/>
                </a:cubicBezTo>
                <a:cubicBezTo>
                  <a:pt x="603589" y="113098"/>
                  <a:pt x="614062" y="112229"/>
                  <a:pt x="624855" y="112229"/>
                </a:cubicBezTo>
                <a:close/>
                <a:moveTo>
                  <a:pt x="5237773" y="52410"/>
                </a:moveTo>
                <a:cubicBezTo>
                  <a:pt x="5244542" y="52410"/>
                  <a:pt x="5250167" y="52639"/>
                  <a:pt x="5254649" y="53096"/>
                </a:cubicBezTo>
                <a:cubicBezTo>
                  <a:pt x="5259131" y="53554"/>
                  <a:pt x="5262653" y="54285"/>
                  <a:pt x="5265213" y="55291"/>
                </a:cubicBezTo>
                <a:cubicBezTo>
                  <a:pt x="5267775" y="56297"/>
                  <a:pt x="5269604" y="57532"/>
                  <a:pt x="5270702" y="58996"/>
                </a:cubicBezTo>
                <a:cubicBezTo>
                  <a:pt x="5271799" y="60459"/>
                  <a:pt x="5272348" y="62106"/>
                  <a:pt x="5272348" y="63935"/>
                </a:cubicBezTo>
                <a:lnTo>
                  <a:pt x="5272348" y="118541"/>
                </a:lnTo>
                <a:lnTo>
                  <a:pt x="5325582" y="118541"/>
                </a:lnTo>
                <a:cubicBezTo>
                  <a:pt x="5327411" y="118541"/>
                  <a:pt x="5329012" y="118998"/>
                  <a:pt x="5330384" y="119913"/>
                </a:cubicBezTo>
                <a:cubicBezTo>
                  <a:pt x="5331756" y="120828"/>
                  <a:pt x="5332899" y="122337"/>
                  <a:pt x="5333814" y="124441"/>
                </a:cubicBezTo>
                <a:cubicBezTo>
                  <a:pt x="5334729" y="126544"/>
                  <a:pt x="5335415" y="129426"/>
                  <a:pt x="5335872" y="133084"/>
                </a:cubicBezTo>
                <a:cubicBezTo>
                  <a:pt x="5336329" y="136743"/>
                  <a:pt x="5336558" y="141225"/>
                  <a:pt x="5336558" y="146530"/>
                </a:cubicBezTo>
                <a:cubicBezTo>
                  <a:pt x="5336558" y="156591"/>
                  <a:pt x="5335643" y="163772"/>
                  <a:pt x="5333814" y="168071"/>
                </a:cubicBezTo>
                <a:cubicBezTo>
                  <a:pt x="5331985" y="172370"/>
                  <a:pt x="5329332" y="174519"/>
                  <a:pt x="5325856" y="174519"/>
                </a:cubicBezTo>
                <a:lnTo>
                  <a:pt x="5272348" y="174519"/>
                </a:lnTo>
                <a:lnTo>
                  <a:pt x="5272348" y="289493"/>
                </a:lnTo>
                <a:cubicBezTo>
                  <a:pt x="5272348" y="302848"/>
                  <a:pt x="5274452" y="312863"/>
                  <a:pt x="5278659" y="319540"/>
                </a:cubicBezTo>
                <a:cubicBezTo>
                  <a:pt x="5282867" y="326217"/>
                  <a:pt x="5290367" y="329556"/>
                  <a:pt x="5301160" y="329556"/>
                </a:cubicBezTo>
                <a:cubicBezTo>
                  <a:pt x="5304819" y="329556"/>
                  <a:pt x="5308112" y="329236"/>
                  <a:pt x="5311039" y="328596"/>
                </a:cubicBezTo>
                <a:cubicBezTo>
                  <a:pt x="5313966" y="327955"/>
                  <a:pt x="5316573" y="327224"/>
                  <a:pt x="5318859" y="326401"/>
                </a:cubicBezTo>
                <a:cubicBezTo>
                  <a:pt x="5321146" y="325577"/>
                  <a:pt x="5323067" y="324845"/>
                  <a:pt x="5324621" y="324206"/>
                </a:cubicBezTo>
                <a:cubicBezTo>
                  <a:pt x="5326177" y="323565"/>
                  <a:pt x="5327595" y="323245"/>
                  <a:pt x="5328875" y="323245"/>
                </a:cubicBezTo>
                <a:cubicBezTo>
                  <a:pt x="5329972" y="323245"/>
                  <a:pt x="5331025" y="323565"/>
                  <a:pt x="5332030" y="324206"/>
                </a:cubicBezTo>
                <a:cubicBezTo>
                  <a:pt x="5333037" y="324845"/>
                  <a:pt x="5333814" y="326126"/>
                  <a:pt x="5334363" y="328047"/>
                </a:cubicBezTo>
                <a:cubicBezTo>
                  <a:pt x="5334912" y="329968"/>
                  <a:pt x="5335415" y="332574"/>
                  <a:pt x="5335872" y="335867"/>
                </a:cubicBezTo>
                <a:cubicBezTo>
                  <a:pt x="5336329" y="339160"/>
                  <a:pt x="5336558" y="343368"/>
                  <a:pt x="5336558" y="348490"/>
                </a:cubicBezTo>
                <a:cubicBezTo>
                  <a:pt x="5336558" y="356539"/>
                  <a:pt x="5336055" y="362713"/>
                  <a:pt x="5335049" y="367012"/>
                </a:cubicBezTo>
                <a:cubicBezTo>
                  <a:pt x="5334043" y="371311"/>
                  <a:pt x="5332716" y="374329"/>
                  <a:pt x="5331070" y="376067"/>
                </a:cubicBezTo>
                <a:cubicBezTo>
                  <a:pt x="5329424" y="377805"/>
                  <a:pt x="5327000" y="379360"/>
                  <a:pt x="5323798" y="380732"/>
                </a:cubicBezTo>
                <a:cubicBezTo>
                  <a:pt x="5320597" y="382104"/>
                  <a:pt x="5316847" y="383293"/>
                  <a:pt x="5312548" y="384299"/>
                </a:cubicBezTo>
                <a:cubicBezTo>
                  <a:pt x="5308249" y="385306"/>
                  <a:pt x="5303584" y="386083"/>
                  <a:pt x="5298553" y="386632"/>
                </a:cubicBezTo>
                <a:cubicBezTo>
                  <a:pt x="5293523" y="387180"/>
                  <a:pt x="5288446" y="387455"/>
                  <a:pt x="5283324" y="387455"/>
                </a:cubicBezTo>
                <a:cubicBezTo>
                  <a:pt x="5269604" y="387455"/>
                  <a:pt x="5257713" y="385717"/>
                  <a:pt x="5247652" y="382241"/>
                </a:cubicBezTo>
                <a:cubicBezTo>
                  <a:pt x="5237591" y="378765"/>
                  <a:pt x="5229267" y="373415"/>
                  <a:pt x="5222681" y="366189"/>
                </a:cubicBezTo>
                <a:cubicBezTo>
                  <a:pt x="5216096" y="358963"/>
                  <a:pt x="5211248" y="349862"/>
                  <a:pt x="5208138" y="338886"/>
                </a:cubicBezTo>
                <a:cubicBezTo>
                  <a:pt x="5205028" y="327910"/>
                  <a:pt x="5203473" y="314922"/>
                  <a:pt x="5203473" y="299921"/>
                </a:cubicBezTo>
                <a:lnTo>
                  <a:pt x="5203473" y="174519"/>
                </a:lnTo>
                <a:lnTo>
                  <a:pt x="5174112" y="174519"/>
                </a:lnTo>
                <a:cubicBezTo>
                  <a:pt x="5170637" y="174519"/>
                  <a:pt x="5167984" y="172370"/>
                  <a:pt x="5166154" y="168071"/>
                </a:cubicBezTo>
                <a:cubicBezTo>
                  <a:pt x="5164325" y="163772"/>
                  <a:pt x="5163410" y="156591"/>
                  <a:pt x="5163410" y="146530"/>
                </a:cubicBezTo>
                <a:cubicBezTo>
                  <a:pt x="5163410" y="141225"/>
                  <a:pt x="5163639" y="136743"/>
                  <a:pt x="5164096" y="133084"/>
                </a:cubicBezTo>
                <a:cubicBezTo>
                  <a:pt x="5164554" y="129426"/>
                  <a:pt x="5165240" y="126544"/>
                  <a:pt x="5166154" y="124441"/>
                </a:cubicBezTo>
                <a:cubicBezTo>
                  <a:pt x="5167069" y="122337"/>
                  <a:pt x="5168212" y="120828"/>
                  <a:pt x="5169584" y="119913"/>
                </a:cubicBezTo>
                <a:cubicBezTo>
                  <a:pt x="5170956" y="118998"/>
                  <a:pt x="5172558" y="118541"/>
                  <a:pt x="5174386" y="118541"/>
                </a:cubicBezTo>
                <a:lnTo>
                  <a:pt x="5203473" y="118541"/>
                </a:lnTo>
                <a:lnTo>
                  <a:pt x="5203473" y="63935"/>
                </a:lnTo>
                <a:cubicBezTo>
                  <a:pt x="5203473" y="62106"/>
                  <a:pt x="5203977" y="60459"/>
                  <a:pt x="5204982" y="58996"/>
                </a:cubicBezTo>
                <a:cubicBezTo>
                  <a:pt x="5205989" y="57532"/>
                  <a:pt x="5207818" y="56297"/>
                  <a:pt x="5210470" y="55291"/>
                </a:cubicBezTo>
                <a:cubicBezTo>
                  <a:pt x="5213123" y="54285"/>
                  <a:pt x="5216690" y="53554"/>
                  <a:pt x="5221172" y="53096"/>
                </a:cubicBezTo>
                <a:cubicBezTo>
                  <a:pt x="5225654" y="52639"/>
                  <a:pt x="5231188" y="52410"/>
                  <a:pt x="5237773" y="52410"/>
                </a:cubicBezTo>
                <a:close/>
                <a:moveTo>
                  <a:pt x="4864573" y="9328"/>
                </a:moveTo>
                <a:cubicBezTo>
                  <a:pt x="4879939" y="9328"/>
                  <a:pt x="4890367" y="11935"/>
                  <a:pt x="4895855" y="17149"/>
                </a:cubicBezTo>
                <a:cubicBezTo>
                  <a:pt x="4901343" y="22362"/>
                  <a:pt x="4904087" y="31646"/>
                  <a:pt x="4904087" y="45000"/>
                </a:cubicBezTo>
                <a:cubicBezTo>
                  <a:pt x="4904087" y="58903"/>
                  <a:pt x="4901251" y="68507"/>
                  <a:pt x="4895580" y="73813"/>
                </a:cubicBezTo>
                <a:cubicBezTo>
                  <a:pt x="4889910" y="79118"/>
                  <a:pt x="4879391" y="81770"/>
                  <a:pt x="4864024" y="81770"/>
                </a:cubicBezTo>
                <a:cubicBezTo>
                  <a:pt x="4848475" y="81770"/>
                  <a:pt x="4838002" y="79209"/>
                  <a:pt x="4832605" y="74087"/>
                </a:cubicBezTo>
                <a:cubicBezTo>
                  <a:pt x="4827209" y="68965"/>
                  <a:pt x="4824510" y="59727"/>
                  <a:pt x="4824510" y="46372"/>
                </a:cubicBezTo>
                <a:cubicBezTo>
                  <a:pt x="4824510" y="32469"/>
                  <a:pt x="4827300" y="22820"/>
                  <a:pt x="4832879" y="17423"/>
                </a:cubicBezTo>
                <a:cubicBezTo>
                  <a:pt x="4838459" y="12026"/>
                  <a:pt x="4849024" y="9328"/>
                  <a:pt x="4864573" y="9328"/>
                </a:cubicBezTo>
                <a:close/>
                <a:moveTo>
                  <a:pt x="3788248" y="9328"/>
                </a:moveTo>
                <a:cubicBezTo>
                  <a:pt x="3803614" y="9328"/>
                  <a:pt x="3814041" y="11935"/>
                  <a:pt x="3819530" y="17149"/>
                </a:cubicBezTo>
                <a:cubicBezTo>
                  <a:pt x="3825018" y="22362"/>
                  <a:pt x="3827762" y="31646"/>
                  <a:pt x="3827762" y="45000"/>
                </a:cubicBezTo>
                <a:cubicBezTo>
                  <a:pt x="3827762" y="58903"/>
                  <a:pt x="3824926" y="68507"/>
                  <a:pt x="3819255" y="73813"/>
                </a:cubicBezTo>
                <a:cubicBezTo>
                  <a:pt x="3813584" y="79118"/>
                  <a:pt x="3803065" y="81770"/>
                  <a:pt x="3787699" y="81770"/>
                </a:cubicBezTo>
                <a:cubicBezTo>
                  <a:pt x="3772149" y="81770"/>
                  <a:pt x="3761677" y="79209"/>
                  <a:pt x="3756280" y="74087"/>
                </a:cubicBezTo>
                <a:cubicBezTo>
                  <a:pt x="3750883" y="68965"/>
                  <a:pt x="3748185" y="59727"/>
                  <a:pt x="3748185" y="46372"/>
                </a:cubicBezTo>
                <a:cubicBezTo>
                  <a:pt x="3748185" y="32469"/>
                  <a:pt x="3750975" y="22820"/>
                  <a:pt x="3756554" y="17423"/>
                </a:cubicBezTo>
                <a:cubicBezTo>
                  <a:pt x="3762134" y="12026"/>
                  <a:pt x="3772698" y="9328"/>
                  <a:pt x="3788248" y="9328"/>
                </a:cubicBezTo>
                <a:close/>
                <a:moveTo>
                  <a:pt x="2245198" y="9328"/>
                </a:moveTo>
                <a:cubicBezTo>
                  <a:pt x="2260564" y="9328"/>
                  <a:pt x="2270992" y="11935"/>
                  <a:pt x="2276480" y="17149"/>
                </a:cubicBezTo>
                <a:cubicBezTo>
                  <a:pt x="2281968" y="22362"/>
                  <a:pt x="2284712" y="31646"/>
                  <a:pt x="2284712" y="45000"/>
                </a:cubicBezTo>
                <a:cubicBezTo>
                  <a:pt x="2284712" y="58903"/>
                  <a:pt x="2281876" y="68507"/>
                  <a:pt x="2276205" y="73813"/>
                </a:cubicBezTo>
                <a:cubicBezTo>
                  <a:pt x="2270534" y="79118"/>
                  <a:pt x="2260016" y="81770"/>
                  <a:pt x="2244649" y="81770"/>
                </a:cubicBezTo>
                <a:cubicBezTo>
                  <a:pt x="2229100" y="81770"/>
                  <a:pt x="2218627" y="79209"/>
                  <a:pt x="2213230" y="74087"/>
                </a:cubicBezTo>
                <a:cubicBezTo>
                  <a:pt x="2207833" y="68965"/>
                  <a:pt x="2205135" y="59727"/>
                  <a:pt x="2205135" y="46372"/>
                </a:cubicBezTo>
                <a:cubicBezTo>
                  <a:pt x="2205135" y="32469"/>
                  <a:pt x="2207925" y="22820"/>
                  <a:pt x="2213505" y="17423"/>
                </a:cubicBezTo>
                <a:cubicBezTo>
                  <a:pt x="2219084" y="12026"/>
                  <a:pt x="2229648" y="9328"/>
                  <a:pt x="2245198" y="9328"/>
                </a:cubicBezTo>
                <a:close/>
                <a:moveTo>
                  <a:pt x="5416748" y="0"/>
                </a:moveTo>
                <a:cubicBezTo>
                  <a:pt x="5423517" y="0"/>
                  <a:pt x="5429097" y="274"/>
                  <a:pt x="5433487" y="823"/>
                </a:cubicBezTo>
                <a:cubicBezTo>
                  <a:pt x="5437877" y="1371"/>
                  <a:pt x="5441399" y="2149"/>
                  <a:pt x="5444051" y="3155"/>
                </a:cubicBezTo>
                <a:cubicBezTo>
                  <a:pt x="5446704" y="4161"/>
                  <a:pt x="5448579" y="5396"/>
                  <a:pt x="5449677" y="6859"/>
                </a:cubicBezTo>
                <a:cubicBezTo>
                  <a:pt x="5450774" y="8323"/>
                  <a:pt x="5451323" y="9969"/>
                  <a:pt x="5451323" y="11799"/>
                </a:cubicBezTo>
                <a:lnTo>
                  <a:pt x="5451323" y="372637"/>
                </a:lnTo>
                <a:cubicBezTo>
                  <a:pt x="5451323" y="374467"/>
                  <a:pt x="5450774" y="376067"/>
                  <a:pt x="5449677" y="377439"/>
                </a:cubicBezTo>
                <a:cubicBezTo>
                  <a:pt x="5448579" y="378811"/>
                  <a:pt x="5446704" y="379955"/>
                  <a:pt x="5444051" y="380869"/>
                </a:cubicBezTo>
                <a:cubicBezTo>
                  <a:pt x="5441399" y="381784"/>
                  <a:pt x="5437877" y="382470"/>
                  <a:pt x="5433487" y="382927"/>
                </a:cubicBezTo>
                <a:cubicBezTo>
                  <a:pt x="5429097" y="383385"/>
                  <a:pt x="5423517" y="383613"/>
                  <a:pt x="5416748" y="383613"/>
                </a:cubicBezTo>
                <a:cubicBezTo>
                  <a:pt x="5409980" y="383613"/>
                  <a:pt x="5404400" y="383385"/>
                  <a:pt x="5400010" y="382927"/>
                </a:cubicBezTo>
                <a:cubicBezTo>
                  <a:pt x="5395619" y="382470"/>
                  <a:pt x="5392098" y="381784"/>
                  <a:pt x="5389445" y="380869"/>
                </a:cubicBezTo>
                <a:cubicBezTo>
                  <a:pt x="5386793" y="379955"/>
                  <a:pt x="5384918" y="378811"/>
                  <a:pt x="5383820" y="377439"/>
                </a:cubicBezTo>
                <a:cubicBezTo>
                  <a:pt x="5382723" y="376067"/>
                  <a:pt x="5382174" y="374467"/>
                  <a:pt x="5382174" y="372637"/>
                </a:cubicBezTo>
                <a:lnTo>
                  <a:pt x="5382174" y="11799"/>
                </a:lnTo>
                <a:cubicBezTo>
                  <a:pt x="5382174" y="9969"/>
                  <a:pt x="5382723" y="8323"/>
                  <a:pt x="5383820" y="6859"/>
                </a:cubicBezTo>
                <a:cubicBezTo>
                  <a:pt x="5384918" y="5396"/>
                  <a:pt x="5386793" y="4161"/>
                  <a:pt x="5389445" y="3155"/>
                </a:cubicBezTo>
                <a:cubicBezTo>
                  <a:pt x="5392098" y="2149"/>
                  <a:pt x="5395619" y="1371"/>
                  <a:pt x="5400010" y="823"/>
                </a:cubicBezTo>
                <a:cubicBezTo>
                  <a:pt x="5404400" y="274"/>
                  <a:pt x="5409980" y="0"/>
                  <a:pt x="5416748" y="0"/>
                </a:cubicBezTo>
                <a:close/>
                <a:moveTo>
                  <a:pt x="3483174" y="0"/>
                </a:moveTo>
                <a:cubicBezTo>
                  <a:pt x="3489942" y="0"/>
                  <a:pt x="3495521" y="274"/>
                  <a:pt x="3499912" y="823"/>
                </a:cubicBezTo>
                <a:cubicBezTo>
                  <a:pt x="3504303" y="1371"/>
                  <a:pt x="3507824" y="2149"/>
                  <a:pt x="3510476" y="3155"/>
                </a:cubicBezTo>
                <a:cubicBezTo>
                  <a:pt x="3513129" y="4161"/>
                  <a:pt x="3515004" y="5396"/>
                  <a:pt x="3516102" y="6859"/>
                </a:cubicBezTo>
                <a:cubicBezTo>
                  <a:pt x="3517199" y="8323"/>
                  <a:pt x="3517748" y="9969"/>
                  <a:pt x="3517748" y="11799"/>
                </a:cubicBezTo>
                <a:lnTo>
                  <a:pt x="3517748" y="147079"/>
                </a:lnTo>
                <a:cubicBezTo>
                  <a:pt x="3529639" y="135371"/>
                  <a:pt x="3541758" y="126636"/>
                  <a:pt x="3554106" y="120873"/>
                </a:cubicBezTo>
                <a:cubicBezTo>
                  <a:pt x="3566454" y="115111"/>
                  <a:pt x="3579306" y="112230"/>
                  <a:pt x="3592660" y="112230"/>
                </a:cubicBezTo>
                <a:cubicBezTo>
                  <a:pt x="3609307" y="112230"/>
                  <a:pt x="3623347" y="114974"/>
                  <a:pt x="3634780" y="120462"/>
                </a:cubicBezTo>
                <a:cubicBezTo>
                  <a:pt x="3646214" y="125950"/>
                  <a:pt x="3655452" y="133450"/>
                  <a:pt x="3662495" y="142963"/>
                </a:cubicBezTo>
                <a:cubicBezTo>
                  <a:pt x="3669538" y="152475"/>
                  <a:pt x="3674614" y="163589"/>
                  <a:pt x="3677724" y="176303"/>
                </a:cubicBezTo>
                <a:cubicBezTo>
                  <a:pt x="3680834" y="189017"/>
                  <a:pt x="3682389" y="204429"/>
                  <a:pt x="3682389" y="222539"/>
                </a:cubicBezTo>
                <a:lnTo>
                  <a:pt x="3682389" y="372637"/>
                </a:lnTo>
                <a:cubicBezTo>
                  <a:pt x="3682389" y="374467"/>
                  <a:pt x="3681840" y="376067"/>
                  <a:pt x="3680743" y="377439"/>
                </a:cubicBezTo>
                <a:cubicBezTo>
                  <a:pt x="3679645" y="378811"/>
                  <a:pt x="3677816" y="379955"/>
                  <a:pt x="3675255" y="380869"/>
                </a:cubicBezTo>
                <a:cubicBezTo>
                  <a:pt x="3672693" y="381784"/>
                  <a:pt x="3669172" y="382470"/>
                  <a:pt x="3664690" y="382927"/>
                </a:cubicBezTo>
                <a:cubicBezTo>
                  <a:pt x="3660208" y="383385"/>
                  <a:pt x="3654674" y="383613"/>
                  <a:pt x="3648089" y="383613"/>
                </a:cubicBezTo>
                <a:cubicBezTo>
                  <a:pt x="3641320" y="383613"/>
                  <a:pt x="3635695" y="383385"/>
                  <a:pt x="3631213" y="382927"/>
                </a:cubicBezTo>
                <a:cubicBezTo>
                  <a:pt x="3626731" y="382470"/>
                  <a:pt x="3623210" y="381784"/>
                  <a:pt x="3620649" y="380869"/>
                </a:cubicBezTo>
                <a:cubicBezTo>
                  <a:pt x="3618087" y="379955"/>
                  <a:pt x="3616258" y="378811"/>
                  <a:pt x="3615161" y="377439"/>
                </a:cubicBezTo>
                <a:cubicBezTo>
                  <a:pt x="3614063" y="376067"/>
                  <a:pt x="3613514" y="374467"/>
                  <a:pt x="3613514" y="372637"/>
                </a:cubicBezTo>
                <a:lnTo>
                  <a:pt x="3613514" y="232967"/>
                </a:lnTo>
                <a:cubicBezTo>
                  <a:pt x="3613514" y="221076"/>
                  <a:pt x="3612645" y="211746"/>
                  <a:pt x="3610907" y="204978"/>
                </a:cubicBezTo>
                <a:cubicBezTo>
                  <a:pt x="3609169" y="198209"/>
                  <a:pt x="3606654" y="192401"/>
                  <a:pt x="3603361" y="187553"/>
                </a:cubicBezTo>
                <a:cubicBezTo>
                  <a:pt x="3600068" y="182705"/>
                  <a:pt x="3595815" y="178955"/>
                  <a:pt x="3590602" y="176303"/>
                </a:cubicBezTo>
                <a:cubicBezTo>
                  <a:pt x="3585388" y="173650"/>
                  <a:pt x="3579306" y="172324"/>
                  <a:pt x="3572354" y="172324"/>
                </a:cubicBezTo>
                <a:cubicBezTo>
                  <a:pt x="3563573" y="172324"/>
                  <a:pt x="3554701" y="175525"/>
                  <a:pt x="3545737" y="181928"/>
                </a:cubicBezTo>
                <a:cubicBezTo>
                  <a:pt x="3536773" y="188331"/>
                  <a:pt x="3527444" y="197660"/>
                  <a:pt x="3517748" y="209917"/>
                </a:cubicBezTo>
                <a:lnTo>
                  <a:pt x="3517748" y="372637"/>
                </a:lnTo>
                <a:cubicBezTo>
                  <a:pt x="3517748" y="374467"/>
                  <a:pt x="3517199" y="376067"/>
                  <a:pt x="3516102" y="377439"/>
                </a:cubicBezTo>
                <a:cubicBezTo>
                  <a:pt x="3515004" y="378811"/>
                  <a:pt x="3513129" y="379955"/>
                  <a:pt x="3510476" y="380869"/>
                </a:cubicBezTo>
                <a:cubicBezTo>
                  <a:pt x="3507824" y="381784"/>
                  <a:pt x="3504303" y="382470"/>
                  <a:pt x="3499912" y="382927"/>
                </a:cubicBezTo>
                <a:cubicBezTo>
                  <a:pt x="3495521" y="383385"/>
                  <a:pt x="3489942" y="383613"/>
                  <a:pt x="3483174" y="383613"/>
                </a:cubicBezTo>
                <a:cubicBezTo>
                  <a:pt x="3476405" y="383613"/>
                  <a:pt x="3470826" y="383385"/>
                  <a:pt x="3466435" y="382927"/>
                </a:cubicBezTo>
                <a:cubicBezTo>
                  <a:pt x="3462045" y="382470"/>
                  <a:pt x="3458523" y="381784"/>
                  <a:pt x="3455870" y="380869"/>
                </a:cubicBezTo>
                <a:cubicBezTo>
                  <a:pt x="3453218" y="379955"/>
                  <a:pt x="3451343" y="378811"/>
                  <a:pt x="3450245" y="377439"/>
                </a:cubicBezTo>
                <a:cubicBezTo>
                  <a:pt x="3449147" y="376067"/>
                  <a:pt x="3448599" y="374467"/>
                  <a:pt x="3448599" y="372637"/>
                </a:cubicBezTo>
                <a:lnTo>
                  <a:pt x="3448599" y="11799"/>
                </a:lnTo>
                <a:cubicBezTo>
                  <a:pt x="3448599" y="9969"/>
                  <a:pt x="3449147" y="8323"/>
                  <a:pt x="3450245" y="6859"/>
                </a:cubicBezTo>
                <a:cubicBezTo>
                  <a:pt x="3451343" y="5396"/>
                  <a:pt x="3453218" y="4161"/>
                  <a:pt x="3455870" y="3155"/>
                </a:cubicBezTo>
                <a:cubicBezTo>
                  <a:pt x="3458523" y="2149"/>
                  <a:pt x="3462045" y="1371"/>
                  <a:pt x="3466435" y="823"/>
                </a:cubicBezTo>
                <a:cubicBezTo>
                  <a:pt x="3470826" y="274"/>
                  <a:pt x="3476405" y="0"/>
                  <a:pt x="3483174" y="0"/>
                </a:cubicBezTo>
                <a:close/>
                <a:moveTo>
                  <a:pt x="3216474" y="0"/>
                </a:moveTo>
                <a:cubicBezTo>
                  <a:pt x="3223242" y="0"/>
                  <a:pt x="3228822" y="274"/>
                  <a:pt x="3233212" y="823"/>
                </a:cubicBezTo>
                <a:cubicBezTo>
                  <a:pt x="3237603" y="1371"/>
                  <a:pt x="3241124" y="2149"/>
                  <a:pt x="3243776" y="3155"/>
                </a:cubicBezTo>
                <a:cubicBezTo>
                  <a:pt x="3246429" y="4161"/>
                  <a:pt x="3248304" y="5396"/>
                  <a:pt x="3249402" y="6859"/>
                </a:cubicBezTo>
                <a:cubicBezTo>
                  <a:pt x="3250499" y="8323"/>
                  <a:pt x="3251048" y="9969"/>
                  <a:pt x="3251048" y="11799"/>
                </a:cubicBezTo>
                <a:lnTo>
                  <a:pt x="3251048" y="372637"/>
                </a:lnTo>
                <a:cubicBezTo>
                  <a:pt x="3251048" y="374467"/>
                  <a:pt x="3250499" y="376067"/>
                  <a:pt x="3249402" y="377439"/>
                </a:cubicBezTo>
                <a:cubicBezTo>
                  <a:pt x="3248304" y="378811"/>
                  <a:pt x="3246429" y="379955"/>
                  <a:pt x="3243776" y="380869"/>
                </a:cubicBezTo>
                <a:cubicBezTo>
                  <a:pt x="3241124" y="381784"/>
                  <a:pt x="3237603" y="382470"/>
                  <a:pt x="3233212" y="382927"/>
                </a:cubicBezTo>
                <a:cubicBezTo>
                  <a:pt x="3228822" y="383385"/>
                  <a:pt x="3223242" y="383613"/>
                  <a:pt x="3216474" y="383613"/>
                </a:cubicBezTo>
                <a:cubicBezTo>
                  <a:pt x="3209705" y="383613"/>
                  <a:pt x="3204125" y="383385"/>
                  <a:pt x="3199735" y="382927"/>
                </a:cubicBezTo>
                <a:cubicBezTo>
                  <a:pt x="3195345" y="382470"/>
                  <a:pt x="3191823" y="381784"/>
                  <a:pt x="3189170" y="380869"/>
                </a:cubicBezTo>
                <a:cubicBezTo>
                  <a:pt x="3186518" y="379955"/>
                  <a:pt x="3184643" y="378811"/>
                  <a:pt x="3183545" y="377439"/>
                </a:cubicBezTo>
                <a:cubicBezTo>
                  <a:pt x="3182448" y="376067"/>
                  <a:pt x="3181899" y="374467"/>
                  <a:pt x="3181899" y="372637"/>
                </a:cubicBezTo>
                <a:lnTo>
                  <a:pt x="3181899" y="11799"/>
                </a:lnTo>
                <a:cubicBezTo>
                  <a:pt x="3181899" y="9969"/>
                  <a:pt x="3182448" y="8323"/>
                  <a:pt x="3183545" y="6859"/>
                </a:cubicBezTo>
                <a:cubicBezTo>
                  <a:pt x="3184643" y="5396"/>
                  <a:pt x="3186518" y="4161"/>
                  <a:pt x="3189170" y="3155"/>
                </a:cubicBezTo>
                <a:cubicBezTo>
                  <a:pt x="3191823" y="2149"/>
                  <a:pt x="3195345" y="1371"/>
                  <a:pt x="3199735" y="823"/>
                </a:cubicBezTo>
                <a:cubicBezTo>
                  <a:pt x="3204125" y="274"/>
                  <a:pt x="3209705" y="0"/>
                  <a:pt x="3216474" y="0"/>
                </a:cubicBezTo>
                <a:close/>
                <a:moveTo>
                  <a:pt x="3083123" y="0"/>
                </a:moveTo>
                <a:cubicBezTo>
                  <a:pt x="3089892" y="0"/>
                  <a:pt x="3095472" y="274"/>
                  <a:pt x="3099862" y="823"/>
                </a:cubicBezTo>
                <a:cubicBezTo>
                  <a:pt x="3104252" y="1371"/>
                  <a:pt x="3107774" y="2149"/>
                  <a:pt x="3110426" y="3155"/>
                </a:cubicBezTo>
                <a:cubicBezTo>
                  <a:pt x="3113079" y="4161"/>
                  <a:pt x="3114954" y="5396"/>
                  <a:pt x="3116052" y="6859"/>
                </a:cubicBezTo>
                <a:cubicBezTo>
                  <a:pt x="3117149" y="8323"/>
                  <a:pt x="3117698" y="9969"/>
                  <a:pt x="3117698" y="11799"/>
                </a:cubicBezTo>
                <a:lnTo>
                  <a:pt x="3117698" y="372637"/>
                </a:lnTo>
                <a:cubicBezTo>
                  <a:pt x="3117698" y="374467"/>
                  <a:pt x="3117149" y="376067"/>
                  <a:pt x="3116052" y="377439"/>
                </a:cubicBezTo>
                <a:cubicBezTo>
                  <a:pt x="3114954" y="378811"/>
                  <a:pt x="3113079" y="379955"/>
                  <a:pt x="3110426" y="380869"/>
                </a:cubicBezTo>
                <a:cubicBezTo>
                  <a:pt x="3107774" y="381784"/>
                  <a:pt x="3104252" y="382470"/>
                  <a:pt x="3099862" y="382927"/>
                </a:cubicBezTo>
                <a:cubicBezTo>
                  <a:pt x="3095472" y="383385"/>
                  <a:pt x="3089892" y="383613"/>
                  <a:pt x="3083123" y="383613"/>
                </a:cubicBezTo>
                <a:cubicBezTo>
                  <a:pt x="3076355" y="383613"/>
                  <a:pt x="3070775" y="383385"/>
                  <a:pt x="3066385" y="382927"/>
                </a:cubicBezTo>
                <a:cubicBezTo>
                  <a:pt x="3061995" y="382470"/>
                  <a:pt x="3058473" y="381784"/>
                  <a:pt x="3055821" y="380869"/>
                </a:cubicBezTo>
                <a:cubicBezTo>
                  <a:pt x="3053168" y="379955"/>
                  <a:pt x="3051293" y="378811"/>
                  <a:pt x="3050195" y="377439"/>
                </a:cubicBezTo>
                <a:cubicBezTo>
                  <a:pt x="3049098" y="376067"/>
                  <a:pt x="3048549" y="374467"/>
                  <a:pt x="3048549" y="372637"/>
                </a:cubicBezTo>
                <a:lnTo>
                  <a:pt x="3048549" y="11799"/>
                </a:lnTo>
                <a:cubicBezTo>
                  <a:pt x="3048549" y="9969"/>
                  <a:pt x="3049098" y="8323"/>
                  <a:pt x="3050195" y="6859"/>
                </a:cubicBezTo>
                <a:cubicBezTo>
                  <a:pt x="3051293" y="5396"/>
                  <a:pt x="3053168" y="4161"/>
                  <a:pt x="3055821" y="3155"/>
                </a:cubicBezTo>
                <a:cubicBezTo>
                  <a:pt x="3058473" y="2149"/>
                  <a:pt x="3061995" y="1371"/>
                  <a:pt x="3066385" y="823"/>
                </a:cubicBezTo>
                <a:cubicBezTo>
                  <a:pt x="3070775" y="274"/>
                  <a:pt x="3076355" y="0"/>
                  <a:pt x="3083123" y="0"/>
                </a:cubicBezTo>
                <a:close/>
                <a:moveTo>
                  <a:pt x="1463874" y="0"/>
                </a:moveTo>
                <a:cubicBezTo>
                  <a:pt x="1470642" y="0"/>
                  <a:pt x="1476222" y="274"/>
                  <a:pt x="1480612" y="823"/>
                </a:cubicBezTo>
                <a:cubicBezTo>
                  <a:pt x="1485003" y="1371"/>
                  <a:pt x="1488524" y="2149"/>
                  <a:pt x="1491177" y="3155"/>
                </a:cubicBezTo>
                <a:cubicBezTo>
                  <a:pt x="1493829" y="4161"/>
                  <a:pt x="1495704" y="5396"/>
                  <a:pt x="1496802" y="6859"/>
                </a:cubicBezTo>
                <a:cubicBezTo>
                  <a:pt x="1497899" y="8323"/>
                  <a:pt x="1498448" y="9969"/>
                  <a:pt x="1498448" y="11799"/>
                </a:cubicBezTo>
                <a:lnTo>
                  <a:pt x="1498448" y="372637"/>
                </a:lnTo>
                <a:cubicBezTo>
                  <a:pt x="1498448" y="374467"/>
                  <a:pt x="1497899" y="376067"/>
                  <a:pt x="1496802" y="377439"/>
                </a:cubicBezTo>
                <a:cubicBezTo>
                  <a:pt x="1495704" y="378811"/>
                  <a:pt x="1493829" y="379955"/>
                  <a:pt x="1491177" y="380869"/>
                </a:cubicBezTo>
                <a:cubicBezTo>
                  <a:pt x="1488524" y="381784"/>
                  <a:pt x="1485003" y="382470"/>
                  <a:pt x="1480612" y="382927"/>
                </a:cubicBezTo>
                <a:cubicBezTo>
                  <a:pt x="1476222" y="383385"/>
                  <a:pt x="1470642" y="383613"/>
                  <a:pt x="1463874" y="383613"/>
                </a:cubicBezTo>
                <a:cubicBezTo>
                  <a:pt x="1457105" y="383613"/>
                  <a:pt x="1451525" y="383385"/>
                  <a:pt x="1447135" y="382927"/>
                </a:cubicBezTo>
                <a:cubicBezTo>
                  <a:pt x="1442745" y="382470"/>
                  <a:pt x="1439223" y="381784"/>
                  <a:pt x="1436571" y="380869"/>
                </a:cubicBezTo>
                <a:cubicBezTo>
                  <a:pt x="1433918" y="379955"/>
                  <a:pt x="1432043" y="378811"/>
                  <a:pt x="1430945" y="377439"/>
                </a:cubicBezTo>
                <a:cubicBezTo>
                  <a:pt x="1429848" y="376067"/>
                  <a:pt x="1429299" y="374467"/>
                  <a:pt x="1429299" y="372637"/>
                </a:cubicBezTo>
                <a:lnTo>
                  <a:pt x="1429299" y="11799"/>
                </a:lnTo>
                <a:cubicBezTo>
                  <a:pt x="1429299" y="9969"/>
                  <a:pt x="1429848" y="8323"/>
                  <a:pt x="1430945" y="6859"/>
                </a:cubicBezTo>
                <a:cubicBezTo>
                  <a:pt x="1432043" y="5396"/>
                  <a:pt x="1433918" y="4161"/>
                  <a:pt x="1436571" y="3155"/>
                </a:cubicBezTo>
                <a:cubicBezTo>
                  <a:pt x="1439223" y="2149"/>
                  <a:pt x="1442745" y="1371"/>
                  <a:pt x="1447135" y="823"/>
                </a:cubicBezTo>
                <a:cubicBezTo>
                  <a:pt x="1451525" y="274"/>
                  <a:pt x="1457105" y="0"/>
                  <a:pt x="1463874" y="0"/>
                </a:cubicBezTo>
                <a:close/>
              </a:path>
            </a:pathLst>
          </a:custGeom>
          <a:solidFill>
            <a:srgbClr val="FFC000"/>
          </a:solidFill>
          <a:ln w="17780" cmpd="sng">
            <a:solidFill>
              <a:srgbClr val="FFFFFF"/>
            </a:solidFill>
            <a:prstDash val="solid"/>
            <a:miter lim="800000"/>
          </a:ln>
          <a:effectLst>
            <a:glow rad="76200">
              <a:srgbClr val="000000"/>
            </a:glow>
            <a:outerShdw blurRad="50800" algn="tl" rotWithShape="0">
              <a:srgbClr val="000000"/>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95" name="TextBox 294">
            <a:extLst>
              <a:ext uri="{FF2B5EF4-FFF2-40B4-BE49-F238E27FC236}">
                <a16:creationId xmlns:a16="http://schemas.microsoft.com/office/drawing/2014/main" id="{81A28BE8-DF86-4AFA-826A-E95DFACA4D89}"/>
              </a:ext>
            </a:extLst>
          </p:cNvPr>
          <p:cNvSpPr txBox="1">
            <a:spLocks noChangeArrowheads="1"/>
          </p:cNvSpPr>
          <p:nvPr/>
        </p:nvSpPr>
        <p:spPr bwMode="auto">
          <a:xfrm>
            <a:off x="2584557" y="1244111"/>
            <a:ext cx="5931269" cy="1160593"/>
          </a:xfrm>
          <a:custGeom>
            <a:avLst/>
            <a:gdLst>
              <a:gd name="connsiteX0" fmla="*/ 1023728 w 5931269"/>
              <a:gd name="connsiteY0" fmla="*/ 1049186 h 1160593"/>
              <a:gd name="connsiteX1" fmla="*/ 1012340 w 5931269"/>
              <a:gd name="connsiteY1" fmla="*/ 1059202 h 1160593"/>
              <a:gd name="connsiteX2" fmla="*/ 1005480 w 5931269"/>
              <a:gd name="connsiteY2" fmla="*/ 1068394 h 1160593"/>
              <a:gd name="connsiteX3" fmla="*/ 1002050 w 5931269"/>
              <a:gd name="connsiteY3" fmla="*/ 1076900 h 1160593"/>
              <a:gd name="connsiteX4" fmla="*/ 1001227 w 5931269"/>
              <a:gd name="connsiteY4" fmla="*/ 1085407 h 1160593"/>
              <a:gd name="connsiteX5" fmla="*/ 1015084 w 5931269"/>
              <a:gd name="connsiteY5" fmla="*/ 1106261 h 1160593"/>
              <a:gd name="connsiteX6" fmla="*/ 1054186 w 5931269"/>
              <a:gd name="connsiteY6" fmla="*/ 1113396 h 1160593"/>
              <a:gd name="connsiteX7" fmla="*/ 1080529 w 5931269"/>
              <a:gd name="connsiteY7" fmla="*/ 1110240 h 1160593"/>
              <a:gd name="connsiteX8" fmla="*/ 1097816 w 5931269"/>
              <a:gd name="connsiteY8" fmla="*/ 1101871 h 1160593"/>
              <a:gd name="connsiteX9" fmla="*/ 1107146 w 5931269"/>
              <a:gd name="connsiteY9" fmla="*/ 1090209 h 1160593"/>
              <a:gd name="connsiteX10" fmla="*/ 1109890 w 5931269"/>
              <a:gd name="connsiteY10" fmla="*/ 1076626 h 1160593"/>
              <a:gd name="connsiteX11" fmla="*/ 1100011 w 5931269"/>
              <a:gd name="connsiteY11" fmla="*/ 1057693 h 1160593"/>
              <a:gd name="connsiteX12" fmla="*/ 1072846 w 5931269"/>
              <a:gd name="connsiteY12" fmla="*/ 1050558 h 1160593"/>
              <a:gd name="connsiteX13" fmla="*/ 1501741 w 5931269"/>
              <a:gd name="connsiteY13" fmla="*/ 981135 h 1160593"/>
              <a:gd name="connsiteX14" fmla="*/ 1518204 w 5931269"/>
              <a:gd name="connsiteY14" fmla="*/ 982094 h 1160593"/>
              <a:gd name="connsiteX15" fmla="*/ 1529592 w 5931269"/>
              <a:gd name="connsiteY15" fmla="*/ 986073 h 1160593"/>
              <a:gd name="connsiteX16" fmla="*/ 1536178 w 5931269"/>
              <a:gd name="connsiteY16" fmla="*/ 994854 h 1160593"/>
              <a:gd name="connsiteX17" fmla="*/ 1538236 w 5931269"/>
              <a:gd name="connsiteY17" fmla="*/ 1009946 h 1160593"/>
              <a:gd name="connsiteX18" fmla="*/ 1537138 w 5931269"/>
              <a:gd name="connsiteY18" fmla="*/ 1029841 h 1160593"/>
              <a:gd name="connsiteX19" fmla="*/ 1533571 w 5931269"/>
              <a:gd name="connsiteY19" fmla="*/ 1046716 h 1160593"/>
              <a:gd name="connsiteX20" fmla="*/ 1527260 w 5931269"/>
              <a:gd name="connsiteY20" fmla="*/ 1062220 h 1160593"/>
              <a:gd name="connsiteX21" fmla="*/ 1517656 w 5931269"/>
              <a:gd name="connsiteY21" fmla="*/ 1077724 h 1160593"/>
              <a:gd name="connsiteX22" fmla="*/ 1480886 w 5931269"/>
              <a:gd name="connsiteY22" fmla="*/ 1130409 h 1160593"/>
              <a:gd name="connsiteX23" fmla="*/ 1476633 w 5931269"/>
              <a:gd name="connsiteY23" fmla="*/ 1135073 h 1160593"/>
              <a:gd name="connsiteX24" fmla="*/ 1471008 w 5931269"/>
              <a:gd name="connsiteY24" fmla="*/ 1138092 h 1160593"/>
              <a:gd name="connsiteX25" fmla="*/ 1463050 w 5931269"/>
              <a:gd name="connsiteY25" fmla="*/ 1139875 h 1160593"/>
              <a:gd name="connsiteX26" fmla="*/ 1451251 w 5931269"/>
              <a:gd name="connsiteY26" fmla="*/ 1140561 h 1160593"/>
              <a:gd name="connsiteX27" fmla="*/ 1438354 w 5931269"/>
              <a:gd name="connsiteY27" fmla="*/ 1139875 h 1160593"/>
              <a:gd name="connsiteX28" fmla="*/ 1431219 w 5931269"/>
              <a:gd name="connsiteY28" fmla="*/ 1137818 h 1160593"/>
              <a:gd name="connsiteX29" fmla="*/ 1428887 w 5931269"/>
              <a:gd name="connsiteY29" fmla="*/ 1134251 h 1160593"/>
              <a:gd name="connsiteX30" fmla="*/ 1430122 w 5931269"/>
              <a:gd name="connsiteY30" fmla="*/ 1129037 h 1160593"/>
              <a:gd name="connsiteX31" fmla="*/ 1463599 w 5931269"/>
              <a:gd name="connsiteY31" fmla="*/ 1053302 h 1160593"/>
              <a:gd name="connsiteX32" fmla="*/ 1463599 w 5931269"/>
              <a:gd name="connsiteY32" fmla="*/ 1009946 h 1160593"/>
              <a:gd name="connsiteX33" fmla="*/ 1465794 w 5931269"/>
              <a:gd name="connsiteY33" fmla="*/ 994854 h 1160593"/>
              <a:gd name="connsiteX34" fmla="*/ 1472654 w 5931269"/>
              <a:gd name="connsiteY34" fmla="*/ 986073 h 1160593"/>
              <a:gd name="connsiteX35" fmla="*/ 1484453 w 5931269"/>
              <a:gd name="connsiteY35" fmla="*/ 982094 h 1160593"/>
              <a:gd name="connsiteX36" fmla="*/ 1501741 w 5931269"/>
              <a:gd name="connsiteY36" fmla="*/ 981135 h 1160593"/>
              <a:gd name="connsiteX37" fmla="*/ 3905063 w 5931269"/>
              <a:gd name="connsiteY37" fmla="*/ 947108 h 1160593"/>
              <a:gd name="connsiteX38" fmla="*/ 3876526 w 5931269"/>
              <a:gd name="connsiteY38" fmla="*/ 949578 h 1160593"/>
              <a:gd name="connsiteX39" fmla="*/ 3857317 w 5931269"/>
              <a:gd name="connsiteY39" fmla="*/ 956987 h 1160593"/>
              <a:gd name="connsiteX40" fmla="*/ 3846479 w 5931269"/>
              <a:gd name="connsiteY40" fmla="*/ 968923 h 1160593"/>
              <a:gd name="connsiteX41" fmla="*/ 3843049 w 5931269"/>
              <a:gd name="connsiteY41" fmla="*/ 984976 h 1160593"/>
              <a:gd name="connsiteX42" fmla="*/ 3852790 w 5931269"/>
              <a:gd name="connsiteY42" fmla="*/ 1009123 h 1160593"/>
              <a:gd name="connsiteX43" fmla="*/ 3879818 w 5931269"/>
              <a:gd name="connsiteY43" fmla="*/ 1017904 h 1160593"/>
              <a:gd name="connsiteX44" fmla="*/ 3906573 w 5931269"/>
              <a:gd name="connsiteY44" fmla="*/ 1010496 h 1160593"/>
              <a:gd name="connsiteX45" fmla="*/ 3931406 w 5931269"/>
              <a:gd name="connsiteY45" fmla="*/ 988817 h 1160593"/>
              <a:gd name="connsiteX46" fmla="*/ 3931406 w 5931269"/>
              <a:gd name="connsiteY46" fmla="*/ 947108 h 1160593"/>
              <a:gd name="connsiteX47" fmla="*/ 1051717 w 5931269"/>
              <a:gd name="connsiteY47" fmla="*/ 839544 h 1160593"/>
              <a:gd name="connsiteX48" fmla="*/ 1033881 w 5931269"/>
              <a:gd name="connsiteY48" fmla="*/ 842973 h 1160593"/>
              <a:gd name="connsiteX49" fmla="*/ 1021121 w 5931269"/>
              <a:gd name="connsiteY49" fmla="*/ 852303 h 1160593"/>
              <a:gd name="connsiteX50" fmla="*/ 1013575 w 5931269"/>
              <a:gd name="connsiteY50" fmla="*/ 866023 h 1160593"/>
              <a:gd name="connsiteX51" fmla="*/ 1011105 w 5931269"/>
              <a:gd name="connsiteY51" fmla="*/ 882349 h 1160593"/>
              <a:gd name="connsiteX52" fmla="*/ 1022081 w 5931269"/>
              <a:gd name="connsiteY52" fmla="*/ 911848 h 1160593"/>
              <a:gd name="connsiteX53" fmla="*/ 1052540 w 5931269"/>
              <a:gd name="connsiteY53" fmla="*/ 922686 h 1160593"/>
              <a:gd name="connsiteX54" fmla="*/ 1070650 w 5931269"/>
              <a:gd name="connsiteY54" fmla="*/ 919394 h 1160593"/>
              <a:gd name="connsiteX55" fmla="*/ 1083410 w 5931269"/>
              <a:gd name="connsiteY55" fmla="*/ 910338 h 1160593"/>
              <a:gd name="connsiteX56" fmla="*/ 1091093 w 5931269"/>
              <a:gd name="connsiteY56" fmla="*/ 897030 h 1160593"/>
              <a:gd name="connsiteX57" fmla="*/ 1093700 w 5931269"/>
              <a:gd name="connsiteY57" fmla="*/ 881252 h 1160593"/>
              <a:gd name="connsiteX58" fmla="*/ 1082725 w 5931269"/>
              <a:gd name="connsiteY58" fmla="*/ 850520 h 1160593"/>
              <a:gd name="connsiteX59" fmla="*/ 1051717 w 5931269"/>
              <a:gd name="connsiteY59" fmla="*/ 839544 h 1160593"/>
              <a:gd name="connsiteX60" fmla="*/ 3034637 w 5931269"/>
              <a:gd name="connsiteY60" fmla="*/ 795365 h 1160593"/>
              <a:gd name="connsiteX61" fmla="*/ 3051376 w 5931269"/>
              <a:gd name="connsiteY61" fmla="*/ 796188 h 1160593"/>
              <a:gd name="connsiteX62" fmla="*/ 3061940 w 5931269"/>
              <a:gd name="connsiteY62" fmla="*/ 798520 h 1160593"/>
              <a:gd name="connsiteX63" fmla="*/ 3067566 w 5931269"/>
              <a:gd name="connsiteY63" fmla="*/ 802088 h 1160593"/>
              <a:gd name="connsiteX64" fmla="*/ 3069212 w 5931269"/>
              <a:gd name="connsiteY64" fmla="*/ 806890 h 1160593"/>
              <a:gd name="connsiteX65" fmla="*/ 3069212 w 5931269"/>
              <a:gd name="connsiteY65" fmla="*/ 1051107 h 1160593"/>
              <a:gd name="connsiteX66" fmla="*/ 3067566 w 5931269"/>
              <a:gd name="connsiteY66" fmla="*/ 1055909 h 1160593"/>
              <a:gd name="connsiteX67" fmla="*/ 3061940 w 5931269"/>
              <a:gd name="connsiteY67" fmla="*/ 1059339 h 1160593"/>
              <a:gd name="connsiteX68" fmla="*/ 3051376 w 5931269"/>
              <a:gd name="connsiteY68" fmla="*/ 1061397 h 1160593"/>
              <a:gd name="connsiteX69" fmla="*/ 3034637 w 5931269"/>
              <a:gd name="connsiteY69" fmla="*/ 1062083 h 1160593"/>
              <a:gd name="connsiteX70" fmla="*/ 3017899 w 5931269"/>
              <a:gd name="connsiteY70" fmla="*/ 1061397 h 1160593"/>
              <a:gd name="connsiteX71" fmla="*/ 3007334 w 5931269"/>
              <a:gd name="connsiteY71" fmla="*/ 1059339 h 1160593"/>
              <a:gd name="connsiteX72" fmla="*/ 3001709 w 5931269"/>
              <a:gd name="connsiteY72" fmla="*/ 1055909 h 1160593"/>
              <a:gd name="connsiteX73" fmla="*/ 3000063 w 5931269"/>
              <a:gd name="connsiteY73" fmla="*/ 1051107 h 1160593"/>
              <a:gd name="connsiteX74" fmla="*/ 3000063 w 5931269"/>
              <a:gd name="connsiteY74" fmla="*/ 806890 h 1160593"/>
              <a:gd name="connsiteX75" fmla="*/ 3001709 w 5931269"/>
              <a:gd name="connsiteY75" fmla="*/ 802088 h 1160593"/>
              <a:gd name="connsiteX76" fmla="*/ 3007334 w 5931269"/>
              <a:gd name="connsiteY76" fmla="*/ 798520 h 1160593"/>
              <a:gd name="connsiteX77" fmla="*/ 3017899 w 5931269"/>
              <a:gd name="connsiteY77" fmla="*/ 796188 h 1160593"/>
              <a:gd name="connsiteX78" fmla="*/ 3034637 w 5931269"/>
              <a:gd name="connsiteY78" fmla="*/ 795365 h 1160593"/>
              <a:gd name="connsiteX79" fmla="*/ 2285767 w 5931269"/>
              <a:gd name="connsiteY79" fmla="*/ 795365 h 1160593"/>
              <a:gd name="connsiteX80" fmla="*/ 2303603 w 5931269"/>
              <a:gd name="connsiteY80" fmla="*/ 795914 h 1160593"/>
              <a:gd name="connsiteX81" fmla="*/ 2314305 w 5931269"/>
              <a:gd name="connsiteY81" fmla="*/ 797835 h 1160593"/>
              <a:gd name="connsiteX82" fmla="*/ 2319656 w 5931269"/>
              <a:gd name="connsiteY82" fmla="*/ 801539 h 1160593"/>
              <a:gd name="connsiteX83" fmla="*/ 2321988 w 5931269"/>
              <a:gd name="connsiteY83" fmla="*/ 807164 h 1160593"/>
              <a:gd name="connsiteX84" fmla="*/ 2370557 w 5931269"/>
              <a:gd name="connsiteY84" fmla="*/ 986897 h 1160593"/>
              <a:gd name="connsiteX85" fmla="*/ 2371106 w 5931269"/>
              <a:gd name="connsiteY85" fmla="*/ 990189 h 1160593"/>
              <a:gd name="connsiteX86" fmla="*/ 2371655 w 5931269"/>
              <a:gd name="connsiteY86" fmla="*/ 986897 h 1160593"/>
              <a:gd name="connsiteX87" fmla="*/ 2417205 w 5931269"/>
              <a:gd name="connsiteY87" fmla="*/ 807164 h 1160593"/>
              <a:gd name="connsiteX88" fmla="*/ 2419812 w 5931269"/>
              <a:gd name="connsiteY88" fmla="*/ 801539 h 1160593"/>
              <a:gd name="connsiteX89" fmla="*/ 2425163 w 5931269"/>
              <a:gd name="connsiteY89" fmla="*/ 797835 h 1160593"/>
              <a:gd name="connsiteX90" fmla="*/ 2435179 w 5931269"/>
              <a:gd name="connsiteY90" fmla="*/ 795914 h 1160593"/>
              <a:gd name="connsiteX91" fmla="*/ 2451780 w 5931269"/>
              <a:gd name="connsiteY91" fmla="*/ 795365 h 1160593"/>
              <a:gd name="connsiteX92" fmla="*/ 2468244 w 5931269"/>
              <a:gd name="connsiteY92" fmla="*/ 796051 h 1160593"/>
              <a:gd name="connsiteX93" fmla="*/ 2478260 w 5931269"/>
              <a:gd name="connsiteY93" fmla="*/ 797972 h 1160593"/>
              <a:gd name="connsiteX94" fmla="*/ 2483473 w 5931269"/>
              <a:gd name="connsiteY94" fmla="*/ 801264 h 1160593"/>
              <a:gd name="connsiteX95" fmla="*/ 2485806 w 5931269"/>
              <a:gd name="connsiteY95" fmla="*/ 806066 h 1160593"/>
              <a:gd name="connsiteX96" fmla="*/ 2534649 w 5931269"/>
              <a:gd name="connsiteY96" fmla="*/ 987171 h 1160593"/>
              <a:gd name="connsiteX97" fmla="*/ 2535472 w 5931269"/>
              <a:gd name="connsiteY97" fmla="*/ 990189 h 1160593"/>
              <a:gd name="connsiteX98" fmla="*/ 2536021 w 5931269"/>
              <a:gd name="connsiteY98" fmla="*/ 986897 h 1160593"/>
              <a:gd name="connsiteX99" fmla="*/ 2582670 w 5931269"/>
              <a:gd name="connsiteY99" fmla="*/ 807164 h 1160593"/>
              <a:gd name="connsiteX100" fmla="*/ 2584865 w 5931269"/>
              <a:gd name="connsiteY100" fmla="*/ 801539 h 1160593"/>
              <a:gd name="connsiteX101" fmla="*/ 2590353 w 5931269"/>
              <a:gd name="connsiteY101" fmla="*/ 797835 h 1160593"/>
              <a:gd name="connsiteX102" fmla="*/ 2600780 w 5931269"/>
              <a:gd name="connsiteY102" fmla="*/ 795914 h 1160593"/>
              <a:gd name="connsiteX103" fmla="*/ 2617519 w 5931269"/>
              <a:gd name="connsiteY103" fmla="*/ 795365 h 1160593"/>
              <a:gd name="connsiteX104" fmla="*/ 2634120 w 5931269"/>
              <a:gd name="connsiteY104" fmla="*/ 795914 h 1160593"/>
              <a:gd name="connsiteX105" fmla="*/ 2644273 w 5931269"/>
              <a:gd name="connsiteY105" fmla="*/ 797697 h 1160593"/>
              <a:gd name="connsiteX106" fmla="*/ 2649349 w 5931269"/>
              <a:gd name="connsiteY106" fmla="*/ 800990 h 1160593"/>
              <a:gd name="connsiteX107" fmla="*/ 2650721 w 5931269"/>
              <a:gd name="connsiteY107" fmla="*/ 805792 h 1160593"/>
              <a:gd name="connsiteX108" fmla="*/ 2649898 w 5931269"/>
              <a:gd name="connsiteY108" fmla="*/ 813201 h 1160593"/>
              <a:gd name="connsiteX109" fmla="*/ 2646880 w 5931269"/>
              <a:gd name="connsiteY109" fmla="*/ 825824 h 1160593"/>
              <a:gd name="connsiteX110" fmla="*/ 2581572 w 5931269"/>
              <a:gd name="connsiteY110" fmla="*/ 1047265 h 1160593"/>
              <a:gd name="connsiteX111" fmla="*/ 2578005 w 5931269"/>
              <a:gd name="connsiteY111" fmla="*/ 1054811 h 1160593"/>
              <a:gd name="connsiteX112" fmla="*/ 2571282 w 5931269"/>
              <a:gd name="connsiteY112" fmla="*/ 1059339 h 1160593"/>
              <a:gd name="connsiteX113" fmla="*/ 2558385 w 5931269"/>
              <a:gd name="connsiteY113" fmla="*/ 1061534 h 1160593"/>
              <a:gd name="connsiteX114" fmla="*/ 2536570 w 5931269"/>
              <a:gd name="connsiteY114" fmla="*/ 1062083 h 1160593"/>
              <a:gd name="connsiteX115" fmla="*/ 2514618 w 5931269"/>
              <a:gd name="connsiteY115" fmla="*/ 1061397 h 1160593"/>
              <a:gd name="connsiteX116" fmla="*/ 2501309 w 5931269"/>
              <a:gd name="connsiteY116" fmla="*/ 1059064 h 1160593"/>
              <a:gd name="connsiteX117" fmla="*/ 2494312 w 5931269"/>
              <a:gd name="connsiteY117" fmla="*/ 1054537 h 1160593"/>
              <a:gd name="connsiteX118" fmla="*/ 2491019 w 5931269"/>
              <a:gd name="connsiteY118" fmla="*/ 1047265 h 1160593"/>
              <a:gd name="connsiteX119" fmla="*/ 2449859 w 5931269"/>
              <a:gd name="connsiteY119" fmla="*/ 898539 h 1160593"/>
              <a:gd name="connsiteX120" fmla="*/ 2449310 w 5931269"/>
              <a:gd name="connsiteY120" fmla="*/ 896070 h 1160593"/>
              <a:gd name="connsiteX121" fmla="*/ 2448761 w 5931269"/>
              <a:gd name="connsiteY121" fmla="*/ 898539 h 1160593"/>
              <a:gd name="connsiteX122" fmla="*/ 2410894 w 5931269"/>
              <a:gd name="connsiteY122" fmla="*/ 1047265 h 1160593"/>
              <a:gd name="connsiteX123" fmla="*/ 2407739 w 5931269"/>
              <a:gd name="connsiteY123" fmla="*/ 1054811 h 1160593"/>
              <a:gd name="connsiteX124" fmla="*/ 2400741 w 5931269"/>
              <a:gd name="connsiteY124" fmla="*/ 1059339 h 1160593"/>
              <a:gd name="connsiteX125" fmla="*/ 2387295 w 5931269"/>
              <a:gd name="connsiteY125" fmla="*/ 1061534 h 1160593"/>
              <a:gd name="connsiteX126" fmla="*/ 2365344 w 5931269"/>
              <a:gd name="connsiteY126" fmla="*/ 1062083 h 1160593"/>
              <a:gd name="connsiteX127" fmla="*/ 2343254 w 5931269"/>
              <a:gd name="connsiteY127" fmla="*/ 1061397 h 1160593"/>
              <a:gd name="connsiteX128" fmla="*/ 2330083 w 5931269"/>
              <a:gd name="connsiteY128" fmla="*/ 1059064 h 1160593"/>
              <a:gd name="connsiteX129" fmla="*/ 2323085 w 5931269"/>
              <a:gd name="connsiteY129" fmla="*/ 1054537 h 1160593"/>
              <a:gd name="connsiteX130" fmla="*/ 2319793 w 5931269"/>
              <a:gd name="connsiteY130" fmla="*/ 1047265 h 1160593"/>
              <a:gd name="connsiteX131" fmla="*/ 2255034 w 5931269"/>
              <a:gd name="connsiteY131" fmla="*/ 825824 h 1160593"/>
              <a:gd name="connsiteX132" fmla="*/ 2251878 w 5931269"/>
              <a:gd name="connsiteY132" fmla="*/ 813338 h 1160593"/>
              <a:gd name="connsiteX133" fmla="*/ 2251192 w 5931269"/>
              <a:gd name="connsiteY133" fmla="*/ 805792 h 1160593"/>
              <a:gd name="connsiteX134" fmla="*/ 2252702 w 5931269"/>
              <a:gd name="connsiteY134" fmla="*/ 800990 h 1160593"/>
              <a:gd name="connsiteX135" fmla="*/ 2258190 w 5931269"/>
              <a:gd name="connsiteY135" fmla="*/ 797697 h 1160593"/>
              <a:gd name="connsiteX136" fmla="*/ 2268891 w 5931269"/>
              <a:gd name="connsiteY136" fmla="*/ 795914 h 1160593"/>
              <a:gd name="connsiteX137" fmla="*/ 2285767 w 5931269"/>
              <a:gd name="connsiteY137" fmla="*/ 795365 h 1160593"/>
              <a:gd name="connsiteX138" fmla="*/ 1748763 w 5931269"/>
              <a:gd name="connsiteY138" fmla="*/ 795365 h 1160593"/>
              <a:gd name="connsiteX139" fmla="*/ 1765501 w 5931269"/>
              <a:gd name="connsiteY139" fmla="*/ 796188 h 1160593"/>
              <a:gd name="connsiteX140" fmla="*/ 1776065 w 5931269"/>
              <a:gd name="connsiteY140" fmla="*/ 798520 h 1160593"/>
              <a:gd name="connsiteX141" fmla="*/ 1781691 w 5931269"/>
              <a:gd name="connsiteY141" fmla="*/ 802088 h 1160593"/>
              <a:gd name="connsiteX142" fmla="*/ 1783337 w 5931269"/>
              <a:gd name="connsiteY142" fmla="*/ 806890 h 1160593"/>
              <a:gd name="connsiteX143" fmla="*/ 1783337 w 5931269"/>
              <a:gd name="connsiteY143" fmla="*/ 1051107 h 1160593"/>
              <a:gd name="connsiteX144" fmla="*/ 1781691 w 5931269"/>
              <a:gd name="connsiteY144" fmla="*/ 1055909 h 1160593"/>
              <a:gd name="connsiteX145" fmla="*/ 1776065 w 5931269"/>
              <a:gd name="connsiteY145" fmla="*/ 1059339 h 1160593"/>
              <a:gd name="connsiteX146" fmla="*/ 1765501 w 5931269"/>
              <a:gd name="connsiteY146" fmla="*/ 1061397 h 1160593"/>
              <a:gd name="connsiteX147" fmla="*/ 1748763 w 5931269"/>
              <a:gd name="connsiteY147" fmla="*/ 1062083 h 1160593"/>
              <a:gd name="connsiteX148" fmla="*/ 1732024 w 5931269"/>
              <a:gd name="connsiteY148" fmla="*/ 1061397 h 1160593"/>
              <a:gd name="connsiteX149" fmla="*/ 1721459 w 5931269"/>
              <a:gd name="connsiteY149" fmla="*/ 1059339 h 1160593"/>
              <a:gd name="connsiteX150" fmla="*/ 1715834 w 5931269"/>
              <a:gd name="connsiteY150" fmla="*/ 1055909 h 1160593"/>
              <a:gd name="connsiteX151" fmla="*/ 1714188 w 5931269"/>
              <a:gd name="connsiteY151" fmla="*/ 1051107 h 1160593"/>
              <a:gd name="connsiteX152" fmla="*/ 1714188 w 5931269"/>
              <a:gd name="connsiteY152" fmla="*/ 806890 h 1160593"/>
              <a:gd name="connsiteX153" fmla="*/ 1715834 w 5931269"/>
              <a:gd name="connsiteY153" fmla="*/ 802088 h 1160593"/>
              <a:gd name="connsiteX154" fmla="*/ 1721459 w 5931269"/>
              <a:gd name="connsiteY154" fmla="*/ 798520 h 1160593"/>
              <a:gd name="connsiteX155" fmla="*/ 1732024 w 5931269"/>
              <a:gd name="connsiteY155" fmla="*/ 796188 h 1160593"/>
              <a:gd name="connsiteX156" fmla="*/ 1748763 w 5931269"/>
              <a:gd name="connsiteY156" fmla="*/ 795365 h 1160593"/>
              <a:gd name="connsiteX157" fmla="*/ 558137 w 5931269"/>
              <a:gd name="connsiteY157" fmla="*/ 795365 h 1160593"/>
              <a:gd name="connsiteX158" fmla="*/ 574876 w 5931269"/>
              <a:gd name="connsiteY158" fmla="*/ 796188 h 1160593"/>
              <a:gd name="connsiteX159" fmla="*/ 585440 w 5931269"/>
              <a:gd name="connsiteY159" fmla="*/ 798520 h 1160593"/>
              <a:gd name="connsiteX160" fmla="*/ 591066 w 5931269"/>
              <a:gd name="connsiteY160" fmla="*/ 802088 h 1160593"/>
              <a:gd name="connsiteX161" fmla="*/ 592712 w 5931269"/>
              <a:gd name="connsiteY161" fmla="*/ 806890 h 1160593"/>
              <a:gd name="connsiteX162" fmla="*/ 592712 w 5931269"/>
              <a:gd name="connsiteY162" fmla="*/ 1051107 h 1160593"/>
              <a:gd name="connsiteX163" fmla="*/ 591066 w 5931269"/>
              <a:gd name="connsiteY163" fmla="*/ 1055909 h 1160593"/>
              <a:gd name="connsiteX164" fmla="*/ 585440 w 5931269"/>
              <a:gd name="connsiteY164" fmla="*/ 1059339 h 1160593"/>
              <a:gd name="connsiteX165" fmla="*/ 574876 w 5931269"/>
              <a:gd name="connsiteY165" fmla="*/ 1061397 h 1160593"/>
              <a:gd name="connsiteX166" fmla="*/ 558137 w 5931269"/>
              <a:gd name="connsiteY166" fmla="*/ 1062083 h 1160593"/>
              <a:gd name="connsiteX167" fmla="*/ 541399 w 5931269"/>
              <a:gd name="connsiteY167" fmla="*/ 1061397 h 1160593"/>
              <a:gd name="connsiteX168" fmla="*/ 530834 w 5931269"/>
              <a:gd name="connsiteY168" fmla="*/ 1059339 h 1160593"/>
              <a:gd name="connsiteX169" fmla="*/ 525209 w 5931269"/>
              <a:gd name="connsiteY169" fmla="*/ 1055909 h 1160593"/>
              <a:gd name="connsiteX170" fmla="*/ 523563 w 5931269"/>
              <a:gd name="connsiteY170" fmla="*/ 1051107 h 1160593"/>
              <a:gd name="connsiteX171" fmla="*/ 523563 w 5931269"/>
              <a:gd name="connsiteY171" fmla="*/ 806890 h 1160593"/>
              <a:gd name="connsiteX172" fmla="*/ 525209 w 5931269"/>
              <a:gd name="connsiteY172" fmla="*/ 802088 h 1160593"/>
              <a:gd name="connsiteX173" fmla="*/ 530834 w 5931269"/>
              <a:gd name="connsiteY173" fmla="*/ 798520 h 1160593"/>
              <a:gd name="connsiteX174" fmla="*/ 541399 w 5931269"/>
              <a:gd name="connsiteY174" fmla="*/ 796188 h 1160593"/>
              <a:gd name="connsiteX175" fmla="*/ 558137 w 5931269"/>
              <a:gd name="connsiteY175" fmla="*/ 795365 h 1160593"/>
              <a:gd name="connsiteX176" fmla="*/ 1052540 w 5931269"/>
              <a:gd name="connsiteY176" fmla="*/ 791797 h 1160593"/>
              <a:gd name="connsiteX177" fmla="*/ 1074629 w 5931269"/>
              <a:gd name="connsiteY177" fmla="*/ 793170 h 1160593"/>
              <a:gd name="connsiteX178" fmla="*/ 1094249 w 5931269"/>
              <a:gd name="connsiteY178" fmla="*/ 797011 h 1160593"/>
              <a:gd name="connsiteX179" fmla="*/ 1171905 w 5931269"/>
              <a:gd name="connsiteY179" fmla="*/ 797011 h 1160593"/>
              <a:gd name="connsiteX180" fmla="*/ 1179451 w 5931269"/>
              <a:gd name="connsiteY180" fmla="*/ 803048 h 1160593"/>
              <a:gd name="connsiteX181" fmla="*/ 1182332 w 5931269"/>
              <a:gd name="connsiteY181" fmla="*/ 823353 h 1160593"/>
              <a:gd name="connsiteX182" fmla="*/ 1179314 w 5931269"/>
              <a:gd name="connsiteY182" fmla="*/ 842836 h 1160593"/>
              <a:gd name="connsiteX183" fmla="*/ 1171905 w 5931269"/>
              <a:gd name="connsiteY183" fmla="*/ 849147 h 1160593"/>
              <a:gd name="connsiteX184" fmla="*/ 1143093 w 5931269"/>
              <a:gd name="connsiteY184" fmla="*/ 849147 h 1160593"/>
              <a:gd name="connsiteX185" fmla="*/ 1151736 w 5931269"/>
              <a:gd name="connsiteY185" fmla="*/ 864102 h 1160593"/>
              <a:gd name="connsiteX186" fmla="*/ 1154343 w 5931269"/>
              <a:gd name="connsiteY186" fmla="*/ 881526 h 1160593"/>
              <a:gd name="connsiteX187" fmla="*/ 1147209 w 5931269"/>
              <a:gd name="connsiteY187" fmla="*/ 919531 h 1160593"/>
              <a:gd name="connsiteX188" fmla="*/ 1126766 w 5931269"/>
              <a:gd name="connsiteY188" fmla="*/ 947520 h 1160593"/>
              <a:gd name="connsiteX189" fmla="*/ 1094661 w 5931269"/>
              <a:gd name="connsiteY189" fmla="*/ 964807 h 1160593"/>
              <a:gd name="connsiteX190" fmla="*/ 1052814 w 5931269"/>
              <a:gd name="connsiteY190" fmla="*/ 970707 h 1160593"/>
              <a:gd name="connsiteX191" fmla="*/ 1030313 w 5931269"/>
              <a:gd name="connsiteY191" fmla="*/ 967826 h 1160593"/>
              <a:gd name="connsiteX192" fmla="*/ 1013849 w 5931269"/>
              <a:gd name="connsiteY192" fmla="*/ 961103 h 1160593"/>
              <a:gd name="connsiteX193" fmla="*/ 1007950 w 5931269"/>
              <a:gd name="connsiteY193" fmla="*/ 969609 h 1160593"/>
              <a:gd name="connsiteX194" fmla="*/ 1005343 w 5931269"/>
              <a:gd name="connsiteY194" fmla="*/ 980585 h 1160593"/>
              <a:gd name="connsiteX195" fmla="*/ 1012340 w 5931269"/>
              <a:gd name="connsiteY195" fmla="*/ 993619 h 1160593"/>
              <a:gd name="connsiteX196" fmla="*/ 1031960 w 5931269"/>
              <a:gd name="connsiteY196" fmla="*/ 999245 h 1160593"/>
              <a:gd name="connsiteX197" fmla="*/ 1091505 w 5931269"/>
              <a:gd name="connsiteY197" fmla="*/ 1001440 h 1160593"/>
              <a:gd name="connsiteX198" fmla="*/ 1128687 w 5931269"/>
              <a:gd name="connsiteY198" fmla="*/ 1007339 h 1160593"/>
              <a:gd name="connsiteX199" fmla="*/ 1156127 w 5931269"/>
              <a:gd name="connsiteY199" fmla="*/ 1021608 h 1160593"/>
              <a:gd name="connsiteX200" fmla="*/ 1173140 w 5931269"/>
              <a:gd name="connsiteY200" fmla="*/ 1043698 h 1160593"/>
              <a:gd name="connsiteX201" fmla="*/ 1179040 w 5931269"/>
              <a:gd name="connsiteY201" fmla="*/ 1073059 h 1160593"/>
              <a:gd name="connsiteX202" fmla="*/ 1171082 w 5931269"/>
              <a:gd name="connsiteY202" fmla="*/ 1107222 h 1160593"/>
              <a:gd name="connsiteX203" fmla="*/ 1147209 w 5931269"/>
              <a:gd name="connsiteY203" fmla="*/ 1135073 h 1160593"/>
              <a:gd name="connsiteX204" fmla="*/ 1107283 w 5931269"/>
              <a:gd name="connsiteY204" fmla="*/ 1153733 h 1160593"/>
              <a:gd name="connsiteX205" fmla="*/ 1051168 w 5931269"/>
              <a:gd name="connsiteY205" fmla="*/ 1160593 h 1160593"/>
              <a:gd name="connsiteX206" fmla="*/ 997797 w 5931269"/>
              <a:gd name="connsiteY206" fmla="*/ 1155654 h 1160593"/>
              <a:gd name="connsiteX207" fmla="*/ 961576 w 5931269"/>
              <a:gd name="connsiteY207" fmla="*/ 1141934 h 1160593"/>
              <a:gd name="connsiteX208" fmla="*/ 940996 w 5931269"/>
              <a:gd name="connsiteY208" fmla="*/ 1120942 h 1160593"/>
              <a:gd name="connsiteX209" fmla="*/ 934547 w 5931269"/>
              <a:gd name="connsiteY209" fmla="*/ 1094188 h 1160593"/>
              <a:gd name="connsiteX210" fmla="*/ 936880 w 5931269"/>
              <a:gd name="connsiteY210" fmla="*/ 1076900 h 1160593"/>
              <a:gd name="connsiteX211" fmla="*/ 943740 w 5931269"/>
              <a:gd name="connsiteY211" fmla="*/ 1061122 h 1160593"/>
              <a:gd name="connsiteX212" fmla="*/ 954853 w 5931269"/>
              <a:gd name="connsiteY212" fmla="*/ 1046716 h 1160593"/>
              <a:gd name="connsiteX213" fmla="*/ 969945 w 5931269"/>
              <a:gd name="connsiteY213" fmla="*/ 1033545 h 1160593"/>
              <a:gd name="connsiteX214" fmla="*/ 951698 w 5931269"/>
              <a:gd name="connsiteY214" fmla="*/ 1016395 h 1160593"/>
              <a:gd name="connsiteX215" fmla="*/ 945249 w 5931269"/>
              <a:gd name="connsiteY215" fmla="*/ 992659 h 1160593"/>
              <a:gd name="connsiteX216" fmla="*/ 952658 w 5931269"/>
              <a:gd name="connsiteY216" fmla="*/ 963161 h 1160593"/>
              <a:gd name="connsiteX217" fmla="*/ 971866 w 5931269"/>
              <a:gd name="connsiteY217" fmla="*/ 939151 h 1160593"/>
              <a:gd name="connsiteX218" fmla="*/ 956499 w 5931269"/>
              <a:gd name="connsiteY218" fmla="*/ 916101 h 1160593"/>
              <a:gd name="connsiteX219" fmla="*/ 950737 w 5931269"/>
              <a:gd name="connsiteY219" fmla="*/ 882624 h 1160593"/>
              <a:gd name="connsiteX220" fmla="*/ 958283 w 5931269"/>
              <a:gd name="connsiteY220" fmla="*/ 844345 h 1160593"/>
              <a:gd name="connsiteX221" fmla="*/ 979275 w 5931269"/>
              <a:gd name="connsiteY221" fmla="*/ 815808 h 1160593"/>
              <a:gd name="connsiteX222" fmla="*/ 1011380 w 5931269"/>
              <a:gd name="connsiteY222" fmla="*/ 797972 h 1160593"/>
              <a:gd name="connsiteX223" fmla="*/ 1052540 w 5931269"/>
              <a:gd name="connsiteY223" fmla="*/ 791797 h 1160593"/>
              <a:gd name="connsiteX224" fmla="*/ 3241801 w 5931269"/>
              <a:gd name="connsiteY224" fmla="*/ 790975 h 1160593"/>
              <a:gd name="connsiteX225" fmla="*/ 3263342 w 5931269"/>
              <a:gd name="connsiteY225" fmla="*/ 792896 h 1160593"/>
              <a:gd name="connsiteX226" fmla="*/ 3283099 w 5931269"/>
              <a:gd name="connsiteY226" fmla="*/ 798110 h 1160593"/>
              <a:gd name="connsiteX227" fmla="*/ 3299563 w 5931269"/>
              <a:gd name="connsiteY227" fmla="*/ 805519 h 1160593"/>
              <a:gd name="connsiteX228" fmla="*/ 3309853 w 5931269"/>
              <a:gd name="connsiteY228" fmla="*/ 812653 h 1160593"/>
              <a:gd name="connsiteX229" fmla="*/ 3314106 w 5931269"/>
              <a:gd name="connsiteY229" fmla="*/ 817729 h 1160593"/>
              <a:gd name="connsiteX230" fmla="*/ 3316027 w 5931269"/>
              <a:gd name="connsiteY230" fmla="*/ 823080 h 1160593"/>
              <a:gd name="connsiteX231" fmla="*/ 3317125 w 5931269"/>
              <a:gd name="connsiteY231" fmla="*/ 831175 h 1160593"/>
              <a:gd name="connsiteX232" fmla="*/ 3317536 w 5931269"/>
              <a:gd name="connsiteY232" fmla="*/ 842837 h 1160593"/>
              <a:gd name="connsiteX233" fmla="*/ 3314792 w 5931269"/>
              <a:gd name="connsiteY233" fmla="*/ 865200 h 1160593"/>
              <a:gd name="connsiteX234" fmla="*/ 3307658 w 5931269"/>
              <a:gd name="connsiteY234" fmla="*/ 871649 h 1160593"/>
              <a:gd name="connsiteX235" fmla="*/ 3297779 w 5931269"/>
              <a:gd name="connsiteY235" fmla="*/ 867807 h 1160593"/>
              <a:gd name="connsiteX236" fmla="*/ 3285431 w 5931269"/>
              <a:gd name="connsiteY236" fmla="*/ 859301 h 1160593"/>
              <a:gd name="connsiteX237" fmla="*/ 3268418 w 5931269"/>
              <a:gd name="connsiteY237" fmla="*/ 850795 h 1160593"/>
              <a:gd name="connsiteX238" fmla="*/ 3244820 w 5931269"/>
              <a:gd name="connsiteY238" fmla="*/ 846953 h 1160593"/>
              <a:gd name="connsiteX239" fmla="*/ 3203660 w 5931269"/>
              <a:gd name="connsiteY239" fmla="*/ 867670 h 1160593"/>
              <a:gd name="connsiteX240" fmla="*/ 3189391 w 5931269"/>
              <a:gd name="connsiteY240" fmla="*/ 928450 h 1160593"/>
              <a:gd name="connsiteX241" fmla="*/ 3192958 w 5931269"/>
              <a:gd name="connsiteY241" fmla="*/ 963299 h 1160593"/>
              <a:gd name="connsiteX242" fmla="*/ 3203522 w 5931269"/>
              <a:gd name="connsiteY242" fmla="*/ 988544 h 1160593"/>
              <a:gd name="connsiteX243" fmla="*/ 3221084 w 5931269"/>
              <a:gd name="connsiteY243" fmla="*/ 1003773 h 1160593"/>
              <a:gd name="connsiteX244" fmla="*/ 3245643 w 5931269"/>
              <a:gd name="connsiteY244" fmla="*/ 1008850 h 1160593"/>
              <a:gd name="connsiteX245" fmla="*/ 3270202 w 5931269"/>
              <a:gd name="connsiteY245" fmla="*/ 1004596 h 1160593"/>
              <a:gd name="connsiteX246" fmla="*/ 3288175 w 5931269"/>
              <a:gd name="connsiteY246" fmla="*/ 995130 h 1160593"/>
              <a:gd name="connsiteX247" fmla="*/ 3301072 w 5931269"/>
              <a:gd name="connsiteY247" fmla="*/ 985663 h 1160593"/>
              <a:gd name="connsiteX248" fmla="*/ 3309853 w 5931269"/>
              <a:gd name="connsiteY248" fmla="*/ 981410 h 1160593"/>
              <a:gd name="connsiteX249" fmla="*/ 3313969 w 5931269"/>
              <a:gd name="connsiteY249" fmla="*/ 982781 h 1160593"/>
              <a:gd name="connsiteX250" fmla="*/ 3316576 w 5931269"/>
              <a:gd name="connsiteY250" fmla="*/ 987858 h 1160593"/>
              <a:gd name="connsiteX251" fmla="*/ 3318085 w 5931269"/>
              <a:gd name="connsiteY251" fmla="*/ 997325 h 1160593"/>
              <a:gd name="connsiteX252" fmla="*/ 3318634 w 5931269"/>
              <a:gd name="connsiteY252" fmla="*/ 1012143 h 1160593"/>
              <a:gd name="connsiteX253" fmla="*/ 3318222 w 5931269"/>
              <a:gd name="connsiteY253" fmla="*/ 1024079 h 1160593"/>
              <a:gd name="connsiteX254" fmla="*/ 3317125 w 5931269"/>
              <a:gd name="connsiteY254" fmla="*/ 1032174 h 1160593"/>
              <a:gd name="connsiteX255" fmla="*/ 3315478 w 5931269"/>
              <a:gd name="connsiteY255" fmla="*/ 1037525 h 1160593"/>
              <a:gd name="connsiteX256" fmla="*/ 3311225 w 5931269"/>
              <a:gd name="connsiteY256" fmla="*/ 1042738 h 1160593"/>
              <a:gd name="connsiteX257" fmla="*/ 3299975 w 5931269"/>
              <a:gd name="connsiteY257" fmla="*/ 1050422 h 1160593"/>
              <a:gd name="connsiteX258" fmla="*/ 3281864 w 5931269"/>
              <a:gd name="connsiteY258" fmla="*/ 1058516 h 1160593"/>
              <a:gd name="connsiteX259" fmla="*/ 3259775 w 5931269"/>
              <a:gd name="connsiteY259" fmla="*/ 1064279 h 1160593"/>
              <a:gd name="connsiteX260" fmla="*/ 3235216 w 5931269"/>
              <a:gd name="connsiteY260" fmla="*/ 1066474 h 1160593"/>
              <a:gd name="connsiteX261" fmla="*/ 3185137 w 5931269"/>
              <a:gd name="connsiteY261" fmla="*/ 1057694 h 1160593"/>
              <a:gd name="connsiteX262" fmla="*/ 3148505 w 5931269"/>
              <a:gd name="connsiteY262" fmla="*/ 1031762 h 1160593"/>
              <a:gd name="connsiteX263" fmla="*/ 3126141 w 5931269"/>
              <a:gd name="connsiteY263" fmla="*/ 989916 h 1160593"/>
              <a:gd name="connsiteX264" fmla="*/ 3118595 w 5931269"/>
              <a:gd name="connsiteY264" fmla="*/ 933389 h 1160593"/>
              <a:gd name="connsiteX265" fmla="*/ 3127787 w 5931269"/>
              <a:gd name="connsiteY265" fmla="*/ 869865 h 1160593"/>
              <a:gd name="connsiteX266" fmla="*/ 3153444 w 5931269"/>
              <a:gd name="connsiteY266" fmla="*/ 825550 h 1160593"/>
              <a:gd name="connsiteX267" fmla="*/ 3192409 w 5931269"/>
              <a:gd name="connsiteY267" fmla="*/ 799482 h 1160593"/>
              <a:gd name="connsiteX268" fmla="*/ 3241801 w 5931269"/>
              <a:gd name="connsiteY268" fmla="*/ 790975 h 1160593"/>
              <a:gd name="connsiteX269" fmla="*/ 1991599 w 5931269"/>
              <a:gd name="connsiteY269" fmla="*/ 790701 h 1160593"/>
              <a:gd name="connsiteX270" fmla="*/ 2033720 w 5931269"/>
              <a:gd name="connsiteY270" fmla="*/ 798933 h 1160593"/>
              <a:gd name="connsiteX271" fmla="*/ 2061434 w 5931269"/>
              <a:gd name="connsiteY271" fmla="*/ 821297 h 1160593"/>
              <a:gd name="connsiteX272" fmla="*/ 2076664 w 5931269"/>
              <a:gd name="connsiteY272" fmla="*/ 854361 h 1160593"/>
              <a:gd name="connsiteX273" fmla="*/ 2081328 w 5931269"/>
              <a:gd name="connsiteY273" fmla="*/ 899912 h 1160593"/>
              <a:gd name="connsiteX274" fmla="*/ 2081328 w 5931269"/>
              <a:gd name="connsiteY274" fmla="*/ 1051108 h 1160593"/>
              <a:gd name="connsiteX275" fmla="*/ 2079682 w 5931269"/>
              <a:gd name="connsiteY275" fmla="*/ 1055910 h 1160593"/>
              <a:gd name="connsiteX276" fmla="*/ 2074194 w 5931269"/>
              <a:gd name="connsiteY276" fmla="*/ 1059340 h 1160593"/>
              <a:gd name="connsiteX277" fmla="*/ 2063629 w 5931269"/>
              <a:gd name="connsiteY277" fmla="*/ 1061398 h 1160593"/>
              <a:gd name="connsiteX278" fmla="*/ 2047028 w 5931269"/>
              <a:gd name="connsiteY278" fmla="*/ 1062084 h 1160593"/>
              <a:gd name="connsiteX279" fmla="*/ 2030152 w 5931269"/>
              <a:gd name="connsiteY279" fmla="*/ 1061398 h 1160593"/>
              <a:gd name="connsiteX280" fmla="*/ 2019588 w 5931269"/>
              <a:gd name="connsiteY280" fmla="*/ 1059340 h 1160593"/>
              <a:gd name="connsiteX281" fmla="*/ 2014100 w 5931269"/>
              <a:gd name="connsiteY281" fmla="*/ 1055910 h 1160593"/>
              <a:gd name="connsiteX282" fmla="*/ 2012453 w 5931269"/>
              <a:gd name="connsiteY282" fmla="*/ 1051108 h 1160593"/>
              <a:gd name="connsiteX283" fmla="*/ 2012453 w 5931269"/>
              <a:gd name="connsiteY283" fmla="*/ 911437 h 1160593"/>
              <a:gd name="connsiteX284" fmla="*/ 2009847 w 5931269"/>
              <a:gd name="connsiteY284" fmla="*/ 883448 h 1160593"/>
              <a:gd name="connsiteX285" fmla="*/ 2002300 w 5931269"/>
              <a:gd name="connsiteY285" fmla="*/ 866024 h 1160593"/>
              <a:gd name="connsiteX286" fmla="*/ 1989541 w 5931269"/>
              <a:gd name="connsiteY286" fmla="*/ 854773 h 1160593"/>
              <a:gd name="connsiteX287" fmla="*/ 1971293 w 5931269"/>
              <a:gd name="connsiteY287" fmla="*/ 850795 h 1160593"/>
              <a:gd name="connsiteX288" fmla="*/ 1944676 w 5931269"/>
              <a:gd name="connsiteY288" fmla="*/ 860398 h 1160593"/>
              <a:gd name="connsiteX289" fmla="*/ 1916687 w 5931269"/>
              <a:gd name="connsiteY289" fmla="*/ 888387 h 1160593"/>
              <a:gd name="connsiteX290" fmla="*/ 1916687 w 5931269"/>
              <a:gd name="connsiteY290" fmla="*/ 1051108 h 1160593"/>
              <a:gd name="connsiteX291" fmla="*/ 1915041 w 5931269"/>
              <a:gd name="connsiteY291" fmla="*/ 1055910 h 1160593"/>
              <a:gd name="connsiteX292" fmla="*/ 1909416 w 5931269"/>
              <a:gd name="connsiteY292" fmla="*/ 1059340 h 1160593"/>
              <a:gd name="connsiteX293" fmla="*/ 1898851 w 5931269"/>
              <a:gd name="connsiteY293" fmla="*/ 1061398 h 1160593"/>
              <a:gd name="connsiteX294" fmla="*/ 1882113 w 5931269"/>
              <a:gd name="connsiteY294" fmla="*/ 1062084 h 1160593"/>
              <a:gd name="connsiteX295" fmla="*/ 1865374 w 5931269"/>
              <a:gd name="connsiteY295" fmla="*/ 1061398 h 1160593"/>
              <a:gd name="connsiteX296" fmla="*/ 1854810 w 5931269"/>
              <a:gd name="connsiteY296" fmla="*/ 1059340 h 1160593"/>
              <a:gd name="connsiteX297" fmla="*/ 1849184 w 5931269"/>
              <a:gd name="connsiteY297" fmla="*/ 1055910 h 1160593"/>
              <a:gd name="connsiteX298" fmla="*/ 1847538 w 5931269"/>
              <a:gd name="connsiteY298" fmla="*/ 1051108 h 1160593"/>
              <a:gd name="connsiteX299" fmla="*/ 1847538 w 5931269"/>
              <a:gd name="connsiteY299" fmla="*/ 806342 h 1160593"/>
              <a:gd name="connsiteX300" fmla="*/ 1848910 w 5931269"/>
              <a:gd name="connsiteY300" fmla="*/ 801540 h 1160593"/>
              <a:gd name="connsiteX301" fmla="*/ 1853849 w 5931269"/>
              <a:gd name="connsiteY301" fmla="*/ 798110 h 1160593"/>
              <a:gd name="connsiteX302" fmla="*/ 1863042 w 5931269"/>
              <a:gd name="connsiteY302" fmla="*/ 796052 h 1160593"/>
              <a:gd name="connsiteX303" fmla="*/ 1877173 w 5931269"/>
              <a:gd name="connsiteY303" fmla="*/ 795366 h 1160593"/>
              <a:gd name="connsiteX304" fmla="*/ 1891717 w 5931269"/>
              <a:gd name="connsiteY304" fmla="*/ 796052 h 1160593"/>
              <a:gd name="connsiteX305" fmla="*/ 1900635 w 5931269"/>
              <a:gd name="connsiteY305" fmla="*/ 798110 h 1160593"/>
              <a:gd name="connsiteX306" fmla="*/ 1905162 w 5931269"/>
              <a:gd name="connsiteY306" fmla="*/ 801540 h 1160593"/>
              <a:gd name="connsiteX307" fmla="*/ 1906534 w 5931269"/>
              <a:gd name="connsiteY307" fmla="*/ 806342 h 1160593"/>
              <a:gd name="connsiteX308" fmla="*/ 1906534 w 5931269"/>
              <a:gd name="connsiteY308" fmla="*/ 834605 h 1160593"/>
              <a:gd name="connsiteX309" fmla="*/ 1947832 w 5931269"/>
              <a:gd name="connsiteY309" fmla="*/ 801677 h 1160593"/>
              <a:gd name="connsiteX310" fmla="*/ 1991599 w 5931269"/>
              <a:gd name="connsiteY310" fmla="*/ 790701 h 1160593"/>
              <a:gd name="connsiteX311" fmla="*/ 800974 w 5931269"/>
              <a:gd name="connsiteY311" fmla="*/ 790701 h 1160593"/>
              <a:gd name="connsiteX312" fmla="*/ 843095 w 5931269"/>
              <a:gd name="connsiteY312" fmla="*/ 798933 h 1160593"/>
              <a:gd name="connsiteX313" fmla="*/ 870809 w 5931269"/>
              <a:gd name="connsiteY313" fmla="*/ 821297 h 1160593"/>
              <a:gd name="connsiteX314" fmla="*/ 886039 w 5931269"/>
              <a:gd name="connsiteY314" fmla="*/ 854361 h 1160593"/>
              <a:gd name="connsiteX315" fmla="*/ 890703 w 5931269"/>
              <a:gd name="connsiteY315" fmla="*/ 899912 h 1160593"/>
              <a:gd name="connsiteX316" fmla="*/ 890703 w 5931269"/>
              <a:gd name="connsiteY316" fmla="*/ 1051108 h 1160593"/>
              <a:gd name="connsiteX317" fmla="*/ 889057 w 5931269"/>
              <a:gd name="connsiteY317" fmla="*/ 1055910 h 1160593"/>
              <a:gd name="connsiteX318" fmla="*/ 883569 w 5931269"/>
              <a:gd name="connsiteY318" fmla="*/ 1059340 h 1160593"/>
              <a:gd name="connsiteX319" fmla="*/ 873004 w 5931269"/>
              <a:gd name="connsiteY319" fmla="*/ 1061398 h 1160593"/>
              <a:gd name="connsiteX320" fmla="*/ 856403 w 5931269"/>
              <a:gd name="connsiteY320" fmla="*/ 1062084 h 1160593"/>
              <a:gd name="connsiteX321" fmla="*/ 839527 w 5931269"/>
              <a:gd name="connsiteY321" fmla="*/ 1061398 h 1160593"/>
              <a:gd name="connsiteX322" fmla="*/ 828963 w 5931269"/>
              <a:gd name="connsiteY322" fmla="*/ 1059340 h 1160593"/>
              <a:gd name="connsiteX323" fmla="*/ 823475 w 5931269"/>
              <a:gd name="connsiteY323" fmla="*/ 1055910 h 1160593"/>
              <a:gd name="connsiteX324" fmla="*/ 821828 w 5931269"/>
              <a:gd name="connsiteY324" fmla="*/ 1051108 h 1160593"/>
              <a:gd name="connsiteX325" fmla="*/ 821828 w 5931269"/>
              <a:gd name="connsiteY325" fmla="*/ 911437 h 1160593"/>
              <a:gd name="connsiteX326" fmla="*/ 819222 w 5931269"/>
              <a:gd name="connsiteY326" fmla="*/ 883448 h 1160593"/>
              <a:gd name="connsiteX327" fmla="*/ 811676 w 5931269"/>
              <a:gd name="connsiteY327" fmla="*/ 866024 h 1160593"/>
              <a:gd name="connsiteX328" fmla="*/ 798916 w 5931269"/>
              <a:gd name="connsiteY328" fmla="*/ 854773 h 1160593"/>
              <a:gd name="connsiteX329" fmla="*/ 780668 w 5931269"/>
              <a:gd name="connsiteY329" fmla="*/ 850795 h 1160593"/>
              <a:gd name="connsiteX330" fmla="*/ 754052 w 5931269"/>
              <a:gd name="connsiteY330" fmla="*/ 860398 h 1160593"/>
              <a:gd name="connsiteX331" fmla="*/ 726062 w 5931269"/>
              <a:gd name="connsiteY331" fmla="*/ 888387 h 1160593"/>
              <a:gd name="connsiteX332" fmla="*/ 726062 w 5931269"/>
              <a:gd name="connsiteY332" fmla="*/ 1051108 h 1160593"/>
              <a:gd name="connsiteX333" fmla="*/ 724416 w 5931269"/>
              <a:gd name="connsiteY333" fmla="*/ 1055910 h 1160593"/>
              <a:gd name="connsiteX334" fmla="*/ 718790 w 5931269"/>
              <a:gd name="connsiteY334" fmla="*/ 1059340 h 1160593"/>
              <a:gd name="connsiteX335" fmla="*/ 708226 w 5931269"/>
              <a:gd name="connsiteY335" fmla="*/ 1061398 h 1160593"/>
              <a:gd name="connsiteX336" fmla="*/ 691488 w 5931269"/>
              <a:gd name="connsiteY336" fmla="*/ 1062084 h 1160593"/>
              <a:gd name="connsiteX337" fmla="*/ 674749 w 5931269"/>
              <a:gd name="connsiteY337" fmla="*/ 1061398 h 1160593"/>
              <a:gd name="connsiteX338" fmla="*/ 664185 w 5931269"/>
              <a:gd name="connsiteY338" fmla="*/ 1059340 h 1160593"/>
              <a:gd name="connsiteX339" fmla="*/ 658559 w 5931269"/>
              <a:gd name="connsiteY339" fmla="*/ 1055910 h 1160593"/>
              <a:gd name="connsiteX340" fmla="*/ 656913 w 5931269"/>
              <a:gd name="connsiteY340" fmla="*/ 1051108 h 1160593"/>
              <a:gd name="connsiteX341" fmla="*/ 656913 w 5931269"/>
              <a:gd name="connsiteY341" fmla="*/ 806342 h 1160593"/>
              <a:gd name="connsiteX342" fmla="*/ 658285 w 5931269"/>
              <a:gd name="connsiteY342" fmla="*/ 801540 h 1160593"/>
              <a:gd name="connsiteX343" fmla="*/ 663224 w 5931269"/>
              <a:gd name="connsiteY343" fmla="*/ 798110 h 1160593"/>
              <a:gd name="connsiteX344" fmla="*/ 672417 w 5931269"/>
              <a:gd name="connsiteY344" fmla="*/ 796052 h 1160593"/>
              <a:gd name="connsiteX345" fmla="*/ 686548 w 5931269"/>
              <a:gd name="connsiteY345" fmla="*/ 795366 h 1160593"/>
              <a:gd name="connsiteX346" fmla="*/ 701092 w 5931269"/>
              <a:gd name="connsiteY346" fmla="*/ 796052 h 1160593"/>
              <a:gd name="connsiteX347" fmla="*/ 710010 w 5931269"/>
              <a:gd name="connsiteY347" fmla="*/ 798110 h 1160593"/>
              <a:gd name="connsiteX348" fmla="*/ 714537 w 5931269"/>
              <a:gd name="connsiteY348" fmla="*/ 801540 h 1160593"/>
              <a:gd name="connsiteX349" fmla="*/ 715909 w 5931269"/>
              <a:gd name="connsiteY349" fmla="*/ 806342 h 1160593"/>
              <a:gd name="connsiteX350" fmla="*/ 715909 w 5931269"/>
              <a:gd name="connsiteY350" fmla="*/ 834605 h 1160593"/>
              <a:gd name="connsiteX351" fmla="*/ 757207 w 5931269"/>
              <a:gd name="connsiteY351" fmla="*/ 801677 h 1160593"/>
              <a:gd name="connsiteX352" fmla="*/ 800974 w 5931269"/>
              <a:gd name="connsiteY352" fmla="*/ 790701 h 1160593"/>
              <a:gd name="connsiteX353" fmla="*/ 3891069 w 5931269"/>
              <a:gd name="connsiteY353" fmla="*/ 790700 h 1160593"/>
              <a:gd name="connsiteX354" fmla="*/ 3940324 w 5931269"/>
              <a:gd name="connsiteY354" fmla="*/ 796325 h 1160593"/>
              <a:gd name="connsiteX355" fmla="*/ 3973938 w 5931269"/>
              <a:gd name="connsiteY355" fmla="*/ 813612 h 1160593"/>
              <a:gd name="connsiteX356" fmla="*/ 3993146 w 5931269"/>
              <a:gd name="connsiteY356" fmla="*/ 843660 h 1160593"/>
              <a:gd name="connsiteX357" fmla="*/ 3999183 w 5931269"/>
              <a:gd name="connsiteY357" fmla="*/ 887289 h 1160593"/>
              <a:gd name="connsiteX358" fmla="*/ 3999183 w 5931269"/>
              <a:gd name="connsiteY358" fmla="*/ 1051930 h 1160593"/>
              <a:gd name="connsiteX359" fmla="*/ 3996439 w 5931269"/>
              <a:gd name="connsiteY359" fmla="*/ 1057967 h 1160593"/>
              <a:gd name="connsiteX360" fmla="*/ 3987796 w 5931269"/>
              <a:gd name="connsiteY360" fmla="*/ 1061122 h 1160593"/>
              <a:gd name="connsiteX361" fmla="*/ 3970371 w 5931269"/>
              <a:gd name="connsiteY361" fmla="*/ 1062083 h 1160593"/>
              <a:gd name="connsiteX362" fmla="*/ 3952398 w 5931269"/>
              <a:gd name="connsiteY362" fmla="*/ 1061122 h 1160593"/>
              <a:gd name="connsiteX363" fmla="*/ 3944440 w 5931269"/>
              <a:gd name="connsiteY363" fmla="*/ 1057967 h 1160593"/>
              <a:gd name="connsiteX364" fmla="*/ 3942108 w 5931269"/>
              <a:gd name="connsiteY364" fmla="*/ 1051930 h 1160593"/>
              <a:gd name="connsiteX365" fmla="*/ 3942108 w 5931269"/>
              <a:gd name="connsiteY365" fmla="*/ 1032447 h 1160593"/>
              <a:gd name="connsiteX366" fmla="*/ 3907670 w 5931269"/>
              <a:gd name="connsiteY366" fmla="*/ 1057693 h 1160593"/>
              <a:gd name="connsiteX367" fmla="*/ 3864726 w 5931269"/>
              <a:gd name="connsiteY367" fmla="*/ 1066748 h 1160593"/>
              <a:gd name="connsiteX368" fmla="*/ 3828917 w 5931269"/>
              <a:gd name="connsiteY368" fmla="*/ 1061671 h 1160593"/>
              <a:gd name="connsiteX369" fmla="*/ 3800653 w 5931269"/>
              <a:gd name="connsiteY369" fmla="*/ 1046579 h 1160593"/>
              <a:gd name="connsiteX370" fmla="*/ 3782131 w 5931269"/>
              <a:gd name="connsiteY370" fmla="*/ 1021746 h 1160593"/>
              <a:gd name="connsiteX371" fmla="*/ 3775546 w 5931269"/>
              <a:gd name="connsiteY371" fmla="*/ 987171 h 1160593"/>
              <a:gd name="connsiteX372" fmla="*/ 3783915 w 5931269"/>
              <a:gd name="connsiteY372" fmla="*/ 949990 h 1160593"/>
              <a:gd name="connsiteX373" fmla="*/ 3808886 w 5931269"/>
              <a:gd name="connsiteY373" fmla="*/ 923921 h 1160593"/>
              <a:gd name="connsiteX374" fmla="*/ 3850183 w 5931269"/>
              <a:gd name="connsiteY374" fmla="*/ 908692 h 1160593"/>
              <a:gd name="connsiteX375" fmla="*/ 3907533 w 5931269"/>
              <a:gd name="connsiteY375" fmla="*/ 903753 h 1160593"/>
              <a:gd name="connsiteX376" fmla="*/ 3931406 w 5931269"/>
              <a:gd name="connsiteY376" fmla="*/ 903753 h 1160593"/>
              <a:gd name="connsiteX377" fmla="*/ 3931406 w 5931269"/>
              <a:gd name="connsiteY377" fmla="*/ 888935 h 1160593"/>
              <a:gd name="connsiteX378" fmla="*/ 3929074 w 5931269"/>
              <a:gd name="connsiteY378" fmla="*/ 868767 h 1160593"/>
              <a:gd name="connsiteX379" fmla="*/ 3921390 w 5931269"/>
              <a:gd name="connsiteY379" fmla="*/ 854360 h 1160593"/>
              <a:gd name="connsiteX380" fmla="*/ 3907121 w 5931269"/>
              <a:gd name="connsiteY380" fmla="*/ 845855 h 1160593"/>
              <a:gd name="connsiteX381" fmla="*/ 3885032 w 5931269"/>
              <a:gd name="connsiteY381" fmla="*/ 843111 h 1160593"/>
              <a:gd name="connsiteX382" fmla="*/ 3854162 w 5931269"/>
              <a:gd name="connsiteY382" fmla="*/ 846952 h 1160593"/>
              <a:gd name="connsiteX383" fmla="*/ 3830152 w 5931269"/>
              <a:gd name="connsiteY383" fmla="*/ 855458 h 1160593"/>
              <a:gd name="connsiteX384" fmla="*/ 3812727 w 5931269"/>
              <a:gd name="connsiteY384" fmla="*/ 863964 h 1160593"/>
              <a:gd name="connsiteX385" fmla="*/ 3801339 w 5931269"/>
              <a:gd name="connsiteY385" fmla="*/ 867806 h 1160593"/>
              <a:gd name="connsiteX386" fmla="*/ 3795989 w 5931269"/>
              <a:gd name="connsiteY386" fmla="*/ 865885 h 1160593"/>
              <a:gd name="connsiteX387" fmla="*/ 3792147 w 5931269"/>
              <a:gd name="connsiteY387" fmla="*/ 860397 h 1160593"/>
              <a:gd name="connsiteX388" fmla="*/ 3789815 w 5931269"/>
              <a:gd name="connsiteY388" fmla="*/ 851617 h 1160593"/>
              <a:gd name="connsiteX389" fmla="*/ 3788991 w 5931269"/>
              <a:gd name="connsiteY389" fmla="*/ 840092 h 1160593"/>
              <a:gd name="connsiteX390" fmla="*/ 3790363 w 5931269"/>
              <a:gd name="connsiteY390" fmla="*/ 826647 h 1160593"/>
              <a:gd name="connsiteX391" fmla="*/ 3795577 w 5931269"/>
              <a:gd name="connsiteY391" fmla="*/ 817728 h 1160593"/>
              <a:gd name="connsiteX392" fmla="*/ 3809023 w 5931269"/>
              <a:gd name="connsiteY392" fmla="*/ 808948 h 1160593"/>
              <a:gd name="connsiteX393" fmla="*/ 3831524 w 5931269"/>
              <a:gd name="connsiteY393" fmla="*/ 800029 h 1160593"/>
              <a:gd name="connsiteX394" fmla="*/ 3859650 w 5931269"/>
              <a:gd name="connsiteY394" fmla="*/ 793307 h 1160593"/>
              <a:gd name="connsiteX395" fmla="*/ 3891069 w 5931269"/>
              <a:gd name="connsiteY395" fmla="*/ 790700 h 1160593"/>
              <a:gd name="connsiteX396" fmla="*/ 1314850 w 5931269"/>
              <a:gd name="connsiteY396" fmla="*/ 790700 h 1160593"/>
              <a:gd name="connsiteX397" fmla="*/ 1337213 w 5931269"/>
              <a:gd name="connsiteY397" fmla="*/ 792346 h 1160593"/>
              <a:gd name="connsiteX398" fmla="*/ 1356833 w 5931269"/>
              <a:gd name="connsiteY398" fmla="*/ 796462 h 1160593"/>
              <a:gd name="connsiteX399" fmla="*/ 1371651 w 5931269"/>
              <a:gd name="connsiteY399" fmla="*/ 801813 h 1160593"/>
              <a:gd name="connsiteX400" fmla="*/ 1380295 w 5931269"/>
              <a:gd name="connsiteY400" fmla="*/ 806753 h 1160593"/>
              <a:gd name="connsiteX401" fmla="*/ 1383999 w 5931269"/>
              <a:gd name="connsiteY401" fmla="*/ 810869 h 1160593"/>
              <a:gd name="connsiteX402" fmla="*/ 1385645 w 5931269"/>
              <a:gd name="connsiteY402" fmla="*/ 815808 h 1160593"/>
              <a:gd name="connsiteX403" fmla="*/ 1386606 w 5931269"/>
              <a:gd name="connsiteY403" fmla="*/ 822942 h 1160593"/>
              <a:gd name="connsiteX404" fmla="*/ 1387017 w 5931269"/>
              <a:gd name="connsiteY404" fmla="*/ 833507 h 1160593"/>
              <a:gd name="connsiteX405" fmla="*/ 1386606 w 5931269"/>
              <a:gd name="connsiteY405" fmla="*/ 845580 h 1160593"/>
              <a:gd name="connsiteX406" fmla="*/ 1385234 w 5931269"/>
              <a:gd name="connsiteY406" fmla="*/ 852989 h 1160593"/>
              <a:gd name="connsiteX407" fmla="*/ 1382627 w 5931269"/>
              <a:gd name="connsiteY407" fmla="*/ 856693 h 1160593"/>
              <a:gd name="connsiteX408" fmla="*/ 1378785 w 5931269"/>
              <a:gd name="connsiteY408" fmla="*/ 857653 h 1160593"/>
              <a:gd name="connsiteX409" fmla="*/ 1371102 w 5931269"/>
              <a:gd name="connsiteY409" fmla="*/ 854772 h 1160593"/>
              <a:gd name="connsiteX410" fmla="*/ 1358068 w 5931269"/>
              <a:gd name="connsiteY410" fmla="*/ 848599 h 1160593"/>
              <a:gd name="connsiteX411" fmla="*/ 1339957 w 5931269"/>
              <a:gd name="connsiteY411" fmla="*/ 842424 h 1160593"/>
              <a:gd name="connsiteX412" fmla="*/ 1316496 w 5931269"/>
              <a:gd name="connsiteY412" fmla="*/ 839544 h 1160593"/>
              <a:gd name="connsiteX413" fmla="*/ 1300306 w 5931269"/>
              <a:gd name="connsiteY413" fmla="*/ 841465 h 1160593"/>
              <a:gd name="connsiteX414" fmla="*/ 1289056 w 5931269"/>
              <a:gd name="connsiteY414" fmla="*/ 846952 h 1160593"/>
              <a:gd name="connsiteX415" fmla="*/ 1282470 w 5931269"/>
              <a:gd name="connsiteY415" fmla="*/ 855321 h 1160593"/>
              <a:gd name="connsiteX416" fmla="*/ 1280275 w 5931269"/>
              <a:gd name="connsiteY416" fmla="*/ 865611 h 1160593"/>
              <a:gd name="connsiteX417" fmla="*/ 1285489 w 5931269"/>
              <a:gd name="connsiteY417" fmla="*/ 879880 h 1160593"/>
              <a:gd name="connsiteX418" fmla="*/ 1299209 w 5931269"/>
              <a:gd name="connsiteY418" fmla="*/ 890033 h 1160593"/>
              <a:gd name="connsiteX419" fmla="*/ 1318554 w 5931269"/>
              <a:gd name="connsiteY419" fmla="*/ 898265 h 1160593"/>
              <a:gd name="connsiteX420" fmla="*/ 1340506 w 5931269"/>
              <a:gd name="connsiteY420" fmla="*/ 906634 h 1160593"/>
              <a:gd name="connsiteX421" fmla="*/ 1362458 w 5931269"/>
              <a:gd name="connsiteY421" fmla="*/ 917198 h 1160593"/>
              <a:gd name="connsiteX422" fmla="*/ 1381804 w 5931269"/>
              <a:gd name="connsiteY422" fmla="*/ 932016 h 1160593"/>
              <a:gd name="connsiteX423" fmla="*/ 1395524 w 5931269"/>
              <a:gd name="connsiteY423" fmla="*/ 953008 h 1160593"/>
              <a:gd name="connsiteX424" fmla="*/ 1400737 w 5931269"/>
              <a:gd name="connsiteY424" fmla="*/ 981957 h 1160593"/>
              <a:gd name="connsiteX425" fmla="*/ 1392917 w 5931269"/>
              <a:gd name="connsiteY425" fmla="*/ 1018727 h 1160593"/>
              <a:gd name="connsiteX426" fmla="*/ 1370828 w 5931269"/>
              <a:gd name="connsiteY426" fmla="*/ 1045345 h 1160593"/>
              <a:gd name="connsiteX427" fmla="*/ 1337076 w 5931269"/>
              <a:gd name="connsiteY427" fmla="*/ 1061397 h 1160593"/>
              <a:gd name="connsiteX428" fmla="*/ 1294818 w 5931269"/>
              <a:gd name="connsiteY428" fmla="*/ 1066748 h 1160593"/>
              <a:gd name="connsiteX429" fmla="*/ 1268613 w 5931269"/>
              <a:gd name="connsiteY429" fmla="*/ 1064690 h 1160593"/>
              <a:gd name="connsiteX430" fmla="*/ 1246249 w 5931269"/>
              <a:gd name="connsiteY430" fmla="*/ 1059476 h 1160593"/>
              <a:gd name="connsiteX431" fmla="*/ 1229785 w 5931269"/>
              <a:gd name="connsiteY431" fmla="*/ 1053027 h 1160593"/>
              <a:gd name="connsiteX432" fmla="*/ 1220181 w 5931269"/>
              <a:gd name="connsiteY432" fmla="*/ 1046854 h 1160593"/>
              <a:gd name="connsiteX433" fmla="*/ 1215516 w 5931269"/>
              <a:gd name="connsiteY433" fmla="*/ 1037798 h 1160593"/>
              <a:gd name="connsiteX434" fmla="*/ 1213870 w 5931269"/>
              <a:gd name="connsiteY434" fmla="*/ 1019550 h 1160593"/>
              <a:gd name="connsiteX435" fmla="*/ 1214419 w 5931269"/>
              <a:gd name="connsiteY435" fmla="*/ 1006791 h 1160593"/>
              <a:gd name="connsiteX436" fmla="*/ 1216065 w 5931269"/>
              <a:gd name="connsiteY436" fmla="*/ 999107 h 1160593"/>
              <a:gd name="connsiteX437" fmla="*/ 1218809 w 5931269"/>
              <a:gd name="connsiteY437" fmla="*/ 995266 h 1160593"/>
              <a:gd name="connsiteX438" fmla="*/ 1222925 w 5931269"/>
              <a:gd name="connsiteY438" fmla="*/ 994305 h 1160593"/>
              <a:gd name="connsiteX439" fmla="*/ 1231844 w 5931269"/>
              <a:gd name="connsiteY439" fmla="*/ 997735 h 1160593"/>
              <a:gd name="connsiteX440" fmla="*/ 1246524 w 5931269"/>
              <a:gd name="connsiteY440" fmla="*/ 1005281 h 1160593"/>
              <a:gd name="connsiteX441" fmla="*/ 1266967 w 5931269"/>
              <a:gd name="connsiteY441" fmla="*/ 1012965 h 1160593"/>
              <a:gd name="connsiteX442" fmla="*/ 1293446 w 5931269"/>
              <a:gd name="connsiteY442" fmla="*/ 1016532 h 1160593"/>
              <a:gd name="connsiteX443" fmla="*/ 1310048 w 5931269"/>
              <a:gd name="connsiteY443" fmla="*/ 1014611 h 1160593"/>
              <a:gd name="connsiteX444" fmla="*/ 1322670 w 5931269"/>
              <a:gd name="connsiteY444" fmla="*/ 1009123 h 1160593"/>
              <a:gd name="connsiteX445" fmla="*/ 1330765 w 5931269"/>
              <a:gd name="connsiteY445" fmla="*/ 1000068 h 1160593"/>
              <a:gd name="connsiteX446" fmla="*/ 1333509 w 5931269"/>
              <a:gd name="connsiteY446" fmla="*/ 987445 h 1160593"/>
              <a:gd name="connsiteX447" fmla="*/ 1328432 w 5931269"/>
              <a:gd name="connsiteY447" fmla="*/ 973314 h 1160593"/>
              <a:gd name="connsiteX448" fmla="*/ 1314987 w 5931269"/>
              <a:gd name="connsiteY448" fmla="*/ 963024 h 1160593"/>
              <a:gd name="connsiteX449" fmla="*/ 1296053 w 5931269"/>
              <a:gd name="connsiteY449" fmla="*/ 954792 h 1160593"/>
              <a:gd name="connsiteX450" fmla="*/ 1274375 w 5931269"/>
              <a:gd name="connsiteY450" fmla="*/ 946286 h 1160593"/>
              <a:gd name="connsiteX451" fmla="*/ 1252697 w 5931269"/>
              <a:gd name="connsiteY451" fmla="*/ 935583 h 1160593"/>
              <a:gd name="connsiteX452" fmla="*/ 1233764 w 5931269"/>
              <a:gd name="connsiteY452" fmla="*/ 920766 h 1160593"/>
              <a:gd name="connsiteX453" fmla="*/ 1220318 w 5931269"/>
              <a:gd name="connsiteY453" fmla="*/ 899637 h 1160593"/>
              <a:gd name="connsiteX454" fmla="*/ 1215242 w 5931269"/>
              <a:gd name="connsiteY454" fmla="*/ 870001 h 1160593"/>
              <a:gd name="connsiteX455" fmla="*/ 1222102 w 5931269"/>
              <a:gd name="connsiteY455" fmla="*/ 837760 h 1160593"/>
              <a:gd name="connsiteX456" fmla="*/ 1241859 w 5931269"/>
              <a:gd name="connsiteY456" fmla="*/ 812652 h 1160593"/>
              <a:gd name="connsiteX457" fmla="*/ 1273278 w 5931269"/>
              <a:gd name="connsiteY457" fmla="*/ 796462 h 1160593"/>
              <a:gd name="connsiteX458" fmla="*/ 1314850 w 5931269"/>
              <a:gd name="connsiteY458" fmla="*/ 790700 h 1160593"/>
              <a:gd name="connsiteX459" fmla="*/ 74362 w 5931269"/>
              <a:gd name="connsiteY459" fmla="*/ 730880 h 1160593"/>
              <a:gd name="connsiteX460" fmla="*/ 91238 w 5931269"/>
              <a:gd name="connsiteY460" fmla="*/ 731566 h 1160593"/>
              <a:gd name="connsiteX461" fmla="*/ 101803 w 5931269"/>
              <a:gd name="connsiteY461" fmla="*/ 733762 h 1160593"/>
              <a:gd name="connsiteX462" fmla="*/ 107291 w 5931269"/>
              <a:gd name="connsiteY462" fmla="*/ 737466 h 1160593"/>
              <a:gd name="connsiteX463" fmla="*/ 108937 w 5931269"/>
              <a:gd name="connsiteY463" fmla="*/ 742405 h 1160593"/>
              <a:gd name="connsiteX464" fmla="*/ 108937 w 5931269"/>
              <a:gd name="connsiteY464" fmla="*/ 797011 h 1160593"/>
              <a:gd name="connsiteX465" fmla="*/ 162171 w 5931269"/>
              <a:gd name="connsiteY465" fmla="*/ 797011 h 1160593"/>
              <a:gd name="connsiteX466" fmla="*/ 166973 w 5931269"/>
              <a:gd name="connsiteY466" fmla="*/ 798383 h 1160593"/>
              <a:gd name="connsiteX467" fmla="*/ 170403 w 5931269"/>
              <a:gd name="connsiteY467" fmla="*/ 802911 h 1160593"/>
              <a:gd name="connsiteX468" fmla="*/ 172461 w 5931269"/>
              <a:gd name="connsiteY468" fmla="*/ 811555 h 1160593"/>
              <a:gd name="connsiteX469" fmla="*/ 173147 w 5931269"/>
              <a:gd name="connsiteY469" fmla="*/ 825000 h 1160593"/>
              <a:gd name="connsiteX470" fmla="*/ 170403 w 5931269"/>
              <a:gd name="connsiteY470" fmla="*/ 846541 h 1160593"/>
              <a:gd name="connsiteX471" fmla="*/ 162446 w 5931269"/>
              <a:gd name="connsiteY471" fmla="*/ 852989 h 1160593"/>
              <a:gd name="connsiteX472" fmla="*/ 108937 w 5931269"/>
              <a:gd name="connsiteY472" fmla="*/ 852989 h 1160593"/>
              <a:gd name="connsiteX473" fmla="*/ 108937 w 5931269"/>
              <a:gd name="connsiteY473" fmla="*/ 967963 h 1160593"/>
              <a:gd name="connsiteX474" fmla="*/ 115248 w 5931269"/>
              <a:gd name="connsiteY474" fmla="*/ 998010 h 1160593"/>
              <a:gd name="connsiteX475" fmla="*/ 137749 w 5931269"/>
              <a:gd name="connsiteY475" fmla="*/ 1008025 h 1160593"/>
              <a:gd name="connsiteX476" fmla="*/ 147628 w 5931269"/>
              <a:gd name="connsiteY476" fmla="*/ 1007065 h 1160593"/>
              <a:gd name="connsiteX477" fmla="*/ 155448 w 5931269"/>
              <a:gd name="connsiteY477" fmla="*/ 1004870 h 1160593"/>
              <a:gd name="connsiteX478" fmla="*/ 161211 w 5931269"/>
              <a:gd name="connsiteY478" fmla="*/ 1002675 h 1160593"/>
              <a:gd name="connsiteX479" fmla="*/ 165464 w 5931269"/>
              <a:gd name="connsiteY479" fmla="*/ 1001714 h 1160593"/>
              <a:gd name="connsiteX480" fmla="*/ 168619 w 5931269"/>
              <a:gd name="connsiteY480" fmla="*/ 1002675 h 1160593"/>
              <a:gd name="connsiteX481" fmla="*/ 170952 w 5931269"/>
              <a:gd name="connsiteY481" fmla="*/ 1006516 h 1160593"/>
              <a:gd name="connsiteX482" fmla="*/ 172461 w 5931269"/>
              <a:gd name="connsiteY482" fmla="*/ 1014337 h 1160593"/>
              <a:gd name="connsiteX483" fmla="*/ 173147 w 5931269"/>
              <a:gd name="connsiteY483" fmla="*/ 1026959 h 1160593"/>
              <a:gd name="connsiteX484" fmla="*/ 171638 w 5931269"/>
              <a:gd name="connsiteY484" fmla="*/ 1045481 h 1160593"/>
              <a:gd name="connsiteX485" fmla="*/ 167659 w 5931269"/>
              <a:gd name="connsiteY485" fmla="*/ 1054537 h 1160593"/>
              <a:gd name="connsiteX486" fmla="*/ 160388 w 5931269"/>
              <a:gd name="connsiteY486" fmla="*/ 1059202 h 1160593"/>
              <a:gd name="connsiteX487" fmla="*/ 149137 w 5931269"/>
              <a:gd name="connsiteY487" fmla="*/ 1062769 h 1160593"/>
              <a:gd name="connsiteX488" fmla="*/ 135143 w 5931269"/>
              <a:gd name="connsiteY488" fmla="*/ 1065101 h 1160593"/>
              <a:gd name="connsiteX489" fmla="*/ 119913 w 5931269"/>
              <a:gd name="connsiteY489" fmla="*/ 1065924 h 1160593"/>
              <a:gd name="connsiteX490" fmla="*/ 84241 w 5931269"/>
              <a:gd name="connsiteY490" fmla="*/ 1060711 h 1160593"/>
              <a:gd name="connsiteX491" fmla="*/ 59270 w 5931269"/>
              <a:gd name="connsiteY491" fmla="*/ 1044658 h 1160593"/>
              <a:gd name="connsiteX492" fmla="*/ 44727 w 5931269"/>
              <a:gd name="connsiteY492" fmla="*/ 1017355 h 1160593"/>
              <a:gd name="connsiteX493" fmla="*/ 40062 w 5931269"/>
              <a:gd name="connsiteY493" fmla="*/ 978390 h 1160593"/>
              <a:gd name="connsiteX494" fmla="*/ 40062 w 5931269"/>
              <a:gd name="connsiteY494" fmla="*/ 852989 h 1160593"/>
              <a:gd name="connsiteX495" fmla="*/ 10701 w 5931269"/>
              <a:gd name="connsiteY495" fmla="*/ 852989 h 1160593"/>
              <a:gd name="connsiteX496" fmla="*/ 2743 w 5931269"/>
              <a:gd name="connsiteY496" fmla="*/ 846541 h 1160593"/>
              <a:gd name="connsiteX497" fmla="*/ 0 w 5931269"/>
              <a:gd name="connsiteY497" fmla="*/ 825000 h 1160593"/>
              <a:gd name="connsiteX498" fmla="*/ 686 w 5931269"/>
              <a:gd name="connsiteY498" fmla="*/ 811555 h 1160593"/>
              <a:gd name="connsiteX499" fmla="*/ 2743 w 5931269"/>
              <a:gd name="connsiteY499" fmla="*/ 802911 h 1160593"/>
              <a:gd name="connsiteX500" fmla="*/ 6174 w 5931269"/>
              <a:gd name="connsiteY500" fmla="*/ 798383 h 1160593"/>
              <a:gd name="connsiteX501" fmla="*/ 10976 w 5931269"/>
              <a:gd name="connsiteY501" fmla="*/ 797011 h 1160593"/>
              <a:gd name="connsiteX502" fmla="*/ 40062 w 5931269"/>
              <a:gd name="connsiteY502" fmla="*/ 797011 h 1160593"/>
              <a:gd name="connsiteX503" fmla="*/ 40062 w 5931269"/>
              <a:gd name="connsiteY503" fmla="*/ 742405 h 1160593"/>
              <a:gd name="connsiteX504" fmla="*/ 41572 w 5931269"/>
              <a:gd name="connsiteY504" fmla="*/ 737466 h 1160593"/>
              <a:gd name="connsiteX505" fmla="*/ 47059 w 5931269"/>
              <a:gd name="connsiteY505" fmla="*/ 733762 h 1160593"/>
              <a:gd name="connsiteX506" fmla="*/ 57761 w 5931269"/>
              <a:gd name="connsiteY506" fmla="*/ 731566 h 1160593"/>
              <a:gd name="connsiteX507" fmla="*/ 74362 w 5931269"/>
              <a:gd name="connsiteY507" fmla="*/ 730880 h 1160593"/>
              <a:gd name="connsiteX508" fmla="*/ 3034912 w 5931269"/>
              <a:gd name="connsiteY508" fmla="*/ 687799 h 1160593"/>
              <a:gd name="connsiteX509" fmla="*/ 3066194 w 5931269"/>
              <a:gd name="connsiteY509" fmla="*/ 695620 h 1160593"/>
              <a:gd name="connsiteX510" fmla="*/ 3074426 w 5931269"/>
              <a:gd name="connsiteY510" fmla="*/ 723471 h 1160593"/>
              <a:gd name="connsiteX511" fmla="*/ 3065919 w 5931269"/>
              <a:gd name="connsiteY511" fmla="*/ 752284 h 1160593"/>
              <a:gd name="connsiteX512" fmla="*/ 3034363 w 5931269"/>
              <a:gd name="connsiteY512" fmla="*/ 760241 h 1160593"/>
              <a:gd name="connsiteX513" fmla="*/ 3002944 w 5931269"/>
              <a:gd name="connsiteY513" fmla="*/ 752558 h 1160593"/>
              <a:gd name="connsiteX514" fmla="*/ 2994849 w 5931269"/>
              <a:gd name="connsiteY514" fmla="*/ 724843 h 1160593"/>
              <a:gd name="connsiteX515" fmla="*/ 3003218 w 5931269"/>
              <a:gd name="connsiteY515" fmla="*/ 695894 h 1160593"/>
              <a:gd name="connsiteX516" fmla="*/ 3034912 w 5931269"/>
              <a:gd name="connsiteY516" fmla="*/ 687799 h 1160593"/>
              <a:gd name="connsiteX517" fmla="*/ 1749037 w 5931269"/>
              <a:gd name="connsiteY517" fmla="*/ 687799 h 1160593"/>
              <a:gd name="connsiteX518" fmla="*/ 1780319 w 5931269"/>
              <a:gd name="connsiteY518" fmla="*/ 695620 h 1160593"/>
              <a:gd name="connsiteX519" fmla="*/ 1788551 w 5931269"/>
              <a:gd name="connsiteY519" fmla="*/ 723471 h 1160593"/>
              <a:gd name="connsiteX520" fmla="*/ 1780044 w 5931269"/>
              <a:gd name="connsiteY520" fmla="*/ 752284 h 1160593"/>
              <a:gd name="connsiteX521" fmla="*/ 1748488 w 5931269"/>
              <a:gd name="connsiteY521" fmla="*/ 760241 h 1160593"/>
              <a:gd name="connsiteX522" fmla="*/ 1717069 w 5931269"/>
              <a:gd name="connsiteY522" fmla="*/ 752558 h 1160593"/>
              <a:gd name="connsiteX523" fmla="*/ 1708974 w 5931269"/>
              <a:gd name="connsiteY523" fmla="*/ 724843 h 1160593"/>
              <a:gd name="connsiteX524" fmla="*/ 1717344 w 5931269"/>
              <a:gd name="connsiteY524" fmla="*/ 695894 h 1160593"/>
              <a:gd name="connsiteX525" fmla="*/ 1749037 w 5931269"/>
              <a:gd name="connsiteY525" fmla="*/ 687799 h 1160593"/>
              <a:gd name="connsiteX526" fmla="*/ 558412 w 5931269"/>
              <a:gd name="connsiteY526" fmla="*/ 687799 h 1160593"/>
              <a:gd name="connsiteX527" fmla="*/ 589694 w 5931269"/>
              <a:gd name="connsiteY527" fmla="*/ 695620 h 1160593"/>
              <a:gd name="connsiteX528" fmla="*/ 597926 w 5931269"/>
              <a:gd name="connsiteY528" fmla="*/ 723471 h 1160593"/>
              <a:gd name="connsiteX529" fmla="*/ 589419 w 5931269"/>
              <a:gd name="connsiteY529" fmla="*/ 752284 h 1160593"/>
              <a:gd name="connsiteX530" fmla="*/ 557863 w 5931269"/>
              <a:gd name="connsiteY530" fmla="*/ 760241 h 1160593"/>
              <a:gd name="connsiteX531" fmla="*/ 526444 w 5931269"/>
              <a:gd name="connsiteY531" fmla="*/ 752558 h 1160593"/>
              <a:gd name="connsiteX532" fmla="*/ 518349 w 5931269"/>
              <a:gd name="connsiteY532" fmla="*/ 724843 h 1160593"/>
              <a:gd name="connsiteX533" fmla="*/ 526719 w 5931269"/>
              <a:gd name="connsiteY533" fmla="*/ 695894 h 1160593"/>
              <a:gd name="connsiteX534" fmla="*/ 558412 w 5931269"/>
              <a:gd name="connsiteY534" fmla="*/ 687799 h 1160593"/>
              <a:gd name="connsiteX535" fmla="*/ 3406112 w 5931269"/>
              <a:gd name="connsiteY535" fmla="*/ 678471 h 1160593"/>
              <a:gd name="connsiteX536" fmla="*/ 3422851 w 5931269"/>
              <a:gd name="connsiteY536" fmla="*/ 679294 h 1160593"/>
              <a:gd name="connsiteX537" fmla="*/ 3433415 w 5931269"/>
              <a:gd name="connsiteY537" fmla="*/ 681626 h 1160593"/>
              <a:gd name="connsiteX538" fmla="*/ 3439041 w 5931269"/>
              <a:gd name="connsiteY538" fmla="*/ 685330 h 1160593"/>
              <a:gd name="connsiteX539" fmla="*/ 3440687 w 5931269"/>
              <a:gd name="connsiteY539" fmla="*/ 690270 h 1160593"/>
              <a:gd name="connsiteX540" fmla="*/ 3440687 w 5931269"/>
              <a:gd name="connsiteY540" fmla="*/ 825550 h 1160593"/>
              <a:gd name="connsiteX541" fmla="*/ 3477045 w 5931269"/>
              <a:gd name="connsiteY541" fmla="*/ 799344 h 1160593"/>
              <a:gd name="connsiteX542" fmla="*/ 3515599 w 5931269"/>
              <a:gd name="connsiteY542" fmla="*/ 790701 h 1160593"/>
              <a:gd name="connsiteX543" fmla="*/ 3557719 w 5931269"/>
              <a:gd name="connsiteY543" fmla="*/ 798933 h 1160593"/>
              <a:gd name="connsiteX544" fmla="*/ 3585434 w 5931269"/>
              <a:gd name="connsiteY544" fmla="*/ 821433 h 1160593"/>
              <a:gd name="connsiteX545" fmla="*/ 3600663 w 5931269"/>
              <a:gd name="connsiteY545" fmla="*/ 854773 h 1160593"/>
              <a:gd name="connsiteX546" fmla="*/ 3605328 w 5931269"/>
              <a:gd name="connsiteY546" fmla="*/ 901010 h 1160593"/>
              <a:gd name="connsiteX547" fmla="*/ 3605328 w 5931269"/>
              <a:gd name="connsiteY547" fmla="*/ 1051108 h 1160593"/>
              <a:gd name="connsiteX548" fmla="*/ 3603682 w 5931269"/>
              <a:gd name="connsiteY548" fmla="*/ 1055910 h 1160593"/>
              <a:gd name="connsiteX549" fmla="*/ 3598194 w 5931269"/>
              <a:gd name="connsiteY549" fmla="*/ 1059340 h 1160593"/>
              <a:gd name="connsiteX550" fmla="*/ 3587629 w 5931269"/>
              <a:gd name="connsiteY550" fmla="*/ 1061398 h 1160593"/>
              <a:gd name="connsiteX551" fmla="*/ 3571028 w 5931269"/>
              <a:gd name="connsiteY551" fmla="*/ 1062084 h 1160593"/>
              <a:gd name="connsiteX552" fmla="*/ 3554152 w 5931269"/>
              <a:gd name="connsiteY552" fmla="*/ 1061398 h 1160593"/>
              <a:gd name="connsiteX553" fmla="*/ 3543588 w 5931269"/>
              <a:gd name="connsiteY553" fmla="*/ 1059340 h 1160593"/>
              <a:gd name="connsiteX554" fmla="*/ 3538100 w 5931269"/>
              <a:gd name="connsiteY554" fmla="*/ 1055910 h 1160593"/>
              <a:gd name="connsiteX555" fmla="*/ 3536453 w 5931269"/>
              <a:gd name="connsiteY555" fmla="*/ 1051108 h 1160593"/>
              <a:gd name="connsiteX556" fmla="*/ 3536453 w 5931269"/>
              <a:gd name="connsiteY556" fmla="*/ 911437 h 1160593"/>
              <a:gd name="connsiteX557" fmla="*/ 3533846 w 5931269"/>
              <a:gd name="connsiteY557" fmla="*/ 883448 h 1160593"/>
              <a:gd name="connsiteX558" fmla="*/ 3526300 w 5931269"/>
              <a:gd name="connsiteY558" fmla="*/ 866024 h 1160593"/>
              <a:gd name="connsiteX559" fmla="*/ 3513541 w 5931269"/>
              <a:gd name="connsiteY559" fmla="*/ 854773 h 1160593"/>
              <a:gd name="connsiteX560" fmla="*/ 3495293 w 5931269"/>
              <a:gd name="connsiteY560" fmla="*/ 850795 h 1160593"/>
              <a:gd name="connsiteX561" fmla="*/ 3468676 w 5931269"/>
              <a:gd name="connsiteY561" fmla="*/ 860398 h 1160593"/>
              <a:gd name="connsiteX562" fmla="*/ 3440687 w 5931269"/>
              <a:gd name="connsiteY562" fmla="*/ 888387 h 1160593"/>
              <a:gd name="connsiteX563" fmla="*/ 3440687 w 5931269"/>
              <a:gd name="connsiteY563" fmla="*/ 1051108 h 1160593"/>
              <a:gd name="connsiteX564" fmla="*/ 3439041 w 5931269"/>
              <a:gd name="connsiteY564" fmla="*/ 1055910 h 1160593"/>
              <a:gd name="connsiteX565" fmla="*/ 3433415 w 5931269"/>
              <a:gd name="connsiteY565" fmla="*/ 1059340 h 1160593"/>
              <a:gd name="connsiteX566" fmla="*/ 3422851 w 5931269"/>
              <a:gd name="connsiteY566" fmla="*/ 1061398 h 1160593"/>
              <a:gd name="connsiteX567" fmla="*/ 3406112 w 5931269"/>
              <a:gd name="connsiteY567" fmla="*/ 1062084 h 1160593"/>
              <a:gd name="connsiteX568" fmla="*/ 3389374 w 5931269"/>
              <a:gd name="connsiteY568" fmla="*/ 1061398 h 1160593"/>
              <a:gd name="connsiteX569" fmla="*/ 3378809 w 5931269"/>
              <a:gd name="connsiteY569" fmla="*/ 1059340 h 1160593"/>
              <a:gd name="connsiteX570" fmla="*/ 3373184 w 5931269"/>
              <a:gd name="connsiteY570" fmla="*/ 1055910 h 1160593"/>
              <a:gd name="connsiteX571" fmla="*/ 3371538 w 5931269"/>
              <a:gd name="connsiteY571" fmla="*/ 1051108 h 1160593"/>
              <a:gd name="connsiteX572" fmla="*/ 3371538 w 5931269"/>
              <a:gd name="connsiteY572" fmla="*/ 690270 h 1160593"/>
              <a:gd name="connsiteX573" fmla="*/ 3373184 w 5931269"/>
              <a:gd name="connsiteY573" fmla="*/ 685330 h 1160593"/>
              <a:gd name="connsiteX574" fmla="*/ 3378809 w 5931269"/>
              <a:gd name="connsiteY574" fmla="*/ 681626 h 1160593"/>
              <a:gd name="connsiteX575" fmla="*/ 3389374 w 5931269"/>
              <a:gd name="connsiteY575" fmla="*/ 679294 h 1160593"/>
              <a:gd name="connsiteX576" fmla="*/ 3406112 w 5931269"/>
              <a:gd name="connsiteY576" fmla="*/ 678471 h 1160593"/>
              <a:gd name="connsiteX577" fmla="*/ 2729837 w 5931269"/>
              <a:gd name="connsiteY577" fmla="*/ 678471 h 1160593"/>
              <a:gd name="connsiteX578" fmla="*/ 2746576 w 5931269"/>
              <a:gd name="connsiteY578" fmla="*/ 679294 h 1160593"/>
              <a:gd name="connsiteX579" fmla="*/ 2757140 w 5931269"/>
              <a:gd name="connsiteY579" fmla="*/ 681626 h 1160593"/>
              <a:gd name="connsiteX580" fmla="*/ 2762766 w 5931269"/>
              <a:gd name="connsiteY580" fmla="*/ 685330 h 1160593"/>
              <a:gd name="connsiteX581" fmla="*/ 2764412 w 5931269"/>
              <a:gd name="connsiteY581" fmla="*/ 690270 h 1160593"/>
              <a:gd name="connsiteX582" fmla="*/ 2764412 w 5931269"/>
              <a:gd name="connsiteY582" fmla="*/ 825550 h 1160593"/>
              <a:gd name="connsiteX583" fmla="*/ 2800770 w 5931269"/>
              <a:gd name="connsiteY583" fmla="*/ 799344 h 1160593"/>
              <a:gd name="connsiteX584" fmla="*/ 2839324 w 5931269"/>
              <a:gd name="connsiteY584" fmla="*/ 790701 h 1160593"/>
              <a:gd name="connsiteX585" fmla="*/ 2881444 w 5931269"/>
              <a:gd name="connsiteY585" fmla="*/ 798933 h 1160593"/>
              <a:gd name="connsiteX586" fmla="*/ 2909159 w 5931269"/>
              <a:gd name="connsiteY586" fmla="*/ 821433 h 1160593"/>
              <a:gd name="connsiteX587" fmla="*/ 2924388 w 5931269"/>
              <a:gd name="connsiteY587" fmla="*/ 854773 h 1160593"/>
              <a:gd name="connsiteX588" fmla="*/ 2929053 w 5931269"/>
              <a:gd name="connsiteY588" fmla="*/ 901010 h 1160593"/>
              <a:gd name="connsiteX589" fmla="*/ 2929053 w 5931269"/>
              <a:gd name="connsiteY589" fmla="*/ 1051108 h 1160593"/>
              <a:gd name="connsiteX590" fmla="*/ 2927407 w 5931269"/>
              <a:gd name="connsiteY590" fmla="*/ 1055910 h 1160593"/>
              <a:gd name="connsiteX591" fmla="*/ 2921919 w 5931269"/>
              <a:gd name="connsiteY591" fmla="*/ 1059340 h 1160593"/>
              <a:gd name="connsiteX592" fmla="*/ 2911354 w 5931269"/>
              <a:gd name="connsiteY592" fmla="*/ 1061398 h 1160593"/>
              <a:gd name="connsiteX593" fmla="*/ 2894753 w 5931269"/>
              <a:gd name="connsiteY593" fmla="*/ 1062084 h 1160593"/>
              <a:gd name="connsiteX594" fmla="*/ 2877877 w 5931269"/>
              <a:gd name="connsiteY594" fmla="*/ 1061398 h 1160593"/>
              <a:gd name="connsiteX595" fmla="*/ 2867313 w 5931269"/>
              <a:gd name="connsiteY595" fmla="*/ 1059340 h 1160593"/>
              <a:gd name="connsiteX596" fmla="*/ 2861825 w 5931269"/>
              <a:gd name="connsiteY596" fmla="*/ 1055910 h 1160593"/>
              <a:gd name="connsiteX597" fmla="*/ 2860178 w 5931269"/>
              <a:gd name="connsiteY597" fmla="*/ 1051108 h 1160593"/>
              <a:gd name="connsiteX598" fmla="*/ 2860178 w 5931269"/>
              <a:gd name="connsiteY598" fmla="*/ 911437 h 1160593"/>
              <a:gd name="connsiteX599" fmla="*/ 2857571 w 5931269"/>
              <a:gd name="connsiteY599" fmla="*/ 883448 h 1160593"/>
              <a:gd name="connsiteX600" fmla="*/ 2850025 w 5931269"/>
              <a:gd name="connsiteY600" fmla="*/ 866024 h 1160593"/>
              <a:gd name="connsiteX601" fmla="*/ 2837266 w 5931269"/>
              <a:gd name="connsiteY601" fmla="*/ 854773 h 1160593"/>
              <a:gd name="connsiteX602" fmla="*/ 2819018 w 5931269"/>
              <a:gd name="connsiteY602" fmla="*/ 850795 h 1160593"/>
              <a:gd name="connsiteX603" fmla="*/ 2792401 w 5931269"/>
              <a:gd name="connsiteY603" fmla="*/ 860398 h 1160593"/>
              <a:gd name="connsiteX604" fmla="*/ 2764412 w 5931269"/>
              <a:gd name="connsiteY604" fmla="*/ 888387 h 1160593"/>
              <a:gd name="connsiteX605" fmla="*/ 2764412 w 5931269"/>
              <a:gd name="connsiteY605" fmla="*/ 1051108 h 1160593"/>
              <a:gd name="connsiteX606" fmla="*/ 2762766 w 5931269"/>
              <a:gd name="connsiteY606" fmla="*/ 1055910 h 1160593"/>
              <a:gd name="connsiteX607" fmla="*/ 2757140 w 5931269"/>
              <a:gd name="connsiteY607" fmla="*/ 1059340 h 1160593"/>
              <a:gd name="connsiteX608" fmla="*/ 2746576 w 5931269"/>
              <a:gd name="connsiteY608" fmla="*/ 1061398 h 1160593"/>
              <a:gd name="connsiteX609" fmla="*/ 2729837 w 5931269"/>
              <a:gd name="connsiteY609" fmla="*/ 1062084 h 1160593"/>
              <a:gd name="connsiteX610" fmla="*/ 2713099 w 5931269"/>
              <a:gd name="connsiteY610" fmla="*/ 1061398 h 1160593"/>
              <a:gd name="connsiteX611" fmla="*/ 2702534 w 5931269"/>
              <a:gd name="connsiteY611" fmla="*/ 1059340 h 1160593"/>
              <a:gd name="connsiteX612" fmla="*/ 2696909 w 5931269"/>
              <a:gd name="connsiteY612" fmla="*/ 1055910 h 1160593"/>
              <a:gd name="connsiteX613" fmla="*/ 2695263 w 5931269"/>
              <a:gd name="connsiteY613" fmla="*/ 1051108 h 1160593"/>
              <a:gd name="connsiteX614" fmla="*/ 2695263 w 5931269"/>
              <a:gd name="connsiteY614" fmla="*/ 690270 h 1160593"/>
              <a:gd name="connsiteX615" fmla="*/ 2696909 w 5931269"/>
              <a:gd name="connsiteY615" fmla="*/ 685330 h 1160593"/>
              <a:gd name="connsiteX616" fmla="*/ 2702534 w 5931269"/>
              <a:gd name="connsiteY616" fmla="*/ 681626 h 1160593"/>
              <a:gd name="connsiteX617" fmla="*/ 2713099 w 5931269"/>
              <a:gd name="connsiteY617" fmla="*/ 679294 h 1160593"/>
              <a:gd name="connsiteX618" fmla="*/ 2729837 w 5931269"/>
              <a:gd name="connsiteY618" fmla="*/ 678471 h 1160593"/>
              <a:gd name="connsiteX619" fmla="*/ 253338 w 5931269"/>
              <a:gd name="connsiteY619" fmla="*/ 678471 h 1160593"/>
              <a:gd name="connsiteX620" fmla="*/ 270076 w 5931269"/>
              <a:gd name="connsiteY620" fmla="*/ 679294 h 1160593"/>
              <a:gd name="connsiteX621" fmla="*/ 280641 w 5931269"/>
              <a:gd name="connsiteY621" fmla="*/ 681626 h 1160593"/>
              <a:gd name="connsiteX622" fmla="*/ 286266 w 5931269"/>
              <a:gd name="connsiteY622" fmla="*/ 685330 h 1160593"/>
              <a:gd name="connsiteX623" fmla="*/ 287912 w 5931269"/>
              <a:gd name="connsiteY623" fmla="*/ 690270 h 1160593"/>
              <a:gd name="connsiteX624" fmla="*/ 287912 w 5931269"/>
              <a:gd name="connsiteY624" fmla="*/ 825550 h 1160593"/>
              <a:gd name="connsiteX625" fmla="*/ 324271 w 5931269"/>
              <a:gd name="connsiteY625" fmla="*/ 799344 h 1160593"/>
              <a:gd name="connsiteX626" fmla="*/ 362824 w 5931269"/>
              <a:gd name="connsiteY626" fmla="*/ 790701 h 1160593"/>
              <a:gd name="connsiteX627" fmla="*/ 404945 w 5931269"/>
              <a:gd name="connsiteY627" fmla="*/ 798933 h 1160593"/>
              <a:gd name="connsiteX628" fmla="*/ 432659 w 5931269"/>
              <a:gd name="connsiteY628" fmla="*/ 821433 h 1160593"/>
              <a:gd name="connsiteX629" fmla="*/ 447888 w 5931269"/>
              <a:gd name="connsiteY629" fmla="*/ 854773 h 1160593"/>
              <a:gd name="connsiteX630" fmla="*/ 452553 w 5931269"/>
              <a:gd name="connsiteY630" fmla="*/ 901010 h 1160593"/>
              <a:gd name="connsiteX631" fmla="*/ 452553 w 5931269"/>
              <a:gd name="connsiteY631" fmla="*/ 1051108 h 1160593"/>
              <a:gd name="connsiteX632" fmla="*/ 450907 w 5931269"/>
              <a:gd name="connsiteY632" fmla="*/ 1055910 h 1160593"/>
              <a:gd name="connsiteX633" fmla="*/ 445419 w 5931269"/>
              <a:gd name="connsiteY633" fmla="*/ 1059340 h 1160593"/>
              <a:gd name="connsiteX634" fmla="*/ 434854 w 5931269"/>
              <a:gd name="connsiteY634" fmla="*/ 1061398 h 1160593"/>
              <a:gd name="connsiteX635" fmla="*/ 418253 w 5931269"/>
              <a:gd name="connsiteY635" fmla="*/ 1062084 h 1160593"/>
              <a:gd name="connsiteX636" fmla="*/ 401377 w 5931269"/>
              <a:gd name="connsiteY636" fmla="*/ 1061398 h 1160593"/>
              <a:gd name="connsiteX637" fmla="*/ 390813 w 5931269"/>
              <a:gd name="connsiteY637" fmla="*/ 1059340 h 1160593"/>
              <a:gd name="connsiteX638" fmla="*/ 385325 w 5931269"/>
              <a:gd name="connsiteY638" fmla="*/ 1055910 h 1160593"/>
              <a:gd name="connsiteX639" fmla="*/ 383678 w 5931269"/>
              <a:gd name="connsiteY639" fmla="*/ 1051108 h 1160593"/>
              <a:gd name="connsiteX640" fmla="*/ 383678 w 5931269"/>
              <a:gd name="connsiteY640" fmla="*/ 911437 h 1160593"/>
              <a:gd name="connsiteX641" fmla="*/ 381072 w 5931269"/>
              <a:gd name="connsiteY641" fmla="*/ 883448 h 1160593"/>
              <a:gd name="connsiteX642" fmla="*/ 373526 w 5931269"/>
              <a:gd name="connsiteY642" fmla="*/ 866024 h 1160593"/>
              <a:gd name="connsiteX643" fmla="*/ 360766 w 5931269"/>
              <a:gd name="connsiteY643" fmla="*/ 854773 h 1160593"/>
              <a:gd name="connsiteX644" fmla="*/ 342518 w 5931269"/>
              <a:gd name="connsiteY644" fmla="*/ 850795 h 1160593"/>
              <a:gd name="connsiteX645" fmla="*/ 315901 w 5931269"/>
              <a:gd name="connsiteY645" fmla="*/ 860398 h 1160593"/>
              <a:gd name="connsiteX646" fmla="*/ 287912 w 5931269"/>
              <a:gd name="connsiteY646" fmla="*/ 888387 h 1160593"/>
              <a:gd name="connsiteX647" fmla="*/ 287912 w 5931269"/>
              <a:gd name="connsiteY647" fmla="*/ 1051108 h 1160593"/>
              <a:gd name="connsiteX648" fmla="*/ 286266 w 5931269"/>
              <a:gd name="connsiteY648" fmla="*/ 1055910 h 1160593"/>
              <a:gd name="connsiteX649" fmla="*/ 280641 w 5931269"/>
              <a:gd name="connsiteY649" fmla="*/ 1059340 h 1160593"/>
              <a:gd name="connsiteX650" fmla="*/ 270076 w 5931269"/>
              <a:gd name="connsiteY650" fmla="*/ 1061398 h 1160593"/>
              <a:gd name="connsiteX651" fmla="*/ 253338 w 5931269"/>
              <a:gd name="connsiteY651" fmla="*/ 1062084 h 1160593"/>
              <a:gd name="connsiteX652" fmla="*/ 236599 w 5931269"/>
              <a:gd name="connsiteY652" fmla="*/ 1061398 h 1160593"/>
              <a:gd name="connsiteX653" fmla="*/ 226034 w 5931269"/>
              <a:gd name="connsiteY653" fmla="*/ 1059340 h 1160593"/>
              <a:gd name="connsiteX654" fmla="*/ 220409 w 5931269"/>
              <a:gd name="connsiteY654" fmla="*/ 1055910 h 1160593"/>
              <a:gd name="connsiteX655" fmla="*/ 218763 w 5931269"/>
              <a:gd name="connsiteY655" fmla="*/ 1051108 h 1160593"/>
              <a:gd name="connsiteX656" fmla="*/ 218763 w 5931269"/>
              <a:gd name="connsiteY656" fmla="*/ 690270 h 1160593"/>
              <a:gd name="connsiteX657" fmla="*/ 220409 w 5931269"/>
              <a:gd name="connsiteY657" fmla="*/ 685330 h 1160593"/>
              <a:gd name="connsiteX658" fmla="*/ 226034 w 5931269"/>
              <a:gd name="connsiteY658" fmla="*/ 681626 h 1160593"/>
              <a:gd name="connsiteX659" fmla="*/ 236599 w 5931269"/>
              <a:gd name="connsiteY659" fmla="*/ 679294 h 1160593"/>
              <a:gd name="connsiteX660" fmla="*/ 253338 w 5931269"/>
              <a:gd name="connsiteY660" fmla="*/ 678471 h 1160593"/>
              <a:gd name="connsiteX661" fmla="*/ 1861928 w 5931269"/>
              <a:gd name="connsiteY661" fmla="*/ 372911 h 1160593"/>
              <a:gd name="connsiteX662" fmla="*/ 1850540 w 5931269"/>
              <a:gd name="connsiteY662" fmla="*/ 382927 h 1160593"/>
              <a:gd name="connsiteX663" fmla="*/ 1843680 w 5931269"/>
              <a:gd name="connsiteY663" fmla="*/ 392120 h 1160593"/>
              <a:gd name="connsiteX664" fmla="*/ 1840250 w 5931269"/>
              <a:gd name="connsiteY664" fmla="*/ 400626 h 1160593"/>
              <a:gd name="connsiteX665" fmla="*/ 1839427 w 5931269"/>
              <a:gd name="connsiteY665" fmla="*/ 409133 h 1160593"/>
              <a:gd name="connsiteX666" fmla="*/ 1853284 w 5931269"/>
              <a:gd name="connsiteY666" fmla="*/ 429987 h 1160593"/>
              <a:gd name="connsiteX667" fmla="*/ 1892386 w 5931269"/>
              <a:gd name="connsiteY667" fmla="*/ 437122 h 1160593"/>
              <a:gd name="connsiteX668" fmla="*/ 1918729 w 5931269"/>
              <a:gd name="connsiteY668" fmla="*/ 433966 h 1160593"/>
              <a:gd name="connsiteX669" fmla="*/ 1936016 w 5931269"/>
              <a:gd name="connsiteY669" fmla="*/ 425597 h 1160593"/>
              <a:gd name="connsiteX670" fmla="*/ 1945346 w 5931269"/>
              <a:gd name="connsiteY670" fmla="*/ 413934 h 1160593"/>
              <a:gd name="connsiteX671" fmla="*/ 1948090 w 5931269"/>
              <a:gd name="connsiteY671" fmla="*/ 400352 h 1160593"/>
              <a:gd name="connsiteX672" fmla="*/ 1938211 w 5931269"/>
              <a:gd name="connsiteY672" fmla="*/ 381418 h 1160593"/>
              <a:gd name="connsiteX673" fmla="*/ 1911046 w 5931269"/>
              <a:gd name="connsiteY673" fmla="*/ 374283 h 1160593"/>
              <a:gd name="connsiteX674" fmla="*/ 4212333 w 5931269"/>
              <a:gd name="connsiteY674" fmla="*/ 169031 h 1160593"/>
              <a:gd name="connsiteX675" fmla="*/ 4185442 w 5931269"/>
              <a:gd name="connsiteY675" fmla="*/ 174656 h 1160593"/>
              <a:gd name="connsiteX676" fmla="*/ 4166508 w 5931269"/>
              <a:gd name="connsiteY676" fmla="*/ 191120 h 1160593"/>
              <a:gd name="connsiteX677" fmla="*/ 4155395 w 5931269"/>
              <a:gd name="connsiteY677" fmla="*/ 217188 h 1160593"/>
              <a:gd name="connsiteX678" fmla="*/ 4151690 w 5931269"/>
              <a:gd name="connsiteY678" fmla="*/ 251900 h 1160593"/>
              <a:gd name="connsiteX679" fmla="*/ 4154709 w 5931269"/>
              <a:gd name="connsiteY679" fmla="*/ 285240 h 1160593"/>
              <a:gd name="connsiteX680" fmla="*/ 4164450 w 5931269"/>
              <a:gd name="connsiteY680" fmla="*/ 311720 h 1160593"/>
              <a:gd name="connsiteX681" fmla="*/ 4182698 w 5931269"/>
              <a:gd name="connsiteY681" fmla="*/ 329144 h 1160593"/>
              <a:gd name="connsiteX682" fmla="*/ 4211235 w 5931269"/>
              <a:gd name="connsiteY682" fmla="*/ 335319 h 1160593"/>
              <a:gd name="connsiteX683" fmla="*/ 4238401 w 5931269"/>
              <a:gd name="connsiteY683" fmla="*/ 329693 h 1160593"/>
              <a:gd name="connsiteX684" fmla="*/ 4257335 w 5931269"/>
              <a:gd name="connsiteY684" fmla="*/ 313366 h 1160593"/>
              <a:gd name="connsiteX685" fmla="*/ 4268311 w 5931269"/>
              <a:gd name="connsiteY685" fmla="*/ 287436 h 1160593"/>
              <a:gd name="connsiteX686" fmla="*/ 4271878 w 5931269"/>
              <a:gd name="connsiteY686" fmla="*/ 252723 h 1160593"/>
              <a:gd name="connsiteX687" fmla="*/ 4268997 w 5931269"/>
              <a:gd name="connsiteY687" fmla="*/ 219384 h 1160593"/>
              <a:gd name="connsiteX688" fmla="*/ 4259256 w 5931269"/>
              <a:gd name="connsiteY688" fmla="*/ 192904 h 1160593"/>
              <a:gd name="connsiteX689" fmla="*/ 4241008 w 5931269"/>
              <a:gd name="connsiteY689" fmla="*/ 175342 h 1160593"/>
              <a:gd name="connsiteX690" fmla="*/ 4212333 w 5931269"/>
              <a:gd name="connsiteY690" fmla="*/ 169031 h 1160593"/>
              <a:gd name="connsiteX691" fmla="*/ 5814100 w 5931269"/>
              <a:gd name="connsiteY691" fmla="*/ 163268 h 1160593"/>
              <a:gd name="connsiteX692" fmla="*/ 5791188 w 5931269"/>
              <a:gd name="connsiteY692" fmla="*/ 168207 h 1160593"/>
              <a:gd name="connsiteX693" fmla="*/ 5774998 w 5931269"/>
              <a:gd name="connsiteY693" fmla="*/ 181516 h 1160593"/>
              <a:gd name="connsiteX694" fmla="*/ 5765120 w 5931269"/>
              <a:gd name="connsiteY694" fmla="*/ 201273 h 1160593"/>
              <a:gd name="connsiteX695" fmla="*/ 5761141 w 5931269"/>
              <a:gd name="connsiteY695" fmla="*/ 225558 h 1160593"/>
              <a:gd name="connsiteX696" fmla="*/ 5864315 w 5931269"/>
              <a:gd name="connsiteY696" fmla="*/ 225558 h 1160593"/>
              <a:gd name="connsiteX697" fmla="*/ 5852653 w 5931269"/>
              <a:gd name="connsiteY697" fmla="*/ 179870 h 1160593"/>
              <a:gd name="connsiteX698" fmla="*/ 5814100 w 5931269"/>
              <a:gd name="connsiteY698" fmla="*/ 163268 h 1160593"/>
              <a:gd name="connsiteX699" fmla="*/ 5299750 w 5931269"/>
              <a:gd name="connsiteY699" fmla="*/ 163268 h 1160593"/>
              <a:gd name="connsiteX700" fmla="*/ 5276838 w 5931269"/>
              <a:gd name="connsiteY700" fmla="*/ 168207 h 1160593"/>
              <a:gd name="connsiteX701" fmla="*/ 5260648 w 5931269"/>
              <a:gd name="connsiteY701" fmla="*/ 181516 h 1160593"/>
              <a:gd name="connsiteX702" fmla="*/ 5250770 w 5931269"/>
              <a:gd name="connsiteY702" fmla="*/ 201273 h 1160593"/>
              <a:gd name="connsiteX703" fmla="*/ 5246791 w 5931269"/>
              <a:gd name="connsiteY703" fmla="*/ 225558 h 1160593"/>
              <a:gd name="connsiteX704" fmla="*/ 5349966 w 5931269"/>
              <a:gd name="connsiteY704" fmla="*/ 225558 h 1160593"/>
              <a:gd name="connsiteX705" fmla="*/ 5338304 w 5931269"/>
              <a:gd name="connsiteY705" fmla="*/ 179870 h 1160593"/>
              <a:gd name="connsiteX706" fmla="*/ 5299750 w 5931269"/>
              <a:gd name="connsiteY706" fmla="*/ 163268 h 1160593"/>
              <a:gd name="connsiteX707" fmla="*/ 3347125 w 5931269"/>
              <a:gd name="connsiteY707" fmla="*/ 163268 h 1160593"/>
              <a:gd name="connsiteX708" fmla="*/ 3324213 w 5931269"/>
              <a:gd name="connsiteY708" fmla="*/ 168207 h 1160593"/>
              <a:gd name="connsiteX709" fmla="*/ 3308023 w 5931269"/>
              <a:gd name="connsiteY709" fmla="*/ 181516 h 1160593"/>
              <a:gd name="connsiteX710" fmla="*/ 3298144 w 5931269"/>
              <a:gd name="connsiteY710" fmla="*/ 201273 h 1160593"/>
              <a:gd name="connsiteX711" fmla="*/ 3294166 w 5931269"/>
              <a:gd name="connsiteY711" fmla="*/ 225558 h 1160593"/>
              <a:gd name="connsiteX712" fmla="*/ 3397341 w 5931269"/>
              <a:gd name="connsiteY712" fmla="*/ 225558 h 1160593"/>
              <a:gd name="connsiteX713" fmla="*/ 3385679 w 5931269"/>
              <a:gd name="connsiteY713" fmla="*/ 179870 h 1160593"/>
              <a:gd name="connsiteX714" fmla="*/ 3347125 w 5931269"/>
              <a:gd name="connsiteY714" fmla="*/ 163268 h 1160593"/>
              <a:gd name="connsiteX715" fmla="*/ 1889917 w 5931269"/>
              <a:gd name="connsiteY715" fmla="*/ 163268 h 1160593"/>
              <a:gd name="connsiteX716" fmla="*/ 1872081 w 5931269"/>
              <a:gd name="connsiteY716" fmla="*/ 166698 h 1160593"/>
              <a:gd name="connsiteX717" fmla="*/ 1859321 w 5931269"/>
              <a:gd name="connsiteY717" fmla="*/ 176028 h 1160593"/>
              <a:gd name="connsiteX718" fmla="*/ 1851775 w 5931269"/>
              <a:gd name="connsiteY718" fmla="*/ 189748 h 1160593"/>
              <a:gd name="connsiteX719" fmla="*/ 1849305 w 5931269"/>
              <a:gd name="connsiteY719" fmla="*/ 206075 h 1160593"/>
              <a:gd name="connsiteX720" fmla="*/ 1860281 w 5931269"/>
              <a:gd name="connsiteY720" fmla="*/ 235573 h 1160593"/>
              <a:gd name="connsiteX721" fmla="*/ 1890740 w 5931269"/>
              <a:gd name="connsiteY721" fmla="*/ 246412 h 1160593"/>
              <a:gd name="connsiteX722" fmla="*/ 1908850 w 5931269"/>
              <a:gd name="connsiteY722" fmla="*/ 243120 h 1160593"/>
              <a:gd name="connsiteX723" fmla="*/ 1921610 w 5931269"/>
              <a:gd name="connsiteY723" fmla="*/ 234064 h 1160593"/>
              <a:gd name="connsiteX724" fmla="*/ 1929293 w 5931269"/>
              <a:gd name="connsiteY724" fmla="*/ 220756 h 1160593"/>
              <a:gd name="connsiteX725" fmla="*/ 1931900 w 5931269"/>
              <a:gd name="connsiteY725" fmla="*/ 204977 h 1160593"/>
              <a:gd name="connsiteX726" fmla="*/ 1920924 w 5931269"/>
              <a:gd name="connsiteY726" fmla="*/ 174245 h 1160593"/>
              <a:gd name="connsiteX727" fmla="*/ 1889917 w 5931269"/>
              <a:gd name="connsiteY727" fmla="*/ 163268 h 1160593"/>
              <a:gd name="connsiteX728" fmla="*/ 2205963 w 5931269"/>
              <a:gd name="connsiteY728" fmla="*/ 119090 h 1160593"/>
              <a:gd name="connsiteX729" fmla="*/ 2222701 w 5931269"/>
              <a:gd name="connsiteY729" fmla="*/ 119913 h 1160593"/>
              <a:gd name="connsiteX730" fmla="*/ 2233265 w 5931269"/>
              <a:gd name="connsiteY730" fmla="*/ 122246 h 1160593"/>
              <a:gd name="connsiteX731" fmla="*/ 2238891 w 5931269"/>
              <a:gd name="connsiteY731" fmla="*/ 125813 h 1160593"/>
              <a:gd name="connsiteX732" fmla="*/ 2240537 w 5931269"/>
              <a:gd name="connsiteY732" fmla="*/ 130615 h 1160593"/>
              <a:gd name="connsiteX733" fmla="*/ 2240537 w 5931269"/>
              <a:gd name="connsiteY733" fmla="*/ 374832 h 1160593"/>
              <a:gd name="connsiteX734" fmla="*/ 2238891 w 5931269"/>
              <a:gd name="connsiteY734" fmla="*/ 379634 h 1160593"/>
              <a:gd name="connsiteX735" fmla="*/ 2233265 w 5931269"/>
              <a:gd name="connsiteY735" fmla="*/ 383064 h 1160593"/>
              <a:gd name="connsiteX736" fmla="*/ 2222701 w 5931269"/>
              <a:gd name="connsiteY736" fmla="*/ 385123 h 1160593"/>
              <a:gd name="connsiteX737" fmla="*/ 2205963 w 5931269"/>
              <a:gd name="connsiteY737" fmla="*/ 385808 h 1160593"/>
              <a:gd name="connsiteX738" fmla="*/ 2189224 w 5931269"/>
              <a:gd name="connsiteY738" fmla="*/ 385123 h 1160593"/>
              <a:gd name="connsiteX739" fmla="*/ 2178660 w 5931269"/>
              <a:gd name="connsiteY739" fmla="*/ 383064 h 1160593"/>
              <a:gd name="connsiteX740" fmla="*/ 2173034 w 5931269"/>
              <a:gd name="connsiteY740" fmla="*/ 379634 h 1160593"/>
              <a:gd name="connsiteX741" fmla="*/ 2171388 w 5931269"/>
              <a:gd name="connsiteY741" fmla="*/ 374832 h 1160593"/>
              <a:gd name="connsiteX742" fmla="*/ 2171388 w 5931269"/>
              <a:gd name="connsiteY742" fmla="*/ 130615 h 1160593"/>
              <a:gd name="connsiteX743" fmla="*/ 2173034 w 5931269"/>
              <a:gd name="connsiteY743" fmla="*/ 125813 h 1160593"/>
              <a:gd name="connsiteX744" fmla="*/ 2178660 w 5931269"/>
              <a:gd name="connsiteY744" fmla="*/ 122246 h 1160593"/>
              <a:gd name="connsiteX745" fmla="*/ 2189224 w 5931269"/>
              <a:gd name="connsiteY745" fmla="*/ 119913 h 1160593"/>
              <a:gd name="connsiteX746" fmla="*/ 2205963 w 5931269"/>
              <a:gd name="connsiteY746" fmla="*/ 119090 h 1160593"/>
              <a:gd name="connsiteX747" fmla="*/ 1396338 w 5931269"/>
              <a:gd name="connsiteY747" fmla="*/ 119090 h 1160593"/>
              <a:gd name="connsiteX748" fmla="*/ 1413076 w 5931269"/>
              <a:gd name="connsiteY748" fmla="*/ 119913 h 1160593"/>
              <a:gd name="connsiteX749" fmla="*/ 1423641 w 5931269"/>
              <a:gd name="connsiteY749" fmla="*/ 122246 h 1160593"/>
              <a:gd name="connsiteX750" fmla="*/ 1429266 w 5931269"/>
              <a:gd name="connsiteY750" fmla="*/ 125813 h 1160593"/>
              <a:gd name="connsiteX751" fmla="*/ 1430912 w 5931269"/>
              <a:gd name="connsiteY751" fmla="*/ 130615 h 1160593"/>
              <a:gd name="connsiteX752" fmla="*/ 1430912 w 5931269"/>
              <a:gd name="connsiteY752" fmla="*/ 374832 h 1160593"/>
              <a:gd name="connsiteX753" fmla="*/ 1429266 w 5931269"/>
              <a:gd name="connsiteY753" fmla="*/ 379634 h 1160593"/>
              <a:gd name="connsiteX754" fmla="*/ 1423641 w 5931269"/>
              <a:gd name="connsiteY754" fmla="*/ 383064 h 1160593"/>
              <a:gd name="connsiteX755" fmla="*/ 1413076 w 5931269"/>
              <a:gd name="connsiteY755" fmla="*/ 385123 h 1160593"/>
              <a:gd name="connsiteX756" fmla="*/ 1396338 w 5931269"/>
              <a:gd name="connsiteY756" fmla="*/ 385808 h 1160593"/>
              <a:gd name="connsiteX757" fmla="*/ 1379599 w 5931269"/>
              <a:gd name="connsiteY757" fmla="*/ 385123 h 1160593"/>
              <a:gd name="connsiteX758" fmla="*/ 1369035 w 5931269"/>
              <a:gd name="connsiteY758" fmla="*/ 383064 h 1160593"/>
              <a:gd name="connsiteX759" fmla="*/ 1363410 w 5931269"/>
              <a:gd name="connsiteY759" fmla="*/ 379634 h 1160593"/>
              <a:gd name="connsiteX760" fmla="*/ 1361763 w 5931269"/>
              <a:gd name="connsiteY760" fmla="*/ 374832 h 1160593"/>
              <a:gd name="connsiteX761" fmla="*/ 1361763 w 5931269"/>
              <a:gd name="connsiteY761" fmla="*/ 130615 h 1160593"/>
              <a:gd name="connsiteX762" fmla="*/ 1363410 w 5931269"/>
              <a:gd name="connsiteY762" fmla="*/ 125813 h 1160593"/>
              <a:gd name="connsiteX763" fmla="*/ 1369035 w 5931269"/>
              <a:gd name="connsiteY763" fmla="*/ 122246 h 1160593"/>
              <a:gd name="connsiteX764" fmla="*/ 1379599 w 5931269"/>
              <a:gd name="connsiteY764" fmla="*/ 119913 h 1160593"/>
              <a:gd name="connsiteX765" fmla="*/ 1396338 w 5931269"/>
              <a:gd name="connsiteY765" fmla="*/ 119090 h 1160593"/>
              <a:gd name="connsiteX766" fmla="*/ 1890740 w 5931269"/>
              <a:gd name="connsiteY766" fmla="*/ 115523 h 1160593"/>
              <a:gd name="connsiteX767" fmla="*/ 1912829 w 5931269"/>
              <a:gd name="connsiteY767" fmla="*/ 116894 h 1160593"/>
              <a:gd name="connsiteX768" fmla="*/ 1932449 w 5931269"/>
              <a:gd name="connsiteY768" fmla="*/ 120736 h 1160593"/>
              <a:gd name="connsiteX769" fmla="*/ 2010105 w 5931269"/>
              <a:gd name="connsiteY769" fmla="*/ 120736 h 1160593"/>
              <a:gd name="connsiteX770" fmla="*/ 2017651 w 5931269"/>
              <a:gd name="connsiteY770" fmla="*/ 126773 h 1160593"/>
              <a:gd name="connsiteX771" fmla="*/ 2020532 w 5931269"/>
              <a:gd name="connsiteY771" fmla="*/ 147079 h 1160593"/>
              <a:gd name="connsiteX772" fmla="*/ 2017514 w 5931269"/>
              <a:gd name="connsiteY772" fmla="*/ 166561 h 1160593"/>
              <a:gd name="connsiteX773" fmla="*/ 2010105 w 5931269"/>
              <a:gd name="connsiteY773" fmla="*/ 172872 h 1160593"/>
              <a:gd name="connsiteX774" fmla="*/ 1981293 w 5931269"/>
              <a:gd name="connsiteY774" fmla="*/ 172872 h 1160593"/>
              <a:gd name="connsiteX775" fmla="*/ 1989936 w 5931269"/>
              <a:gd name="connsiteY775" fmla="*/ 187828 h 1160593"/>
              <a:gd name="connsiteX776" fmla="*/ 1992543 w 5931269"/>
              <a:gd name="connsiteY776" fmla="*/ 205252 h 1160593"/>
              <a:gd name="connsiteX777" fmla="*/ 1985409 w 5931269"/>
              <a:gd name="connsiteY777" fmla="*/ 243257 h 1160593"/>
              <a:gd name="connsiteX778" fmla="*/ 1964966 w 5931269"/>
              <a:gd name="connsiteY778" fmla="*/ 271245 h 1160593"/>
              <a:gd name="connsiteX779" fmla="*/ 1932861 w 5931269"/>
              <a:gd name="connsiteY779" fmla="*/ 288533 h 1160593"/>
              <a:gd name="connsiteX780" fmla="*/ 1891014 w 5931269"/>
              <a:gd name="connsiteY780" fmla="*/ 294432 h 1160593"/>
              <a:gd name="connsiteX781" fmla="*/ 1868513 w 5931269"/>
              <a:gd name="connsiteY781" fmla="*/ 291551 h 1160593"/>
              <a:gd name="connsiteX782" fmla="*/ 1852049 w 5931269"/>
              <a:gd name="connsiteY782" fmla="*/ 284828 h 1160593"/>
              <a:gd name="connsiteX783" fmla="*/ 1846150 w 5931269"/>
              <a:gd name="connsiteY783" fmla="*/ 293335 h 1160593"/>
              <a:gd name="connsiteX784" fmla="*/ 1843543 w 5931269"/>
              <a:gd name="connsiteY784" fmla="*/ 304311 h 1160593"/>
              <a:gd name="connsiteX785" fmla="*/ 1850540 w 5931269"/>
              <a:gd name="connsiteY785" fmla="*/ 317345 h 1160593"/>
              <a:gd name="connsiteX786" fmla="*/ 1870160 w 5931269"/>
              <a:gd name="connsiteY786" fmla="*/ 322970 h 1160593"/>
              <a:gd name="connsiteX787" fmla="*/ 1929705 w 5931269"/>
              <a:gd name="connsiteY787" fmla="*/ 325166 h 1160593"/>
              <a:gd name="connsiteX788" fmla="*/ 1966886 w 5931269"/>
              <a:gd name="connsiteY788" fmla="*/ 331066 h 1160593"/>
              <a:gd name="connsiteX789" fmla="*/ 1994327 w 5931269"/>
              <a:gd name="connsiteY789" fmla="*/ 345334 h 1160593"/>
              <a:gd name="connsiteX790" fmla="*/ 2011340 w 5931269"/>
              <a:gd name="connsiteY790" fmla="*/ 367423 h 1160593"/>
              <a:gd name="connsiteX791" fmla="*/ 2017239 w 5931269"/>
              <a:gd name="connsiteY791" fmla="*/ 396784 h 1160593"/>
              <a:gd name="connsiteX792" fmla="*/ 2009282 w 5931269"/>
              <a:gd name="connsiteY792" fmla="*/ 430947 h 1160593"/>
              <a:gd name="connsiteX793" fmla="*/ 1985409 w 5931269"/>
              <a:gd name="connsiteY793" fmla="*/ 458799 h 1160593"/>
              <a:gd name="connsiteX794" fmla="*/ 1945483 w 5931269"/>
              <a:gd name="connsiteY794" fmla="*/ 477458 h 1160593"/>
              <a:gd name="connsiteX795" fmla="*/ 1889368 w 5931269"/>
              <a:gd name="connsiteY795" fmla="*/ 484319 h 1160593"/>
              <a:gd name="connsiteX796" fmla="*/ 1835997 w 5931269"/>
              <a:gd name="connsiteY796" fmla="*/ 479379 h 1160593"/>
              <a:gd name="connsiteX797" fmla="*/ 1799776 w 5931269"/>
              <a:gd name="connsiteY797" fmla="*/ 465659 h 1160593"/>
              <a:gd name="connsiteX798" fmla="*/ 1779196 w 5931269"/>
              <a:gd name="connsiteY798" fmla="*/ 444667 h 1160593"/>
              <a:gd name="connsiteX799" fmla="*/ 1772747 w 5931269"/>
              <a:gd name="connsiteY799" fmla="*/ 417913 h 1160593"/>
              <a:gd name="connsiteX800" fmla="*/ 1775080 w 5931269"/>
              <a:gd name="connsiteY800" fmla="*/ 400626 h 1160593"/>
              <a:gd name="connsiteX801" fmla="*/ 1781939 w 5931269"/>
              <a:gd name="connsiteY801" fmla="*/ 384848 h 1160593"/>
              <a:gd name="connsiteX802" fmla="*/ 1793053 w 5931269"/>
              <a:gd name="connsiteY802" fmla="*/ 370442 h 1160593"/>
              <a:gd name="connsiteX803" fmla="*/ 1808145 w 5931269"/>
              <a:gd name="connsiteY803" fmla="*/ 357271 h 1160593"/>
              <a:gd name="connsiteX804" fmla="*/ 1789897 w 5931269"/>
              <a:gd name="connsiteY804" fmla="*/ 340121 h 1160593"/>
              <a:gd name="connsiteX805" fmla="*/ 1783449 w 5931269"/>
              <a:gd name="connsiteY805" fmla="*/ 316385 h 1160593"/>
              <a:gd name="connsiteX806" fmla="*/ 1790858 w 5931269"/>
              <a:gd name="connsiteY806" fmla="*/ 286887 h 1160593"/>
              <a:gd name="connsiteX807" fmla="*/ 1810066 w 5931269"/>
              <a:gd name="connsiteY807" fmla="*/ 262876 h 1160593"/>
              <a:gd name="connsiteX808" fmla="*/ 1794699 w 5931269"/>
              <a:gd name="connsiteY808" fmla="*/ 239826 h 1160593"/>
              <a:gd name="connsiteX809" fmla="*/ 1788937 w 5931269"/>
              <a:gd name="connsiteY809" fmla="*/ 206350 h 1160593"/>
              <a:gd name="connsiteX810" fmla="*/ 1796483 w 5931269"/>
              <a:gd name="connsiteY810" fmla="*/ 168071 h 1160593"/>
              <a:gd name="connsiteX811" fmla="*/ 1817475 w 5931269"/>
              <a:gd name="connsiteY811" fmla="*/ 139532 h 1160593"/>
              <a:gd name="connsiteX812" fmla="*/ 1849580 w 5931269"/>
              <a:gd name="connsiteY812" fmla="*/ 121696 h 1160593"/>
              <a:gd name="connsiteX813" fmla="*/ 1890740 w 5931269"/>
              <a:gd name="connsiteY813" fmla="*/ 115523 h 1160593"/>
              <a:gd name="connsiteX814" fmla="*/ 3665529 w 5931269"/>
              <a:gd name="connsiteY814" fmla="*/ 114426 h 1160593"/>
              <a:gd name="connsiteX815" fmla="*/ 3692695 w 5931269"/>
              <a:gd name="connsiteY815" fmla="*/ 117581 h 1160593"/>
              <a:gd name="connsiteX816" fmla="*/ 3714235 w 5931269"/>
              <a:gd name="connsiteY816" fmla="*/ 126637 h 1160593"/>
              <a:gd name="connsiteX817" fmla="*/ 3730562 w 5931269"/>
              <a:gd name="connsiteY817" fmla="*/ 140769 h 1160593"/>
              <a:gd name="connsiteX818" fmla="*/ 3742087 w 5931269"/>
              <a:gd name="connsiteY818" fmla="*/ 159153 h 1160593"/>
              <a:gd name="connsiteX819" fmla="*/ 3763628 w 5931269"/>
              <a:gd name="connsiteY819" fmla="*/ 138848 h 1160593"/>
              <a:gd name="connsiteX820" fmla="*/ 3784482 w 5931269"/>
              <a:gd name="connsiteY820" fmla="*/ 124990 h 1160593"/>
              <a:gd name="connsiteX821" fmla="*/ 3805062 w 5931269"/>
              <a:gd name="connsiteY821" fmla="*/ 117033 h 1160593"/>
              <a:gd name="connsiteX822" fmla="*/ 3826054 w 5931269"/>
              <a:gd name="connsiteY822" fmla="*/ 114426 h 1160593"/>
              <a:gd name="connsiteX823" fmla="*/ 3867215 w 5931269"/>
              <a:gd name="connsiteY823" fmla="*/ 122658 h 1160593"/>
              <a:gd name="connsiteX824" fmla="*/ 3894243 w 5931269"/>
              <a:gd name="connsiteY824" fmla="*/ 145022 h 1160593"/>
              <a:gd name="connsiteX825" fmla="*/ 3908924 w 5931269"/>
              <a:gd name="connsiteY825" fmla="*/ 178087 h 1160593"/>
              <a:gd name="connsiteX826" fmla="*/ 3913314 w 5931269"/>
              <a:gd name="connsiteY826" fmla="*/ 218150 h 1160593"/>
              <a:gd name="connsiteX827" fmla="*/ 3913314 w 5931269"/>
              <a:gd name="connsiteY827" fmla="*/ 374833 h 1160593"/>
              <a:gd name="connsiteX828" fmla="*/ 3911668 w 5931269"/>
              <a:gd name="connsiteY828" fmla="*/ 379635 h 1160593"/>
              <a:gd name="connsiteX829" fmla="*/ 3906180 w 5931269"/>
              <a:gd name="connsiteY829" fmla="*/ 383065 h 1160593"/>
              <a:gd name="connsiteX830" fmla="*/ 3895752 w 5931269"/>
              <a:gd name="connsiteY830" fmla="*/ 385124 h 1160593"/>
              <a:gd name="connsiteX831" fmla="*/ 3879014 w 5931269"/>
              <a:gd name="connsiteY831" fmla="*/ 385809 h 1160593"/>
              <a:gd name="connsiteX832" fmla="*/ 3862001 w 5931269"/>
              <a:gd name="connsiteY832" fmla="*/ 385124 h 1160593"/>
              <a:gd name="connsiteX833" fmla="*/ 3851436 w 5931269"/>
              <a:gd name="connsiteY833" fmla="*/ 383065 h 1160593"/>
              <a:gd name="connsiteX834" fmla="*/ 3845948 w 5931269"/>
              <a:gd name="connsiteY834" fmla="*/ 379635 h 1160593"/>
              <a:gd name="connsiteX835" fmla="*/ 3844439 w 5931269"/>
              <a:gd name="connsiteY835" fmla="*/ 374833 h 1160593"/>
              <a:gd name="connsiteX836" fmla="*/ 3844439 w 5931269"/>
              <a:gd name="connsiteY836" fmla="*/ 229675 h 1160593"/>
              <a:gd name="connsiteX837" fmla="*/ 3842107 w 5931269"/>
              <a:gd name="connsiteY837" fmla="*/ 207174 h 1160593"/>
              <a:gd name="connsiteX838" fmla="*/ 3834972 w 5931269"/>
              <a:gd name="connsiteY838" fmla="*/ 189749 h 1160593"/>
              <a:gd name="connsiteX839" fmla="*/ 3822899 w 5931269"/>
              <a:gd name="connsiteY839" fmla="*/ 178499 h 1160593"/>
              <a:gd name="connsiteX840" fmla="*/ 3805474 w 5931269"/>
              <a:gd name="connsiteY840" fmla="*/ 174520 h 1160593"/>
              <a:gd name="connsiteX841" fmla="*/ 3780504 w 5931269"/>
              <a:gd name="connsiteY841" fmla="*/ 184124 h 1160593"/>
              <a:gd name="connsiteX842" fmla="*/ 3753063 w 5931269"/>
              <a:gd name="connsiteY842" fmla="*/ 212113 h 1160593"/>
              <a:gd name="connsiteX843" fmla="*/ 3753063 w 5931269"/>
              <a:gd name="connsiteY843" fmla="*/ 374833 h 1160593"/>
              <a:gd name="connsiteX844" fmla="*/ 3751417 w 5931269"/>
              <a:gd name="connsiteY844" fmla="*/ 379635 h 1160593"/>
              <a:gd name="connsiteX845" fmla="*/ 3745792 w 5931269"/>
              <a:gd name="connsiteY845" fmla="*/ 383065 h 1160593"/>
              <a:gd name="connsiteX846" fmla="*/ 3735227 w 5931269"/>
              <a:gd name="connsiteY846" fmla="*/ 385124 h 1160593"/>
              <a:gd name="connsiteX847" fmla="*/ 3718763 w 5931269"/>
              <a:gd name="connsiteY847" fmla="*/ 385809 h 1160593"/>
              <a:gd name="connsiteX848" fmla="*/ 3702024 w 5931269"/>
              <a:gd name="connsiteY848" fmla="*/ 385124 h 1160593"/>
              <a:gd name="connsiteX849" fmla="*/ 3691460 w 5931269"/>
              <a:gd name="connsiteY849" fmla="*/ 383065 h 1160593"/>
              <a:gd name="connsiteX850" fmla="*/ 3685835 w 5931269"/>
              <a:gd name="connsiteY850" fmla="*/ 379635 h 1160593"/>
              <a:gd name="connsiteX851" fmla="*/ 3684188 w 5931269"/>
              <a:gd name="connsiteY851" fmla="*/ 374833 h 1160593"/>
              <a:gd name="connsiteX852" fmla="*/ 3684188 w 5931269"/>
              <a:gd name="connsiteY852" fmla="*/ 229675 h 1160593"/>
              <a:gd name="connsiteX853" fmla="*/ 3681856 w 5931269"/>
              <a:gd name="connsiteY853" fmla="*/ 207174 h 1160593"/>
              <a:gd name="connsiteX854" fmla="*/ 3674859 w 5931269"/>
              <a:gd name="connsiteY854" fmla="*/ 189749 h 1160593"/>
              <a:gd name="connsiteX855" fmla="*/ 3662785 w 5931269"/>
              <a:gd name="connsiteY855" fmla="*/ 178499 h 1160593"/>
              <a:gd name="connsiteX856" fmla="*/ 3645498 w 5931269"/>
              <a:gd name="connsiteY856" fmla="*/ 174520 h 1160593"/>
              <a:gd name="connsiteX857" fmla="*/ 3620253 w 5931269"/>
              <a:gd name="connsiteY857" fmla="*/ 184124 h 1160593"/>
              <a:gd name="connsiteX858" fmla="*/ 3593087 w 5931269"/>
              <a:gd name="connsiteY858" fmla="*/ 212113 h 1160593"/>
              <a:gd name="connsiteX859" fmla="*/ 3593087 w 5931269"/>
              <a:gd name="connsiteY859" fmla="*/ 374833 h 1160593"/>
              <a:gd name="connsiteX860" fmla="*/ 3591441 w 5931269"/>
              <a:gd name="connsiteY860" fmla="*/ 379635 h 1160593"/>
              <a:gd name="connsiteX861" fmla="*/ 3585815 w 5931269"/>
              <a:gd name="connsiteY861" fmla="*/ 383065 h 1160593"/>
              <a:gd name="connsiteX862" fmla="*/ 3575251 w 5931269"/>
              <a:gd name="connsiteY862" fmla="*/ 385124 h 1160593"/>
              <a:gd name="connsiteX863" fmla="*/ 3558512 w 5931269"/>
              <a:gd name="connsiteY863" fmla="*/ 385809 h 1160593"/>
              <a:gd name="connsiteX864" fmla="*/ 3541774 w 5931269"/>
              <a:gd name="connsiteY864" fmla="*/ 385124 h 1160593"/>
              <a:gd name="connsiteX865" fmla="*/ 3531209 w 5931269"/>
              <a:gd name="connsiteY865" fmla="*/ 383065 h 1160593"/>
              <a:gd name="connsiteX866" fmla="*/ 3525584 w 5931269"/>
              <a:gd name="connsiteY866" fmla="*/ 379635 h 1160593"/>
              <a:gd name="connsiteX867" fmla="*/ 3523938 w 5931269"/>
              <a:gd name="connsiteY867" fmla="*/ 374833 h 1160593"/>
              <a:gd name="connsiteX868" fmla="*/ 3523938 w 5931269"/>
              <a:gd name="connsiteY868" fmla="*/ 130067 h 1160593"/>
              <a:gd name="connsiteX869" fmla="*/ 3525310 w 5931269"/>
              <a:gd name="connsiteY869" fmla="*/ 125265 h 1160593"/>
              <a:gd name="connsiteX870" fmla="*/ 3530249 w 5931269"/>
              <a:gd name="connsiteY870" fmla="*/ 121835 h 1160593"/>
              <a:gd name="connsiteX871" fmla="*/ 3539441 w 5931269"/>
              <a:gd name="connsiteY871" fmla="*/ 119777 h 1160593"/>
              <a:gd name="connsiteX872" fmla="*/ 3553573 w 5931269"/>
              <a:gd name="connsiteY872" fmla="*/ 119091 h 1160593"/>
              <a:gd name="connsiteX873" fmla="*/ 3568116 w 5931269"/>
              <a:gd name="connsiteY873" fmla="*/ 119777 h 1160593"/>
              <a:gd name="connsiteX874" fmla="*/ 3577034 w 5931269"/>
              <a:gd name="connsiteY874" fmla="*/ 121835 h 1160593"/>
              <a:gd name="connsiteX875" fmla="*/ 3581562 w 5931269"/>
              <a:gd name="connsiteY875" fmla="*/ 125265 h 1160593"/>
              <a:gd name="connsiteX876" fmla="*/ 3582934 w 5931269"/>
              <a:gd name="connsiteY876" fmla="*/ 130067 h 1160593"/>
              <a:gd name="connsiteX877" fmla="*/ 3582934 w 5931269"/>
              <a:gd name="connsiteY877" fmla="*/ 158330 h 1160593"/>
              <a:gd name="connsiteX878" fmla="*/ 3623408 w 5931269"/>
              <a:gd name="connsiteY878" fmla="*/ 125402 h 1160593"/>
              <a:gd name="connsiteX879" fmla="*/ 3665529 w 5931269"/>
              <a:gd name="connsiteY879" fmla="*/ 114426 h 1160593"/>
              <a:gd name="connsiteX880" fmla="*/ 2448799 w 5931269"/>
              <a:gd name="connsiteY880" fmla="*/ 114426 h 1160593"/>
              <a:gd name="connsiteX881" fmla="*/ 2490919 w 5931269"/>
              <a:gd name="connsiteY881" fmla="*/ 122658 h 1160593"/>
              <a:gd name="connsiteX882" fmla="*/ 2518634 w 5931269"/>
              <a:gd name="connsiteY882" fmla="*/ 145022 h 1160593"/>
              <a:gd name="connsiteX883" fmla="*/ 2533863 w 5931269"/>
              <a:gd name="connsiteY883" fmla="*/ 178087 h 1160593"/>
              <a:gd name="connsiteX884" fmla="*/ 2538528 w 5931269"/>
              <a:gd name="connsiteY884" fmla="*/ 223638 h 1160593"/>
              <a:gd name="connsiteX885" fmla="*/ 2538528 w 5931269"/>
              <a:gd name="connsiteY885" fmla="*/ 374833 h 1160593"/>
              <a:gd name="connsiteX886" fmla="*/ 2536882 w 5931269"/>
              <a:gd name="connsiteY886" fmla="*/ 379635 h 1160593"/>
              <a:gd name="connsiteX887" fmla="*/ 2531394 w 5931269"/>
              <a:gd name="connsiteY887" fmla="*/ 383065 h 1160593"/>
              <a:gd name="connsiteX888" fmla="*/ 2520829 w 5931269"/>
              <a:gd name="connsiteY888" fmla="*/ 385124 h 1160593"/>
              <a:gd name="connsiteX889" fmla="*/ 2504228 w 5931269"/>
              <a:gd name="connsiteY889" fmla="*/ 385809 h 1160593"/>
              <a:gd name="connsiteX890" fmla="*/ 2487352 w 5931269"/>
              <a:gd name="connsiteY890" fmla="*/ 385124 h 1160593"/>
              <a:gd name="connsiteX891" fmla="*/ 2476788 w 5931269"/>
              <a:gd name="connsiteY891" fmla="*/ 383065 h 1160593"/>
              <a:gd name="connsiteX892" fmla="*/ 2471300 w 5931269"/>
              <a:gd name="connsiteY892" fmla="*/ 379635 h 1160593"/>
              <a:gd name="connsiteX893" fmla="*/ 2469653 w 5931269"/>
              <a:gd name="connsiteY893" fmla="*/ 374833 h 1160593"/>
              <a:gd name="connsiteX894" fmla="*/ 2469653 w 5931269"/>
              <a:gd name="connsiteY894" fmla="*/ 235163 h 1160593"/>
              <a:gd name="connsiteX895" fmla="*/ 2467046 w 5931269"/>
              <a:gd name="connsiteY895" fmla="*/ 207174 h 1160593"/>
              <a:gd name="connsiteX896" fmla="*/ 2459500 w 5931269"/>
              <a:gd name="connsiteY896" fmla="*/ 189749 h 1160593"/>
              <a:gd name="connsiteX897" fmla="*/ 2446741 w 5931269"/>
              <a:gd name="connsiteY897" fmla="*/ 178499 h 1160593"/>
              <a:gd name="connsiteX898" fmla="*/ 2428493 w 5931269"/>
              <a:gd name="connsiteY898" fmla="*/ 174520 h 1160593"/>
              <a:gd name="connsiteX899" fmla="*/ 2401876 w 5931269"/>
              <a:gd name="connsiteY899" fmla="*/ 184124 h 1160593"/>
              <a:gd name="connsiteX900" fmla="*/ 2373887 w 5931269"/>
              <a:gd name="connsiteY900" fmla="*/ 212113 h 1160593"/>
              <a:gd name="connsiteX901" fmla="*/ 2373887 w 5931269"/>
              <a:gd name="connsiteY901" fmla="*/ 374833 h 1160593"/>
              <a:gd name="connsiteX902" fmla="*/ 2372241 w 5931269"/>
              <a:gd name="connsiteY902" fmla="*/ 379635 h 1160593"/>
              <a:gd name="connsiteX903" fmla="*/ 2366616 w 5931269"/>
              <a:gd name="connsiteY903" fmla="*/ 383065 h 1160593"/>
              <a:gd name="connsiteX904" fmla="*/ 2356051 w 5931269"/>
              <a:gd name="connsiteY904" fmla="*/ 385124 h 1160593"/>
              <a:gd name="connsiteX905" fmla="*/ 2339313 w 5931269"/>
              <a:gd name="connsiteY905" fmla="*/ 385809 h 1160593"/>
              <a:gd name="connsiteX906" fmla="*/ 2322574 w 5931269"/>
              <a:gd name="connsiteY906" fmla="*/ 385124 h 1160593"/>
              <a:gd name="connsiteX907" fmla="*/ 2312010 w 5931269"/>
              <a:gd name="connsiteY907" fmla="*/ 383065 h 1160593"/>
              <a:gd name="connsiteX908" fmla="*/ 2306384 w 5931269"/>
              <a:gd name="connsiteY908" fmla="*/ 379635 h 1160593"/>
              <a:gd name="connsiteX909" fmla="*/ 2304738 w 5931269"/>
              <a:gd name="connsiteY909" fmla="*/ 374833 h 1160593"/>
              <a:gd name="connsiteX910" fmla="*/ 2304738 w 5931269"/>
              <a:gd name="connsiteY910" fmla="*/ 130067 h 1160593"/>
              <a:gd name="connsiteX911" fmla="*/ 2306110 w 5931269"/>
              <a:gd name="connsiteY911" fmla="*/ 125265 h 1160593"/>
              <a:gd name="connsiteX912" fmla="*/ 2311049 w 5931269"/>
              <a:gd name="connsiteY912" fmla="*/ 121835 h 1160593"/>
              <a:gd name="connsiteX913" fmla="*/ 2320242 w 5931269"/>
              <a:gd name="connsiteY913" fmla="*/ 119777 h 1160593"/>
              <a:gd name="connsiteX914" fmla="*/ 2334373 w 5931269"/>
              <a:gd name="connsiteY914" fmla="*/ 119091 h 1160593"/>
              <a:gd name="connsiteX915" fmla="*/ 2348917 w 5931269"/>
              <a:gd name="connsiteY915" fmla="*/ 119777 h 1160593"/>
              <a:gd name="connsiteX916" fmla="*/ 2357835 w 5931269"/>
              <a:gd name="connsiteY916" fmla="*/ 121835 h 1160593"/>
              <a:gd name="connsiteX917" fmla="*/ 2362362 w 5931269"/>
              <a:gd name="connsiteY917" fmla="*/ 125265 h 1160593"/>
              <a:gd name="connsiteX918" fmla="*/ 2363734 w 5931269"/>
              <a:gd name="connsiteY918" fmla="*/ 130067 h 1160593"/>
              <a:gd name="connsiteX919" fmla="*/ 2363734 w 5931269"/>
              <a:gd name="connsiteY919" fmla="*/ 158330 h 1160593"/>
              <a:gd name="connsiteX920" fmla="*/ 2405032 w 5931269"/>
              <a:gd name="connsiteY920" fmla="*/ 125402 h 1160593"/>
              <a:gd name="connsiteX921" fmla="*/ 2448799 w 5931269"/>
              <a:gd name="connsiteY921" fmla="*/ 114426 h 1160593"/>
              <a:gd name="connsiteX922" fmla="*/ 1639174 w 5931269"/>
              <a:gd name="connsiteY922" fmla="*/ 114426 h 1160593"/>
              <a:gd name="connsiteX923" fmla="*/ 1681295 w 5931269"/>
              <a:gd name="connsiteY923" fmla="*/ 122658 h 1160593"/>
              <a:gd name="connsiteX924" fmla="*/ 1709009 w 5931269"/>
              <a:gd name="connsiteY924" fmla="*/ 145022 h 1160593"/>
              <a:gd name="connsiteX925" fmla="*/ 1724239 w 5931269"/>
              <a:gd name="connsiteY925" fmla="*/ 178087 h 1160593"/>
              <a:gd name="connsiteX926" fmla="*/ 1728903 w 5931269"/>
              <a:gd name="connsiteY926" fmla="*/ 223638 h 1160593"/>
              <a:gd name="connsiteX927" fmla="*/ 1728903 w 5931269"/>
              <a:gd name="connsiteY927" fmla="*/ 374833 h 1160593"/>
              <a:gd name="connsiteX928" fmla="*/ 1727257 w 5931269"/>
              <a:gd name="connsiteY928" fmla="*/ 379635 h 1160593"/>
              <a:gd name="connsiteX929" fmla="*/ 1721769 w 5931269"/>
              <a:gd name="connsiteY929" fmla="*/ 383065 h 1160593"/>
              <a:gd name="connsiteX930" fmla="*/ 1711204 w 5931269"/>
              <a:gd name="connsiteY930" fmla="*/ 385124 h 1160593"/>
              <a:gd name="connsiteX931" fmla="*/ 1694603 w 5931269"/>
              <a:gd name="connsiteY931" fmla="*/ 385809 h 1160593"/>
              <a:gd name="connsiteX932" fmla="*/ 1677727 w 5931269"/>
              <a:gd name="connsiteY932" fmla="*/ 385124 h 1160593"/>
              <a:gd name="connsiteX933" fmla="*/ 1667163 w 5931269"/>
              <a:gd name="connsiteY933" fmla="*/ 383065 h 1160593"/>
              <a:gd name="connsiteX934" fmla="*/ 1661675 w 5931269"/>
              <a:gd name="connsiteY934" fmla="*/ 379635 h 1160593"/>
              <a:gd name="connsiteX935" fmla="*/ 1660029 w 5931269"/>
              <a:gd name="connsiteY935" fmla="*/ 374833 h 1160593"/>
              <a:gd name="connsiteX936" fmla="*/ 1660029 w 5931269"/>
              <a:gd name="connsiteY936" fmla="*/ 235163 h 1160593"/>
              <a:gd name="connsiteX937" fmla="*/ 1657422 w 5931269"/>
              <a:gd name="connsiteY937" fmla="*/ 207174 h 1160593"/>
              <a:gd name="connsiteX938" fmla="*/ 1649876 w 5931269"/>
              <a:gd name="connsiteY938" fmla="*/ 189749 h 1160593"/>
              <a:gd name="connsiteX939" fmla="*/ 1637116 w 5931269"/>
              <a:gd name="connsiteY939" fmla="*/ 178499 h 1160593"/>
              <a:gd name="connsiteX940" fmla="*/ 1618868 w 5931269"/>
              <a:gd name="connsiteY940" fmla="*/ 174520 h 1160593"/>
              <a:gd name="connsiteX941" fmla="*/ 1592251 w 5931269"/>
              <a:gd name="connsiteY941" fmla="*/ 184124 h 1160593"/>
              <a:gd name="connsiteX942" fmla="*/ 1564262 w 5931269"/>
              <a:gd name="connsiteY942" fmla="*/ 212113 h 1160593"/>
              <a:gd name="connsiteX943" fmla="*/ 1564262 w 5931269"/>
              <a:gd name="connsiteY943" fmla="*/ 374833 h 1160593"/>
              <a:gd name="connsiteX944" fmla="*/ 1562616 w 5931269"/>
              <a:gd name="connsiteY944" fmla="*/ 379635 h 1160593"/>
              <a:gd name="connsiteX945" fmla="*/ 1556991 w 5931269"/>
              <a:gd name="connsiteY945" fmla="*/ 383065 h 1160593"/>
              <a:gd name="connsiteX946" fmla="*/ 1546426 w 5931269"/>
              <a:gd name="connsiteY946" fmla="*/ 385124 h 1160593"/>
              <a:gd name="connsiteX947" fmla="*/ 1529688 w 5931269"/>
              <a:gd name="connsiteY947" fmla="*/ 385809 h 1160593"/>
              <a:gd name="connsiteX948" fmla="*/ 1512949 w 5931269"/>
              <a:gd name="connsiteY948" fmla="*/ 385124 h 1160593"/>
              <a:gd name="connsiteX949" fmla="*/ 1502385 w 5931269"/>
              <a:gd name="connsiteY949" fmla="*/ 383065 h 1160593"/>
              <a:gd name="connsiteX950" fmla="*/ 1496760 w 5931269"/>
              <a:gd name="connsiteY950" fmla="*/ 379635 h 1160593"/>
              <a:gd name="connsiteX951" fmla="*/ 1495113 w 5931269"/>
              <a:gd name="connsiteY951" fmla="*/ 374833 h 1160593"/>
              <a:gd name="connsiteX952" fmla="*/ 1495113 w 5931269"/>
              <a:gd name="connsiteY952" fmla="*/ 130067 h 1160593"/>
              <a:gd name="connsiteX953" fmla="*/ 1496485 w 5931269"/>
              <a:gd name="connsiteY953" fmla="*/ 125265 h 1160593"/>
              <a:gd name="connsiteX954" fmla="*/ 1501424 w 5931269"/>
              <a:gd name="connsiteY954" fmla="*/ 121835 h 1160593"/>
              <a:gd name="connsiteX955" fmla="*/ 1510617 w 5931269"/>
              <a:gd name="connsiteY955" fmla="*/ 119777 h 1160593"/>
              <a:gd name="connsiteX956" fmla="*/ 1524748 w 5931269"/>
              <a:gd name="connsiteY956" fmla="*/ 119091 h 1160593"/>
              <a:gd name="connsiteX957" fmla="*/ 1539292 w 5931269"/>
              <a:gd name="connsiteY957" fmla="*/ 119777 h 1160593"/>
              <a:gd name="connsiteX958" fmla="*/ 1548210 w 5931269"/>
              <a:gd name="connsiteY958" fmla="*/ 121835 h 1160593"/>
              <a:gd name="connsiteX959" fmla="*/ 1552738 w 5931269"/>
              <a:gd name="connsiteY959" fmla="*/ 125265 h 1160593"/>
              <a:gd name="connsiteX960" fmla="*/ 1554109 w 5931269"/>
              <a:gd name="connsiteY960" fmla="*/ 130067 h 1160593"/>
              <a:gd name="connsiteX961" fmla="*/ 1554109 w 5931269"/>
              <a:gd name="connsiteY961" fmla="*/ 158330 h 1160593"/>
              <a:gd name="connsiteX962" fmla="*/ 1595407 w 5931269"/>
              <a:gd name="connsiteY962" fmla="*/ 125402 h 1160593"/>
              <a:gd name="connsiteX963" fmla="*/ 1639174 w 5931269"/>
              <a:gd name="connsiteY963" fmla="*/ 114426 h 1160593"/>
              <a:gd name="connsiteX964" fmla="*/ 5815747 w 5931269"/>
              <a:gd name="connsiteY964" fmla="*/ 114425 h 1160593"/>
              <a:gd name="connsiteX965" fmla="*/ 5868295 w 5931269"/>
              <a:gd name="connsiteY965" fmla="*/ 123480 h 1160593"/>
              <a:gd name="connsiteX966" fmla="*/ 5904104 w 5931269"/>
              <a:gd name="connsiteY966" fmla="*/ 148588 h 1160593"/>
              <a:gd name="connsiteX967" fmla="*/ 5924684 w 5931269"/>
              <a:gd name="connsiteY967" fmla="*/ 186592 h 1160593"/>
              <a:gd name="connsiteX968" fmla="*/ 5931269 w 5931269"/>
              <a:gd name="connsiteY968" fmla="*/ 234338 h 1160593"/>
              <a:gd name="connsiteX969" fmla="*/ 5931269 w 5931269"/>
              <a:gd name="connsiteY969" fmla="*/ 245315 h 1160593"/>
              <a:gd name="connsiteX970" fmla="*/ 5925645 w 5931269"/>
              <a:gd name="connsiteY970" fmla="*/ 263974 h 1160593"/>
              <a:gd name="connsiteX971" fmla="*/ 5910141 w 5931269"/>
              <a:gd name="connsiteY971" fmla="*/ 270011 h 1160593"/>
              <a:gd name="connsiteX972" fmla="*/ 5761141 w 5931269"/>
              <a:gd name="connsiteY972" fmla="*/ 270011 h 1160593"/>
              <a:gd name="connsiteX973" fmla="*/ 5764845 w 5931269"/>
              <a:gd name="connsiteY973" fmla="*/ 298411 h 1160593"/>
              <a:gd name="connsiteX974" fmla="*/ 5776644 w 5931269"/>
              <a:gd name="connsiteY974" fmla="*/ 320089 h 1160593"/>
              <a:gd name="connsiteX975" fmla="*/ 5797499 w 5931269"/>
              <a:gd name="connsiteY975" fmla="*/ 333672 h 1160593"/>
              <a:gd name="connsiteX976" fmla="*/ 5828095 w 5931269"/>
              <a:gd name="connsiteY976" fmla="*/ 338337 h 1160593"/>
              <a:gd name="connsiteX977" fmla="*/ 5859925 w 5931269"/>
              <a:gd name="connsiteY977" fmla="*/ 335730 h 1160593"/>
              <a:gd name="connsiteX978" fmla="*/ 5883661 w 5931269"/>
              <a:gd name="connsiteY978" fmla="*/ 329967 h 1160593"/>
              <a:gd name="connsiteX979" fmla="*/ 5900263 w 5931269"/>
              <a:gd name="connsiteY979" fmla="*/ 324205 h 1160593"/>
              <a:gd name="connsiteX980" fmla="*/ 5910964 w 5931269"/>
              <a:gd name="connsiteY980" fmla="*/ 321598 h 1160593"/>
              <a:gd name="connsiteX981" fmla="*/ 5915080 w 5931269"/>
              <a:gd name="connsiteY981" fmla="*/ 322559 h 1160593"/>
              <a:gd name="connsiteX982" fmla="*/ 5917824 w 5931269"/>
              <a:gd name="connsiteY982" fmla="*/ 325988 h 1160593"/>
              <a:gd name="connsiteX983" fmla="*/ 5919333 w 5931269"/>
              <a:gd name="connsiteY983" fmla="*/ 332986 h 1160593"/>
              <a:gd name="connsiteX984" fmla="*/ 5919745 w 5931269"/>
              <a:gd name="connsiteY984" fmla="*/ 344374 h 1160593"/>
              <a:gd name="connsiteX985" fmla="*/ 5919471 w 5931269"/>
              <a:gd name="connsiteY985" fmla="*/ 354664 h 1160593"/>
              <a:gd name="connsiteX986" fmla="*/ 5918647 w 5931269"/>
              <a:gd name="connsiteY986" fmla="*/ 361935 h 1160593"/>
              <a:gd name="connsiteX987" fmla="*/ 5917001 w 5931269"/>
              <a:gd name="connsiteY987" fmla="*/ 367012 h 1160593"/>
              <a:gd name="connsiteX988" fmla="*/ 5914119 w 5931269"/>
              <a:gd name="connsiteY988" fmla="*/ 370990 h 1160593"/>
              <a:gd name="connsiteX989" fmla="*/ 5904379 w 5931269"/>
              <a:gd name="connsiteY989" fmla="*/ 376204 h 1160593"/>
              <a:gd name="connsiteX990" fmla="*/ 5884073 w 5931269"/>
              <a:gd name="connsiteY990" fmla="*/ 382653 h 1160593"/>
              <a:gd name="connsiteX991" fmla="*/ 5855809 w 5931269"/>
              <a:gd name="connsiteY991" fmla="*/ 388141 h 1160593"/>
              <a:gd name="connsiteX992" fmla="*/ 5821783 w 5931269"/>
              <a:gd name="connsiteY992" fmla="*/ 390473 h 1160593"/>
              <a:gd name="connsiteX993" fmla="*/ 5764571 w 5931269"/>
              <a:gd name="connsiteY993" fmla="*/ 382241 h 1160593"/>
              <a:gd name="connsiteX994" fmla="*/ 5723548 w 5931269"/>
              <a:gd name="connsiteY994" fmla="*/ 357271 h 1160593"/>
              <a:gd name="connsiteX995" fmla="*/ 5698989 w 5931269"/>
              <a:gd name="connsiteY995" fmla="*/ 315013 h 1160593"/>
              <a:gd name="connsiteX996" fmla="*/ 5690894 w 5931269"/>
              <a:gd name="connsiteY996" fmla="*/ 255193 h 1160593"/>
              <a:gd name="connsiteX997" fmla="*/ 5699400 w 5931269"/>
              <a:gd name="connsiteY997" fmla="*/ 196334 h 1160593"/>
              <a:gd name="connsiteX998" fmla="*/ 5724097 w 5931269"/>
              <a:gd name="connsiteY998" fmla="*/ 151881 h 1160593"/>
              <a:gd name="connsiteX999" fmla="*/ 5763473 w 5931269"/>
              <a:gd name="connsiteY999" fmla="*/ 124029 h 1160593"/>
              <a:gd name="connsiteX1000" fmla="*/ 5815747 w 5931269"/>
              <a:gd name="connsiteY1000" fmla="*/ 114425 h 1160593"/>
              <a:gd name="connsiteX1001" fmla="*/ 5562999 w 5931269"/>
              <a:gd name="connsiteY1001" fmla="*/ 114425 h 1160593"/>
              <a:gd name="connsiteX1002" fmla="*/ 5585363 w 5931269"/>
              <a:gd name="connsiteY1002" fmla="*/ 116071 h 1160593"/>
              <a:gd name="connsiteX1003" fmla="*/ 5604983 w 5931269"/>
              <a:gd name="connsiteY1003" fmla="*/ 120187 h 1160593"/>
              <a:gd name="connsiteX1004" fmla="*/ 5619801 w 5931269"/>
              <a:gd name="connsiteY1004" fmla="*/ 125538 h 1160593"/>
              <a:gd name="connsiteX1005" fmla="*/ 5628444 w 5931269"/>
              <a:gd name="connsiteY1005" fmla="*/ 130477 h 1160593"/>
              <a:gd name="connsiteX1006" fmla="*/ 5632149 w 5931269"/>
              <a:gd name="connsiteY1006" fmla="*/ 134593 h 1160593"/>
              <a:gd name="connsiteX1007" fmla="*/ 5633795 w 5931269"/>
              <a:gd name="connsiteY1007" fmla="*/ 139532 h 1160593"/>
              <a:gd name="connsiteX1008" fmla="*/ 5634755 w 5931269"/>
              <a:gd name="connsiteY1008" fmla="*/ 146667 h 1160593"/>
              <a:gd name="connsiteX1009" fmla="*/ 5635167 w 5931269"/>
              <a:gd name="connsiteY1009" fmla="*/ 157231 h 1160593"/>
              <a:gd name="connsiteX1010" fmla="*/ 5634755 w 5931269"/>
              <a:gd name="connsiteY1010" fmla="*/ 169305 h 1160593"/>
              <a:gd name="connsiteX1011" fmla="*/ 5633383 w 5931269"/>
              <a:gd name="connsiteY1011" fmla="*/ 176714 h 1160593"/>
              <a:gd name="connsiteX1012" fmla="*/ 5630777 w 5931269"/>
              <a:gd name="connsiteY1012" fmla="*/ 180418 h 1160593"/>
              <a:gd name="connsiteX1013" fmla="*/ 5626935 w 5931269"/>
              <a:gd name="connsiteY1013" fmla="*/ 181379 h 1160593"/>
              <a:gd name="connsiteX1014" fmla="*/ 5619252 w 5931269"/>
              <a:gd name="connsiteY1014" fmla="*/ 178498 h 1160593"/>
              <a:gd name="connsiteX1015" fmla="*/ 5606218 w 5931269"/>
              <a:gd name="connsiteY1015" fmla="*/ 172324 h 1160593"/>
              <a:gd name="connsiteX1016" fmla="*/ 5588107 w 5931269"/>
              <a:gd name="connsiteY1016" fmla="*/ 166150 h 1160593"/>
              <a:gd name="connsiteX1017" fmla="*/ 5564646 w 5931269"/>
              <a:gd name="connsiteY1017" fmla="*/ 163268 h 1160593"/>
              <a:gd name="connsiteX1018" fmla="*/ 5548456 w 5931269"/>
              <a:gd name="connsiteY1018" fmla="*/ 165189 h 1160593"/>
              <a:gd name="connsiteX1019" fmla="*/ 5537206 w 5931269"/>
              <a:gd name="connsiteY1019" fmla="*/ 170677 h 1160593"/>
              <a:gd name="connsiteX1020" fmla="*/ 5530620 w 5931269"/>
              <a:gd name="connsiteY1020" fmla="*/ 179047 h 1160593"/>
              <a:gd name="connsiteX1021" fmla="*/ 5528425 w 5931269"/>
              <a:gd name="connsiteY1021" fmla="*/ 189337 h 1160593"/>
              <a:gd name="connsiteX1022" fmla="*/ 5533638 w 5931269"/>
              <a:gd name="connsiteY1022" fmla="*/ 203606 h 1160593"/>
              <a:gd name="connsiteX1023" fmla="*/ 5547358 w 5931269"/>
              <a:gd name="connsiteY1023" fmla="*/ 213758 h 1160593"/>
              <a:gd name="connsiteX1024" fmla="*/ 5566704 w 5931269"/>
              <a:gd name="connsiteY1024" fmla="*/ 221990 h 1160593"/>
              <a:gd name="connsiteX1025" fmla="*/ 5588656 w 5931269"/>
              <a:gd name="connsiteY1025" fmla="*/ 230360 h 1160593"/>
              <a:gd name="connsiteX1026" fmla="*/ 5610608 w 5931269"/>
              <a:gd name="connsiteY1026" fmla="*/ 240924 h 1160593"/>
              <a:gd name="connsiteX1027" fmla="*/ 5629953 w 5931269"/>
              <a:gd name="connsiteY1027" fmla="*/ 255742 h 1160593"/>
              <a:gd name="connsiteX1028" fmla="*/ 5643674 w 5931269"/>
              <a:gd name="connsiteY1028" fmla="*/ 276734 h 1160593"/>
              <a:gd name="connsiteX1029" fmla="*/ 5648887 w 5931269"/>
              <a:gd name="connsiteY1029" fmla="*/ 305683 h 1160593"/>
              <a:gd name="connsiteX1030" fmla="*/ 5641067 w 5931269"/>
              <a:gd name="connsiteY1030" fmla="*/ 342453 h 1160593"/>
              <a:gd name="connsiteX1031" fmla="*/ 5618977 w 5931269"/>
              <a:gd name="connsiteY1031" fmla="*/ 369070 h 1160593"/>
              <a:gd name="connsiteX1032" fmla="*/ 5585226 w 5931269"/>
              <a:gd name="connsiteY1032" fmla="*/ 385123 h 1160593"/>
              <a:gd name="connsiteX1033" fmla="*/ 5542968 w 5931269"/>
              <a:gd name="connsiteY1033" fmla="*/ 390473 h 1160593"/>
              <a:gd name="connsiteX1034" fmla="*/ 5516763 w 5931269"/>
              <a:gd name="connsiteY1034" fmla="*/ 388415 h 1160593"/>
              <a:gd name="connsiteX1035" fmla="*/ 5494399 w 5931269"/>
              <a:gd name="connsiteY1035" fmla="*/ 383202 h 1160593"/>
              <a:gd name="connsiteX1036" fmla="*/ 5477935 w 5931269"/>
              <a:gd name="connsiteY1036" fmla="*/ 376753 h 1160593"/>
              <a:gd name="connsiteX1037" fmla="*/ 5468331 w 5931269"/>
              <a:gd name="connsiteY1037" fmla="*/ 370579 h 1160593"/>
              <a:gd name="connsiteX1038" fmla="*/ 5463666 w 5931269"/>
              <a:gd name="connsiteY1038" fmla="*/ 361524 h 1160593"/>
              <a:gd name="connsiteX1039" fmla="*/ 5462019 w 5931269"/>
              <a:gd name="connsiteY1039" fmla="*/ 343276 h 1160593"/>
              <a:gd name="connsiteX1040" fmla="*/ 5462568 w 5931269"/>
              <a:gd name="connsiteY1040" fmla="*/ 330516 h 1160593"/>
              <a:gd name="connsiteX1041" fmla="*/ 5464215 w 5931269"/>
              <a:gd name="connsiteY1041" fmla="*/ 322833 h 1160593"/>
              <a:gd name="connsiteX1042" fmla="*/ 5466959 w 5931269"/>
              <a:gd name="connsiteY1042" fmla="*/ 318992 h 1160593"/>
              <a:gd name="connsiteX1043" fmla="*/ 5471075 w 5931269"/>
              <a:gd name="connsiteY1043" fmla="*/ 318031 h 1160593"/>
              <a:gd name="connsiteX1044" fmla="*/ 5479993 w 5931269"/>
              <a:gd name="connsiteY1044" fmla="*/ 321461 h 1160593"/>
              <a:gd name="connsiteX1045" fmla="*/ 5494673 w 5931269"/>
              <a:gd name="connsiteY1045" fmla="*/ 329007 h 1160593"/>
              <a:gd name="connsiteX1046" fmla="*/ 5515116 w 5931269"/>
              <a:gd name="connsiteY1046" fmla="*/ 336690 h 1160593"/>
              <a:gd name="connsiteX1047" fmla="*/ 5541596 w 5931269"/>
              <a:gd name="connsiteY1047" fmla="*/ 340258 h 1160593"/>
              <a:gd name="connsiteX1048" fmla="*/ 5558197 w 5931269"/>
              <a:gd name="connsiteY1048" fmla="*/ 338337 h 1160593"/>
              <a:gd name="connsiteX1049" fmla="*/ 5570820 w 5931269"/>
              <a:gd name="connsiteY1049" fmla="*/ 332848 h 1160593"/>
              <a:gd name="connsiteX1050" fmla="*/ 5578915 w 5931269"/>
              <a:gd name="connsiteY1050" fmla="*/ 323794 h 1160593"/>
              <a:gd name="connsiteX1051" fmla="*/ 5581659 w 5931269"/>
              <a:gd name="connsiteY1051" fmla="*/ 311171 h 1160593"/>
              <a:gd name="connsiteX1052" fmla="*/ 5576582 w 5931269"/>
              <a:gd name="connsiteY1052" fmla="*/ 297040 h 1160593"/>
              <a:gd name="connsiteX1053" fmla="*/ 5563137 w 5931269"/>
              <a:gd name="connsiteY1053" fmla="*/ 286749 h 1160593"/>
              <a:gd name="connsiteX1054" fmla="*/ 5544203 w 5931269"/>
              <a:gd name="connsiteY1054" fmla="*/ 278517 h 1160593"/>
              <a:gd name="connsiteX1055" fmla="*/ 5522525 w 5931269"/>
              <a:gd name="connsiteY1055" fmla="*/ 270011 h 1160593"/>
              <a:gd name="connsiteX1056" fmla="*/ 5500847 w 5931269"/>
              <a:gd name="connsiteY1056" fmla="*/ 259309 h 1160593"/>
              <a:gd name="connsiteX1057" fmla="*/ 5481914 w 5931269"/>
              <a:gd name="connsiteY1057" fmla="*/ 244491 h 1160593"/>
              <a:gd name="connsiteX1058" fmla="*/ 5468468 w 5931269"/>
              <a:gd name="connsiteY1058" fmla="*/ 223362 h 1160593"/>
              <a:gd name="connsiteX1059" fmla="*/ 5463392 w 5931269"/>
              <a:gd name="connsiteY1059" fmla="*/ 193727 h 1160593"/>
              <a:gd name="connsiteX1060" fmla="*/ 5470252 w 5931269"/>
              <a:gd name="connsiteY1060" fmla="*/ 161485 h 1160593"/>
              <a:gd name="connsiteX1061" fmla="*/ 5490008 w 5931269"/>
              <a:gd name="connsiteY1061" fmla="*/ 136377 h 1160593"/>
              <a:gd name="connsiteX1062" fmla="*/ 5521427 w 5931269"/>
              <a:gd name="connsiteY1062" fmla="*/ 120187 h 1160593"/>
              <a:gd name="connsiteX1063" fmla="*/ 5562999 w 5931269"/>
              <a:gd name="connsiteY1063" fmla="*/ 114425 h 1160593"/>
              <a:gd name="connsiteX1064" fmla="*/ 5301397 w 5931269"/>
              <a:gd name="connsiteY1064" fmla="*/ 114425 h 1160593"/>
              <a:gd name="connsiteX1065" fmla="*/ 5353945 w 5931269"/>
              <a:gd name="connsiteY1065" fmla="*/ 123480 h 1160593"/>
              <a:gd name="connsiteX1066" fmla="*/ 5389754 w 5931269"/>
              <a:gd name="connsiteY1066" fmla="*/ 148588 h 1160593"/>
              <a:gd name="connsiteX1067" fmla="*/ 5410334 w 5931269"/>
              <a:gd name="connsiteY1067" fmla="*/ 186592 h 1160593"/>
              <a:gd name="connsiteX1068" fmla="*/ 5416920 w 5931269"/>
              <a:gd name="connsiteY1068" fmla="*/ 234338 h 1160593"/>
              <a:gd name="connsiteX1069" fmla="*/ 5416920 w 5931269"/>
              <a:gd name="connsiteY1069" fmla="*/ 245315 h 1160593"/>
              <a:gd name="connsiteX1070" fmla="*/ 5411295 w 5931269"/>
              <a:gd name="connsiteY1070" fmla="*/ 263974 h 1160593"/>
              <a:gd name="connsiteX1071" fmla="*/ 5395791 w 5931269"/>
              <a:gd name="connsiteY1071" fmla="*/ 270011 h 1160593"/>
              <a:gd name="connsiteX1072" fmla="*/ 5246791 w 5931269"/>
              <a:gd name="connsiteY1072" fmla="*/ 270011 h 1160593"/>
              <a:gd name="connsiteX1073" fmla="*/ 5250495 w 5931269"/>
              <a:gd name="connsiteY1073" fmla="*/ 298411 h 1160593"/>
              <a:gd name="connsiteX1074" fmla="*/ 5262294 w 5931269"/>
              <a:gd name="connsiteY1074" fmla="*/ 320089 h 1160593"/>
              <a:gd name="connsiteX1075" fmla="*/ 5283149 w 5931269"/>
              <a:gd name="connsiteY1075" fmla="*/ 333672 h 1160593"/>
              <a:gd name="connsiteX1076" fmla="*/ 5313745 w 5931269"/>
              <a:gd name="connsiteY1076" fmla="*/ 338337 h 1160593"/>
              <a:gd name="connsiteX1077" fmla="*/ 5345575 w 5931269"/>
              <a:gd name="connsiteY1077" fmla="*/ 335730 h 1160593"/>
              <a:gd name="connsiteX1078" fmla="*/ 5369311 w 5931269"/>
              <a:gd name="connsiteY1078" fmla="*/ 329967 h 1160593"/>
              <a:gd name="connsiteX1079" fmla="*/ 5385913 w 5931269"/>
              <a:gd name="connsiteY1079" fmla="*/ 324205 h 1160593"/>
              <a:gd name="connsiteX1080" fmla="*/ 5396614 w 5931269"/>
              <a:gd name="connsiteY1080" fmla="*/ 321598 h 1160593"/>
              <a:gd name="connsiteX1081" fmla="*/ 5400730 w 5931269"/>
              <a:gd name="connsiteY1081" fmla="*/ 322559 h 1160593"/>
              <a:gd name="connsiteX1082" fmla="*/ 5403474 w 5931269"/>
              <a:gd name="connsiteY1082" fmla="*/ 325988 h 1160593"/>
              <a:gd name="connsiteX1083" fmla="*/ 5404983 w 5931269"/>
              <a:gd name="connsiteY1083" fmla="*/ 332986 h 1160593"/>
              <a:gd name="connsiteX1084" fmla="*/ 5405395 w 5931269"/>
              <a:gd name="connsiteY1084" fmla="*/ 344374 h 1160593"/>
              <a:gd name="connsiteX1085" fmla="*/ 5405121 w 5931269"/>
              <a:gd name="connsiteY1085" fmla="*/ 354664 h 1160593"/>
              <a:gd name="connsiteX1086" fmla="*/ 5404297 w 5931269"/>
              <a:gd name="connsiteY1086" fmla="*/ 361935 h 1160593"/>
              <a:gd name="connsiteX1087" fmla="*/ 5402651 w 5931269"/>
              <a:gd name="connsiteY1087" fmla="*/ 367012 h 1160593"/>
              <a:gd name="connsiteX1088" fmla="*/ 5399770 w 5931269"/>
              <a:gd name="connsiteY1088" fmla="*/ 370990 h 1160593"/>
              <a:gd name="connsiteX1089" fmla="*/ 5390029 w 5931269"/>
              <a:gd name="connsiteY1089" fmla="*/ 376204 h 1160593"/>
              <a:gd name="connsiteX1090" fmla="*/ 5369723 w 5931269"/>
              <a:gd name="connsiteY1090" fmla="*/ 382653 h 1160593"/>
              <a:gd name="connsiteX1091" fmla="*/ 5341459 w 5931269"/>
              <a:gd name="connsiteY1091" fmla="*/ 388141 h 1160593"/>
              <a:gd name="connsiteX1092" fmla="*/ 5307434 w 5931269"/>
              <a:gd name="connsiteY1092" fmla="*/ 390473 h 1160593"/>
              <a:gd name="connsiteX1093" fmla="*/ 5250221 w 5931269"/>
              <a:gd name="connsiteY1093" fmla="*/ 382241 h 1160593"/>
              <a:gd name="connsiteX1094" fmla="*/ 5209198 w 5931269"/>
              <a:gd name="connsiteY1094" fmla="*/ 357271 h 1160593"/>
              <a:gd name="connsiteX1095" fmla="*/ 5184639 w 5931269"/>
              <a:gd name="connsiteY1095" fmla="*/ 315013 h 1160593"/>
              <a:gd name="connsiteX1096" fmla="*/ 5176544 w 5931269"/>
              <a:gd name="connsiteY1096" fmla="*/ 255193 h 1160593"/>
              <a:gd name="connsiteX1097" fmla="*/ 5185050 w 5931269"/>
              <a:gd name="connsiteY1097" fmla="*/ 196334 h 1160593"/>
              <a:gd name="connsiteX1098" fmla="*/ 5209747 w 5931269"/>
              <a:gd name="connsiteY1098" fmla="*/ 151881 h 1160593"/>
              <a:gd name="connsiteX1099" fmla="*/ 5249123 w 5931269"/>
              <a:gd name="connsiteY1099" fmla="*/ 124029 h 1160593"/>
              <a:gd name="connsiteX1100" fmla="*/ 5301397 w 5931269"/>
              <a:gd name="connsiteY1100" fmla="*/ 114425 h 1160593"/>
              <a:gd name="connsiteX1101" fmla="*/ 4214803 w 5931269"/>
              <a:gd name="connsiteY1101" fmla="*/ 114425 h 1160593"/>
              <a:gd name="connsiteX1102" fmla="*/ 4271878 w 5931269"/>
              <a:gd name="connsiteY1102" fmla="*/ 123343 h 1160593"/>
              <a:gd name="connsiteX1103" fmla="*/ 4311804 w 5931269"/>
              <a:gd name="connsiteY1103" fmla="*/ 149549 h 1160593"/>
              <a:gd name="connsiteX1104" fmla="*/ 4335265 w 5931269"/>
              <a:gd name="connsiteY1104" fmla="*/ 192081 h 1160593"/>
              <a:gd name="connsiteX1105" fmla="*/ 4342948 w 5931269"/>
              <a:gd name="connsiteY1105" fmla="*/ 249980 h 1160593"/>
              <a:gd name="connsiteX1106" fmla="*/ 4334716 w 5931269"/>
              <a:gd name="connsiteY1106" fmla="*/ 307055 h 1160593"/>
              <a:gd name="connsiteX1107" fmla="*/ 4309746 w 5931269"/>
              <a:gd name="connsiteY1107" fmla="*/ 351508 h 1160593"/>
              <a:gd name="connsiteX1108" fmla="*/ 4267762 w 5931269"/>
              <a:gd name="connsiteY1108" fmla="*/ 380320 h 1160593"/>
              <a:gd name="connsiteX1109" fmla="*/ 4208766 w 5931269"/>
              <a:gd name="connsiteY1109" fmla="*/ 390473 h 1160593"/>
              <a:gd name="connsiteX1110" fmla="*/ 4151965 w 5931269"/>
              <a:gd name="connsiteY1110" fmla="*/ 381418 h 1160593"/>
              <a:gd name="connsiteX1111" fmla="*/ 4111902 w 5931269"/>
              <a:gd name="connsiteY1111" fmla="*/ 355075 h 1160593"/>
              <a:gd name="connsiteX1112" fmla="*/ 4088303 w 5931269"/>
              <a:gd name="connsiteY1112" fmla="*/ 312543 h 1160593"/>
              <a:gd name="connsiteX1113" fmla="*/ 4080620 w 5931269"/>
              <a:gd name="connsiteY1113" fmla="*/ 254919 h 1160593"/>
              <a:gd name="connsiteX1114" fmla="*/ 4088989 w 5931269"/>
              <a:gd name="connsiteY1114" fmla="*/ 197706 h 1160593"/>
              <a:gd name="connsiteX1115" fmla="*/ 4114097 w 5931269"/>
              <a:gd name="connsiteY1115" fmla="*/ 153253 h 1160593"/>
              <a:gd name="connsiteX1116" fmla="*/ 4155943 w 5931269"/>
              <a:gd name="connsiteY1116" fmla="*/ 124577 h 1160593"/>
              <a:gd name="connsiteX1117" fmla="*/ 4214803 w 5931269"/>
              <a:gd name="connsiteY1117" fmla="*/ 114425 h 1160593"/>
              <a:gd name="connsiteX1118" fmla="*/ 3348772 w 5931269"/>
              <a:gd name="connsiteY1118" fmla="*/ 114425 h 1160593"/>
              <a:gd name="connsiteX1119" fmla="*/ 3401320 w 5931269"/>
              <a:gd name="connsiteY1119" fmla="*/ 123480 h 1160593"/>
              <a:gd name="connsiteX1120" fmla="*/ 3437129 w 5931269"/>
              <a:gd name="connsiteY1120" fmla="*/ 148588 h 1160593"/>
              <a:gd name="connsiteX1121" fmla="*/ 3457709 w 5931269"/>
              <a:gd name="connsiteY1121" fmla="*/ 186592 h 1160593"/>
              <a:gd name="connsiteX1122" fmla="*/ 3464295 w 5931269"/>
              <a:gd name="connsiteY1122" fmla="*/ 234338 h 1160593"/>
              <a:gd name="connsiteX1123" fmla="*/ 3464295 w 5931269"/>
              <a:gd name="connsiteY1123" fmla="*/ 245315 h 1160593"/>
              <a:gd name="connsiteX1124" fmla="*/ 3458670 w 5931269"/>
              <a:gd name="connsiteY1124" fmla="*/ 263974 h 1160593"/>
              <a:gd name="connsiteX1125" fmla="*/ 3443166 w 5931269"/>
              <a:gd name="connsiteY1125" fmla="*/ 270011 h 1160593"/>
              <a:gd name="connsiteX1126" fmla="*/ 3294166 w 5931269"/>
              <a:gd name="connsiteY1126" fmla="*/ 270011 h 1160593"/>
              <a:gd name="connsiteX1127" fmla="*/ 3297870 w 5931269"/>
              <a:gd name="connsiteY1127" fmla="*/ 298411 h 1160593"/>
              <a:gd name="connsiteX1128" fmla="*/ 3309669 w 5931269"/>
              <a:gd name="connsiteY1128" fmla="*/ 320089 h 1160593"/>
              <a:gd name="connsiteX1129" fmla="*/ 3330524 w 5931269"/>
              <a:gd name="connsiteY1129" fmla="*/ 333672 h 1160593"/>
              <a:gd name="connsiteX1130" fmla="*/ 3361120 w 5931269"/>
              <a:gd name="connsiteY1130" fmla="*/ 338337 h 1160593"/>
              <a:gd name="connsiteX1131" fmla="*/ 3392950 w 5931269"/>
              <a:gd name="connsiteY1131" fmla="*/ 335730 h 1160593"/>
              <a:gd name="connsiteX1132" fmla="*/ 3416686 w 5931269"/>
              <a:gd name="connsiteY1132" fmla="*/ 329967 h 1160593"/>
              <a:gd name="connsiteX1133" fmla="*/ 3433287 w 5931269"/>
              <a:gd name="connsiteY1133" fmla="*/ 324205 h 1160593"/>
              <a:gd name="connsiteX1134" fmla="*/ 3443989 w 5931269"/>
              <a:gd name="connsiteY1134" fmla="*/ 321598 h 1160593"/>
              <a:gd name="connsiteX1135" fmla="*/ 3448105 w 5931269"/>
              <a:gd name="connsiteY1135" fmla="*/ 322559 h 1160593"/>
              <a:gd name="connsiteX1136" fmla="*/ 3450849 w 5931269"/>
              <a:gd name="connsiteY1136" fmla="*/ 325988 h 1160593"/>
              <a:gd name="connsiteX1137" fmla="*/ 3452358 w 5931269"/>
              <a:gd name="connsiteY1137" fmla="*/ 332986 h 1160593"/>
              <a:gd name="connsiteX1138" fmla="*/ 3452770 w 5931269"/>
              <a:gd name="connsiteY1138" fmla="*/ 344374 h 1160593"/>
              <a:gd name="connsiteX1139" fmla="*/ 3452496 w 5931269"/>
              <a:gd name="connsiteY1139" fmla="*/ 354664 h 1160593"/>
              <a:gd name="connsiteX1140" fmla="*/ 3451672 w 5931269"/>
              <a:gd name="connsiteY1140" fmla="*/ 361935 h 1160593"/>
              <a:gd name="connsiteX1141" fmla="*/ 3450026 w 5931269"/>
              <a:gd name="connsiteY1141" fmla="*/ 367012 h 1160593"/>
              <a:gd name="connsiteX1142" fmla="*/ 3447145 w 5931269"/>
              <a:gd name="connsiteY1142" fmla="*/ 370990 h 1160593"/>
              <a:gd name="connsiteX1143" fmla="*/ 3437403 w 5931269"/>
              <a:gd name="connsiteY1143" fmla="*/ 376204 h 1160593"/>
              <a:gd name="connsiteX1144" fmla="*/ 3417098 w 5931269"/>
              <a:gd name="connsiteY1144" fmla="*/ 382653 h 1160593"/>
              <a:gd name="connsiteX1145" fmla="*/ 3388834 w 5931269"/>
              <a:gd name="connsiteY1145" fmla="*/ 388141 h 1160593"/>
              <a:gd name="connsiteX1146" fmla="*/ 3354808 w 5931269"/>
              <a:gd name="connsiteY1146" fmla="*/ 390473 h 1160593"/>
              <a:gd name="connsiteX1147" fmla="*/ 3297596 w 5931269"/>
              <a:gd name="connsiteY1147" fmla="*/ 382241 h 1160593"/>
              <a:gd name="connsiteX1148" fmla="*/ 3256573 w 5931269"/>
              <a:gd name="connsiteY1148" fmla="*/ 357271 h 1160593"/>
              <a:gd name="connsiteX1149" fmla="*/ 3232014 w 5931269"/>
              <a:gd name="connsiteY1149" fmla="*/ 315013 h 1160593"/>
              <a:gd name="connsiteX1150" fmla="*/ 3223919 w 5931269"/>
              <a:gd name="connsiteY1150" fmla="*/ 255193 h 1160593"/>
              <a:gd name="connsiteX1151" fmla="*/ 3232425 w 5931269"/>
              <a:gd name="connsiteY1151" fmla="*/ 196334 h 1160593"/>
              <a:gd name="connsiteX1152" fmla="*/ 3257121 w 5931269"/>
              <a:gd name="connsiteY1152" fmla="*/ 151881 h 1160593"/>
              <a:gd name="connsiteX1153" fmla="*/ 3296498 w 5931269"/>
              <a:gd name="connsiteY1153" fmla="*/ 124029 h 1160593"/>
              <a:gd name="connsiteX1154" fmla="*/ 3348772 w 5931269"/>
              <a:gd name="connsiteY1154" fmla="*/ 114425 h 1160593"/>
              <a:gd name="connsiteX1155" fmla="*/ 4741612 w 5931269"/>
              <a:gd name="connsiteY1155" fmla="*/ 54606 h 1160593"/>
              <a:gd name="connsiteX1156" fmla="*/ 4758488 w 5931269"/>
              <a:gd name="connsiteY1156" fmla="*/ 55292 h 1160593"/>
              <a:gd name="connsiteX1157" fmla="*/ 4769052 w 5931269"/>
              <a:gd name="connsiteY1157" fmla="*/ 57487 h 1160593"/>
              <a:gd name="connsiteX1158" fmla="*/ 4774541 w 5931269"/>
              <a:gd name="connsiteY1158" fmla="*/ 61192 h 1160593"/>
              <a:gd name="connsiteX1159" fmla="*/ 4776187 w 5931269"/>
              <a:gd name="connsiteY1159" fmla="*/ 66131 h 1160593"/>
              <a:gd name="connsiteX1160" fmla="*/ 4776187 w 5931269"/>
              <a:gd name="connsiteY1160" fmla="*/ 120737 h 1160593"/>
              <a:gd name="connsiteX1161" fmla="*/ 4829421 w 5931269"/>
              <a:gd name="connsiteY1161" fmla="*/ 120737 h 1160593"/>
              <a:gd name="connsiteX1162" fmla="*/ 4834223 w 5931269"/>
              <a:gd name="connsiteY1162" fmla="*/ 122109 h 1160593"/>
              <a:gd name="connsiteX1163" fmla="*/ 4837653 w 5931269"/>
              <a:gd name="connsiteY1163" fmla="*/ 126637 h 1160593"/>
              <a:gd name="connsiteX1164" fmla="*/ 4839711 w 5931269"/>
              <a:gd name="connsiteY1164" fmla="*/ 135280 h 1160593"/>
              <a:gd name="connsiteX1165" fmla="*/ 4840397 w 5931269"/>
              <a:gd name="connsiteY1165" fmla="*/ 148726 h 1160593"/>
              <a:gd name="connsiteX1166" fmla="*/ 4837653 w 5931269"/>
              <a:gd name="connsiteY1166" fmla="*/ 170267 h 1160593"/>
              <a:gd name="connsiteX1167" fmla="*/ 4829695 w 5931269"/>
              <a:gd name="connsiteY1167" fmla="*/ 176715 h 1160593"/>
              <a:gd name="connsiteX1168" fmla="*/ 4776187 w 5931269"/>
              <a:gd name="connsiteY1168" fmla="*/ 176715 h 1160593"/>
              <a:gd name="connsiteX1169" fmla="*/ 4776187 w 5931269"/>
              <a:gd name="connsiteY1169" fmla="*/ 291690 h 1160593"/>
              <a:gd name="connsiteX1170" fmla="*/ 4782498 w 5931269"/>
              <a:gd name="connsiteY1170" fmla="*/ 321736 h 1160593"/>
              <a:gd name="connsiteX1171" fmla="*/ 4804999 w 5931269"/>
              <a:gd name="connsiteY1171" fmla="*/ 331752 h 1160593"/>
              <a:gd name="connsiteX1172" fmla="*/ 4814878 w 5931269"/>
              <a:gd name="connsiteY1172" fmla="*/ 330792 h 1160593"/>
              <a:gd name="connsiteX1173" fmla="*/ 4822698 w 5931269"/>
              <a:gd name="connsiteY1173" fmla="*/ 328596 h 1160593"/>
              <a:gd name="connsiteX1174" fmla="*/ 4828460 w 5931269"/>
              <a:gd name="connsiteY1174" fmla="*/ 326401 h 1160593"/>
              <a:gd name="connsiteX1175" fmla="*/ 4832714 w 5931269"/>
              <a:gd name="connsiteY1175" fmla="*/ 325441 h 1160593"/>
              <a:gd name="connsiteX1176" fmla="*/ 4835869 w 5931269"/>
              <a:gd name="connsiteY1176" fmla="*/ 326401 h 1160593"/>
              <a:gd name="connsiteX1177" fmla="*/ 4838202 w 5931269"/>
              <a:gd name="connsiteY1177" fmla="*/ 330243 h 1160593"/>
              <a:gd name="connsiteX1178" fmla="*/ 4839711 w 5931269"/>
              <a:gd name="connsiteY1178" fmla="*/ 338063 h 1160593"/>
              <a:gd name="connsiteX1179" fmla="*/ 4840397 w 5931269"/>
              <a:gd name="connsiteY1179" fmla="*/ 350686 h 1160593"/>
              <a:gd name="connsiteX1180" fmla="*/ 4838888 w 5931269"/>
              <a:gd name="connsiteY1180" fmla="*/ 369208 h 1160593"/>
              <a:gd name="connsiteX1181" fmla="*/ 4834909 w 5931269"/>
              <a:gd name="connsiteY1181" fmla="*/ 378263 h 1160593"/>
              <a:gd name="connsiteX1182" fmla="*/ 4827637 w 5931269"/>
              <a:gd name="connsiteY1182" fmla="*/ 382928 h 1160593"/>
              <a:gd name="connsiteX1183" fmla="*/ 4816387 w 5931269"/>
              <a:gd name="connsiteY1183" fmla="*/ 386495 h 1160593"/>
              <a:gd name="connsiteX1184" fmla="*/ 4802392 w 5931269"/>
              <a:gd name="connsiteY1184" fmla="*/ 388827 h 1160593"/>
              <a:gd name="connsiteX1185" fmla="*/ 4787163 w 5931269"/>
              <a:gd name="connsiteY1185" fmla="*/ 389651 h 1160593"/>
              <a:gd name="connsiteX1186" fmla="*/ 4751491 w 5931269"/>
              <a:gd name="connsiteY1186" fmla="*/ 384437 h 1160593"/>
              <a:gd name="connsiteX1187" fmla="*/ 4726520 w 5931269"/>
              <a:gd name="connsiteY1187" fmla="*/ 368385 h 1160593"/>
              <a:gd name="connsiteX1188" fmla="*/ 4711977 w 5931269"/>
              <a:gd name="connsiteY1188" fmla="*/ 341082 h 1160593"/>
              <a:gd name="connsiteX1189" fmla="*/ 4707312 w 5931269"/>
              <a:gd name="connsiteY1189" fmla="*/ 302116 h 1160593"/>
              <a:gd name="connsiteX1190" fmla="*/ 4707312 w 5931269"/>
              <a:gd name="connsiteY1190" fmla="*/ 176715 h 1160593"/>
              <a:gd name="connsiteX1191" fmla="*/ 4677951 w 5931269"/>
              <a:gd name="connsiteY1191" fmla="*/ 176715 h 1160593"/>
              <a:gd name="connsiteX1192" fmla="*/ 4669993 w 5931269"/>
              <a:gd name="connsiteY1192" fmla="*/ 170267 h 1160593"/>
              <a:gd name="connsiteX1193" fmla="*/ 4667249 w 5931269"/>
              <a:gd name="connsiteY1193" fmla="*/ 148726 h 1160593"/>
              <a:gd name="connsiteX1194" fmla="*/ 4667935 w 5931269"/>
              <a:gd name="connsiteY1194" fmla="*/ 135280 h 1160593"/>
              <a:gd name="connsiteX1195" fmla="*/ 4669993 w 5931269"/>
              <a:gd name="connsiteY1195" fmla="*/ 126637 h 1160593"/>
              <a:gd name="connsiteX1196" fmla="*/ 4673423 w 5931269"/>
              <a:gd name="connsiteY1196" fmla="*/ 122109 h 1160593"/>
              <a:gd name="connsiteX1197" fmla="*/ 4678225 w 5931269"/>
              <a:gd name="connsiteY1197" fmla="*/ 120737 h 1160593"/>
              <a:gd name="connsiteX1198" fmla="*/ 4707312 w 5931269"/>
              <a:gd name="connsiteY1198" fmla="*/ 120737 h 1160593"/>
              <a:gd name="connsiteX1199" fmla="*/ 4707312 w 5931269"/>
              <a:gd name="connsiteY1199" fmla="*/ 66131 h 1160593"/>
              <a:gd name="connsiteX1200" fmla="*/ 4708821 w 5931269"/>
              <a:gd name="connsiteY1200" fmla="*/ 61192 h 1160593"/>
              <a:gd name="connsiteX1201" fmla="*/ 4714309 w 5931269"/>
              <a:gd name="connsiteY1201" fmla="*/ 57487 h 1160593"/>
              <a:gd name="connsiteX1202" fmla="*/ 4725011 w 5931269"/>
              <a:gd name="connsiteY1202" fmla="*/ 55292 h 1160593"/>
              <a:gd name="connsiteX1203" fmla="*/ 4741612 w 5931269"/>
              <a:gd name="connsiteY1203" fmla="*/ 54606 h 1160593"/>
              <a:gd name="connsiteX1204" fmla="*/ 2788987 w 5931269"/>
              <a:gd name="connsiteY1204" fmla="*/ 54606 h 1160593"/>
              <a:gd name="connsiteX1205" fmla="*/ 2805863 w 5931269"/>
              <a:gd name="connsiteY1205" fmla="*/ 55292 h 1160593"/>
              <a:gd name="connsiteX1206" fmla="*/ 2816427 w 5931269"/>
              <a:gd name="connsiteY1206" fmla="*/ 57487 h 1160593"/>
              <a:gd name="connsiteX1207" fmla="*/ 2821915 w 5931269"/>
              <a:gd name="connsiteY1207" fmla="*/ 61192 h 1160593"/>
              <a:gd name="connsiteX1208" fmla="*/ 2823562 w 5931269"/>
              <a:gd name="connsiteY1208" fmla="*/ 66131 h 1160593"/>
              <a:gd name="connsiteX1209" fmla="*/ 2823562 w 5931269"/>
              <a:gd name="connsiteY1209" fmla="*/ 120737 h 1160593"/>
              <a:gd name="connsiteX1210" fmla="*/ 2876796 w 5931269"/>
              <a:gd name="connsiteY1210" fmla="*/ 120737 h 1160593"/>
              <a:gd name="connsiteX1211" fmla="*/ 2881598 w 5931269"/>
              <a:gd name="connsiteY1211" fmla="*/ 122109 h 1160593"/>
              <a:gd name="connsiteX1212" fmla="*/ 2885028 w 5931269"/>
              <a:gd name="connsiteY1212" fmla="*/ 126637 h 1160593"/>
              <a:gd name="connsiteX1213" fmla="*/ 2887086 w 5931269"/>
              <a:gd name="connsiteY1213" fmla="*/ 135280 h 1160593"/>
              <a:gd name="connsiteX1214" fmla="*/ 2887772 w 5931269"/>
              <a:gd name="connsiteY1214" fmla="*/ 148726 h 1160593"/>
              <a:gd name="connsiteX1215" fmla="*/ 2885028 w 5931269"/>
              <a:gd name="connsiteY1215" fmla="*/ 170267 h 1160593"/>
              <a:gd name="connsiteX1216" fmla="*/ 2877070 w 5931269"/>
              <a:gd name="connsiteY1216" fmla="*/ 176715 h 1160593"/>
              <a:gd name="connsiteX1217" fmla="*/ 2823562 w 5931269"/>
              <a:gd name="connsiteY1217" fmla="*/ 176715 h 1160593"/>
              <a:gd name="connsiteX1218" fmla="*/ 2823562 w 5931269"/>
              <a:gd name="connsiteY1218" fmla="*/ 291690 h 1160593"/>
              <a:gd name="connsiteX1219" fmla="*/ 2829873 w 5931269"/>
              <a:gd name="connsiteY1219" fmla="*/ 321736 h 1160593"/>
              <a:gd name="connsiteX1220" fmla="*/ 2852374 w 5931269"/>
              <a:gd name="connsiteY1220" fmla="*/ 331752 h 1160593"/>
              <a:gd name="connsiteX1221" fmla="*/ 2862252 w 5931269"/>
              <a:gd name="connsiteY1221" fmla="*/ 330792 h 1160593"/>
              <a:gd name="connsiteX1222" fmla="*/ 2870073 w 5931269"/>
              <a:gd name="connsiteY1222" fmla="*/ 328596 h 1160593"/>
              <a:gd name="connsiteX1223" fmla="*/ 2875835 w 5931269"/>
              <a:gd name="connsiteY1223" fmla="*/ 326401 h 1160593"/>
              <a:gd name="connsiteX1224" fmla="*/ 2880089 w 5931269"/>
              <a:gd name="connsiteY1224" fmla="*/ 325441 h 1160593"/>
              <a:gd name="connsiteX1225" fmla="*/ 2883244 w 5931269"/>
              <a:gd name="connsiteY1225" fmla="*/ 326401 h 1160593"/>
              <a:gd name="connsiteX1226" fmla="*/ 2885577 w 5931269"/>
              <a:gd name="connsiteY1226" fmla="*/ 330243 h 1160593"/>
              <a:gd name="connsiteX1227" fmla="*/ 2887086 w 5931269"/>
              <a:gd name="connsiteY1227" fmla="*/ 338063 h 1160593"/>
              <a:gd name="connsiteX1228" fmla="*/ 2887772 w 5931269"/>
              <a:gd name="connsiteY1228" fmla="*/ 350686 h 1160593"/>
              <a:gd name="connsiteX1229" fmla="*/ 2886263 w 5931269"/>
              <a:gd name="connsiteY1229" fmla="*/ 369208 h 1160593"/>
              <a:gd name="connsiteX1230" fmla="*/ 2882284 w 5931269"/>
              <a:gd name="connsiteY1230" fmla="*/ 378263 h 1160593"/>
              <a:gd name="connsiteX1231" fmla="*/ 2875012 w 5931269"/>
              <a:gd name="connsiteY1231" fmla="*/ 382928 h 1160593"/>
              <a:gd name="connsiteX1232" fmla="*/ 2863762 w 5931269"/>
              <a:gd name="connsiteY1232" fmla="*/ 386495 h 1160593"/>
              <a:gd name="connsiteX1233" fmla="*/ 2849767 w 5931269"/>
              <a:gd name="connsiteY1233" fmla="*/ 388827 h 1160593"/>
              <a:gd name="connsiteX1234" fmla="*/ 2834538 w 5931269"/>
              <a:gd name="connsiteY1234" fmla="*/ 389651 h 1160593"/>
              <a:gd name="connsiteX1235" fmla="*/ 2798866 w 5931269"/>
              <a:gd name="connsiteY1235" fmla="*/ 384437 h 1160593"/>
              <a:gd name="connsiteX1236" fmla="*/ 2773895 w 5931269"/>
              <a:gd name="connsiteY1236" fmla="*/ 368385 h 1160593"/>
              <a:gd name="connsiteX1237" fmla="*/ 2759352 w 5931269"/>
              <a:gd name="connsiteY1237" fmla="*/ 341082 h 1160593"/>
              <a:gd name="connsiteX1238" fmla="*/ 2754687 w 5931269"/>
              <a:gd name="connsiteY1238" fmla="*/ 302116 h 1160593"/>
              <a:gd name="connsiteX1239" fmla="*/ 2754687 w 5931269"/>
              <a:gd name="connsiteY1239" fmla="*/ 176715 h 1160593"/>
              <a:gd name="connsiteX1240" fmla="*/ 2725326 w 5931269"/>
              <a:gd name="connsiteY1240" fmla="*/ 176715 h 1160593"/>
              <a:gd name="connsiteX1241" fmla="*/ 2717368 w 5931269"/>
              <a:gd name="connsiteY1241" fmla="*/ 170267 h 1160593"/>
              <a:gd name="connsiteX1242" fmla="*/ 2714624 w 5931269"/>
              <a:gd name="connsiteY1242" fmla="*/ 148726 h 1160593"/>
              <a:gd name="connsiteX1243" fmla="*/ 2715310 w 5931269"/>
              <a:gd name="connsiteY1243" fmla="*/ 135280 h 1160593"/>
              <a:gd name="connsiteX1244" fmla="*/ 2717368 w 5931269"/>
              <a:gd name="connsiteY1244" fmla="*/ 126637 h 1160593"/>
              <a:gd name="connsiteX1245" fmla="*/ 2720798 w 5931269"/>
              <a:gd name="connsiteY1245" fmla="*/ 122109 h 1160593"/>
              <a:gd name="connsiteX1246" fmla="*/ 2725600 w 5931269"/>
              <a:gd name="connsiteY1246" fmla="*/ 120737 h 1160593"/>
              <a:gd name="connsiteX1247" fmla="*/ 2754687 w 5931269"/>
              <a:gd name="connsiteY1247" fmla="*/ 120737 h 1160593"/>
              <a:gd name="connsiteX1248" fmla="*/ 2754687 w 5931269"/>
              <a:gd name="connsiteY1248" fmla="*/ 66131 h 1160593"/>
              <a:gd name="connsiteX1249" fmla="*/ 2756196 w 5931269"/>
              <a:gd name="connsiteY1249" fmla="*/ 61192 h 1160593"/>
              <a:gd name="connsiteX1250" fmla="*/ 2761684 w 5931269"/>
              <a:gd name="connsiteY1250" fmla="*/ 57487 h 1160593"/>
              <a:gd name="connsiteX1251" fmla="*/ 2772386 w 5931269"/>
              <a:gd name="connsiteY1251" fmla="*/ 55292 h 1160593"/>
              <a:gd name="connsiteX1252" fmla="*/ 2788987 w 5931269"/>
              <a:gd name="connsiteY1252" fmla="*/ 54606 h 1160593"/>
              <a:gd name="connsiteX1253" fmla="*/ 2206237 w 5931269"/>
              <a:gd name="connsiteY1253" fmla="*/ 11524 h 1160593"/>
              <a:gd name="connsiteX1254" fmla="*/ 2237519 w 5931269"/>
              <a:gd name="connsiteY1254" fmla="*/ 19345 h 1160593"/>
              <a:gd name="connsiteX1255" fmla="*/ 2245751 w 5931269"/>
              <a:gd name="connsiteY1255" fmla="*/ 47196 h 1160593"/>
              <a:gd name="connsiteX1256" fmla="*/ 2237244 w 5931269"/>
              <a:gd name="connsiteY1256" fmla="*/ 76009 h 1160593"/>
              <a:gd name="connsiteX1257" fmla="*/ 2205688 w 5931269"/>
              <a:gd name="connsiteY1257" fmla="*/ 83966 h 1160593"/>
              <a:gd name="connsiteX1258" fmla="*/ 2174269 w 5931269"/>
              <a:gd name="connsiteY1258" fmla="*/ 76283 h 1160593"/>
              <a:gd name="connsiteX1259" fmla="*/ 2166174 w 5931269"/>
              <a:gd name="connsiteY1259" fmla="*/ 48568 h 1160593"/>
              <a:gd name="connsiteX1260" fmla="*/ 2174543 w 5931269"/>
              <a:gd name="connsiteY1260" fmla="*/ 19619 h 1160593"/>
              <a:gd name="connsiteX1261" fmla="*/ 2206237 w 5931269"/>
              <a:gd name="connsiteY1261" fmla="*/ 11524 h 1160593"/>
              <a:gd name="connsiteX1262" fmla="*/ 4920587 w 5931269"/>
              <a:gd name="connsiteY1262" fmla="*/ 2196 h 1160593"/>
              <a:gd name="connsiteX1263" fmla="*/ 4937326 w 5931269"/>
              <a:gd name="connsiteY1263" fmla="*/ 3019 h 1160593"/>
              <a:gd name="connsiteX1264" fmla="*/ 4947890 w 5931269"/>
              <a:gd name="connsiteY1264" fmla="*/ 5351 h 1160593"/>
              <a:gd name="connsiteX1265" fmla="*/ 4953516 w 5931269"/>
              <a:gd name="connsiteY1265" fmla="*/ 9056 h 1160593"/>
              <a:gd name="connsiteX1266" fmla="*/ 4955162 w 5931269"/>
              <a:gd name="connsiteY1266" fmla="*/ 13995 h 1160593"/>
              <a:gd name="connsiteX1267" fmla="*/ 4955162 w 5931269"/>
              <a:gd name="connsiteY1267" fmla="*/ 149275 h 1160593"/>
              <a:gd name="connsiteX1268" fmla="*/ 4991520 w 5931269"/>
              <a:gd name="connsiteY1268" fmla="*/ 123069 h 1160593"/>
              <a:gd name="connsiteX1269" fmla="*/ 5030074 w 5931269"/>
              <a:gd name="connsiteY1269" fmla="*/ 114426 h 1160593"/>
              <a:gd name="connsiteX1270" fmla="*/ 5072194 w 5931269"/>
              <a:gd name="connsiteY1270" fmla="*/ 122658 h 1160593"/>
              <a:gd name="connsiteX1271" fmla="*/ 5099909 w 5931269"/>
              <a:gd name="connsiteY1271" fmla="*/ 145159 h 1160593"/>
              <a:gd name="connsiteX1272" fmla="*/ 5115138 w 5931269"/>
              <a:gd name="connsiteY1272" fmla="*/ 178499 h 1160593"/>
              <a:gd name="connsiteX1273" fmla="*/ 5119803 w 5931269"/>
              <a:gd name="connsiteY1273" fmla="*/ 224735 h 1160593"/>
              <a:gd name="connsiteX1274" fmla="*/ 5119803 w 5931269"/>
              <a:gd name="connsiteY1274" fmla="*/ 374833 h 1160593"/>
              <a:gd name="connsiteX1275" fmla="*/ 5118157 w 5931269"/>
              <a:gd name="connsiteY1275" fmla="*/ 379635 h 1160593"/>
              <a:gd name="connsiteX1276" fmla="*/ 5112669 w 5931269"/>
              <a:gd name="connsiteY1276" fmla="*/ 383065 h 1160593"/>
              <a:gd name="connsiteX1277" fmla="*/ 5102104 w 5931269"/>
              <a:gd name="connsiteY1277" fmla="*/ 385124 h 1160593"/>
              <a:gd name="connsiteX1278" fmla="*/ 5085503 w 5931269"/>
              <a:gd name="connsiteY1278" fmla="*/ 385809 h 1160593"/>
              <a:gd name="connsiteX1279" fmla="*/ 5068627 w 5931269"/>
              <a:gd name="connsiteY1279" fmla="*/ 385124 h 1160593"/>
              <a:gd name="connsiteX1280" fmla="*/ 5058063 w 5931269"/>
              <a:gd name="connsiteY1280" fmla="*/ 383065 h 1160593"/>
              <a:gd name="connsiteX1281" fmla="*/ 5052575 w 5931269"/>
              <a:gd name="connsiteY1281" fmla="*/ 379635 h 1160593"/>
              <a:gd name="connsiteX1282" fmla="*/ 5050928 w 5931269"/>
              <a:gd name="connsiteY1282" fmla="*/ 374833 h 1160593"/>
              <a:gd name="connsiteX1283" fmla="*/ 5050928 w 5931269"/>
              <a:gd name="connsiteY1283" fmla="*/ 235163 h 1160593"/>
              <a:gd name="connsiteX1284" fmla="*/ 5048321 w 5931269"/>
              <a:gd name="connsiteY1284" fmla="*/ 207174 h 1160593"/>
              <a:gd name="connsiteX1285" fmla="*/ 5040775 w 5931269"/>
              <a:gd name="connsiteY1285" fmla="*/ 189749 h 1160593"/>
              <a:gd name="connsiteX1286" fmla="*/ 5028016 w 5931269"/>
              <a:gd name="connsiteY1286" fmla="*/ 178499 h 1160593"/>
              <a:gd name="connsiteX1287" fmla="*/ 5009768 w 5931269"/>
              <a:gd name="connsiteY1287" fmla="*/ 174520 h 1160593"/>
              <a:gd name="connsiteX1288" fmla="*/ 4983151 w 5931269"/>
              <a:gd name="connsiteY1288" fmla="*/ 184124 h 1160593"/>
              <a:gd name="connsiteX1289" fmla="*/ 4955162 w 5931269"/>
              <a:gd name="connsiteY1289" fmla="*/ 212113 h 1160593"/>
              <a:gd name="connsiteX1290" fmla="*/ 4955162 w 5931269"/>
              <a:gd name="connsiteY1290" fmla="*/ 374833 h 1160593"/>
              <a:gd name="connsiteX1291" fmla="*/ 4953516 w 5931269"/>
              <a:gd name="connsiteY1291" fmla="*/ 379635 h 1160593"/>
              <a:gd name="connsiteX1292" fmla="*/ 4947890 w 5931269"/>
              <a:gd name="connsiteY1292" fmla="*/ 383065 h 1160593"/>
              <a:gd name="connsiteX1293" fmla="*/ 4937326 w 5931269"/>
              <a:gd name="connsiteY1293" fmla="*/ 385124 h 1160593"/>
              <a:gd name="connsiteX1294" fmla="*/ 4920587 w 5931269"/>
              <a:gd name="connsiteY1294" fmla="*/ 385809 h 1160593"/>
              <a:gd name="connsiteX1295" fmla="*/ 4903849 w 5931269"/>
              <a:gd name="connsiteY1295" fmla="*/ 385124 h 1160593"/>
              <a:gd name="connsiteX1296" fmla="*/ 4893284 w 5931269"/>
              <a:gd name="connsiteY1296" fmla="*/ 383065 h 1160593"/>
              <a:gd name="connsiteX1297" fmla="*/ 4887659 w 5931269"/>
              <a:gd name="connsiteY1297" fmla="*/ 379635 h 1160593"/>
              <a:gd name="connsiteX1298" fmla="*/ 4886013 w 5931269"/>
              <a:gd name="connsiteY1298" fmla="*/ 374833 h 1160593"/>
              <a:gd name="connsiteX1299" fmla="*/ 4886013 w 5931269"/>
              <a:gd name="connsiteY1299" fmla="*/ 13995 h 1160593"/>
              <a:gd name="connsiteX1300" fmla="*/ 4887659 w 5931269"/>
              <a:gd name="connsiteY1300" fmla="*/ 9056 h 1160593"/>
              <a:gd name="connsiteX1301" fmla="*/ 4893284 w 5931269"/>
              <a:gd name="connsiteY1301" fmla="*/ 5351 h 1160593"/>
              <a:gd name="connsiteX1302" fmla="*/ 4903849 w 5931269"/>
              <a:gd name="connsiteY1302" fmla="*/ 3019 h 1160593"/>
              <a:gd name="connsiteX1303" fmla="*/ 4920587 w 5931269"/>
              <a:gd name="connsiteY1303" fmla="*/ 2196 h 1160593"/>
              <a:gd name="connsiteX1304" fmla="*/ 2967962 w 5931269"/>
              <a:gd name="connsiteY1304" fmla="*/ 2196 h 1160593"/>
              <a:gd name="connsiteX1305" fmla="*/ 2984701 w 5931269"/>
              <a:gd name="connsiteY1305" fmla="*/ 3019 h 1160593"/>
              <a:gd name="connsiteX1306" fmla="*/ 2995265 w 5931269"/>
              <a:gd name="connsiteY1306" fmla="*/ 5351 h 1160593"/>
              <a:gd name="connsiteX1307" fmla="*/ 3000891 w 5931269"/>
              <a:gd name="connsiteY1307" fmla="*/ 9056 h 1160593"/>
              <a:gd name="connsiteX1308" fmla="*/ 3002537 w 5931269"/>
              <a:gd name="connsiteY1308" fmla="*/ 13995 h 1160593"/>
              <a:gd name="connsiteX1309" fmla="*/ 3002537 w 5931269"/>
              <a:gd name="connsiteY1309" fmla="*/ 149275 h 1160593"/>
              <a:gd name="connsiteX1310" fmla="*/ 3038895 w 5931269"/>
              <a:gd name="connsiteY1310" fmla="*/ 123069 h 1160593"/>
              <a:gd name="connsiteX1311" fmla="*/ 3077449 w 5931269"/>
              <a:gd name="connsiteY1311" fmla="*/ 114426 h 1160593"/>
              <a:gd name="connsiteX1312" fmla="*/ 3119569 w 5931269"/>
              <a:gd name="connsiteY1312" fmla="*/ 122658 h 1160593"/>
              <a:gd name="connsiteX1313" fmla="*/ 3147284 w 5931269"/>
              <a:gd name="connsiteY1313" fmla="*/ 145159 h 1160593"/>
              <a:gd name="connsiteX1314" fmla="*/ 3162513 w 5931269"/>
              <a:gd name="connsiteY1314" fmla="*/ 178499 h 1160593"/>
              <a:gd name="connsiteX1315" fmla="*/ 3167178 w 5931269"/>
              <a:gd name="connsiteY1315" fmla="*/ 224735 h 1160593"/>
              <a:gd name="connsiteX1316" fmla="*/ 3167178 w 5931269"/>
              <a:gd name="connsiteY1316" fmla="*/ 374833 h 1160593"/>
              <a:gd name="connsiteX1317" fmla="*/ 3165532 w 5931269"/>
              <a:gd name="connsiteY1317" fmla="*/ 379635 h 1160593"/>
              <a:gd name="connsiteX1318" fmla="*/ 3160044 w 5931269"/>
              <a:gd name="connsiteY1318" fmla="*/ 383065 h 1160593"/>
              <a:gd name="connsiteX1319" fmla="*/ 3149479 w 5931269"/>
              <a:gd name="connsiteY1319" fmla="*/ 385124 h 1160593"/>
              <a:gd name="connsiteX1320" fmla="*/ 3132878 w 5931269"/>
              <a:gd name="connsiteY1320" fmla="*/ 385809 h 1160593"/>
              <a:gd name="connsiteX1321" fmla="*/ 3116002 w 5931269"/>
              <a:gd name="connsiteY1321" fmla="*/ 385124 h 1160593"/>
              <a:gd name="connsiteX1322" fmla="*/ 3105438 w 5931269"/>
              <a:gd name="connsiteY1322" fmla="*/ 383065 h 1160593"/>
              <a:gd name="connsiteX1323" fmla="*/ 3099950 w 5931269"/>
              <a:gd name="connsiteY1323" fmla="*/ 379635 h 1160593"/>
              <a:gd name="connsiteX1324" fmla="*/ 3098303 w 5931269"/>
              <a:gd name="connsiteY1324" fmla="*/ 374833 h 1160593"/>
              <a:gd name="connsiteX1325" fmla="*/ 3098303 w 5931269"/>
              <a:gd name="connsiteY1325" fmla="*/ 235163 h 1160593"/>
              <a:gd name="connsiteX1326" fmla="*/ 3095696 w 5931269"/>
              <a:gd name="connsiteY1326" fmla="*/ 207174 h 1160593"/>
              <a:gd name="connsiteX1327" fmla="*/ 3088150 w 5931269"/>
              <a:gd name="connsiteY1327" fmla="*/ 189749 h 1160593"/>
              <a:gd name="connsiteX1328" fmla="*/ 3075391 w 5931269"/>
              <a:gd name="connsiteY1328" fmla="*/ 178499 h 1160593"/>
              <a:gd name="connsiteX1329" fmla="*/ 3057143 w 5931269"/>
              <a:gd name="connsiteY1329" fmla="*/ 174520 h 1160593"/>
              <a:gd name="connsiteX1330" fmla="*/ 3030526 w 5931269"/>
              <a:gd name="connsiteY1330" fmla="*/ 184124 h 1160593"/>
              <a:gd name="connsiteX1331" fmla="*/ 3002537 w 5931269"/>
              <a:gd name="connsiteY1331" fmla="*/ 212113 h 1160593"/>
              <a:gd name="connsiteX1332" fmla="*/ 3002537 w 5931269"/>
              <a:gd name="connsiteY1332" fmla="*/ 374833 h 1160593"/>
              <a:gd name="connsiteX1333" fmla="*/ 3000891 w 5931269"/>
              <a:gd name="connsiteY1333" fmla="*/ 379635 h 1160593"/>
              <a:gd name="connsiteX1334" fmla="*/ 2995265 w 5931269"/>
              <a:gd name="connsiteY1334" fmla="*/ 383065 h 1160593"/>
              <a:gd name="connsiteX1335" fmla="*/ 2984701 w 5931269"/>
              <a:gd name="connsiteY1335" fmla="*/ 385124 h 1160593"/>
              <a:gd name="connsiteX1336" fmla="*/ 2967962 w 5931269"/>
              <a:gd name="connsiteY1336" fmla="*/ 385809 h 1160593"/>
              <a:gd name="connsiteX1337" fmla="*/ 2951224 w 5931269"/>
              <a:gd name="connsiteY1337" fmla="*/ 385124 h 1160593"/>
              <a:gd name="connsiteX1338" fmla="*/ 2940659 w 5931269"/>
              <a:gd name="connsiteY1338" fmla="*/ 383065 h 1160593"/>
              <a:gd name="connsiteX1339" fmla="*/ 2935034 w 5931269"/>
              <a:gd name="connsiteY1339" fmla="*/ 379635 h 1160593"/>
              <a:gd name="connsiteX1340" fmla="*/ 2933388 w 5931269"/>
              <a:gd name="connsiteY1340" fmla="*/ 374833 h 1160593"/>
              <a:gd name="connsiteX1341" fmla="*/ 2933388 w 5931269"/>
              <a:gd name="connsiteY1341" fmla="*/ 13995 h 1160593"/>
              <a:gd name="connsiteX1342" fmla="*/ 2935034 w 5931269"/>
              <a:gd name="connsiteY1342" fmla="*/ 9056 h 1160593"/>
              <a:gd name="connsiteX1343" fmla="*/ 2940659 w 5931269"/>
              <a:gd name="connsiteY1343" fmla="*/ 5351 h 1160593"/>
              <a:gd name="connsiteX1344" fmla="*/ 2951224 w 5931269"/>
              <a:gd name="connsiteY1344" fmla="*/ 3019 h 1160593"/>
              <a:gd name="connsiteX1345" fmla="*/ 2967962 w 5931269"/>
              <a:gd name="connsiteY1345" fmla="*/ 2196 h 1160593"/>
              <a:gd name="connsiteX1346" fmla="*/ 4499571 w 5931269"/>
              <a:gd name="connsiteY1346" fmla="*/ 0 h 1160593"/>
              <a:gd name="connsiteX1347" fmla="*/ 4519877 w 5931269"/>
              <a:gd name="connsiteY1347" fmla="*/ 1784 h 1160593"/>
              <a:gd name="connsiteX1348" fmla="*/ 4534969 w 5931269"/>
              <a:gd name="connsiteY1348" fmla="*/ 5626 h 1160593"/>
              <a:gd name="connsiteX1349" fmla="*/ 4542378 w 5931269"/>
              <a:gd name="connsiteY1349" fmla="*/ 9467 h 1160593"/>
              <a:gd name="connsiteX1350" fmla="*/ 4545534 w 5931269"/>
              <a:gd name="connsiteY1350" fmla="*/ 14681 h 1160593"/>
              <a:gd name="connsiteX1351" fmla="*/ 4547317 w 5931269"/>
              <a:gd name="connsiteY1351" fmla="*/ 23461 h 1160593"/>
              <a:gd name="connsiteX1352" fmla="*/ 4547866 w 5931269"/>
              <a:gd name="connsiteY1352" fmla="*/ 36770 h 1160593"/>
              <a:gd name="connsiteX1353" fmla="*/ 4547317 w 5931269"/>
              <a:gd name="connsiteY1353" fmla="*/ 49530 h 1160593"/>
              <a:gd name="connsiteX1354" fmla="*/ 4545671 w 5931269"/>
              <a:gd name="connsiteY1354" fmla="*/ 56939 h 1160593"/>
              <a:gd name="connsiteX1355" fmla="*/ 4543201 w 5931269"/>
              <a:gd name="connsiteY1355" fmla="*/ 60506 h 1160593"/>
              <a:gd name="connsiteX1356" fmla="*/ 4540183 w 5931269"/>
              <a:gd name="connsiteY1356" fmla="*/ 61466 h 1160593"/>
              <a:gd name="connsiteX1357" fmla="*/ 4535930 w 5931269"/>
              <a:gd name="connsiteY1357" fmla="*/ 60506 h 1160593"/>
              <a:gd name="connsiteX1358" fmla="*/ 4530167 w 5931269"/>
              <a:gd name="connsiteY1358" fmla="*/ 58448 h 1160593"/>
              <a:gd name="connsiteX1359" fmla="*/ 4522072 w 5931269"/>
              <a:gd name="connsiteY1359" fmla="*/ 56390 h 1160593"/>
              <a:gd name="connsiteX1360" fmla="*/ 4511096 w 5931269"/>
              <a:gd name="connsiteY1360" fmla="*/ 55430 h 1160593"/>
              <a:gd name="connsiteX1361" fmla="*/ 4498336 w 5931269"/>
              <a:gd name="connsiteY1361" fmla="*/ 57762 h 1160593"/>
              <a:gd name="connsiteX1362" fmla="*/ 4489418 w 5931269"/>
              <a:gd name="connsiteY1362" fmla="*/ 65171 h 1160593"/>
              <a:gd name="connsiteX1363" fmla="*/ 4484205 w 5931269"/>
              <a:gd name="connsiteY1363" fmla="*/ 78342 h 1160593"/>
              <a:gd name="connsiteX1364" fmla="*/ 4482558 w 5931269"/>
              <a:gd name="connsiteY1364" fmla="*/ 98236 h 1160593"/>
              <a:gd name="connsiteX1365" fmla="*/ 4482558 w 5931269"/>
              <a:gd name="connsiteY1365" fmla="*/ 120737 h 1160593"/>
              <a:gd name="connsiteX1366" fmla="*/ 4527286 w 5931269"/>
              <a:gd name="connsiteY1366" fmla="*/ 120737 h 1160593"/>
              <a:gd name="connsiteX1367" fmla="*/ 4531813 w 5931269"/>
              <a:gd name="connsiteY1367" fmla="*/ 122109 h 1160593"/>
              <a:gd name="connsiteX1368" fmla="*/ 4535244 w 5931269"/>
              <a:gd name="connsiteY1368" fmla="*/ 126637 h 1160593"/>
              <a:gd name="connsiteX1369" fmla="*/ 4537302 w 5931269"/>
              <a:gd name="connsiteY1369" fmla="*/ 135280 h 1160593"/>
              <a:gd name="connsiteX1370" fmla="*/ 4537988 w 5931269"/>
              <a:gd name="connsiteY1370" fmla="*/ 148726 h 1160593"/>
              <a:gd name="connsiteX1371" fmla="*/ 4535244 w 5931269"/>
              <a:gd name="connsiteY1371" fmla="*/ 170267 h 1160593"/>
              <a:gd name="connsiteX1372" fmla="*/ 4527286 w 5931269"/>
              <a:gd name="connsiteY1372" fmla="*/ 176715 h 1160593"/>
              <a:gd name="connsiteX1373" fmla="*/ 4482558 w 5931269"/>
              <a:gd name="connsiteY1373" fmla="*/ 176715 h 1160593"/>
              <a:gd name="connsiteX1374" fmla="*/ 4482558 w 5931269"/>
              <a:gd name="connsiteY1374" fmla="*/ 374833 h 1160593"/>
              <a:gd name="connsiteX1375" fmla="*/ 4480912 w 5931269"/>
              <a:gd name="connsiteY1375" fmla="*/ 379635 h 1160593"/>
              <a:gd name="connsiteX1376" fmla="*/ 4475424 w 5931269"/>
              <a:gd name="connsiteY1376" fmla="*/ 383065 h 1160593"/>
              <a:gd name="connsiteX1377" fmla="*/ 4464722 w 5931269"/>
              <a:gd name="connsiteY1377" fmla="*/ 385124 h 1160593"/>
              <a:gd name="connsiteX1378" fmla="*/ 4447984 w 5931269"/>
              <a:gd name="connsiteY1378" fmla="*/ 385809 h 1160593"/>
              <a:gd name="connsiteX1379" fmla="*/ 4431382 w 5931269"/>
              <a:gd name="connsiteY1379" fmla="*/ 385124 h 1160593"/>
              <a:gd name="connsiteX1380" fmla="*/ 4420681 w 5931269"/>
              <a:gd name="connsiteY1380" fmla="*/ 383065 h 1160593"/>
              <a:gd name="connsiteX1381" fmla="*/ 4415193 w 5931269"/>
              <a:gd name="connsiteY1381" fmla="*/ 379635 h 1160593"/>
              <a:gd name="connsiteX1382" fmla="*/ 4413683 w 5931269"/>
              <a:gd name="connsiteY1382" fmla="*/ 374833 h 1160593"/>
              <a:gd name="connsiteX1383" fmla="*/ 4413683 w 5931269"/>
              <a:gd name="connsiteY1383" fmla="*/ 176715 h 1160593"/>
              <a:gd name="connsiteX1384" fmla="*/ 4382950 w 5931269"/>
              <a:gd name="connsiteY1384" fmla="*/ 176715 h 1160593"/>
              <a:gd name="connsiteX1385" fmla="*/ 4375130 w 5931269"/>
              <a:gd name="connsiteY1385" fmla="*/ 170267 h 1160593"/>
              <a:gd name="connsiteX1386" fmla="*/ 4372523 w 5931269"/>
              <a:gd name="connsiteY1386" fmla="*/ 148726 h 1160593"/>
              <a:gd name="connsiteX1387" fmla="*/ 4373209 w 5931269"/>
              <a:gd name="connsiteY1387" fmla="*/ 135280 h 1160593"/>
              <a:gd name="connsiteX1388" fmla="*/ 4375130 w 5931269"/>
              <a:gd name="connsiteY1388" fmla="*/ 126637 h 1160593"/>
              <a:gd name="connsiteX1389" fmla="*/ 4378423 w 5931269"/>
              <a:gd name="connsiteY1389" fmla="*/ 122109 h 1160593"/>
              <a:gd name="connsiteX1390" fmla="*/ 4383225 w 5931269"/>
              <a:gd name="connsiteY1390" fmla="*/ 120737 h 1160593"/>
              <a:gd name="connsiteX1391" fmla="*/ 4413683 w 5931269"/>
              <a:gd name="connsiteY1391" fmla="*/ 120737 h 1160593"/>
              <a:gd name="connsiteX1392" fmla="*/ 4413683 w 5931269"/>
              <a:gd name="connsiteY1392" fmla="*/ 100157 h 1160593"/>
              <a:gd name="connsiteX1393" fmla="*/ 4418623 w 5931269"/>
              <a:gd name="connsiteY1393" fmla="*/ 56390 h 1160593"/>
              <a:gd name="connsiteX1394" fmla="*/ 4434126 w 5931269"/>
              <a:gd name="connsiteY1394" fmla="*/ 25108 h 1160593"/>
              <a:gd name="connsiteX1395" fmla="*/ 4461018 w 5931269"/>
              <a:gd name="connsiteY1395" fmla="*/ 6312 h 1160593"/>
              <a:gd name="connsiteX1396" fmla="*/ 4499571 w 5931269"/>
              <a:gd name="connsiteY1396" fmla="*/ 0 h 1160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Lst>
            <a:rect l="l" t="t" r="r" b="b"/>
            <a:pathLst>
              <a:path w="5931269" h="1160593">
                <a:moveTo>
                  <a:pt x="1023728" y="1049186"/>
                </a:moveTo>
                <a:cubicBezTo>
                  <a:pt x="1018971" y="1052661"/>
                  <a:pt x="1015176" y="1056000"/>
                  <a:pt x="1012340" y="1059202"/>
                </a:cubicBezTo>
                <a:cubicBezTo>
                  <a:pt x="1009505" y="1062403"/>
                  <a:pt x="1007218" y="1065467"/>
                  <a:pt x="1005480" y="1068394"/>
                </a:cubicBezTo>
                <a:cubicBezTo>
                  <a:pt x="1003742" y="1071321"/>
                  <a:pt x="1002599" y="1074156"/>
                  <a:pt x="1002050" y="1076900"/>
                </a:cubicBezTo>
                <a:cubicBezTo>
                  <a:pt x="1001501" y="1079644"/>
                  <a:pt x="1001227" y="1082480"/>
                  <a:pt x="1001227" y="1085407"/>
                </a:cubicBezTo>
                <a:cubicBezTo>
                  <a:pt x="1001227" y="1094553"/>
                  <a:pt x="1005846" y="1101505"/>
                  <a:pt x="1015084" y="1106261"/>
                </a:cubicBezTo>
                <a:cubicBezTo>
                  <a:pt x="1024322" y="1111018"/>
                  <a:pt x="1037357" y="1113396"/>
                  <a:pt x="1054186" y="1113396"/>
                </a:cubicBezTo>
                <a:cubicBezTo>
                  <a:pt x="1064614" y="1113396"/>
                  <a:pt x="1073395" y="1112344"/>
                  <a:pt x="1080529" y="1110240"/>
                </a:cubicBezTo>
                <a:cubicBezTo>
                  <a:pt x="1087664" y="1108136"/>
                  <a:pt x="1093426" y="1105347"/>
                  <a:pt x="1097816" y="1101871"/>
                </a:cubicBezTo>
                <a:cubicBezTo>
                  <a:pt x="1102207" y="1098395"/>
                  <a:pt x="1105317" y="1094508"/>
                  <a:pt x="1107146" y="1090209"/>
                </a:cubicBezTo>
                <a:cubicBezTo>
                  <a:pt x="1108976" y="1085910"/>
                  <a:pt x="1109890" y="1081382"/>
                  <a:pt x="1109890" y="1076626"/>
                </a:cubicBezTo>
                <a:cubicBezTo>
                  <a:pt x="1109890" y="1068394"/>
                  <a:pt x="1106597" y="1062083"/>
                  <a:pt x="1100011" y="1057693"/>
                </a:cubicBezTo>
                <a:cubicBezTo>
                  <a:pt x="1093426" y="1053302"/>
                  <a:pt x="1084371" y="1050924"/>
                  <a:pt x="1072846" y="1050558"/>
                </a:cubicBezTo>
                <a:close/>
                <a:moveTo>
                  <a:pt x="1501741" y="981135"/>
                </a:moveTo>
                <a:cubicBezTo>
                  <a:pt x="1508143" y="981135"/>
                  <a:pt x="1513631" y="981454"/>
                  <a:pt x="1518204" y="982094"/>
                </a:cubicBezTo>
                <a:cubicBezTo>
                  <a:pt x="1522778" y="982735"/>
                  <a:pt x="1526574" y="984061"/>
                  <a:pt x="1529592" y="986073"/>
                </a:cubicBezTo>
                <a:cubicBezTo>
                  <a:pt x="1532611" y="988086"/>
                  <a:pt x="1534806" y="991013"/>
                  <a:pt x="1536178" y="994854"/>
                </a:cubicBezTo>
                <a:cubicBezTo>
                  <a:pt x="1537550" y="998696"/>
                  <a:pt x="1538236" y="1003727"/>
                  <a:pt x="1538236" y="1009946"/>
                </a:cubicBezTo>
                <a:cubicBezTo>
                  <a:pt x="1538236" y="1017264"/>
                  <a:pt x="1537870" y="1023895"/>
                  <a:pt x="1537138" y="1029841"/>
                </a:cubicBezTo>
                <a:cubicBezTo>
                  <a:pt x="1536407" y="1035786"/>
                  <a:pt x="1535218" y="1041411"/>
                  <a:pt x="1533571" y="1046716"/>
                </a:cubicBezTo>
                <a:cubicBezTo>
                  <a:pt x="1531925" y="1052021"/>
                  <a:pt x="1529821" y="1057190"/>
                  <a:pt x="1527260" y="1062220"/>
                </a:cubicBezTo>
                <a:cubicBezTo>
                  <a:pt x="1524699" y="1067251"/>
                  <a:pt x="1521497" y="1072418"/>
                  <a:pt x="1517656" y="1077724"/>
                </a:cubicBezTo>
                <a:lnTo>
                  <a:pt x="1480886" y="1130409"/>
                </a:lnTo>
                <a:cubicBezTo>
                  <a:pt x="1479606" y="1132238"/>
                  <a:pt x="1478188" y="1133793"/>
                  <a:pt x="1476633" y="1135073"/>
                </a:cubicBezTo>
                <a:cubicBezTo>
                  <a:pt x="1475078" y="1136354"/>
                  <a:pt x="1473203" y="1137360"/>
                  <a:pt x="1471008" y="1138092"/>
                </a:cubicBezTo>
                <a:cubicBezTo>
                  <a:pt x="1468812" y="1138824"/>
                  <a:pt x="1466160" y="1139418"/>
                  <a:pt x="1463050" y="1139875"/>
                </a:cubicBezTo>
                <a:cubicBezTo>
                  <a:pt x="1459940" y="1140333"/>
                  <a:pt x="1456007" y="1140561"/>
                  <a:pt x="1451251" y="1140561"/>
                </a:cubicBezTo>
                <a:cubicBezTo>
                  <a:pt x="1445946" y="1140561"/>
                  <a:pt x="1441647" y="1140333"/>
                  <a:pt x="1438354" y="1139875"/>
                </a:cubicBezTo>
                <a:cubicBezTo>
                  <a:pt x="1435061" y="1139418"/>
                  <a:pt x="1432683" y="1138732"/>
                  <a:pt x="1431219" y="1137818"/>
                </a:cubicBezTo>
                <a:cubicBezTo>
                  <a:pt x="1429756" y="1136903"/>
                  <a:pt x="1428978" y="1135714"/>
                  <a:pt x="1428887" y="1134251"/>
                </a:cubicBezTo>
                <a:cubicBezTo>
                  <a:pt x="1428795" y="1132787"/>
                  <a:pt x="1429207" y="1131049"/>
                  <a:pt x="1430122" y="1129037"/>
                </a:cubicBezTo>
                <a:lnTo>
                  <a:pt x="1463599" y="1053302"/>
                </a:lnTo>
                <a:lnTo>
                  <a:pt x="1463599" y="1009946"/>
                </a:lnTo>
                <a:cubicBezTo>
                  <a:pt x="1463599" y="1003727"/>
                  <a:pt x="1464330" y="998696"/>
                  <a:pt x="1465794" y="994854"/>
                </a:cubicBezTo>
                <a:cubicBezTo>
                  <a:pt x="1467257" y="991013"/>
                  <a:pt x="1469544" y="988086"/>
                  <a:pt x="1472654" y="986073"/>
                </a:cubicBezTo>
                <a:cubicBezTo>
                  <a:pt x="1475764" y="984061"/>
                  <a:pt x="1479697" y="982735"/>
                  <a:pt x="1484453" y="982094"/>
                </a:cubicBezTo>
                <a:cubicBezTo>
                  <a:pt x="1489209" y="981454"/>
                  <a:pt x="1494972" y="981135"/>
                  <a:pt x="1501741" y="981135"/>
                </a:cubicBezTo>
                <a:close/>
                <a:moveTo>
                  <a:pt x="3905063" y="947108"/>
                </a:moveTo>
                <a:cubicBezTo>
                  <a:pt x="3893904" y="947108"/>
                  <a:pt x="3884392" y="947931"/>
                  <a:pt x="3876526" y="949578"/>
                </a:cubicBezTo>
                <a:cubicBezTo>
                  <a:pt x="3868659" y="951224"/>
                  <a:pt x="3862257" y="953694"/>
                  <a:pt x="3857317" y="956987"/>
                </a:cubicBezTo>
                <a:cubicBezTo>
                  <a:pt x="3852378" y="960280"/>
                  <a:pt x="3848765" y="964258"/>
                  <a:pt x="3846479" y="968923"/>
                </a:cubicBezTo>
                <a:cubicBezTo>
                  <a:pt x="3844192" y="973588"/>
                  <a:pt x="3843049" y="978939"/>
                  <a:pt x="3843049" y="984976"/>
                </a:cubicBezTo>
                <a:cubicBezTo>
                  <a:pt x="3843049" y="995220"/>
                  <a:pt x="3846295" y="1003269"/>
                  <a:pt x="3852790" y="1009123"/>
                </a:cubicBezTo>
                <a:cubicBezTo>
                  <a:pt x="3859284" y="1014977"/>
                  <a:pt x="3868294" y="1017904"/>
                  <a:pt x="3879818" y="1017904"/>
                </a:cubicBezTo>
                <a:cubicBezTo>
                  <a:pt x="3889514" y="1017904"/>
                  <a:pt x="3898432" y="1015434"/>
                  <a:pt x="3906573" y="1010496"/>
                </a:cubicBezTo>
                <a:cubicBezTo>
                  <a:pt x="3914713" y="1005556"/>
                  <a:pt x="3922991" y="998330"/>
                  <a:pt x="3931406" y="988817"/>
                </a:cubicBezTo>
                <a:lnTo>
                  <a:pt x="3931406" y="947108"/>
                </a:lnTo>
                <a:close/>
                <a:moveTo>
                  <a:pt x="1051717" y="839544"/>
                </a:moveTo>
                <a:cubicBezTo>
                  <a:pt x="1044948" y="839544"/>
                  <a:pt x="1039003" y="840687"/>
                  <a:pt x="1033881" y="842973"/>
                </a:cubicBezTo>
                <a:cubicBezTo>
                  <a:pt x="1028758" y="845260"/>
                  <a:pt x="1024505" y="848370"/>
                  <a:pt x="1021121" y="852303"/>
                </a:cubicBezTo>
                <a:cubicBezTo>
                  <a:pt x="1017737" y="856235"/>
                  <a:pt x="1015221" y="860809"/>
                  <a:pt x="1013575" y="866023"/>
                </a:cubicBezTo>
                <a:cubicBezTo>
                  <a:pt x="1011929" y="871236"/>
                  <a:pt x="1011105" y="876678"/>
                  <a:pt x="1011105" y="882349"/>
                </a:cubicBezTo>
                <a:cubicBezTo>
                  <a:pt x="1011105" y="894789"/>
                  <a:pt x="1014764" y="904622"/>
                  <a:pt x="1022081" y="911848"/>
                </a:cubicBezTo>
                <a:cubicBezTo>
                  <a:pt x="1029399" y="919074"/>
                  <a:pt x="1039552" y="922686"/>
                  <a:pt x="1052540" y="922686"/>
                </a:cubicBezTo>
                <a:cubicBezTo>
                  <a:pt x="1059492" y="922686"/>
                  <a:pt x="1065528" y="921589"/>
                  <a:pt x="1070650" y="919394"/>
                </a:cubicBezTo>
                <a:cubicBezTo>
                  <a:pt x="1075773" y="917198"/>
                  <a:pt x="1080026" y="914180"/>
                  <a:pt x="1083410" y="910338"/>
                </a:cubicBezTo>
                <a:cubicBezTo>
                  <a:pt x="1086794" y="906497"/>
                  <a:pt x="1089356" y="902061"/>
                  <a:pt x="1091093" y="897030"/>
                </a:cubicBezTo>
                <a:cubicBezTo>
                  <a:pt x="1092831" y="891999"/>
                  <a:pt x="1093700" y="886740"/>
                  <a:pt x="1093700" y="881252"/>
                </a:cubicBezTo>
                <a:cubicBezTo>
                  <a:pt x="1093700" y="868081"/>
                  <a:pt x="1090042" y="857836"/>
                  <a:pt x="1082725" y="850520"/>
                </a:cubicBezTo>
                <a:cubicBezTo>
                  <a:pt x="1075407" y="843202"/>
                  <a:pt x="1065071" y="839544"/>
                  <a:pt x="1051717" y="839544"/>
                </a:cubicBezTo>
                <a:close/>
                <a:moveTo>
                  <a:pt x="3034637" y="795365"/>
                </a:moveTo>
                <a:cubicBezTo>
                  <a:pt x="3041406" y="795365"/>
                  <a:pt x="3046985" y="795639"/>
                  <a:pt x="3051376" y="796188"/>
                </a:cubicBezTo>
                <a:cubicBezTo>
                  <a:pt x="3055766" y="796737"/>
                  <a:pt x="3059288" y="797514"/>
                  <a:pt x="3061940" y="798520"/>
                </a:cubicBezTo>
                <a:cubicBezTo>
                  <a:pt x="3064593" y="799526"/>
                  <a:pt x="3066468" y="800715"/>
                  <a:pt x="3067566" y="802088"/>
                </a:cubicBezTo>
                <a:cubicBezTo>
                  <a:pt x="3068663" y="803460"/>
                  <a:pt x="3069212" y="805060"/>
                  <a:pt x="3069212" y="806890"/>
                </a:cubicBezTo>
                <a:lnTo>
                  <a:pt x="3069212" y="1051107"/>
                </a:lnTo>
                <a:cubicBezTo>
                  <a:pt x="3069212" y="1052936"/>
                  <a:pt x="3068663" y="1054537"/>
                  <a:pt x="3067566" y="1055909"/>
                </a:cubicBezTo>
                <a:cubicBezTo>
                  <a:pt x="3066468" y="1057281"/>
                  <a:pt x="3064593" y="1058424"/>
                  <a:pt x="3061940" y="1059339"/>
                </a:cubicBezTo>
                <a:cubicBezTo>
                  <a:pt x="3059288" y="1060253"/>
                  <a:pt x="3055766" y="1060939"/>
                  <a:pt x="3051376" y="1061397"/>
                </a:cubicBezTo>
                <a:cubicBezTo>
                  <a:pt x="3046985" y="1061854"/>
                  <a:pt x="3041406" y="1062083"/>
                  <a:pt x="3034637" y="1062083"/>
                </a:cubicBezTo>
                <a:cubicBezTo>
                  <a:pt x="3027869" y="1062083"/>
                  <a:pt x="3022289" y="1061854"/>
                  <a:pt x="3017899" y="1061397"/>
                </a:cubicBezTo>
                <a:cubicBezTo>
                  <a:pt x="3013508" y="1060939"/>
                  <a:pt x="3009987" y="1060253"/>
                  <a:pt x="3007334" y="1059339"/>
                </a:cubicBezTo>
                <a:cubicBezTo>
                  <a:pt x="3004682" y="1058424"/>
                  <a:pt x="3002807" y="1057281"/>
                  <a:pt x="3001709" y="1055909"/>
                </a:cubicBezTo>
                <a:cubicBezTo>
                  <a:pt x="3000611" y="1054537"/>
                  <a:pt x="3000063" y="1052936"/>
                  <a:pt x="3000063" y="1051107"/>
                </a:cubicBezTo>
                <a:lnTo>
                  <a:pt x="3000063" y="806890"/>
                </a:lnTo>
                <a:cubicBezTo>
                  <a:pt x="3000063" y="805060"/>
                  <a:pt x="3000611" y="803460"/>
                  <a:pt x="3001709" y="802088"/>
                </a:cubicBezTo>
                <a:cubicBezTo>
                  <a:pt x="3002807" y="800715"/>
                  <a:pt x="3004682" y="799526"/>
                  <a:pt x="3007334" y="798520"/>
                </a:cubicBezTo>
                <a:cubicBezTo>
                  <a:pt x="3009987" y="797514"/>
                  <a:pt x="3013508" y="796737"/>
                  <a:pt x="3017899" y="796188"/>
                </a:cubicBezTo>
                <a:cubicBezTo>
                  <a:pt x="3022289" y="795639"/>
                  <a:pt x="3027869" y="795365"/>
                  <a:pt x="3034637" y="795365"/>
                </a:cubicBezTo>
                <a:close/>
                <a:moveTo>
                  <a:pt x="2285767" y="795365"/>
                </a:moveTo>
                <a:cubicBezTo>
                  <a:pt x="2293084" y="795365"/>
                  <a:pt x="2299030" y="795548"/>
                  <a:pt x="2303603" y="795914"/>
                </a:cubicBezTo>
                <a:cubicBezTo>
                  <a:pt x="2308176" y="796279"/>
                  <a:pt x="2311744" y="796920"/>
                  <a:pt x="2314305" y="797835"/>
                </a:cubicBezTo>
                <a:cubicBezTo>
                  <a:pt x="2316866" y="798749"/>
                  <a:pt x="2318649" y="799984"/>
                  <a:pt x="2319656" y="801539"/>
                </a:cubicBezTo>
                <a:cubicBezTo>
                  <a:pt x="2320662" y="803094"/>
                  <a:pt x="2321439" y="804969"/>
                  <a:pt x="2321988" y="807164"/>
                </a:cubicBezTo>
                <a:lnTo>
                  <a:pt x="2370557" y="986897"/>
                </a:lnTo>
                <a:lnTo>
                  <a:pt x="2371106" y="990189"/>
                </a:lnTo>
                <a:lnTo>
                  <a:pt x="2371655" y="986897"/>
                </a:lnTo>
                <a:lnTo>
                  <a:pt x="2417205" y="807164"/>
                </a:lnTo>
                <a:cubicBezTo>
                  <a:pt x="2417754" y="804969"/>
                  <a:pt x="2418623" y="803094"/>
                  <a:pt x="2419812" y="801539"/>
                </a:cubicBezTo>
                <a:cubicBezTo>
                  <a:pt x="2421001" y="799984"/>
                  <a:pt x="2422785" y="798749"/>
                  <a:pt x="2425163" y="797835"/>
                </a:cubicBezTo>
                <a:cubicBezTo>
                  <a:pt x="2427541" y="796920"/>
                  <a:pt x="2430880" y="796279"/>
                  <a:pt x="2435179" y="795914"/>
                </a:cubicBezTo>
                <a:cubicBezTo>
                  <a:pt x="2439478" y="795548"/>
                  <a:pt x="2445011" y="795365"/>
                  <a:pt x="2451780" y="795365"/>
                </a:cubicBezTo>
                <a:cubicBezTo>
                  <a:pt x="2458549" y="795365"/>
                  <a:pt x="2464037" y="795593"/>
                  <a:pt x="2468244" y="796051"/>
                </a:cubicBezTo>
                <a:cubicBezTo>
                  <a:pt x="2472451" y="796508"/>
                  <a:pt x="2475790" y="797148"/>
                  <a:pt x="2478260" y="797972"/>
                </a:cubicBezTo>
                <a:cubicBezTo>
                  <a:pt x="2480729" y="798795"/>
                  <a:pt x="2482467" y="799892"/>
                  <a:pt x="2483473" y="801264"/>
                </a:cubicBezTo>
                <a:cubicBezTo>
                  <a:pt x="2484480" y="802636"/>
                  <a:pt x="2485257" y="804237"/>
                  <a:pt x="2485806" y="806066"/>
                </a:cubicBezTo>
                <a:lnTo>
                  <a:pt x="2534649" y="987171"/>
                </a:lnTo>
                <a:lnTo>
                  <a:pt x="2535472" y="990189"/>
                </a:lnTo>
                <a:lnTo>
                  <a:pt x="2536021" y="986897"/>
                </a:lnTo>
                <a:lnTo>
                  <a:pt x="2582670" y="807164"/>
                </a:lnTo>
                <a:cubicBezTo>
                  <a:pt x="2583035" y="804969"/>
                  <a:pt x="2583767" y="803094"/>
                  <a:pt x="2584865" y="801539"/>
                </a:cubicBezTo>
                <a:cubicBezTo>
                  <a:pt x="2585962" y="799984"/>
                  <a:pt x="2587792" y="798749"/>
                  <a:pt x="2590353" y="797835"/>
                </a:cubicBezTo>
                <a:cubicBezTo>
                  <a:pt x="2592914" y="796920"/>
                  <a:pt x="2596390" y="796279"/>
                  <a:pt x="2600780" y="795914"/>
                </a:cubicBezTo>
                <a:cubicBezTo>
                  <a:pt x="2605170" y="795548"/>
                  <a:pt x="2610750" y="795365"/>
                  <a:pt x="2617519" y="795365"/>
                </a:cubicBezTo>
                <a:cubicBezTo>
                  <a:pt x="2624287" y="795365"/>
                  <a:pt x="2629821" y="795548"/>
                  <a:pt x="2634120" y="795914"/>
                </a:cubicBezTo>
                <a:cubicBezTo>
                  <a:pt x="2638419" y="796279"/>
                  <a:pt x="2641803" y="796874"/>
                  <a:pt x="2644273" y="797697"/>
                </a:cubicBezTo>
                <a:cubicBezTo>
                  <a:pt x="2646742" y="798520"/>
                  <a:pt x="2648435" y="799618"/>
                  <a:pt x="2649349" y="800990"/>
                </a:cubicBezTo>
                <a:cubicBezTo>
                  <a:pt x="2650264" y="802362"/>
                  <a:pt x="2650721" y="803963"/>
                  <a:pt x="2650721" y="805792"/>
                </a:cubicBezTo>
                <a:cubicBezTo>
                  <a:pt x="2650721" y="807805"/>
                  <a:pt x="2650447" y="810274"/>
                  <a:pt x="2649898" y="813201"/>
                </a:cubicBezTo>
                <a:cubicBezTo>
                  <a:pt x="2649349" y="816128"/>
                  <a:pt x="2648343" y="820335"/>
                  <a:pt x="2646880" y="825824"/>
                </a:cubicBezTo>
                <a:lnTo>
                  <a:pt x="2581572" y="1047265"/>
                </a:lnTo>
                <a:cubicBezTo>
                  <a:pt x="2580657" y="1050375"/>
                  <a:pt x="2579468" y="1052890"/>
                  <a:pt x="2578005" y="1054811"/>
                </a:cubicBezTo>
                <a:cubicBezTo>
                  <a:pt x="2576541" y="1056732"/>
                  <a:pt x="2574300" y="1058241"/>
                  <a:pt x="2571282" y="1059339"/>
                </a:cubicBezTo>
                <a:cubicBezTo>
                  <a:pt x="2568263" y="1060436"/>
                  <a:pt x="2563964" y="1061168"/>
                  <a:pt x="2558385" y="1061534"/>
                </a:cubicBezTo>
                <a:cubicBezTo>
                  <a:pt x="2552806" y="1061900"/>
                  <a:pt x="2545534" y="1062083"/>
                  <a:pt x="2536570" y="1062083"/>
                </a:cubicBezTo>
                <a:cubicBezTo>
                  <a:pt x="2527606" y="1062083"/>
                  <a:pt x="2520289" y="1061854"/>
                  <a:pt x="2514618" y="1061397"/>
                </a:cubicBezTo>
                <a:cubicBezTo>
                  <a:pt x="2508947" y="1060939"/>
                  <a:pt x="2504511" y="1060162"/>
                  <a:pt x="2501309" y="1059064"/>
                </a:cubicBezTo>
                <a:cubicBezTo>
                  <a:pt x="2498108" y="1057967"/>
                  <a:pt x="2495775" y="1056457"/>
                  <a:pt x="2494312" y="1054537"/>
                </a:cubicBezTo>
                <a:cubicBezTo>
                  <a:pt x="2492849" y="1052616"/>
                  <a:pt x="2491751" y="1050192"/>
                  <a:pt x="2491019" y="1047265"/>
                </a:cubicBezTo>
                <a:lnTo>
                  <a:pt x="2449859" y="898539"/>
                </a:lnTo>
                <a:lnTo>
                  <a:pt x="2449310" y="896070"/>
                </a:lnTo>
                <a:lnTo>
                  <a:pt x="2448761" y="898539"/>
                </a:lnTo>
                <a:lnTo>
                  <a:pt x="2410894" y="1047265"/>
                </a:lnTo>
                <a:cubicBezTo>
                  <a:pt x="2410162" y="1050375"/>
                  <a:pt x="2409110" y="1052890"/>
                  <a:pt x="2407739" y="1054811"/>
                </a:cubicBezTo>
                <a:cubicBezTo>
                  <a:pt x="2406367" y="1056732"/>
                  <a:pt x="2404034" y="1058241"/>
                  <a:pt x="2400741" y="1059339"/>
                </a:cubicBezTo>
                <a:cubicBezTo>
                  <a:pt x="2397449" y="1060436"/>
                  <a:pt x="2392967" y="1061168"/>
                  <a:pt x="2387295" y="1061534"/>
                </a:cubicBezTo>
                <a:cubicBezTo>
                  <a:pt x="2381625" y="1061900"/>
                  <a:pt x="2374307" y="1062083"/>
                  <a:pt x="2365344" y="1062083"/>
                </a:cubicBezTo>
                <a:cubicBezTo>
                  <a:pt x="2356197" y="1062083"/>
                  <a:pt x="2348834" y="1061854"/>
                  <a:pt x="2343254" y="1061397"/>
                </a:cubicBezTo>
                <a:cubicBezTo>
                  <a:pt x="2337675" y="1060939"/>
                  <a:pt x="2333284" y="1060162"/>
                  <a:pt x="2330083" y="1059064"/>
                </a:cubicBezTo>
                <a:cubicBezTo>
                  <a:pt x="2326881" y="1057967"/>
                  <a:pt x="2324549" y="1056457"/>
                  <a:pt x="2323085" y="1054537"/>
                </a:cubicBezTo>
                <a:cubicBezTo>
                  <a:pt x="2321622" y="1052616"/>
                  <a:pt x="2320524" y="1050192"/>
                  <a:pt x="2319793" y="1047265"/>
                </a:cubicBezTo>
                <a:lnTo>
                  <a:pt x="2255034" y="825824"/>
                </a:lnTo>
                <a:cubicBezTo>
                  <a:pt x="2253388" y="820518"/>
                  <a:pt x="2252336" y="816357"/>
                  <a:pt x="2251878" y="813338"/>
                </a:cubicBezTo>
                <a:cubicBezTo>
                  <a:pt x="2251421" y="810320"/>
                  <a:pt x="2251192" y="807805"/>
                  <a:pt x="2251192" y="805792"/>
                </a:cubicBezTo>
                <a:cubicBezTo>
                  <a:pt x="2251192" y="803963"/>
                  <a:pt x="2251695" y="802362"/>
                  <a:pt x="2252702" y="800990"/>
                </a:cubicBezTo>
                <a:cubicBezTo>
                  <a:pt x="2253708" y="799618"/>
                  <a:pt x="2255537" y="798520"/>
                  <a:pt x="2258190" y="797697"/>
                </a:cubicBezTo>
                <a:cubicBezTo>
                  <a:pt x="2260842" y="796874"/>
                  <a:pt x="2264409" y="796279"/>
                  <a:pt x="2268891" y="795914"/>
                </a:cubicBezTo>
                <a:cubicBezTo>
                  <a:pt x="2273373" y="795548"/>
                  <a:pt x="2278998" y="795365"/>
                  <a:pt x="2285767" y="795365"/>
                </a:cubicBezTo>
                <a:close/>
                <a:moveTo>
                  <a:pt x="1748763" y="795365"/>
                </a:moveTo>
                <a:cubicBezTo>
                  <a:pt x="1755531" y="795365"/>
                  <a:pt x="1761111" y="795639"/>
                  <a:pt x="1765501" y="796188"/>
                </a:cubicBezTo>
                <a:cubicBezTo>
                  <a:pt x="1769892" y="796737"/>
                  <a:pt x="1773413" y="797514"/>
                  <a:pt x="1776065" y="798520"/>
                </a:cubicBezTo>
                <a:cubicBezTo>
                  <a:pt x="1778718" y="799526"/>
                  <a:pt x="1780593" y="800715"/>
                  <a:pt x="1781691" y="802088"/>
                </a:cubicBezTo>
                <a:cubicBezTo>
                  <a:pt x="1782788" y="803460"/>
                  <a:pt x="1783337" y="805060"/>
                  <a:pt x="1783337" y="806890"/>
                </a:cubicBezTo>
                <a:lnTo>
                  <a:pt x="1783337" y="1051107"/>
                </a:lnTo>
                <a:cubicBezTo>
                  <a:pt x="1783337" y="1052936"/>
                  <a:pt x="1782788" y="1054537"/>
                  <a:pt x="1781691" y="1055909"/>
                </a:cubicBezTo>
                <a:cubicBezTo>
                  <a:pt x="1780593" y="1057281"/>
                  <a:pt x="1778718" y="1058424"/>
                  <a:pt x="1776065" y="1059339"/>
                </a:cubicBezTo>
                <a:cubicBezTo>
                  <a:pt x="1773413" y="1060253"/>
                  <a:pt x="1769892" y="1060939"/>
                  <a:pt x="1765501" y="1061397"/>
                </a:cubicBezTo>
                <a:cubicBezTo>
                  <a:pt x="1761111" y="1061854"/>
                  <a:pt x="1755531" y="1062083"/>
                  <a:pt x="1748763" y="1062083"/>
                </a:cubicBezTo>
                <a:cubicBezTo>
                  <a:pt x="1741994" y="1062083"/>
                  <a:pt x="1736414" y="1061854"/>
                  <a:pt x="1732024" y="1061397"/>
                </a:cubicBezTo>
                <a:cubicBezTo>
                  <a:pt x="1727634" y="1060939"/>
                  <a:pt x="1724112" y="1060253"/>
                  <a:pt x="1721459" y="1059339"/>
                </a:cubicBezTo>
                <a:cubicBezTo>
                  <a:pt x="1718807" y="1058424"/>
                  <a:pt x="1716932" y="1057281"/>
                  <a:pt x="1715834" y="1055909"/>
                </a:cubicBezTo>
                <a:cubicBezTo>
                  <a:pt x="1714737" y="1054537"/>
                  <a:pt x="1714188" y="1052936"/>
                  <a:pt x="1714188" y="1051107"/>
                </a:cubicBezTo>
                <a:lnTo>
                  <a:pt x="1714188" y="806890"/>
                </a:lnTo>
                <a:cubicBezTo>
                  <a:pt x="1714188" y="805060"/>
                  <a:pt x="1714737" y="803460"/>
                  <a:pt x="1715834" y="802088"/>
                </a:cubicBezTo>
                <a:cubicBezTo>
                  <a:pt x="1716932" y="800715"/>
                  <a:pt x="1718807" y="799526"/>
                  <a:pt x="1721459" y="798520"/>
                </a:cubicBezTo>
                <a:cubicBezTo>
                  <a:pt x="1724112" y="797514"/>
                  <a:pt x="1727634" y="796737"/>
                  <a:pt x="1732024" y="796188"/>
                </a:cubicBezTo>
                <a:cubicBezTo>
                  <a:pt x="1736414" y="795639"/>
                  <a:pt x="1741994" y="795365"/>
                  <a:pt x="1748763" y="795365"/>
                </a:cubicBezTo>
                <a:close/>
                <a:moveTo>
                  <a:pt x="558137" y="795365"/>
                </a:moveTo>
                <a:cubicBezTo>
                  <a:pt x="564906" y="795365"/>
                  <a:pt x="570486" y="795639"/>
                  <a:pt x="574876" y="796188"/>
                </a:cubicBezTo>
                <a:cubicBezTo>
                  <a:pt x="579266" y="796737"/>
                  <a:pt x="582788" y="797514"/>
                  <a:pt x="585440" y="798520"/>
                </a:cubicBezTo>
                <a:cubicBezTo>
                  <a:pt x="588093" y="799526"/>
                  <a:pt x="589968" y="800715"/>
                  <a:pt x="591066" y="802088"/>
                </a:cubicBezTo>
                <a:cubicBezTo>
                  <a:pt x="592163" y="803460"/>
                  <a:pt x="592712" y="805060"/>
                  <a:pt x="592712" y="806890"/>
                </a:cubicBezTo>
                <a:lnTo>
                  <a:pt x="592712" y="1051107"/>
                </a:lnTo>
                <a:cubicBezTo>
                  <a:pt x="592712" y="1052936"/>
                  <a:pt x="592163" y="1054537"/>
                  <a:pt x="591066" y="1055909"/>
                </a:cubicBezTo>
                <a:cubicBezTo>
                  <a:pt x="589968" y="1057281"/>
                  <a:pt x="588093" y="1058424"/>
                  <a:pt x="585440" y="1059339"/>
                </a:cubicBezTo>
                <a:cubicBezTo>
                  <a:pt x="582788" y="1060253"/>
                  <a:pt x="579266" y="1060939"/>
                  <a:pt x="574876" y="1061397"/>
                </a:cubicBezTo>
                <a:cubicBezTo>
                  <a:pt x="570486" y="1061854"/>
                  <a:pt x="564906" y="1062083"/>
                  <a:pt x="558137" y="1062083"/>
                </a:cubicBezTo>
                <a:cubicBezTo>
                  <a:pt x="551369" y="1062083"/>
                  <a:pt x="545789" y="1061854"/>
                  <a:pt x="541399" y="1061397"/>
                </a:cubicBezTo>
                <a:cubicBezTo>
                  <a:pt x="537009" y="1060939"/>
                  <a:pt x="533487" y="1060253"/>
                  <a:pt x="530834" y="1059339"/>
                </a:cubicBezTo>
                <a:cubicBezTo>
                  <a:pt x="528182" y="1058424"/>
                  <a:pt x="526307" y="1057281"/>
                  <a:pt x="525209" y="1055909"/>
                </a:cubicBezTo>
                <a:cubicBezTo>
                  <a:pt x="524112" y="1054537"/>
                  <a:pt x="523563" y="1052936"/>
                  <a:pt x="523563" y="1051107"/>
                </a:cubicBezTo>
                <a:lnTo>
                  <a:pt x="523563" y="806890"/>
                </a:lnTo>
                <a:cubicBezTo>
                  <a:pt x="523563" y="805060"/>
                  <a:pt x="524112" y="803460"/>
                  <a:pt x="525209" y="802088"/>
                </a:cubicBezTo>
                <a:cubicBezTo>
                  <a:pt x="526307" y="800715"/>
                  <a:pt x="528182" y="799526"/>
                  <a:pt x="530834" y="798520"/>
                </a:cubicBezTo>
                <a:cubicBezTo>
                  <a:pt x="533487" y="797514"/>
                  <a:pt x="537009" y="796737"/>
                  <a:pt x="541399" y="796188"/>
                </a:cubicBezTo>
                <a:cubicBezTo>
                  <a:pt x="545789" y="795639"/>
                  <a:pt x="551369" y="795365"/>
                  <a:pt x="558137" y="795365"/>
                </a:cubicBezTo>
                <a:close/>
                <a:moveTo>
                  <a:pt x="1052540" y="791797"/>
                </a:moveTo>
                <a:cubicBezTo>
                  <a:pt x="1060223" y="791797"/>
                  <a:pt x="1067586" y="792255"/>
                  <a:pt x="1074629" y="793170"/>
                </a:cubicBezTo>
                <a:cubicBezTo>
                  <a:pt x="1081672" y="794084"/>
                  <a:pt x="1088212" y="795365"/>
                  <a:pt x="1094249" y="797011"/>
                </a:cubicBezTo>
                <a:lnTo>
                  <a:pt x="1171905" y="797011"/>
                </a:lnTo>
                <a:cubicBezTo>
                  <a:pt x="1175015" y="797011"/>
                  <a:pt x="1177531" y="799023"/>
                  <a:pt x="1179451" y="803048"/>
                </a:cubicBezTo>
                <a:cubicBezTo>
                  <a:pt x="1181372" y="807073"/>
                  <a:pt x="1182332" y="813841"/>
                  <a:pt x="1182332" y="823353"/>
                </a:cubicBezTo>
                <a:cubicBezTo>
                  <a:pt x="1182332" y="832135"/>
                  <a:pt x="1181326" y="838628"/>
                  <a:pt x="1179314" y="842836"/>
                </a:cubicBezTo>
                <a:cubicBezTo>
                  <a:pt x="1177301" y="847044"/>
                  <a:pt x="1174832" y="849147"/>
                  <a:pt x="1171905" y="849147"/>
                </a:cubicBezTo>
                <a:lnTo>
                  <a:pt x="1143093" y="849147"/>
                </a:lnTo>
                <a:cubicBezTo>
                  <a:pt x="1147117" y="853537"/>
                  <a:pt x="1149999" y="858522"/>
                  <a:pt x="1151736" y="864102"/>
                </a:cubicBezTo>
                <a:cubicBezTo>
                  <a:pt x="1153474" y="869681"/>
                  <a:pt x="1154343" y="875489"/>
                  <a:pt x="1154343" y="881526"/>
                </a:cubicBezTo>
                <a:cubicBezTo>
                  <a:pt x="1154343" y="895795"/>
                  <a:pt x="1151965" y="908463"/>
                  <a:pt x="1147209" y="919531"/>
                </a:cubicBezTo>
                <a:cubicBezTo>
                  <a:pt x="1142452" y="930598"/>
                  <a:pt x="1135638" y="939928"/>
                  <a:pt x="1126766" y="947520"/>
                </a:cubicBezTo>
                <a:cubicBezTo>
                  <a:pt x="1117893" y="955112"/>
                  <a:pt x="1107192" y="960874"/>
                  <a:pt x="1094661" y="964807"/>
                </a:cubicBezTo>
                <a:cubicBezTo>
                  <a:pt x="1082130" y="968740"/>
                  <a:pt x="1068181" y="970707"/>
                  <a:pt x="1052814" y="970707"/>
                </a:cubicBezTo>
                <a:cubicBezTo>
                  <a:pt x="1044948" y="970707"/>
                  <a:pt x="1037448" y="969746"/>
                  <a:pt x="1030313" y="967826"/>
                </a:cubicBezTo>
                <a:cubicBezTo>
                  <a:pt x="1023179" y="965905"/>
                  <a:pt x="1017691" y="963664"/>
                  <a:pt x="1013849" y="961103"/>
                </a:cubicBezTo>
                <a:cubicBezTo>
                  <a:pt x="1011654" y="963481"/>
                  <a:pt x="1009687" y="966316"/>
                  <a:pt x="1007950" y="969609"/>
                </a:cubicBezTo>
                <a:cubicBezTo>
                  <a:pt x="1006212" y="972902"/>
                  <a:pt x="1005343" y="976561"/>
                  <a:pt x="1005343" y="980585"/>
                </a:cubicBezTo>
                <a:cubicBezTo>
                  <a:pt x="1005343" y="985890"/>
                  <a:pt x="1007675" y="990235"/>
                  <a:pt x="1012340" y="993619"/>
                </a:cubicBezTo>
                <a:cubicBezTo>
                  <a:pt x="1017005" y="997004"/>
                  <a:pt x="1023545" y="998879"/>
                  <a:pt x="1031960" y="999245"/>
                </a:cubicBezTo>
                <a:lnTo>
                  <a:pt x="1091505" y="1001440"/>
                </a:lnTo>
                <a:cubicBezTo>
                  <a:pt x="1105409" y="1001989"/>
                  <a:pt x="1117802" y="1003955"/>
                  <a:pt x="1128687" y="1007339"/>
                </a:cubicBezTo>
                <a:cubicBezTo>
                  <a:pt x="1139571" y="1010724"/>
                  <a:pt x="1148718" y="1015480"/>
                  <a:pt x="1156127" y="1021608"/>
                </a:cubicBezTo>
                <a:cubicBezTo>
                  <a:pt x="1163536" y="1027737"/>
                  <a:pt x="1169206" y="1035100"/>
                  <a:pt x="1173140" y="1043698"/>
                </a:cubicBezTo>
                <a:cubicBezTo>
                  <a:pt x="1177073" y="1052296"/>
                  <a:pt x="1179040" y="1062083"/>
                  <a:pt x="1179040" y="1073059"/>
                </a:cubicBezTo>
                <a:cubicBezTo>
                  <a:pt x="1179040" y="1085132"/>
                  <a:pt x="1176387" y="1096520"/>
                  <a:pt x="1171082" y="1107222"/>
                </a:cubicBezTo>
                <a:cubicBezTo>
                  <a:pt x="1165777" y="1117923"/>
                  <a:pt x="1157819" y="1127207"/>
                  <a:pt x="1147209" y="1135073"/>
                </a:cubicBezTo>
                <a:cubicBezTo>
                  <a:pt x="1136598" y="1142940"/>
                  <a:pt x="1123290" y="1149160"/>
                  <a:pt x="1107283" y="1153733"/>
                </a:cubicBezTo>
                <a:cubicBezTo>
                  <a:pt x="1091276" y="1158306"/>
                  <a:pt x="1072571" y="1160593"/>
                  <a:pt x="1051168" y="1160593"/>
                </a:cubicBezTo>
                <a:cubicBezTo>
                  <a:pt x="1030313" y="1160593"/>
                  <a:pt x="1012523" y="1158946"/>
                  <a:pt x="997797" y="1155654"/>
                </a:cubicBezTo>
                <a:cubicBezTo>
                  <a:pt x="983070" y="1152361"/>
                  <a:pt x="970997" y="1147788"/>
                  <a:pt x="961576" y="1141934"/>
                </a:cubicBezTo>
                <a:cubicBezTo>
                  <a:pt x="952155" y="1136080"/>
                  <a:pt x="945295" y="1129082"/>
                  <a:pt x="940996" y="1120942"/>
                </a:cubicBezTo>
                <a:cubicBezTo>
                  <a:pt x="936697" y="1112802"/>
                  <a:pt x="934547" y="1103883"/>
                  <a:pt x="934547" y="1094188"/>
                </a:cubicBezTo>
                <a:cubicBezTo>
                  <a:pt x="934547" y="1088151"/>
                  <a:pt x="935325" y="1082388"/>
                  <a:pt x="936880" y="1076900"/>
                </a:cubicBezTo>
                <a:cubicBezTo>
                  <a:pt x="938435" y="1071412"/>
                  <a:pt x="940721" y="1066153"/>
                  <a:pt x="943740" y="1061122"/>
                </a:cubicBezTo>
                <a:cubicBezTo>
                  <a:pt x="946758" y="1056091"/>
                  <a:pt x="950462" y="1051289"/>
                  <a:pt x="954853" y="1046716"/>
                </a:cubicBezTo>
                <a:cubicBezTo>
                  <a:pt x="959243" y="1042143"/>
                  <a:pt x="964274" y="1037753"/>
                  <a:pt x="969945" y="1033545"/>
                </a:cubicBezTo>
                <a:cubicBezTo>
                  <a:pt x="962079" y="1029337"/>
                  <a:pt x="955996" y="1023621"/>
                  <a:pt x="951698" y="1016395"/>
                </a:cubicBezTo>
                <a:cubicBezTo>
                  <a:pt x="947398" y="1009169"/>
                  <a:pt x="945249" y="1001257"/>
                  <a:pt x="945249" y="992659"/>
                </a:cubicBezTo>
                <a:cubicBezTo>
                  <a:pt x="945249" y="981866"/>
                  <a:pt x="947718" y="972033"/>
                  <a:pt x="952658" y="963161"/>
                </a:cubicBezTo>
                <a:cubicBezTo>
                  <a:pt x="957597" y="954288"/>
                  <a:pt x="964000" y="946286"/>
                  <a:pt x="971866" y="939151"/>
                </a:cubicBezTo>
                <a:cubicBezTo>
                  <a:pt x="965463" y="932748"/>
                  <a:pt x="960341" y="925065"/>
                  <a:pt x="956499" y="916101"/>
                </a:cubicBezTo>
                <a:cubicBezTo>
                  <a:pt x="952658" y="907137"/>
                  <a:pt x="950737" y="895978"/>
                  <a:pt x="950737" y="882624"/>
                </a:cubicBezTo>
                <a:cubicBezTo>
                  <a:pt x="950737" y="868355"/>
                  <a:pt x="953252" y="855595"/>
                  <a:pt x="958283" y="844345"/>
                </a:cubicBezTo>
                <a:cubicBezTo>
                  <a:pt x="963314" y="833095"/>
                  <a:pt x="970311" y="823582"/>
                  <a:pt x="979275" y="815808"/>
                </a:cubicBezTo>
                <a:cubicBezTo>
                  <a:pt x="988238" y="808033"/>
                  <a:pt x="998941" y="802088"/>
                  <a:pt x="1011380" y="797972"/>
                </a:cubicBezTo>
                <a:cubicBezTo>
                  <a:pt x="1023819" y="793855"/>
                  <a:pt x="1037539" y="791797"/>
                  <a:pt x="1052540" y="791797"/>
                </a:cubicBezTo>
                <a:close/>
                <a:moveTo>
                  <a:pt x="3241801" y="790975"/>
                </a:moveTo>
                <a:cubicBezTo>
                  <a:pt x="3249119" y="790975"/>
                  <a:pt x="3256299" y="791616"/>
                  <a:pt x="3263342" y="792896"/>
                </a:cubicBezTo>
                <a:cubicBezTo>
                  <a:pt x="3270385" y="794177"/>
                  <a:pt x="3276970" y="795915"/>
                  <a:pt x="3283099" y="798110"/>
                </a:cubicBezTo>
                <a:cubicBezTo>
                  <a:pt x="3289227" y="800305"/>
                  <a:pt x="3294715" y="802775"/>
                  <a:pt x="3299563" y="805519"/>
                </a:cubicBezTo>
                <a:cubicBezTo>
                  <a:pt x="3304411" y="808263"/>
                  <a:pt x="3307841" y="810641"/>
                  <a:pt x="3309853" y="812653"/>
                </a:cubicBezTo>
                <a:cubicBezTo>
                  <a:pt x="3311865" y="814666"/>
                  <a:pt x="3313283" y="816358"/>
                  <a:pt x="3314106" y="817729"/>
                </a:cubicBezTo>
                <a:cubicBezTo>
                  <a:pt x="3314929" y="819102"/>
                  <a:pt x="3315570" y="820885"/>
                  <a:pt x="3316027" y="823080"/>
                </a:cubicBezTo>
                <a:cubicBezTo>
                  <a:pt x="3316484" y="825275"/>
                  <a:pt x="3316850" y="827974"/>
                  <a:pt x="3317125" y="831175"/>
                </a:cubicBezTo>
                <a:cubicBezTo>
                  <a:pt x="3317399" y="834376"/>
                  <a:pt x="3317536" y="838264"/>
                  <a:pt x="3317536" y="842837"/>
                </a:cubicBezTo>
                <a:cubicBezTo>
                  <a:pt x="3317536" y="853447"/>
                  <a:pt x="3316622" y="860901"/>
                  <a:pt x="3314792" y="865200"/>
                </a:cubicBezTo>
                <a:cubicBezTo>
                  <a:pt x="3312963" y="869499"/>
                  <a:pt x="3310585" y="871649"/>
                  <a:pt x="3307658" y="871649"/>
                </a:cubicBezTo>
                <a:cubicBezTo>
                  <a:pt x="3304548" y="871649"/>
                  <a:pt x="3301255" y="870368"/>
                  <a:pt x="3297779" y="867807"/>
                </a:cubicBezTo>
                <a:cubicBezTo>
                  <a:pt x="3294304" y="865246"/>
                  <a:pt x="3290188" y="862411"/>
                  <a:pt x="3285431" y="859301"/>
                </a:cubicBezTo>
                <a:cubicBezTo>
                  <a:pt x="3280675" y="856191"/>
                  <a:pt x="3275004" y="853355"/>
                  <a:pt x="3268418" y="850795"/>
                </a:cubicBezTo>
                <a:cubicBezTo>
                  <a:pt x="3261833" y="848234"/>
                  <a:pt x="3253967" y="846953"/>
                  <a:pt x="3244820" y="846953"/>
                </a:cubicBezTo>
                <a:cubicBezTo>
                  <a:pt x="3226892" y="846953"/>
                  <a:pt x="3213172" y="853858"/>
                  <a:pt x="3203660" y="867670"/>
                </a:cubicBezTo>
                <a:cubicBezTo>
                  <a:pt x="3194147" y="881481"/>
                  <a:pt x="3189391" y="901742"/>
                  <a:pt x="3189391" y="928450"/>
                </a:cubicBezTo>
                <a:cubicBezTo>
                  <a:pt x="3189391" y="941621"/>
                  <a:pt x="3190580" y="953238"/>
                  <a:pt x="3192958" y="963299"/>
                </a:cubicBezTo>
                <a:cubicBezTo>
                  <a:pt x="3195336" y="973360"/>
                  <a:pt x="3198858" y="981775"/>
                  <a:pt x="3203522" y="988544"/>
                </a:cubicBezTo>
                <a:cubicBezTo>
                  <a:pt x="3208187" y="995312"/>
                  <a:pt x="3214041" y="1000389"/>
                  <a:pt x="3221084" y="1003773"/>
                </a:cubicBezTo>
                <a:cubicBezTo>
                  <a:pt x="3228127" y="1007158"/>
                  <a:pt x="3236313" y="1008850"/>
                  <a:pt x="3245643" y="1008850"/>
                </a:cubicBezTo>
                <a:cubicBezTo>
                  <a:pt x="3255156" y="1008850"/>
                  <a:pt x="3263342" y="1007432"/>
                  <a:pt x="3270202" y="1004596"/>
                </a:cubicBezTo>
                <a:cubicBezTo>
                  <a:pt x="3277062" y="1001761"/>
                  <a:pt x="3283053" y="998605"/>
                  <a:pt x="3288175" y="995130"/>
                </a:cubicBezTo>
                <a:cubicBezTo>
                  <a:pt x="3293297" y="991654"/>
                  <a:pt x="3297597" y="988498"/>
                  <a:pt x="3301072" y="985663"/>
                </a:cubicBezTo>
                <a:cubicBezTo>
                  <a:pt x="3304548" y="982827"/>
                  <a:pt x="3307475" y="981410"/>
                  <a:pt x="3309853" y="981410"/>
                </a:cubicBezTo>
                <a:cubicBezTo>
                  <a:pt x="3311499" y="981410"/>
                  <a:pt x="3312871" y="981867"/>
                  <a:pt x="3313969" y="982781"/>
                </a:cubicBezTo>
                <a:cubicBezTo>
                  <a:pt x="3315067" y="983696"/>
                  <a:pt x="3315936" y="985388"/>
                  <a:pt x="3316576" y="987858"/>
                </a:cubicBezTo>
                <a:cubicBezTo>
                  <a:pt x="3317216" y="990328"/>
                  <a:pt x="3317719" y="993483"/>
                  <a:pt x="3318085" y="997325"/>
                </a:cubicBezTo>
                <a:cubicBezTo>
                  <a:pt x="3318451" y="1001166"/>
                  <a:pt x="3318634" y="1006106"/>
                  <a:pt x="3318634" y="1012143"/>
                </a:cubicBezTo>
                <a:cubicBezTo>
                  <a:pt x="3318634" y="1016899"/>
                  <a:pt x="3318497" y="1020878"/>
                  <a:pt x="3318222" y="1024079"/>
                </a:cubicBezTo>
                <a:cubicBezTo>
                  <a:pt x="3317948" y="1027280"/>
                  <a:pt x="3317582" y="1029979"/>
                  <a:pt x="3317125" y="1032174"/>
                </a:cubicBezTo>
                <a:cubicBezTo>
                  <a:pt x="3316667" y="1034369"/>
                  <a:pt x="3316119" y="1036153"/>
                  <a:pt x="3315478" y="1037525"/>
                </a:cubicBezTo>
                <a:cubicBezTo>
                  <a:pt x="3314838" y="1038897"/>
                  <a:pt x="3313420" y="1040635"/>
                  <a:pt x="3311225" y="1042738"/>
                </a:cubicBezTo>
                <a:cubicBezTo>
                  <a:pt x="3309030" y="1044842"/>
                  <a:pt x="3305280" y="1047403"/>
                  <a:pt x="3299975" y="1050422"/>
                </a:cubicBezTo>
                <a:cubicBezTo>
                  <a:pt x="3294669" y="1053440"/>
                  <a:pt x="3288633" y="1056138"/>
                  <a:pt x="3281864" y="1058516"/>
                </a:cubicBezTo>
                <a:cubicBezTo>
                  <a:pt x="3275096" y="1060894"/>
                  <a:pt x="3267732" y="1062815"/>
                  <a:pt x="3259775" y="1064279"/>
                </a:cubicBezTo>
                <a:cubicBezTo>
                  <a:pt x="3251817" y="1065742"/>
                  <a:pt x="3243631" y="1066474"/>
                  <a:pt x="3235216" y="1066474"/>
                </a:cubicBezTo>
                <a:cubicBezTo>
                  <a:pt x="3216374" y="1066474"/>
                  <a:pt x="3199681" y="1063547"/>
                  <a:pt x="3185137" y="1057694"/>
                </a:cubicBezTo>
                <a:cubicBezTo>
                  <a:pt x="3170594" y="1051840"/>
                  <a:pt x="3158383" y="1043196"/>
                  <a:pt x="3148505" y="1031762"/>
                </a:cubicBezTo>
                <a:cubicBezTo>
                  <a:pt x="3138626" y="1020329"/>
                  <a:pt x="3131172" y="1006380"/>
                  <a:pt x="3126141" y="989916"/>
                </a:cubicBezTo>
                <a:cubicBezTo>
                  <a:pt x="3121110" y="973452"/>
                  <a:pt x="3118595" y="954610"/>
                  <a:pt x="3118595" y="933389"/>
                </a:cubicBezTo>
                <a:cubicBezTo>
                  <a:pt x="3118595" y="908876"/>
                  <a:pt x="3121659" y="887701"/>
                  <a:pt x="3127787" y="869865"/>
                </a:cubicBezTo>
                <a:cubicBezTo>
                  <a:pt x="3133916" y="852030"/>
                  <a:pt x="3142468" y="837258"/>
                  <a:pt x="3153444" y="825550"/>
                </a:cubicBezTo>
                <a:cubicBezTo>
                  <a:pt x="3164420" y="813842"/>
                  <a:pt x="3177409" y="805153"/>
                  <a:pt x="3192409" y="799482"/>
                </a:cubicBezTo>
                <a:cubicBezTo>
                  <a:pt x="3207410" y="793811"/>
                  <a:pt x="3223874" y="790975"/>
                  <a:pt x="3241801" y="790975"/>
                </a:cubicBezTo>
                <a:close/>
                <a:moveTo>
                  <a:pt x="1991599" y="790701"/>
                </a:moveTo>
                <a:cubicBezTo>
                  <a:pt x="2008246" y="790701"/>
                  <a:pt x="2022286" y="793445"/>
                  <a:pt x="2033720" y="798933"/>
                </a:cubicBezTo>
                <a:cubicBezTo>
                  <a:pt x="2045153" y="804421"/>
                  <a:pt x="2054391" y="811876"/>
                  <a:pt x="2061434" y="821297"/>
                </a:cubicBezTo>
                <a:cubicBezTo>
                  <a:pt x="2068477" y="830718"/>
                  <a:pt x="2073554" y="841740"/>
                  <a:pt x="2076664" y="854361"/>
                </a:cubicBezTo>
                <a:cubicBezTo>
                  <a:pt x="2079773" y="866984"/>
                  <a:pt x="2081328" y="882168"/>
                  <a:pt x="2081328" y="899912"/>
                </a:cubicBezTo>
                <a:lnTo>
                  <a:pt x="2081328" y="1051108"/>
                </a:lnTo>
                <a:cubicBezTo>
                  <a:pt x="2081328" y="1052937"/>
                  <a:pt x="2080779" y="1054538"/>
                  <a:pt x="2079682" y="1055910"/>
                </a:cubicBezTo>
                <a:cubicBezTo>
                  <a:pt x="2078584" y="1057282"/>
                  <a:pt x="2076755" y="1058425"/>
                  <a:pt x="2074194" y="1059340"/>
                </a:cubicBezTo>
                <a:cubicBezTo>
                  <a:pt x="2071633" y="1060254"/>
                  <a:pt x="2068111" y="1060940"/>
                  <a:pt x="2063629" y="1061398"/>
                </a:cubicBezTo>
                <a:cubicBezTo>
                  <a:pt x="2059147" y="1061855"/>
                  <a:pt x="2053613" y="1062084"/>
                  <a:pt x="2047028" y="1062084"/>
                </a:cubicBezTo>
                <a:cubicBezTo>
                  <a:pt x="2040259" y="1062084"/>
                  <a:pt x="2034634" y="1061855"/>
                  <a:pt x="2030152" y="1061398"/>
                </a:cubicBezTo>
                <a:cubicBezTo>
                  <a:pt x="2025670" y="1060940"/>
                  <a:pt x="2022149" y="1060254"/>
                  <a:pt x="2019588" y="1059340"/>
                </a:cubicBezTo>
                <a:cubicBezTo>
                  <a:pt x="2017027" y="1058425"/>
                  <a:pt x="2015197" y="1057282"/>
                  <a:pt x="2014100" y="1055910"/>
                </a:cubicBezTo>
                <a:cubicBezTo>
                  <a:pt x="2013002" y="1054538"/>
                  <a:pt x="2012453" y="1052937"/>
                  <a:pt x="2012453" y="1051108"/>
                </a:cubicBezTo>
                <a:lnTo>
                  <a:pt x="2012453" y="911437"/>
                </a:lnTo>
                <a:cubicBezTo>
                  <a:pt x="2012453" y="899546"/>
                  <a:pt x="2011584" y="890217"/>
                  <a:pt x="2009847" y="883448"/>
                </a:cubicBezTo>
                <a:cubicBezTo>
                  <a:pt x="2008109" y="876679"/>
                  <a:pt x="2005593" y="870871"/>
                  <a:pt x="2002300" y="866024"/>
                </a:cubicBezTo>
                <a:cubicBezTo>
                  <a:pt x="1999008" y="861176"/>
                  <a:pt x="1994754" y="857426"/>
                  <a:pt x="1989541" y="854773"/>
                </a:cubicBezTo>
                <a:cubicBezTo>
                  <a:pt x="1984327" y="852121"/>
                  <a:pt x="1978245" y="850795"/>
                  <a:pt x="1971293" y="850795"/>
                </a:cubicBezTo>
                <a:cubicBezTo>
                  <a:pt x="1962512" y="850795"/>
                  <a:pt x="1953640" y="853996"/>
                  <a:pt x="1944676" y="860398"/>
                </a:cubicBezTo>
                <a:cubicBezTo>
                  <a:pt x="1935712" y="866801"/>
                  <a:pt x="1926383" y="876131"/>
                  <a:pt x="1916687" y="888387"/>
                </a:cubicBezTo>
                <a:lnTo>
                  <a:pt x="1916687" y="1051108"/>
                </a:lnTo>
                <a:cubicBezTo>
                  <a:pt x="1916687" y="1052937"/>
                  <a:pt x="1916138" y="1054538"/>
                  <a:pt x="1915041" y="1055910"/>
                </a:cubicBezTo>
                <a:cubicBezTo>
                  <a:pt x="1913943" y="1057282"/>
                  <a:pt x="1912068" y="1058425"/>
                  <a:pt x="1909416" y="1059340"/>
                </a:cubicBezTo>
                <a:cubicBezTo>
                  <a:pt x="1906763" y="1060254"/>
                  <a:pt x="1903242" y="1060940"/>
                  <a:pt x="1898851" y="1061398"/>
                </a:cubicBezTo>
                <a:cubicBezTo>
                  <a:pt x="1894461" y="1061855"/>
                  <a:pt x="1888881" y="1062084"/>
                  <a:pt x="1882113" y="1062084"/>
                </a:cubicBezTo>
                <a:cubicBezTo>
                  <a:pt x="1875344" y="1062084"/>
                  <a:pt x="1869765" y="1061855"/>
                  <a:pt x="1865374" y="1061398"/>
                </a:cubicBezTo>
                <a:cubicBezTo>
                  <a:pt x="1860984" y="1060940"/>
                  <a:pt x="1857462" y="1060254"/>
                  <a:pt x="1854810" y="1059340"/>
                </a:cubicBezTo>
                <a:cubicBezTo>
                  <a:pt x="1852157" y="1058425"/>
                  <a:pt x="1850282" y="1057282"/>
                  <a:pt x="1849184" y="1055910"/>
                </a:cubicBezTo>
                <a:cubicBezTo>
                  <a:pt x="1848087" y="1054538"/>
                  <a:pt x="1847538" y="1052937"/>
                  <a:pt x="1847538" y="1051108"/>
                </a:cubicBezTo>
                <a:lnTo>
                  <a:pt x="1847538" y="806342"/>
                </a:lnTo>
                <a:cubicBezTo>
                  <a:pt x="1847538" y="804513"/>
                  <a:pt x="1847995" y="802912"/>
                  <a:pt x="1848910" y="801540"/>
                </a:cubicBezTo>
                <a:cubicBezTo>
                  <a:pt x="1849825" y="800168"/>
                  <a:pt x="1851471" y="799024"/>
                  <a:pt x="1853849" y="798110"/>
                </a:cubicBezTo>
                <a:cubicBezTo>
                  <a:pt x="1856227" y="797195"/>
                  <a:pt x="1859291" y="796509"/>
                  <a:pt x="1863042" y="796052"/>
                </a:cubicBezTo>
                <a:cubicBezTo>
                  <a:pt x="1866792" y="795594"/>
                  <a:pt x="1871502" y="795366"/>
                  <a:pt x="1877173" y="795366"/>
                </a:cubicBezTo>
                <a:cubicBezTo>
                  <a:pt x="1883027" y="795366"/>
                  <a:pt x="1887875" y="795594"/>
                  <a:pt x="1891717" y="796052"/>
                </a:cubicBezTo>
                <a:cubicBezTo>
                  <a:pt x="1895558" y="796509"/>
                  <a:pt x="1898531" y="797195"/>
                  <a:pt x="1900635" y="798110"/>
                </a:cubicBezTo>
                <a:cubicBezTo>
                  <a:pt x="1902739" y="799024"/>
                  <a:pt x="1904248" y="800168"/>
                  <a:pt x="1905162" y="801540"/>
                </a:cubicBezTo>
                <a:cubicBezTo>
                  <a:pt x="1906077" y="802912"/>
                  <a:pt x="1906534" y="804513"/>
                  <a:pt x="1906534" y="806342"/>
                </a:cubicBezTo>
                <a:lnTo>
                  <a:pt x="1906534" y="834605"/>
                </a:lnTo>
                <a:cubicBezTo>
                  <a:pt x="1920071" y="819971"/>
                  <a:pt x="1933837" y="808994"/>
                  <a:pt x="1947832" y="801677"/>
                </a:cubicBezTo>
                <a:cubicBezTo>
                  <a:pt x="1961826" y="794359"/>
                  <a:pt x="1976415" y="790701"/>
                  <a:pt x="1991599" y="790701"/>
                </a:cubicBezTo>
                <a:close/>
                <a:moveTo>
                  <a:pt x="800974" y="790701"/>
                </a:moveTo>
                <a:cubicBezTo>
                  <a:pt x="817621" y="790701"/>
                  <a:pt x="831661" y="793445"/>
                  <a:pt x="843095" y="798933"/>
                </a:cubicBezTo>
                <a:cubicBezTo>
                  <a:pt x="854528" y="804421"/>
                  <a:pt x="863766" y="811876"/>
                  <a:pt x="870809" y="821297"/>
                </a:cubicBezTo>
                <a:cubicBezTo>
                  <a:pt x="877852" y="830718"/>
                  <a:pt x="882929" y="841740"/>
                  <a:pt x="886039" y="854361"/>
                </a:cubicBezTo>
                <a:cubicBezTo>
                  <a:pt x="889148" y="866984"/>
                  <a:pt x="890703" y="882168"/>
                  <a:pt x="890703" y="899912"/>
                </a:cubicBezTo>
                <a:lnTo>
                  <a:pt x="890703" y="1051108"/>
                </a:lnTo>
                <a:cubicBezTo>
                  <a:pt x="890703" y="1052937"/>
                  <a:pt x="890155" y="1054538"/>
                  <a:pt x="889057" y="1055910"/>
                </a:cubicBezTo>
                <a:cubicBezTo>
                  <a:pt x="887959" y="1057282"/>
                  <a:pt x="886130" y="1058425"/>
                  <a:pt x="883569" y="1059340"/>
                </a:cubicBezTo>
                <a:cubicBezTo>
                  <a:pt x="881008" y="1060254"/>
                  <a:pt x="877486" y="1060940"/>
                  <a:pt x="873004" y="1061398"/>
                </a:cubicBezTo>
                <a:cubicBezTo>
                  <a:pt x="868522" y="1061855"/>
                  <a:pt x="862989" y="1062084"/>
                  <a:pt x="856403" y="1062084"/>
                </a:cubicBezTo>
                <a:cubicBezTo>
                  <a:pt x="849635" y="1062084"/>
                  <a:pt x="844009" y="1061855"/>
                  <a:pt x="839527" y="1061398"/>
                </a:cubicBezTo>
                <a:cubicBezTo>
                  <a:pt x="835045" y="1060940"/>
                  <a:pt x="831525" y="1060254"/>
                  <a:pt x="828963" y="1059340"/>
                </a:cubicBezTo>
                <a:cubicBezTo>
                  <a:pt x="826402" y="1058425"/>
                  <a:pt x="824573" y="1057282"/>
                  <a:pt x="823475" y="1055910"/>
                </a:cubicBezTo>
                <a:cubicBezTo>
                  <a:pt x="822377" y="1054538"/>
                  <a:pt x="821828" y="1052937"/>
                  <a:pt x="821828" y="1051108"/>
                </a:cubicBezTo>
                <a:lnTo>
                  <a:pt x="821828" y="911437"/>
                </a:lnTo>
                <a:cubicBezTo>
                  <a:pt x="821828" y="899546"/>
                  <a:pt x="820960" y="890217"/>
                  <a:pt x="819222" y="883448"/>
                </a:cubicBezTo>
                <a:cubicBezTo>
                  <a:pt x="817484" y="876679"/>
                  <a:pt x="814968" y="870871"/>
                  <a:pt x="811676" y="866024"/>
                </a:cubicBezTo>
                <a:cubicBezTo>
                  <a:pt x="808383" y="861176"/>
                  <a:pt x="804129" y="857426"/>
                  <a:pt x="798916" y="854773"/>
                </a:cubicBezTo>
                <a:cubicBezTo>
                  <a:pt x="793702" y="852121"/>
                  <a:pt x="787620" y="850795"/>
                  <a:pt x="780668" y="850795"/>
                </a:cubicBezTo>
                <a:cubicBezTo>
                  <a:pt x="771887" y="850795"/>
                  <a:pt x="763015" y="853996"/>
                  <a:pt x="754052" y="860398"/>
                </a:cubicBezTo>
                <a:cubicBezTo>
                  <a:pt x="745087" y="866801"/>
                  <a:pt x="735758" y="876131"/>
                  <a:pt x="726062" y="888387"/>
                </a:cubicBezTo>
                <a:lnTo>
                  <a:pt x="726062" y="1051108"/>
                </a:lnTo>
                <a:cubicBezTo>
                  <a:pt x="726062" y="1052937"/>
                  <a:pt x="725513" y="1054538"/>
                  <a:pt x="724416" y="1055910"/>
                </a:cubicBezTo>
                <a:cubicBezTo>
                  <a:pt x="723318" y="1057282"/>
                  <a:pt x="721443" y="1058425"/>
                  <a:pt x="718790" y="1059340"/>
                </a:cubicBezTo>
                <a:cubicBezTo>
                  <a:pt x="716138" y="1060254"/>
                  <a:pt x="712616" y="1060940"/>
                  <a:pt x="708226" y="1061398"/>
                </a:cubicBezTo>
                <a:cubicBezTo>
                  <a:pt x="703836" y="1061855"/>
                  <a:pt x="698256" y="1062084"/>
                  <a:pt x="691488" y="1062084"/>
                </a:cubicBezTo>
                <a:cubicBezTo>
                  <a:pt x="684719" y="1062084"/>
                  <a:pt x="679139" y="1061855"/>
                  <a:pt x="674749" y="1061398"/>
                </a:cubicBezTo>
                <a:cubicBezTo>
                  <a:pt x="670359" y="1060940"/>
                  <a:pt x="666837" y="1060254"/>
                  <a:pt x="664185" y="1059340"/>
                </a:cubicBezTo>
                <a:cubicBezTo>
                  <a:pt x="661532" y="1058425"/>
                  <a:pt x="659657" y="1057282"/>
                  <a:pt x="658559" y="1055910"/>
                </a:cubicBezTo>
                <a:cubicBezTo>
                  <a:pt x="657462" y="1054538"/>
                  <a:pt x="656913" y="1052937"/>
                  <a:pt x="656913" y="1051108"/>
                </a:cubicBezTo>
                <a:lnTo>
                  <a:pt x="656913" y="806342"/>
                </a:lnTo>
                <a:cubicBezTo>
                  <a:pt x="656913" y="804513"/>
                  <a:pt x="657370" y="802912"/>
                  <a:pt x="658285" y="801540"/>
                </a:cubicBezTo>
                <a:cubicBezTo>
                  <a:pt x="659200" y="800168"/>
                  <a:pt x="660846" y="799024"/>
                  <a:pt x="663224" y="798110"/>
                </a:cubicBezTo>
                <a:cubicBezTo>
                  <a:pt x="665602" y="797195"/>
                  <a:pt x="668666" y="796509"/>
                  <a:pt x="672417" y="796052"/>
                </a:cubicBezTo>
                <a:cubicBezTo>
                  <a:pt x="676167" y="795594"/>
                  <a:pt x="680877" y="795366"/>
                  <a:pt x="686548" y="795366"/>
                </a:cubicBezTo>
                <a:cubicBezTo>
                  <a:pt x="692402" y="795366"/>
                  <a:pt x="697250" y="795594"/>
                  <a:pt x="701092" y="796052"/>
                </a:cubicBezTo>
                <a:cubicBezTo>
                  <a:pt x="704933" y="796509"/>
                  <a:pt x="707906" y="797195"/>
                  <a:pt x="710010" y="798110"/>
                </a:cubicBezTo>
                <a:cubicBezTo>
                  <a:pt x="712113" y="799024"/>
                  <a:pt x="713623" y="800168"/>
                  <a:pt x="714537" y="801540"/>
                </a:cubicBezTo>
                <a:cubicBezTo>
                  <a:pt x="715452" y="802912"/>
                  <a:pt x="715909" y="804513"/>
                  <a:pt x="715909" y="806342"/>
                </a:cubicBezTo>
                <a:lnTo>
                  <a:pt x="715909" y="834605"/>
                </a:lnTo>
                <a:cubicBezTo>
                  <a:pt x="729447" y="819971"/>
                  <a:pt x="743212" y="808994"/>
                  <a:pt x="757207" y="801677"/>
                </a:cubicBezTo>
                <a:cubicBezTo>
                  <a:pt x="771201" y="794359"/>
                  <a:pt x="785790" y="790701"/>
                  <a:pt x="800974" y="790701"/>
                </a:cubicBezTo>
                <a:close/>
                <a:moveTo>
                  <a:pt x="3891069" y="790700"/>
                </a:moveTo>
                <a:cubicBezTo>
                  <a:pt x="3910277" y="790700"/>
                  <a:pt x="3926695" y="792575"/>
                  <a:pt x="3940324" y="796325"/>
                </a:cubicBezTo>
                <a:cubicBezTo>
                  <a:pt x="3953953" y="800075"/>
                  <a:pt x="3965157" y="805838"/>
                  <a:pt x="3973938" y="813612"/>
                </a:cubicBezTo>
                <a:cubicBezTo>
                  <a:pt x="3982719" y="821387"/>
                  <a:pt x="3989122" y="831403"/>
                  <a:pt x="3993146" y="843660"/>
                </a:cubicBezTo>
                <a:cubicBezTo>
                  <a:pt x="3997171" y="855915"/>
                  <a:pt x="3999183" y="870459"/>
                  <a:pt x="3999183" y="887289"/>
                </a:cubicBezTo>
                <a:lnTo>
                  <a:pt x="3999183" y="1051930"/>
                </a:lnTo>
                <a:cubicBezTo>
                  <a:pt x="3999183" y="1054491"/>
                  <a:pt x="3998269" y="1056503"/>
                  <a:pt x="3996439" y="1057967"/>
                </a:cubicBezTo>
                <a:cubicBezTo>
                  <a:pt x="3994610" y="1059430"/>
                  <a:pt x="3991728" y="1060482"/>
                  <a:pt x="3987796" y="1061122"/>
                </a:cubicBezTo>
                <a:cubicBezTo>
                  <a:pt x="3983863" y="1061763"/>
                  <a:pt x="3978054" y="1062083"/>
                  <a:pt x="3970371" y="1062083"/>
                </a:cubicBezTo>
                <a:cubicBezTo>
                  <a:pt x="3962139" y="1062083"/>
                  <a:pt x="3956148" y="1061763"/>
                  <a:pt x="3952398" y="1061122"/>
                </a:cubicBezTo>
                <a:cubicBezTo>
                  <a:pt x="3948647" y="1060482"/>
                  <a:pt x="3945995" y="1059430"/>
                  <a:pt x="3944440" y="1057967"/>
                </a:cubicBezTo>
                <a:cubicBezTo>
                  <a:pt x="3942885" y="1056503"/>
                  <a:pt x="3942108" y="1054491"/>
                  <a:pt x="3942108" y="1051930"/>
                </a:cubicBezTo>
                <a:lnTo>
                  <a:pt x="3942108" y="1032447"/>
                </a:lnTo>
                <a:cubicBezTo>
                  <a:pt x="3932046" y="1043240"/>
                  <a:pt x="3920567" y="1051655"/>
                  <a:pt x="3907670" y="1057693"/>
                </a:cubicBezTo>
                <a:cubicBezTo>
                  <a:pt x="3894773" y="1063729"/>
                  <a:pt x="3880458" y="1066748"/>
                  <a:pt x="3864726" y="1066748"/>
                </a:cubicBezTo>
                <a:cubicBezTo>
                  <a:pt x="3851738" y="1066748"/>
                  <a:pt x="3839802" y="1065055"/>
                  <a:pt x="3828917" y="1061671"/>
                </a:cubicBezTo>
                <a:cubicBezTo>
                  <a:pt x="3818032" y="1058287"/>
                  <a:pt x="3808611" y="1053256"/>
                  <a:pt x="3800653" y="1046579"/>
                </a:cubicBezTo>
                <a:cubicBezTo>
                  <a:pt x="3792696" y="1039902"/>
                  <a:pt x="3786522" y="1031624"/>
                  <a:pt x="3782131" y="1021746"/>
                </a:cubicBezTo>
                <a:cubicBezTo>
                  <a:pt x="3777741" y="1011867"/>
                  <a:pt x="3775546" y="1000342"/>
                  <a:pt x="3775546" y="987171"/>
                </a:cubicBezTo>
                <a:cubicBezTo>
                  <a:pt x="3775546" y="972902"/>
                  <a:pt x="3778336" y="960508"/>
                  <a:pt x="3783915" y="949990"/>
                </a:cubicBezTo>
                <a:cubicBezTo>
                  <a:pt x="3789494" y="939471"/>
                  <a:pt x="3797818" y="930781"/>
                  <a:pt x="3808886" y="923921"/>
                </a:cubicBezTo>
                <a:cubicBezTo>
                  <a:pt x="3819953" y="917061"/>
                  <a:pt x="3833719" y="911985"/>
                  <a:pt x="3850183" y="908692"/>
                </a:cubicBezTo>
                <a:cubicBezTo>
                  <a:pt x="3866647" y="905399"/>
                  <a:pt x="3885764" y="903753"/>
                  <a:pt x="3907533" y="903753"/>
                </a:cubicBezTo>
                <a:lnTo>
                  <a:pt x="3931406" y="903753"/>
                </a:lnTo>
                <a:lnTo>
                  <a:pt x="3931406" y="888935"/>
                </a:lnTo>
                <a:cubicBezTo>
                  <a:pt x="3931406" y="881252"/>
                  <a:pt x="3930629" y="874529"/>
                  <a:pt x="3929074" y="868767"/>
                </a:cubicBezTo>
                <a:cubicBezTo>
                  <a:pt x="3927518" y="863004"/>
                  <a:pt x="3924958" y="858202"/>
                  <a:pt x="3921390" y="854360"/>
                </a:cubicBezTo>
                <a:cubicBezTo>
                  <a:pt x="3917823" y="850520"/>
                  <a:pt x="3913067" y="847684"/>
                  <a:pt x="3907121" y="845855"/>
                </a:cubicBezTo>
                <a:cubicBezTo>
                  <a:pt x="3901176" y="844025"/>
                  <a:pt x="3893813" y="843111"/>
                  <a:pt x="3885032" y="843111"/>
                </a:cubicBezTo>
                <a:cubicBezTo>
                  <a:pt x="3873507" y="843111"/>
                  <a:pt x="3863217" y="844391"/>
                  <a:pt x="3854162" y="846952"/>
                </a:cubicBezTo>
                <a:cubicBezTo>
                  <a:pt x="3845107" y="849513"/>
                  <a:pt x="3837103" y="852349"/>
                  <a:pt x="3830152" y="855458"/>
                </a:cubicBezTo>
                <a:cubicBezTo>
                  <a:pt x="3823200" y="858568"/>
                  <a:pt x="3817392" y="861404"/>
                  <a:pt x="3812727" y="863964"/>
                </a:cubicBezTo>
                <a:cubicBezTo>
                  <a:pt x="3808062" y="866526"/>
                  <a:pt x="3804267" y="867806"/>
                  <a:pt x="3801339" y="867806"/>
                </a:cubicBezTo>
                <a:cubicBezTo>
                  <a:pt x="3799327" y="867806"/>
                  <a:pt x="3797544" y="867166"/>
                  <a:pt x="3795989" y="865885"/>
                </a:cubicBezTo>
                <a:cubicBezTo>
                  <a:pt x="3794433" y="864605"/>
                  <a:pt x="3793153" y="862775"/>
                  <a:pt x="3792147" y="860397"/>
                </a:cubicBezTo>
                <a:cubicBezTo>
                  <a:pt x="3791141" y="858019"/>
                  <a:pt x="3790363" y="855092"/>
                  <a:pt x="3789815" y="851617"/>
                </a:cubicBezTo>
                <a:cubicBezTo>
                  <a:pt x="3789266" y="848141"/>
                  <a:pt x="3788991" y="844299"/>
                  <a:pt x="3788991" y="840092"/>
                </a:cubicBezTo>
                <a:cubicBezTo>
                  <a:pt x="3788991" y="834421"/>
                  <a:pt x="3789449" y="829939"/>
                  <a:pt x="3790363" y="826647"/>
                </a:cubicBezTo>
                <a:cubicBezTo>
                  <a:pt x="3791278" y="823353"/>
                  <a:pt x="3793016" y="820381"/>
                  <a:pt x="3795577" y="817728"/>
                </a:cubicBezTo>
                <a:cubicBezTo>
                  <a:pt x="3798138" y="815076"/>
                  <a:pt x="3802620" y="812149"/>
                  <a:pt x="3809023" y="808948"/>
                </a:cubicBezTo>
                <a:cubicBezTo>
                  <a:pt x="3815425" y="805746"/>
                  <a:pt x="3822926" y="802774"/>
                  <a:pt x="3831524" y="800029"/>
                </a:cubicBezTo>
                <a:cubicBezTo>
                  <a:pt x="3840121" y="797285"/>
                  <a:pt x="3849497" y="795045"/>
                  <a:pt x="3859650" y="793307"/>
                </a:cubicBezTo>
                <a:cubicBezTo>
                  <a:pt x="3869803" y="791569"/>
                  <a:pt x="3880276" y="790700"/>
                  <a:pt x="3891069" y="790700"/>
                </a:cubicBezTo>
                <a:close/>
                <a:moveTo>
                  <a:pt x="1314850" y="790700"/>
                </a:moveTo>
                <a:cubicBezTo>
                  <a:pt x="1322533" y="790700"/>
                  <a:pt x="1329987" y="791249"/>
                  <a:pt x="1337213" y="792346"/>
                </a:cubicBezTo>
                <a:cubicBezTo>
                  <a:pt x="1344439" y="793444"/>
                  <a:pt x="1350979" y="794816"/>
                  <a:pt x="1356833" y="796462"/>
                </a:cubicBezTo>
                <a:cubicBezTo>
                  <a:pt x="1362687" y="798109"/>
                  <a:pt x="1367626" y="799892"/>
                  <a:pt x="1371651" y="801813"/>
                </a:cubicBezTo>
                <a:cubicBezTo>
                  <a:pt x="1375675" y="803734"/>
                  <a:pt x="1378557" y="805380"/>
                  <a:pt x="1380295" y="806753"/>
                </a:cubicBezTo>
                <a:cubicBezTo>
                  <a:pt x="1382032" y="808124"/>
                  <a:pt x="1383267" y="809496"/>
                  <a:pt x="1383999" y="810869"/>
                </a:cubicBezTo>
                <a:cubicBezTo>
                  <a:pt x="1384731" y="812240"/>
                  <a:pt x="1385279" y="813887"/>
                  <a:pt x="1385645" y="815808"/>
                </a:cubicBezTo>
                <a:cubicBezTo>
                  <a:pt x="1386011" y="817728"/>
                  <a:pt x="1386331" y="820106"/>
                  <a:pt x="1386606" y="822942"/>
                </a:cubicBezTo>
                <a:cubicBezTo>
                  <a:pt x="1386880" y="825777"/>
                  <a:pt x="1387017" y="829299"/>
                  <a:pt x="1387017" y="833507"/>
                </a:cubicBezTo>
                <a:cubicBezTo>
                  <a:pt x="1387017" y="838446"/>
                  <a:pt x="1386880" y="842470"/>
                  <a:pt x="1386606" y="845580"/>
                </a:cubicBezTo>
                <a:cubicBezTo>
                  <a:pt x="1386331" y="848690"/>
                  <a:pt x="1385874" y="851160"/>
                  <a:pt x="1385234" y="852989"/>
                </a:cubicBezTo>
                <a:cubicBezTo>
                  <a:pt x="1384593" y="854818"/>
                  <a:pt x="1383724" y="856053"/>
                  <a:pt x="1382627" y="856693"/>
                </a:cubicBezTo>
                <a:cubicBezTo>
                  <a:pt x="1381529" y="857333"/>
                  <a:pt x="1380249" y="857653"/>
                  <a:pt x="1378785" y="857653"/>
                </a:cubicBezTo>
                <a:cubicBezTo>
                  <a:pt x="1377139" y="857653"/>
                  <a:pt x="1374578" y="856693"/>
                  <a:pt x="1371102" y="854772"/>
                </a:cubicBezTo>
                <a:cubicBezTo>
                  <a:pt x="1367626" y="852852"/>
                  <a:pt x="1363281" y="850794"/>
                  <a:pt x="1358068" y="848599"/>
                </a:cubicBezTo>
                <a:cubicBezTo>
                  <a:pt x="1352854" y="846404"/>
                  <a:pt x="1346817" y="844345"/>
                  <a:pt x="1339957" y="842424"/>
                </a:cubicBezTo>
                <a:cubicBezTo>
                  <a:pt x="1333097" y="840504"/>
                  <a:pt x="1325277" y="839544"/>
                  <a:pt x="1316496" y="839544"/>
                </a:cubicBezTo>
                <a:cubicBezTo>
                  <a:pt x="1310276" y="839544"/>
                  <a:pt x="1304880" y="840183"/>
                  <a:pt x="1300306" y="841465"/>
                </a:cubicBezTo>
                <a:cubicBezTo>
                  <a:pt x="1295733" y="842745"/>
                  <a:pt x="1291983" y="844574"/>
                  <a:pt x="1289056" y="846952"/>
                </a:cubicBezTo>
                <a:cubicBezTo>
                  <a:pt x="1286129" y="849330"/>
                  <a:pt x="1283934" y="852120"/>
                  <a:pt x="1282470" y="855321"/>
                </a:cubicBezTo>
                <a:cubicBezTo>
                  <a:pt x="1281007" y="858522"/>
                  <a:pt x="1280275" y="861952"/>
                  <a:pt x="1280275" y="865611"/>
                </a:cubicBezTo>
                <a:cubicBezTo>
                  <a:pt x="1280275" y="871282"/>
                  <a:pt x="1282013" y="876038"/>
                  <a:pt x="1285489" y="879880"/>
                </a:cubicBezTo>
                <a:cubicBezTo>
                  <a:pt x="1288964" y="883722"/>
                  <a:pt x="1293538" y="887106"/>
                  <a:pt x="1299209" y="890033"/>
                </a:cubicBezTo>
                <a:cubicBezTo>
                  <a:pt x="1304880" y="892960"/>
                  <a:pt x="1311328" y="895704"/>
                  <a:pt x="1318554" y="898265"/>
                </a:cubicBezTo>
                <a:cubicBezTo>
                  <a:pt x="1325780" y="900826"/>
                  <a:pt x="1333097" y="903616"/>
                  <a:pt x="1340506" y="906634"/>
                </a:cubicBezTo>
                <a:cubicBezTo>
                  <a:pt x="1347915" y="909652"/>
                  <a:pt x="1355233" y="913174"/>
                  <a:pt x="1362458" y="917198"/>
                </a:cubicBezTo>
                <a:cubicBezTo>
                  <a:pt x="1369684" y="921223"/>
                  <a:pt x="1376133" y="926162"/>
                  <a:pt x="1381804" y="932016"/>
                </a:cubicBezTo>
                <a:cubicBezTo>
                  <a:pt x="1387475" y="937870"/>
                  <a:pt x="1392048" y="944867"/>
                  <a:pt x="1395524" y="953008"/>
                </a:cubicBezTo>
                <a:cubicBezTo>
                  <a:pt x="1399000" y="961149"/>
                  <a:pt x="1400737" y="970798"/>
                  <a:pt x="1400737" y="981957"/>
                </a:cubicBezTo>
                <a:cubicBezTo>
                  <a:pt x="1400737" y="995860"/>
                  <a:pt x="1398131" y="1008117"/>
                  <a:pt x="1392917" y="1018727"/>
                </a:cubicBezTo>
                <a:cubicBezTo>
                  <a:pt x="1387703" y="1029337"/>
                  <a:pt x="1380340" y="1038210"/>
                  <a:pt x="1370828" y="1045345"/>
                </a:cubicBezTo>
                <a:cubicBezTo>
                  <a:pt x="1361315" y="1052479"/>
                  <a:pt x="1350065" y="1057829"/>
                  <a:pt x="1337076" y="1061397"/>
                </a:cubicBezTo>
                <a:cubicBezTo>
                  <a:pt x="1324088" y="1064964"/>
                  <a:pt x="1310002" y="1066748"/>
                  <a:pt x="1294818" y="1066748"/>
                </a:cubicBezTo>
                <a:cubicBezTo>
                  <a:pt x="1285672" y="1066748"/>
                  <a:pt x="1276936" y="1066061"/>
                  <a:pt x="1268613" y="1064690"/>
                </a:cubicBezTo>
                <a:cubicBezTo>
                  <a:pt x="1260290" y="1063317"/>
                  <a:pt x="1252835" y="1061579"/>
                  <a:pt x="1246249" y="1059476"/>
                </a:cubicBezTo>
                <a:cubicBezTo>
                  <a:pt x="1239663" y="1057372"/>
                  <a:pt x="1234175" y="1055223"/>
                  <a:pt x="1229785" y="1053027"/>
                </a:cubicBezTo>
                <a:cubicBezTo>
                  <a:pt x="1225395" y="1050833"/>
                  <a:pt x="1222193" y="1048775"/>
                  <a:pt x="1220181" y="1046854"/>
                </a:cubicBezTo>
                <a:cubicBezTo>
                  <a:pt x="1218169" y="1044933"/>
                  <a:pt x="1216614" y="1041914"/>
                  <a:pt x="1215516" y="1037798"/>
                </a:cubicBezTo>
                <a:cubicBezTo>
                  <a:pt x="1214419" y="1033682"/>
                  <a:pt x="1213870" y="1027599"/>
                  <a:pt x="1213870" y="1019550"/>
                </a:cubicBezTo>
                <a:cubicBezTo>
                  <a:pt x="1213870" y="1014245"/>
                  <a:pt x="1214053" y="1009992"/>
                  <a:pt x="1214419" y="1006791"/>
                </a:cubicBezTo>
                <a:cubicBezTo>
                  <a:pt x="1214784" y="1003589"/>
                  <a:pt x="1215333" y="1001028"/>
                  <a:pt x="1216065" y="999107"/>
                </a:cubicBezTo>
                <a:cubicBezTo>
                  <a:pt x="1216797" y="997187"/>
                  <a:pt x="1217711" y="995906"/>
                  <a:pt x="1218809" y="995266"/>
                </a:cubicBezTo>
                <a:cubicBezTo>
                  <a:pt x="1219907" y="994626"/>
                  <a:pt x="1221278" y="994305"/>
                  <a:pt x="1222925" y="994305"/>
                </a:cubicBezTo>
                <a:cubicBezTo>
                  <a:pt x="1224937" y="994305"/>
                  <a:pt x="1227910" y="995449"/>
                  <a:pt x="1231844" y="997735"/>
                </a:cubicBezTo>
                <a:cubicBezTo>
                  <a:pt x="1235776" y="1000022"/>
                  <a:pt x="1240670" y="1002537"/>
                  <a:pt x="1246524" y="1005281"/>
                </a:cubicBezTo>
                <a:cubicBezTo>
                  <a:pt x="1252377" y="1008025"/>
                  <a:pt x="1259192" y="1010586"/>
                  <a:pt x="1266967" y="1012965"/>
                </a:cubicBezTo>
                <a:cubicBezTo>
                  <a:pt x="1274741" y="1015343"/>
                  <a:pt x="1283568" y="1016532"/>
                  <a:pt x="1293446" y="1016532"/>
                </a:cubicBezTo>
                <a:cubicBezTo>
                  <a:pt x="1299666" y="1016532"/>
                  <a:pt x="1305200" y="1015892"/>
                  <a:pt x="1310048" y="1014611"/>
                </a:cubicBezTo>
                <a:cubicBezTo>
                  <a:pt x="1314895" y="1013331"/>
                  <a:pt x="1319103" y="1011502"/>
                  <a:pt x="1322670" y="1009123"/>
                </a:cubicBezTo>
                <a:cubicBezTo>
                  <a:pt x="1326237" y="1006745"/>
                  <a:pt x="1328936" y="1003727"/>
                  <a:pt x="1330765" y="1000068"/>
                </a:cubicBezTo>
                <a:cubicBezTo>
                  <a:pt x="1332594" y="996409"/>
                  <a:pt x="1333509" y="992202"/>
                  <a:pt x="1333509" y="987445"/>
                </a:cubicBezTo>
                <a:cubicBezTo>
                  <a:pt x="1333509" y="981957"/>
                  <a:pt x="1331817" y="977247"/>
                  <a:pt x="1328432" y="973314"/>
                </a:cubicBezTo>
                <a:cubicBezTo>
                  <a:pt x="1325048" y="969381"/>
                  <a:pt x="1320566" y="965951"/>
                  <a:pt x="1314987" y="963024"/>
                </a:cubicBezTo>
                <a:cubicBezTo>
                  <a:pt x="1309407" y="960097"/>
                  <a:pt x="1303096" y="957353"/>
                  <a:pt x="1296053" y="954792"/>
                </a:cubicBezTo>
                <a:cubicBezTo>
                  <a:pt x="1289010" y="952230"/>
                  <a:pt x="1281784" y="949395"/>
                  <a:pt x="1274375" y="946286"/>
                </a:cubicBezTo>
                <a:cubicBezTo>
                  <a:pt x="1266967" y="943175"/>
                  <a:pt x="1259741" y="939608"/>
                  <a:pt x="1252697" y="935583"/>
                </a:cubicBezTo>
                <a:cubicBezTo>
                  <a:pt x="1245654" y="931559"/>
                  <a:pt x="1239343" y="926620"/>
                  <a:pt x="1233764" y="920766"/>
                </a:cubicBezTo>
                <a:cubicBezTo>
                  <a:pt x="1228184" y="914912"/>
                  <a:pt x="1223702" y="907869"/>
                  <a:pt x="1220318" y="899637"/>
                </a:cubicBezTo>
                <a:cubicBezTo>
                  <a:pt x="1216934" y="891405"/>
                  <a:pt x="1215242" y="881526"/>
                  <a:pt x="1215242" y="870001"/>
                </a:cubicBezTo>
                <a:cubicBezTo>
                  <a:pt x="1215242" y="858293"/>
                  <a:pt x="1217528" y="847547"/>
                  <a:pt x="1222102" y="837760"/>
                </a:cubicBezTo>
                <a:cubicBezTo>
                  <a:pt x="1226675" y="827973"/>
                  <a:pt x="1233261" y="819604"/>
                  <a:pt x="1241859" y="812652"/>
                </a:cubicBezTo>
                <a:cubicBezTo>
                  <a:pt x="1250457" y="805701"/>
                  <a:pt x="1260930" y="800304"/>
                  <a:pt x="1273278" y="796462"/>
                </a:cubicBezTo>
                <a:cubicBezTo>
                  <a:pt x="1285626" y="792621"/>
                  <a:pt x="1299483" y="790700"/>
                  <a:pt x="1314850" y="790700"/>
                </a:cubicBezTo>
                <a:close/>
                <a:moveTo>
                  <a:pt x="74362" y="730880"/>
                </a:moveTo>
                <a:cubicBezTo>
                  <a:pt x="81131" y="730880"/>
                  <a:pt x="86756" y="731109"/>
                  <a:pt x="91238" y="731566"/>
                </a:cubicBezTo>
                <a:cubicBezTo>
                  <a:pt x="95720" y="732024"/>
                  <a:pt x="99241" y="732755"/>
                  <a:pt x="101803" y="733762"/>
                </a:cubicBezTo>
                <a:cubicBezTo>
                  <a:pt x="104364" y="734768"/>
                  <a:pt x="106193" y="736002"/>
                  <a:pt x="107291" y="737466"/>
                </a:cubicBezTo>
                <a:cubicBezTo>
                  <a:pt x="108388" y="738929"/>
                  <a:pt x="108937" y="740576"/>
                  <a:pt x="108937" y="742405"/>
                </a:cubicBezTo>
                <a:lnTo>
                  <a:pt x="108937" y="797011"/>
                </a:lnTo>
                <a:lnTo>
                  <a:pt x="162171" y="797011"/>
                </a:lnTo>
                <a:cubicBezTo>
                  <a:pt x="164000" y="797011"/>
                  <a:pt x="165601" y="797469"/>
                  <a:pt x="166973" y="798383"/>
                </a:cubicBezTo>
                <a:cubicBezTo>
                  <a:pt x="168345" y="799298"/>
                  <a:pt x="169488" y="800807"/>
                  <a:pt x="170403" y="802911"/>
                </a:cubicBezTo>
                <a:cubicBezTo>
                  <a:pt x="171318" y="805015"/>
                  <a:pt x="172004" y="807896"/>
                  <a:pt x="172461" y="811555"/>
                </a:cubicBezTo>
                <a:cubicBezTo>
                  <a:pt x="172919" y="815213"/>
                  <a:pt x="173147" y="819695"/>
                  <a:pt x="173147" y="825000"/>
                </a:cubicBezTo>
                <a:cubicBezTo>
                  <a:pt x="173147" y="835061"/>
                  <a:pt x="172232" y="842242"/>
                  <a:pt x="170403" y="846541"/>
                </a:cubicBezTo>
                <a:cubicBezTo>
                  <a:pt x="168574" y="850840"/>
                  <a:pt x="165921" y="852989"/>
                  <a:pt x="162446" y="852989"/>
                </a:cubicBezTo>
                <a:lnTo>
                  <a:pt x="108937" y="852989"/>
                </a:lnTo>
                <a:lnTo>
                  <a:pt x="108937" y="967963"/>
                </a:lnTo>
                <a:cubicBezTo>
                  <a:pt x="108937" y="981317"/>
                  <a:pt x="111041" y="991333"/>
                  <a:pt x="115248" y="998010"/>
                </a:cubicBezTo>
                <a:cubicBezTo>
                  <a:pt x="119456" y="1004687"/>
                  <a:pt x="126956" y="1008025"/>
                  <a:pt x="137749" y="1008025"/>
                </a:cubicBezTo>
                <a:cubicBezTo>
                  <a:pt x="141408" y="1008025"/>
                  <a:pt x="144701" y="1007705"/>
                  <a:pt x="147628" y="1007065"/>
                </a:cubicBezTo>
                <a:cubicBezTo>
                  <a:pt x="150555" y="1006425"/>
                  <a:pt x="153161" y="1005693"/>
                  <a:pt x="155448" y="1004870"/>
                </a:cubicBezTo>
                <a:cubicBezTo>
                  <a:pt x="157735" y="1004047"/>
                  <a:pt x="159656" y="1003315"/>
                  <a:pt x="161211" y="1002675"/>
                </a:cubicBezTo>
                <a:cubicBezTo>
                  <a:pt x="162766" y="1002034"/>
                  <a:pt x="164183" y="1001714"/>
                  <a:pt x="165464" y="1001714"/>
                </a:cubicBezTo>
                <a:cubicBezTo>
                  <a:pt x="166561" y="1001714"/>
                  <a:pt x="167613" y="1002034"/>
                  <a:pt x="168619" y="1002675"/>
                </a:cubicBezTo>
                <a:cubicBezTo>
                  <a:pt x="169626" y="1003315"/>
                  <a:pt x="170403" y="1004595"/>
                  <a:pt x="170952" y="1006516"/>
                </a:cubicBezTo>
                <a:cubicBezTo>
                  <a:pt x="171501" y="1008437"/>
                  <a:pt x="172004" y="1011044"/>
                  <a:pt x="172461" y="1014337"/>
                </a:cubicBezTo>
                <a:cubicBezTo>
                  <a:pt x="172919" y="1017630"/>
                  <a:pt x="173147" y="1021837"/>
                  <a:pt x="173147" y="1026959"/>
                </a:cubicBezTo>
                <a:cubicBezTo>
                  <a:pt x="173147" y="1035008"/>
                  <a:pt x="172644" y="1041183"/>
                  <a:pt x="171638" y="1045481"/>
                </a:cubicBezTo>
                <a:cubicBezTo>
                  <a:pt x="170632" y="1049781"/>
                  <a:pt x="169305" y="1052799"/>
                  <a:pt x="167659" y="1054537"/>
                </a:cubicBezTo>
                <a:cubicBezTo>
                  <a:pt x="166013" y="1056275"/>
                  <a:pt x="163589" y="1057829"/>
                  <a:pt x="160388" y="1059202"/>
                </a:cubicBezTo>
                <a:cubicBezTo>
                  <a:pt x="157186" y="1060573"/>
                  <a:pt x="153436" y="1061763"/>
                  <a:pt x="149137" y="1062769"/>
                </a:cubicBezTo>
                <a:cubicBezTo>
                  <a:pt x="144838" y="1063775"/>
                  <a:pt x="140173" y="1064552"/>
                  <a:pt x="135143" y="1065101"/>
                </a:cubicBezTo>
                <a:cubicBezTo>
                  <a:pt x="130112" y="1065650"/>
                  <a:pt x="125035" y="1065924"/>
                  <a:pt x="119913" y="1065924"/>
                </a:cubicBezTo>
                <a:cubicBezTo>
                  <a:pt x="106193" y="1065924"/>
                  <a:pt x="94302" y="1064186"/>
                  <a:pt x="84241" y="1060711"/>
                </a:cubicBezTo>
                <a:cubicBezTo>
                  <a:pt x="74179" y="1057235"/>
                  <a:pt x="65856" y="1051884"/>
                  <a:pt x="59270" y="1044658"/>
                </a:cubicBezTo>
                <a:cubicBezTo>
                  <a:pt x="52685" y="1037432"/>
                  <a:pt x="47837" y="1028331"/>
                  <a:pt x="44727" y="1017355"/>
                </a:cubicBezTo>
                <a:cubicBezTo>
                  <a:pt x="41617" y="1006379"/>
                  <a:pt x="40062" y="993391"/>
                  <a:pt x="40062" y="978390"/>
                </a:cubicBezTo>
                <a:lnTo>
                  <a:pt x="40062" y="852989"/>
                </a:lnTo>
                <a:lnTo>
                  <a:pt x="10701" y="852989"/>
                </a:lnTo>
                <a:cubicBezTo>
                  <a:pt x="7226" y="852989"/>
                  <a:pt x="4573" y="850840"/>
                  <a:pt x="2743" y="846541"/>
                </a:cubicBezTo>
                <a:cubicBezTo>
                  <a:pt x="914" y="842242"/>
                  <a:pt x="0" y="835061"/>
                  <a:pt x="0" y="825000"/>
                </a:cubicBezTo>
                <a:cubicBezTo>
                  <a:pt x="0" y="819695"/>
                  <a:pt x="228" y="815213"/>
                  <a:pt x="686" y="811555"/>
                </a:cubicBezTo>
                <a:cubicBezTo>
                  <a:pt x="1143" y="807896"/>
                  <a:pt x="1829" y="805015"/>
                  <a:pt x="2743" y="802911"/>
                </a:cubicBezTo>
                <a:cubicBezTo>
                  <a:pt x="3658" y="800807"/>
                  <a:pt x="4802" y="799298"/>
                  <a:pt x="6174" y="798383"/>
                </a:cubicBezTo>
                <a:cubicBezTo>
                  <a:pt x="7546" y="797469"/>
                  <a:pt x="9146" y="797011"/>
                  <a:pt x="10976" y="797011"/>
                </a:cubicBezTo>
                <a:lnTo>
                  <a:pt x="40062" y="797011"/>
                </a:lnTo>
                <a:lnTo>
                  <a:pt x="40062" y="742405"/>
                </a:lnTo>
                <a:cubicBezTo>
                  <a:pt x="40062" y="740576"/>
                  <a:pt x="40565" y="738929"/>
                  <a:pt x="41572" y="737466"/>
                </a:cubicBezTo>
                <a:cubicBezTo>
                  <a:pt x="42578" y="736002"/>
                  <a:pt x="44407" y="734768"/>
                  <a:pt x="47059" y="733762"/>
                </a:cubicBezTo>
                <a:cubicBezTo>
                  <a:pt x="49712" y="732755"/>
                  <a:pt x="53279" y="732024"/>
                  <a:pt x="57761" y="731566"/>
                </a:cubicBezTo>
                <a:cubicBezTo>
                  <a:pt x="62243" y="731109"/>
                  <a:pt x="67777" y="730880"/>
                  <a:pt x="74362" y="730880"/>
                </a:cubicBezTo>
                <a:close/>
                <a:moveTo>
                  <a:pt x="3034912" y="687799"/>
                </a:moveTo>
                <a:cubicBezTo>
                  <a:pt x="3050278" y="687799"/>
                  <a:pt x="3060705" y="690406"/>
                  <a:pt x="3066194" y="695620"/>
                </a:cubicBezTo>
                <a:cubicBezTo>
                  <a:pt x="3071682" y="700833"/>
                  <a:pt x="3074426" y="710117"/>
                  <a:pt x="3074426" y="723471"/>
                </a:cubicBezTo>
                <a:cubicBezTo>
                  <a:pt x="3074426" y="737374"/>
                  <a:pt x="3071590" y="746979"/>
                  <a:pt x="3065919" y="752284"/>
                </a:cubicBezTo>
                <a:cubicBezTo>
                  <a:pt x="3060248" y="757589"/>
                  <a:pt x="3049729" y="760241"/>
                  <a:pt x="3034363" y="760241"/>
                </a:cubicBezTo>
                <a:cubicBezTo>
                  <a:pt x="3018813" y="760241"/>
                  <a:pt x="3008341" y="757680"/>
                  <a:pt x="3002944" y="752558"/>
                </a:cubicBezTo>
                <a:cubicBezTo>
                  <a:pt x="2997547" y="747436"/>
                  <a:pt x="2994849" y="738198"/>
                  <a:pt x="2994849" y="724843"/>
                </a:cubicBezTo>
                <a:cubicBezTo>
                  <a:pt x="2994849" y="710940"/>
                  <a:pt x="2997639" y="701290"/>
                  <a:pt x="3003218" y="695894"/>
                </a:cubicBezTo>
                <a:cubicBezTo>
                  <a:pt x="3008798" y="690497"/>
                  <a:pt x="3019362" y="687799"/>
                  <a:pt x="3034912" y="687799"/>
                </a:cubicBezTo>
                <a:close/>
                <a:moveTo>
                  <a:pt x="1749037" y="687799"/>
                </a:moveTo>
                <a:cubicBezTo>
                  <a:pt x="1764403" y="687799"/>
                  <a:pt x="1774831" y="690406"/>
                  <a:pt x="1780319" y="695620"/>
                </a:cubicBezTo>
                <a:cubicBezTo>
                  <a:pt x="1785807" y="700833"/>
                  <a:pt x="1788551" y="710117"/>
                  <a:pt x="1788551" y="723471"/>
                </a:cubicBezTo>
                <a:cubicBezTo>
                  <a:pt x="1788551" y="737374"/>
                  <a:pt x="1785715" y="746979"/>
                  <a:pt x="1780044" y="752284"/>
                </a:cubicBezTo>
                <a:cubicBezTo>
                  <a:pt x="1774374" y="757589"/>
                  <a:pt x="1763855" y="760241"/>
                  <a:pt x="1748488" y="760241"/>
                </a:cubicBezTo>
                <a:cubicBezTo>
                  <a:pt x="1732939" y="760241"/>
                  <a:pt x="1722466" y="757680"/>
                  <a:pt x="1717069" y="752558"/>
                </a:cubicBezTo>
                <a:cubicBezTo>
                  <a:pt x="1711673" y="747436"/>
                  <a:pt x="1708974" y="738198"/>
                  <a:pt x="1708974" y="724843"/>
                </a:cubicBezTo>
                <a:cubicBezTo>
                  <a:pt x="1708974" y="710940"/>
                  <a:pt x="1711764" y="701290"/>
                  <a:pt x="1717344" y="695894"/>
                </a:cubicBezTo>
                <a:cubicBezTo>
                  <a:pt x="1722923" y="690497"/>
                  <a:pt x="1733488" y="687799"/>
                  <a:pt x="1749037" y="687799"/>
                </a:cubicBezTo>
                <a:close/>
                <a:moveTo>
                  <a:pt x="558412" y="687799"/>
                </a:moveTo>
                <a:cubicBezTo>
                  <a:pt x="573779" y="687799"/>
                  <a:pt x="584206" y="690406"/>
                  <a:pt x="589694" y="695620"/>
                </a:cubicBezTo>
                <a:cubicBezTo>
                  <a:pt x="595182" y="700833"/>
                  <a:pt x="597926" y="710117"/>
                  <a:pt x="597926" y="723471"/>
                </a:cubicBezTo>
                <a:cubicBezTo>
                  <a:pt x="597926" y="737374"/>
                  <a:pt x="595090" y="746979"/>
                  <a:pt x="589419" y="752284"/>
                </a:cubicBezTo>
                <a:cubicBezTo>
                  <a:pt x="583749" y="757589"/>
                  <a:pt x="573230" y="760241"/>
                  <a:pt x="557863" y="760241"/>
                </a:cubicBezTo>
                <a:cubicBezTo>
                  <a:pt x="542314" y="760241"/>
                  <a:pt x="531841" y="757680"/>
                  <a:pt x="526444" y="752558"/>
                </a:cubicBezTo>
                <a:cubicBezTo>
                  <a:pt x="521048" y="747436"/>
                  <a:pt x="518349" y="738198"/>
                  <a:pt x="518349" y="724843"/>
                </a:cubicBezTo>
                <a:cubicBezTo>
                  <a:pt x="518349" y="710940"/>
                  <a:pt x="521139" y="701290"/>
                  <a:pt x="526719" y="695894"/>
                </a:cubicBezTo>
                <a:cubicBezTo>
                  <a:pt x="532298" y="690497"/>
                  <a:pt x="542862" y="687799"/>
                  <a:pt x="558412" y="687799"/>
                </a:cubicBezTo>
                <a:close/>
                <a:moveTo>
                  <a:pt x="3406112" y="678471"/>
                </a:moveTo>
                <a:cubicBezTo>
                  <a:pt x="3412881" y="678471"/>
                  <a:pt x="3418460" y="678745"/>
                  <a:pt x="3422851" y="679294"/>
                </a:cubicBezTo>
                <a:cubicBezTo>
                  <a:pt x="3427241" y="679842"/>
                  <a:pt x="3430763" y="680620"/>
                  <a:pt x="3433415" y="681626"/>
                </a:cubicBezTo>
                <a:cubicBezTo>
                  <a:pt x="3436068" y="682632"/>
                  <a:pt x="3437943" y="683867"/>
                  <a:pt x="3439041" y="685330"/>
                </a:cubicBezTo>
                <a:cubicBezTo>
                  <a:pt x="3440138" y="686794"/>
                  <a:pt x="3440687" y="688440"/>
                  <a:pt x="3440687" y="690270"/>
                </a:cubicBezTo>
                <a:lnTo>
                  <a:pt x="3440687" y="825550"/>
                </a:lnTo>
                <a:cubicBezTo>
                  <a:pt x="3452577" y="813842"/>
                  <a:pt x="3464697" y="805107"/>
                  <a:pt x="3477045" y="799344"/>
                </a:cubicBezTo>
                <a:cubicBezTo>
                  <a:pt x="3489393" y="793582"/>
                  <a:pt x="3502244" y="790701"/>
                  <a:pt x="3515599" y="790701"/>
                </a:cubicBezTo>
                <a:cubicBezTo>
                  <a:pt x="3532246" y="790701"/>
                  <a:pt x="3546286" y="793445"/>
                  <a:pt x="3557719" y="798933"/>
                </a:cubicBezTo>
                <a:cubicBezTo>
                  <a:pt x="3569153" y="804421"/>
                  <a:pt x="3578391" y="811921"/>
                  <a:pt x="3585434" y="821433"/>
                </a:cubicBezTo>
                <a:cubicBezTo>
                  <a:pt x="3592477" y="830946"/>
                  <a:pt x="3597554" y="842060"/>
                  <a:pt x="3600663" y="854773"/>
                </a:cubicBezTo>
                <a:cubicBezTo>
                  <a:pt x="3603773" y="867487"/>
                  <a:pt x="3605328" y="882899"/>
                  <a:pt x="3605328" y="901010"/>
                </a:cubicBezTo>
                <a:lnTo>
                  <a:pt x="3605328" y="1051108"/>
                </a:lnTo>
                <a:cubicBezTo>
                  <a:pt x="3605328" y="1052937"/>
                  <a:pt x="3604779" y="1054538"/>
                  <a:pt x="3603682" y="1055910"/>
                </a:cubicBezTo>
                <a:cubicBezTo>
                  <a:pt x="3602584" y="1057282"/>
                  <a:pt x="3600754" y="1058425"/>
                  <a:pt x="3598194" y="1059340"/>
                </a:cubicBezTo>
                <a:cubicBezTo>
                  <a:pt x="3595633" y="1060254"/>
                  <a:pt x="3592111" y="1060940"/>
                  <a:pt x="3587629" y="1061398"/>
                </a:cubicBezTo>
                <a:cubicBezTo>
                  <a:pt x="3583147" y="1061855"/>
                  <a:pt x="3577613" y="1062084"/>
                  <a:pt x="3571028" y="1062084"/>
                </a:cubicBezTo>
                <a:cubicBezTo>
                  <a:pt x="3564259" y="1062084"/>
                  <a:pt x="3558634" y="1061855"/>
                  <a:pt x="3554152" y="1061398"/>
                </a:cubicBezTo>
                <a:cubicBezTo>
                  <a:pt x="3549670" y="1060940"/>
                  <a:pt x="3546149" y="1060254"/>
                  <a:pt x="3543588" y="1059340"/>
                </a:cubicBezTo>
                <a:cubicBezTo>
                  <a:pt x="3541027" y="1058425"/>
                  <a:pt x="3539197" y="1057282"/>
                  <a:pt x="3538100" y="1055910"/>
                </a:cubicBezTo>
                <a:cubicBezTo>
                  <a:pt x="3537002" y="1054538"/>
                  <a:pt x="3536453" y="1052937"/>
                  <a:pt x="3536453" y="1051108"/>
                </a:cubicBezTo>
                <a:lnTo>
                  <a:pt x="3536453" y="911437"/>
                </a:lnTo>
                <a:cubicBezTo>
                  <a:pt x="3536453" y="899546"/>
                  <a:pt x="3535584" y="890217"/>
                  <a:pt x="3533846" y="883448"/>
                </a:cubicBezTo>
                <a:cubicBezTo>
                  <a:pt x="3532109" y="876679"/>
                  <a:pt x="3529593" y="870871"/>
                  <a:pt x="3526300" y="866024"/>
                </a:cubicBezTo>
                <a:cubicBezTo>
                  <a:pt x="3523007" y="861176"/>
                  <a:pt x="3518754" y="857426"/>
                  <a:pt x="3513541" y="854773"/>
                </a:cubicBezTo>
                <a:cubicBezTo>
                  <a:pt x="3508327" y="852121"/>
                  <a:pt x="3502244" y="850795"/>
                  <a:pt x="3495293" y="850795"/>
                </a:cubicBezTo>
                <a:cubicBezTo>
                  <a:pt x="3486512" y="850795"/>
                  <a:pt x="3477640" y="853996"/>
                  <a:pt x="3468676" y="860398"/>
                </a:cubicBezTo>
                <a:cubicBezTo>
                  <a:pt x="3459712" y="866801"/>
                  <a:pt x="3450382" y="876131"/>
                  <a:pt x="3440687" y="888387"/>
                </a:cubicBezTo>
                <a:lnTo>
                  <a:pt x="3440687" y="1051108"/>
                </a:lnTo>
                <a:cubicBezTo>
                  <a:pt x="3440687" y="1052937"/>
                  <a:pt x="3440138" y="1054538"/>
                  <a:pt x="3439041" y="1055910"/>
                </a:cubicBezTo>
                <a:cubicBezTo>
                  <a:pt x="3437943" y="1057282"/>
                  <a:pt x="3436068" y="1058425"/>
                  <a:pt x="3433415" y="1059340"/>
                </a:cubicBezTo>
                <a:cubicBezTo>
                  <a:pt x="3430763" y="1060254"/>
                  <a:pt x="3427241" y="1060940"/>
                  <a:pt x="3422851" y="1061398"/>
                </a:cubicBezTo>
                <a:cubicBezTo>
                  <a:pt x="3418460" y="1061855"/>
                  <a:pt x="3412881" y="1062084"/>
                  <a:pt x="3406112" y="1062084"/>
                </a:cubicBezTo>
                <a:cubicBezTo>
                  <a:pt x="3399344" y="1062084"/>
                  <a:pt x="3393764" y="1061855"/>
                  <a:pt x="3389374" y="1061398"/>
                </a:cubicBezTo>
                <a:cubicBezTo>
                  <a:pt x="3384983" y="1060940"/>
                  <a:pt x="3381462" y="1060254"/>
                  <a:pt x="3378809" y="1059340"/>
                </a:cubicBezTo>
                <a:cubicBezTo>
                  <a:pt x="3376157" y="1058425"/>
                  <a:pt x="3374282" y="1057282"/>
                  <a:pt x="3373184" y="1055910"/>
                </a:cubicBezTo>
                <a:cubicBezTo>
                  <a:pt x="3372086" y="1054538"/>
                  <a:pt x="3371538" y="1052937"/>
                  <a:pt x="3371538" y="1051108"/>
                </a:cubicBezTo>
                <a:lnTo>
                  <a:pt x="3371538" y="690270"/>
                </a:lnTo>
                <a:cubicBezTo>
                  <a:pt x="3371538" y="688440"/>
                  <a:pt x="3372086" y="686794"/>
                  <a:pt x="3373184" y="685330"/>
                </a:cubicBezTo>
                <a:cubicBezTo>
                  <a:pt x="3374282" y="683867"/>
                  <a:pt x="3376157" y="682632"/>
                  <a:pt x="3378809" y="681626"/>
                </a:cubicBezTo>
                <a:cubicBezTo>
                  <a:pt x="3381462" y="680620"/>
                  <a:pt x="3384983" y="679842"/>
                  <a:pt x="3389374" y="679294"/>
                </a:cubicBezTo>
                <a:cubicBezTo>
                  <a:pt x="3393764" y="678745"/>
                  <a:pt x="3399344" y="678471"/>
                  <a:pt x="3406112" y="678471"/>
                </a:cubicBezTo>
                <a:close/>
                <a:moveTo>
                  <a:pt x="2729837" y="678471"/>
                </a:moveTo>
                <a:cubicBezTo>
                  <a:pt x="2736606" y="678471"/>
                  <a:pt x="2742185" y="678745"/>
                  <a:pt x="2746576" y="679294"/>
                </a:cubicBezTo>
                <a:cubicBezTo>
                  <a:pt x="2750966" y="679842"/>
                  <a:pt x="2754488" y="680620"/>
                  <a:pt x="2757140" y="681626"/>
                </a:cubicBezTo>
                <a:cubicBezTo>
                  <a:pt x="2759793" y="682632"/>
                  <a:pt x="2761668" y="683867"/>
                  <a:pt x="2762766" y="685330"/>
                </a:cubicBezTo>
                <a:cubicBezTo>
                  <a:pt x="2763863" y="686794"/>
                  <a:pt x="2764412" y="688440"/>
                  <a:pt x="2764412" y="690270"/>
                </a:cubicBezTo>
                <a:lnTo>
                  <a:pt x="2764412" y="825550"/>
                </a:lnTo>
                <a:cubicBezTo>
                  <a:pt x="2776303" y="813842"/>
                  <a:pt x="2788422" y="805107"/>
                  <a:pt x="2800770" y="799344"/>
                </a:cubicBezTo>
                <a:cubicBezTo>
                  <a:pt x="2813118" y="793582"/>
                  <a:pt x="2825970" y="790701"/>
                  <a:pt x="2839324" y="790701"/>
                </a:cubicBezTo>
                <a:cubicBezTo>
                  <a:pt x="2855971" y="790701"/>
                  <a:pt x="2870011" y="793445"/>
                  <a:pt x="2881444" y="798933"/>
                </a:cubicBezTo>
                <a:cubicBezTo>
                  <a:pt x="2892878" y="804421"/>
                  <a:pt x="2902116" y="811921"/>
                  <a:pt x="2909159" y="821433"/>
                </a:cubicBezTo>
                <a:cubicBezTo>
                  <a:pt x="2916202" y="830946"/>
                  <a:pt x="2921278" y="842060"/>
                  <a:pt x="2924388" y="854773"/>
                </a:cubicBezTo>
                <a:cubicBezTo>
                  <a:pt x="2927498" y="867487"/>
                  <a:pt x="2929053" y="882899"/>
                  <a:pt x="2929053" y="901010"/>
                </a:cubicBezTo>
                <a:lnTo>
                  <a:pt x="2929053" y="1051108"/>
                </a:lnTo>
                <a:cubicBezTo>
                  <a:pt x="2929053" y="1052937"/>
                  <a:pt x="2928504" y="1054538"/>
                  <a:pt x="2927407" y="1055910"/>
                </a:cubicBezTo>
                <a:cubicBezTo>
                  <a:pt x="2926309" y="1057282"/>
                  <a:pt x="2924480" y="1058425"/>
                  <a:pt x="2921919" y="1059340"/>
                </a:cubicBezTo>
                <a:cubicBezTo>
                  <a:pt x="2919357" y="1060254"/>
                  <a:pt x="2915836" y="1060940"/>
                  <a:pt x="2911354" y="1061398"/>
                </a:cubicBezTo>
                <a:cubicBezTo>
                  <a:pt x="2906872" y="1061855"/>
                  <a:pt x="2901338" y="1062084"/>
                  <a:pt x="2894753" y="1062084"/>
                </a:cubicBezTo>
                <a:cubicBezTo>
                  <a:pt x="2887984" y="1062084"/>
                  <a:pt x="2882359" y="1061855"/>
                  <a:pt x="2877877" y="1061398"/>
                </a:cubicBezTo>
                <a:cubicBezTo>
                  <a:pt x="2873395" y="1060940"/>
                  <a:pt x="2869874" y="1060254"/>
                  <a:pt x="2867313" y="1059340"/>
                </a:cubicBezTo>
                <a:cubicBezTo>
                  <a:pt x="2864751" y="1058425"/>
                  <a:pt x="2862922" y="1057282"/>
                  <a:pt x="2861825" y="1055910"/>
                </a:cubicBezTo>
                <a:cubicBezTo>
                  <a:pt x="2860727" y="1054538"/>
                  <a:pt x="2860178" y="1052937"/>
                  <a:pt x="2860178" y="1051108"/>
                </a:cubicBezTo>
                <a:lnTo>
                  <a:pt x="2860178" y="911437"/>
                </a:lnTo>
                <a:cubicBezTo>
                  <a:pt x="2860178" y="899546"/>
                  <a:pt x="2859309" y="890217"/>
                  <a:pt x="2857571" y="883448"/>
                </a:cubicBezTo>
                <a:cubicBezTo>
                  <a:pt x="2855833" y="876679"/>
                  <a:pt x="2853318" y="870871"/>
                  <a:pt x="2850025" y="866024"/>
                </a:cubicBezTo>
                <a:cubicBezTo>
                  <a:pt x="2846732" y="861176"/>
                  <a:pt x="2842479" y="857426"/>
                  <a:pt x="2837266" y="854773"/>
                </a:cubicBezTo>
                <a:cubicBezTo>
                  <a:pt x="2832052" y="852121"/>
                  <a:pt x="2825970" y="850795"/>
                  <a:pt x="2819018" y="850795"/>
                </a:cubicBezTo>
                <a:cubicBezTo>
                  <a:pt x="2810237" y="850795"/>
                  <a:pt x="2801365" y="853996"/>
                  <a:pt x="2792401" y="860398"/>
                </a:cubicBezTo>
                <a:cubicBezTo>
                  <a:pt x="2783437" y="866801"/>
                  <a:pt x="2774108" y="876131"/>
                  <a:pt x="2764412" y="888387"/>
                </a:cubicBezTo>
                <a:lnTo>
                  <a:pt x="2764412" y="1051108"/>
                </a:lnTo>
                <a:cubicBezTo>
                  <a:pt x="2764412" y="1052937"/>
                  <a:pt x="2763863" y="1054538"/>
                  <a:pt x="2762766" y="1055910"/>
                </a:cubicBezTo>
                <a:cubicBezTo>
                  <a:pt x="2761668" y="1057282"/>
                  <a:pt x="2759793" y="1058425"/>
                  <a:pt x="2757140" y="1059340"/>
                </a:cubicBezTo>
                <a:cubicBezTo>
                  <a:pt x="2754488" y="1060254"/>
                  <a:pt x="2750966" y="1060940"/>
                  <a:pt x="2746576" y="1061398"/>
                </a:cubicBezTo>
                <a:cubicBezTo>
                  <a:pt x="2742185" y="1061855"/>
                  <a:pt x="2736606" y="1062084"/>
                  <a:pt x="2729837" y="1062084"/>
                </a:cubicBezTo>
                <a:cubicBezTo>
                  <a:pt x="2723069" y="1062084"/>
                  <a:pt x="2717489" y="1061855"/>
                  <a:pt x="2713099" y="1061398"/>
                </a:cubicBezTo>
                <a:cubicBezTo>
                  <a:pt x="2708708" y="1060940"/>
                  <a:pt x="2705187" y="1060254"/>
                  <a:pt x="2702534" y="1059340"/>
                </a:cubicBezTo>
                <a:cubicBezTo>
                  <a:pt x="2699882" y="1058425"/>
                  <a:pt x="2698007" y="1057282"/>
                  <a:pt x="2696909" y="1055910"/>
                </a:cubicBezTo>
                <a:cubicBezTo>
                  <a:pt x="2695811" y="1054538"/>
                  <a:pt x="2695263" y="1052937"/>
                  <a:pt x="2695263" y="1051108"/>
                </a:cubicBezTo>
                <a:lnTo>
                  <a:pt x="2695263" y="690270"/>
                </a:lnTo>
                <a:cubicBezTo>
                  <a:pt x="2695263" y="688440"/>
                  <a:pt x="2695811" y="686794"/>
                  <a:pt x="2696909" y="685330"/>
                </a:cubicBezTo>
                <a:cubicBezTo>
                  <a:pt x="2698007" y="683867"/>
                  <a:pt x="2699882" y="682632"/>
                  <a:pt x="2702534" y="681626"/>
                </a:cubicBezTo>
                <a:cubicBezTo>
                  <a:pt x="2705187" y="680620"/>
                  <a:pt x="2708708" y="679842"/>
                  <a:pt x="2713099" y="679294"/>
                </a:cubicBezTo>
                <a:cubicBezTo>
                  <a:pt x="2717489" y="678745"/>
                  <a:pt x="2723069" y="678471"/>
                  <a:pt x="2729837" y="678471"/>
                </a:cubicBezTo>
                <a:close/>
                <a:moveTo>
                  <a:pt x="253338" y="678471"/>
                </a:moveTo>
                <a:cubicBezTo>
                  <a:pt x="260106" y="678471"/>
                  <a:pt x="265686" y="678745"/>
                  <a:pt x="270076" y="679294"/>
                </a:cubicBezTo>
                <a:cubicBezTo>
                  <a:pt x="274467" y="679842"/>
                  <a:pt x="277988" y="680620"/>
                  <a:pt x="280641" y="681626"/>
                </a:cubicBezTo>
                <a:cubicBezTo>
                  <a:pt x="283293" y="682632"/>
                  <a:pt x="285168" y="683867"/>
                  <a:pt x="286266" y="685330"/>
                </a:cubicBezTo>
                <a:cubicBezTo>
                  <a:pt x="287363" y="686794"/>
                  <a:pt x="287912" y="688440"/>
                  <a:pt x="287912" y="690270"/>
                </a:cubicBezTo>
                <a:lnTo>
                  <a:pt x="287912" y="825550"/>
                </a:lnTo>
                <a:cubicBezTo>
                  <a:pt x="299803" y="813842"/>
                  <a:pt x="311922" y="805107"/>
                  <a:pt x="324271" y="799344"/>
                </a:cubicBezTo>
                <a:cubicBezTo>
                  <a:pt x="336618" y="793582"/>
                  <a:pt x="349470" y="790701"/>
                  <a:pt x="362824" y="790701"/>
                </a:cubicBezTo>
                <a:cubicBezTo>
                  <a:pt x="379471" y="790701"/>
                  <a:pt x="393512" y="793445"/>
                  <a:pt x="404945" y="798933"/>
                </a:cubicBezTo>
                <a:cubicBezTo>
                  <a:pt x="416378" y="804421"/>
                  <a:pt x="425616" y="811921"/>
                  <a:pt x="432659" y="821433"/>
                </a:cubicBezTo>
                <a:cubicBezTo>
                  <a:pt x="439702" y="830946"/>
                  <a:pt x="444779" y="842060"/>
                  <a:pt x="447888" y="854773"/>
                </a:cubicBezTo>
                <a:cubicBezTo>
                  <a:pt x="450998" y="867487"/>
                  <a:pt x="452553" y="882899"/>
                  <a:pt x="452553" y="901010"/>
                </a:cubicBezTo>
                <a:lnTo>
                  <a:pt x="452553" y="1051108"/>
                </a:lnTo>
                <a:cubicBezTo>
                  <a:pt x="452553" y="1052937"/>
                  <a:pt x="452004" y="1054538"/>
                  <a:pt x="450907" y="1055910"/>
                </a:cubicBezTo>
                <a:cubicBezTo>
                  <a:pt x="449809" y="1057282"/>
                  <a:pt x="447980" y="1058425"/>
                  <a:pt x="445419" y="1059340"/>
                </a:cubicBezTo>
                <a:cubicBezTo>
                  <a:pt x="442858" y="1060254"/>
                  <a:pt x="439336" y="1060940"/>
                  <a:pt x="434854" y="1061398"/>
                </a:cubicBezTo>
                <a:cubicBezTo>
                  <a:pt x="430373" y="1061855"/>
                  <a:pt x="424839" y="1062084"/>
                  <a:pt x="418253" y="1062084"/>
                </a:cubicBezTo>
                <a:cubicBezTo>
                  <a:pt x="411485" y="1062084"/>
                  <a:pt x="405859" y="1061855"/>
                  <a:pt x="401377" y="1061398"/>
                </a:cubicBezTo>
                <a:cubicBezTo>
                  <a:pt x="396895" y="1060940"/>
                  <a:pt x="393374" y="1060254"/>
                  <a:pt x="390813" y="1059340"/>
                </a:cubicBezTo>
                <a:cubicBezTo>
                  <a:pt x="388252" y="1058425"/>
                  <a:pt x="386422" y="1057282"/>
                  <a:pt x="385325" y="1055910"/>
                </a:cubicBezTo>
                <a:cubicBezTo>
                  <a:pt x="384227" y="1054538"/>
                  <a:pt x="383678" y="1052937"/>
                  <a:pt x="383678" y="1051108"/>
                </a:cubicBezTo>
                <a:lnTo>
                  <a:pt x="383678" y="911437"/>
                </a:lnTo>
                <a:cubicBezTo>
                  <a:pt x="383678" y="899546"/>
                  <a:pt x="382809" y="890217"/>
                  <a:pt x="381072" y="883448"/>
                </a:cubicBezTo>
                <a:cubicBezTo>
                  <a:pt x="379334" y="876679"/>
                  <a:pt x="376819" y="870871"/>
                  <a:pt x="373526" y="866024"/>
                </a:cubicBezTo>
                <a:cubicBezTo>
                  <a:pt x="370233" y="861176"/>
                  <a:pt x="365980" y="857426"/>
                  <a:pt x="360766" y="854773"/>
                </a:cubicBezTo>
                <a:cubicBezTo>
                  <a:pt x="355552" y="852121"/>
                  <a:pt x="349470" y="850795"/>
                  <a:pt x="342518" y="850795"/>
                </a:cubicBezTo>
                <a:cubicBezTo>
                  <a:pt x="333737" y="850795"/>
                  <a:pt x="324865" y="853996"/>
                  <a:pt x="315901" y="860398"/>
                </a:cubicBezTo>
                <a:cubicBezTo>
                  <a:pt x="306937" y="866801"/>
                  <a:pt x="297608" y="876131"/>
                  <a:pt x="287912" y="888387"/>
                </a:cubicBezTo>
                <a:lnTo>
                  <a:pt x="287912" y="1051108"/>
                </a:lnTo>
                <a:cubicBezTo>
                  <a:pt x="287912" y="1052937"/>
                  <a:pt x="287363" y="1054538"/>
                  <a:pt x="286266" y="1055910"/>
                </a:cubicBezTo>
                <a:cubicBezTo>
                  <a:pt x="285168" y="1057282"/>
                  <a:pt x="283293" y="1058425"/>
                  <a:pt x="280641" y="1059340"/>
                </a:cubicBezTo>
                <a:cubicBezTo>
                  <a:pt x="277988" y="1060254"/>
                  <a:pt x="274467" y="1060940"/>
                  <a:pt x="270076" y="1061398"/>
                </a:cubicBezTo>
                <a:cubicBezTo>
                  <a:pt x="265686" y="1061855"/>
                  <a:pt x="260106" y="1062084"/>
                  <a:pt x="253338" y="1062084"/>
                </a:cubicBezTo>
                <a:cubicBezTo>
                  <a:pt x="246569" y="1062084"/>
                  <a:pt x="240990" y="1061855"/>
                  <a:pt x="236599" y="1061398"/>
                </a:cubicBezTo>
                <a:cubicBezTo>
                  <a:pt x="232209" y="1060940"/>
                  <a:pt x="228687" y="1060254"/>
                  <a:pt x="226034" y="1059340"/>
                </a:cubicBezTo>
                <a:cubicBezTo>
                  <a:pt x="223382" y="1058425"/>
                  <a:pt x="221507" y="1057282"/>
                  <a:pt x="220409" y="1055910"/>
                </a:cubicBezTo>
                <a:cubicBezTo>
                  <a:pt x="219312" y="1054538"/>
                  <a:pt x="218763" y="1052937"/>
                  <a:pt x="218763" y="1051108"/>
                </a:cubicBezTo>
                <a:lnTo>
                  <a:pt x="218763" y="690270"/>
                </a:lnTo>
                <a:cubicBezTo>
                  <a:pt x="218763" y="688440"/>
                  <a:pt x="219312" y="686794"/>
                  <a:pt x="220409" y="685330"/>
                </a:cubicBezTo>
                <a:cubicBezTo>
                  <a:pt x="221507" y="683867"/>
                  <a:pt x="223382" y="682632"/>
                  <a:pt x="226034" y="681626"/>
                </a:cubicBezTo>
                <a:cubicBezTo>
                  <a:pt x="228687" y="680620"/>
                  <a:pt x="232209" y="679842"/>
                  <a:pt x="236599" y="679294"/>
                </a:cubicBezTo>
                <a:cubicBezTo>
                  <a:pt x="240990" y="678745"/>
                  <a:pt x="246569" y="678471"/>
                  <a:pt x="253338" y="678471"/>
                </a:cubicBezTo>
                <a:close/>
                <a:moveTo>
                  <a:pt x="1861928" y="372911"/>
                </a:moveTo>
                <a:cubicBezTo>
                  <a:pt x="1857172" y="376387"/>
                  <a:pt x="1853376" y="379726"/>
                  <a:pt x="1850540" y="382927"/>
                </a:cubicBezTo>
                <a:cubicBezTo>
                  <a:pt x="1847705" y="386128"/>
                  <a:pt x="1845418" y="389192"/>
                  <a:pt x="1843680" y="392120"/>
                </a:cubicBezTo>
                <a:cubicBezTo>
                  <a:pt x="1841942" y="395047"/>
                  <a:pt x="1840799" y="397882"/>
                  <a:pt x="1840250" y="400626"/>
                </a:cubicBezTo>
                <a:cubicBezTo>
                  <a:pt x="1839701" y="403370"/>
                  <a:pt x="1839427" y="406205"/>
                  <a:pt x="1839427" y="409133"/>
                </a:cubicBezTo>
                <a:cubicBezTo>
                  <a:pt x="1839427" y="418279"/>
                  <a:pt x="1844046" y="425231"/>
                  <a:pt x="1853284" y="429987"/>
                </a:cubicBezTo>
                <a:cubicBezTo>
                  <a:pt x="1862522" y="434743"/>
                  <a:pt x="1875556" y="437122"/>
                  <a:pt x="1892386" y="437122"/>
                </a:cubicBezTo>
                <a:cubicBezTo>
                  <a:pt x="1902814" y="437122"/>
                  <a:pt x="1911595" y="436069"/>
                  <a:pt x="1918729" y="433966"/>
                </a:cubicBezTo>
                <a:cubicBezTo>
                  <a:pt x="1925863" y="431862"/>
                  <a:pt x="1931626" y="429072"/>
                  <a:pt x="1936016" y="425597"/>
                </a:cubicBezTo>
                <a:cubicBezTo>
                  <a:pt x="1940407" y="422121"/>
                  <a:pt x="1943517" y="418233"/>
                  <a:pt x="1945346" y="413934"/>
                </a:cubicBezTo>
                <a:cubicBezTo>
                  <a:pt x="1947175" y="409636"/>
                  <a:pt x="1948090" y="405108"/>
                  <a:pt x="1948090" y="400352"/>
                </a:cubicBezTo>
                <a:cubicBezTo>
                  <a:pt x="1948090" y="392120"/>
                  <a:pt x="1944797" y="385808"/>
                  <a:pt x="1938211" y="381418"/>
                </a:cubicBezTo>
                <a:cubicBezTo>
                  <a:pt x="1931626" y="377028"/>
                  <a:pt x="1922570" y="374649"/>
                  <a:pt x="1911046" y="374283"/>
                </a:cubicBezTo>
                <a:close/>
                <a:moveTo>
                  <a:pt x="4212333" y="169031"/>
                </a:moveTo>
                <a:cubicBezTo>
                  <a:pt x="4202089" y="169031"/>
                  <a:pt x="4193125" y="170906"/>
                  <a:pt x="4185442" y="174656"/>
                </a:cubicBezTo>
                <a:cubicBezTo>
                  <a:pt x="4177758" y="178406"/>
                  <a:pt x="4171447" y="183894"/>
                  <a:pt x="4166508" y="191120"/>
                </a:cubicBezTo>
                <a:cubicBezTo>
                  <a:pt x="4161569" y="198346"/>
                  <a:pt x="4157864" y="207036"/>
                  <a:pt x="4155395" y="217188"/>
                </a:cubicBezTo>
                <a:cubicBezTo>
                  <a:pt x="4152925" y="227341"/>
                  <a:pt x="4151690" y="238912"/>
                  <a:pt x="4151690" y="251900"/>
                </a:cubicBezTo>
                <a:cubicBezTo>
                  <a:pt x="4151690" y="263974"/>
                  <a:pt x="4152697" y="275087"/>
                  <a:pt x="4154709" y="285240"/>
                </a:cubicBezTo>
                <a:cubicBezTo>
                  <a:pt x="4156721" y="295393"/>
                  <a:pt x="4159968" y="304219"/>
                  <a:pt x="4164450" y="311720"/>
                </a:cubicBezTo>
                <a:cubicBezTo>
                  <a:pt x="4168932" y="319220"/>
                  <a:pt x="4175014" y="325029"/>
                  <a:pt x="4182698" y="329144"/>
                </a:cubicBezTo>
                <a:cubicBezTo>
                  <a:pt x="4190381" y="333260"/>
                  <a:pt x="4199894" y="335319"/>
                  <a:pt x="4211235" y="335319"/>
                </a:cubicBezTo>
                <a:cubicBezTo>
                  <a:pt x="4221663" y="335319"/>
                  <a:pt x="4230718" y="333443"/>
                  <a:pt x="4238401" y="329693"/>
                </a:cubicBezTo>
                <a:cubicBezTo>
                  <a:pt x="4246084" y="325943"/>
                  <a:pt x="4252396" y="320501"/>
                  <a:pt x="4257335" y="313366"/>
                </a:cubicBezTo>
                <a:cubicBezTo>
                  <a:pt x="4262274" y="306232"/>
                  <a:pt x="4265933" y="297588"/>
                  <a:pt x="4268311" y="287436"/>
                </a:cubicBezTo>
                <a:cubicBezTo>
                  <a:pt x="4270689" y="277282"/>
                  <a:pt x="4271878" y="265712"/>
                  <a:pt x="4271878" y="252723"/>
                </a:cubicBezTo>
                <a:cubicBezTo>
                  <a:pt x="4271878" y="240649"/>
                  <a:pt x="4270918" y="229536"/>
                  <a:pt x="4268997" y="219384"/>
                </a:cubicBezTo>
                <a:cubicBezTo>
                  <a:pt x="4267076" y="209231"/>
                  <a:pt x="4263829" y="200404"/>
                  <a:pt x="4259256" y="192904"/>
                </a:cubicBezTo>
                <a:cubicBezTo>
                  <a:pt x="4254682" y="185404"/>
                  <a:pt x="4248600" y="179550"/>
                  <a:pt x="4241008" y="175342"/>
                </a:cubicBezTo>
                <a:cubicBezTo>
                  <a:pt x="4233416" y="171135"/>
                  <a:pt x="4223858" y="169031"/>
                  <a:pt x="4212333" y="169031"/>
                </a:cubicBezTo>
                <a:close/>
                <a:moveTo>
                  <a:pt x="5814100" y="163268"/>
                </a:moveTo>
                <a:cubicBezTo>
                  <a:pt x="5805319" y="163268"/>
                  <a:pt x="5797682" y="164915"/>
                  <a:pt x="5791188" y="168207"/>
                </a:cubicBezTo>
                <a:cubicBezTo>
                  <a:pt x="5784693" y="171501"/>
                  <a:pt x="5779297" y="175937"/>
                  <a:pt x="5774998" y="181516"/>
                </a:cubicBezTo>
                <a:cubicBezTo>
                  <a:pt x="5770699" y="187095"/>
                  <a:pt x="5767406" y="193681"/>
                  <a:pt x="5765120" y="201273"/>
                </a:cubicBezTo>
                <a:cubicBezTo>
                  <a:pt x="5762833" y="208865"/>
                  <a:pt x="5761506" y="216960"/>
                  <a:pt x="5761141" y="225558"/>
                </a:cubicBezTo>
                <a:lnTo>
                  <a:pt x="5864315" y="225558"/>
                </a:lnTo>
                <a:cubicBezTo>
                  <a:pt x="5864865" y="206166"/>
                  <a:pt x="5860977" y="190937"/>
                  <a:pt x="5852653" y="179870"/>
                </a:cubicBezTo>
                <a:cubicBezTo>
                  <a:pt x="5844330" y="168802"/>
                  <a:pt x="5831479" y="163268"/>
                  <a:pt x="5814100" y="163268"/>
                </a:cubicBezTo>
                <a:close/>
                <a:moveTo>
                  <a:pt x="5299750" y="163268"/>
                </a:moveTo>
                <a:cubicBezTo>
                  <a:pt x="5290969" y="163268"/>
                  <a:pt x="5283332" y="164915"/>
                  <a:pt x="5276838" y="168207"/>
                </a:cubicBezTo>
                <a:cubicBezTo>
                  <a:pt x="5270343" y="171501"/>
                  <a:pt x="5264947" y="175937"/>
                  <a:pt x="5260648" y="181516"/>
                </a:cubicBezTo>
                <a:cubicBezTo>
                  <a:pt x="5256349" y="187095"/>
                  <a:pt x="5253056" y="193681"/>
                  <a:pt x="5250770" y="201273"/>
                </a:cubicBezTo>
                <a:cubicBezTo>
                  <a:pt x="5248483" y="208865"/>
                  <a:pt x="5247156" y="216960"/>
                  <a:pt x="5246791" y="225558"/>
                </a:cubicBezTo>
                <a:lnTo>
                  <a:pt x="5349966" y="225558"/>
                </a:lnTo>
                <a:cubicBezTo>
                  <a:pt x="5350515" y="206166"/>
                  <a:pt x="5346627" y="190937"/>
                  <a:pt x="5338304" y="179870"/>
                </a:cubicBezTo>
                <a:cubicBezTo>
                  <a:pt x="5329980" y="168802"/>
                  <a:pt x="5317129" y="163268"/>
                  <a:pt x="5299750" y="163268"/>
                </a:cubicBezTo>
                <a:close/>
                <a:moveTo>
                  <a:pt x="3347125" y="163268"/>
                </a:moveTo>
                <a:cubicBezTo>
                  <a:pt x="3338344" y="163268"/>
                  <a:pt x="3330707" y="164915"/>
                  <a:pt x="3324213" y="168207"/>
                </a:cubicBezTo>
                <a:cubicBezTo>
                  <a:pt x="3317719" y="171501"/>
                  <a:pt x="3312322" y="175937"/>
                  <a:pt x="3308023" y="181516"/>
                </a:cubicBezTo>
                <a:cubicBezTo>
                  <a:pt x="3303724" y="187095"/>
                  <a:pt x="3300431" y="193681"/>
                  <a:pt x="3298144" y="201273"/>
                </a:cubicBezTo>
                <a:cubicBezTo>
                  <a:pt x="3295858" y="208865"/>
                  <a:pt x="3294532" y="216960"/>
                  <a:pt x="3294166" y="225558"/>
                </a:cubicBezTo>
                <a:lnTo>
                  <a:pt x="3397341" y="225558"/>
                </a:lnTo>
                <a:cubicBezTo>
                  <a:pt x="3397890" y="206166"/>
                  <a:pt x="3394002" y="190937"/>
                  <a:pt x="3385679" y="179870"/>
                </a:cubicBezTo>
                <a:cubicBezTo>
                  <a:pt x="3377355" y="168802"/>
                  <a:pt x="3364504" y="163268"/>
                  <a:pt x="3347125" y="163268"/>
                </a:cubicBezTo>
                <a:close/>
                <a:moveTo>
                  <a:pt x="1889917" y="163268"/>
                </a:moveTo>
                <a:cubicBezTo>
                  <a:pt x="1883148" y="163268"/>
                  <a:pt x="1877203" y="164412"/>
                  <a:pt x="1872081" y="166698"/>
                </a:cubicBezTo>
                <a:cubicBezTo>
                  <a:pt x="1866958" y="168985"/>
                  <a:pt x="1862705" y="172095"/>
                  <a:pt x="1859321" y="176028"/>
                </a:cubicBezTo>
                <a:cubicBezTo>
                  <a:pt x="1855937" y="179961"/>
                  <a:pt x="1853421" y="184535"/>
                  <a:pt x="1851775" y="189748"/>
                </a:cubicBezTo>
                <a:cubicBezTo>
                  <a:pt x="1850128" y="194962"/>
                  <a:pt x="1849305" y="200404"/>
                  <a:pt x="1849305" y="206075"/>
                </a:cubicBezTo>
                <a:cubicBezTo>
                  <a:pt x="1849305" y="218515"/>
                  <a:pt x="1852964" y="228348"/>
                  <a:pt x="1860281" y="235573"/>
                </a:cubicBezTo>
                <a:cubicBezTo>
                  <a:pt x="1867599" y="242799"/>
                  <a:pt x="1877752" y="246412"/>
                  <a:pt x="1890740" y="246412"/>
                </a:cubicBezTo>
                <a:cubicBezTo>
                  <a:pt x="1897691" y="246412"/>
                  <a:pt x="1903728" y="245315"/>
                  <a:pt x="1908850" y="243120"/>
                </a:cubicBezTo>
                <a:cubicBezTo>
                  <a:pt x="1913973" y="240924"/>
                  <a:pt x="1918226" y="237905"/>
                  <a:pt x="1921610" y="234064"/>
                </a:cubicBezTo>
                <a:cubicBezTo>
                  <a:pt x="1924994" y="230222"/>
                  <a:pt x="1927556" y="225786"/>
                  <a:pt x="1929293" y="220756"/>
                </a:cubicBezTo>
                <a:cubicBezTo>
                  <a:pt x="1931031" y="215725"/>
                  <a:pt x="1931900" y="210466"/>
                  <a:pt x="1931900" y="204977"/>
                </a:cubicBezTo>
                <a:cubicBezTo>
                  <a:pt x="1931900" y="191806"/>
                  <a:pt x="1928241" y="181562"/>
                  <a:pt x="1920924" y="174245"/>
                </a:cubicBezTo>
                <a:cubicBezTo>
                  <a:pt x="1913607" y="166927"/>
                  <a:pt x="1903271" y="163268"/>
                  <a:pt x="1889917" y="163268"/>
                </a:cubicBezTo>
                <a:close/>
                <a:moveTo>
                  <a:pt x="2205963" y="119090"/>
                </a:moveTo>
                <a:cubicBezTo>
                  <a:pt x="2212731" y="119090"/>
                  <a:pt x="2218310" y="119364"/>
                  <a:pt x="2222701" y="119913"/>
                </a:cubicBezTo>
                <a:cubicBezTo>
                  <a:pt x="2227091" y="120462"/>
                  <a:pt x="2230613" y="121239"/>
                  <a:pt x="2233265" y="122246"/>
                </a:cubicBezTo>
                <a:cubicBezTo>
                  <a:pt x="2235918" y="123252"/>
                  <a:pt x="2237793" y="124441"/>
                  <a:pt x="2238891" y="125813"/>
                </a:cubicBezTo>
                <a:cubicBezTo>
                  <a:pt x="2239988" y="127184"/>
                  <a:pt x="2240537" y="128785"/>
                  <a:pt x="2240537" y="130615"/>
                </a:cubicBezTo>
                <a:lnTo>
                  <a:pt x="2240537" y="374832"/>
                </a:lnTo>
                <a:cubicBezTo>
                  <a:pt x="2240537" y="376661"/>
                  <a:pt x="2239988" y="378262"/>
                  <a:pt x="2238891" y="379634"/>
                </a:cubicBezTo>
                <a:cubicBezTo>
                  <a:pt x="2237793" y="381006"/>
                  <a:pt x="2235918" y="382150"/>
                  <a:pt x="2233265" y="383064"/>
                </a:cubicBezTo>
                <a:cubicBezTo>
                  <a:pt x="2230613" y="383979"/>
                  <a:pt x="2227091" y="384665"/>
                  <a:pt x="2222701" y="385123"/>
                </a:cubicBezTo>
                <a:cubicBezTo>
                  <a:pt x="2218310" y="385579"/>
                  <a:pt x="2212731" y="385808"/>
                  <a:pt x="2205963" y="385808"/>
                </a:cubicBezTo>
                <a:cubicBezTo>
                  <a:pt x="2199194" y="385808"/>
                  <a:pt x="2193615" y="385579"/>
                  <a:pt x="2189224" y="385123"/>
                </a:cubicBezTo>
                <a:cubicBezTo>
                  <a:pt x="2184834" y="384665"/>
                  <a:pt x="2181312" y="383979"/>
                  <a:pt x="2178660" y="383064"/>
                </a:cubicBezTo>
                <a:cubicBezTo>
                  <a:pt x="2176007" y="382150"/>
                  <a:pt x="2174132" y="381006"/>
                  <a:pt x="2173034" y="379634"/>
                </a:cubicBezTo>
                <a:cubicBezTo>
                  <a:pt x="2171937" y="378262"/>
                  <a:pt x="2171388" y="376661"/>
                  <a:pt x="2171388" y="374832"/>
                </a:cubicBezTo>
                <a:lnTo>
                  <a:pt x="2171388" y="130615"/>
                </a:lnTo>
                <a:cubicBezTo>
                  <a:pt x="2171388" y="128785"/>
                  <a:pt x="2171937" y="127184"/>
                  <a:pt x="2173034" y="125813"/>
                </a:cubicBezTo>
                <a:cubicBezTo>
                  <a:pt x="2174132" y="124441"/>
                  <a:pt x="2176007" y="123252"/>
                  <a:pt x="2178660" y="122246"/>
                </a:cubicBezTo>
                <a:cubicBezTo>
                  <a:pt x="2181312" y="121239"/>
                  <a:pt x="2184834" y="120462"/>
                  <a:pt x="2189224" y="119913"/>
                </a:cubicBezTo>
                <a:cubicBezTo>
                  <a:pt x="2193615" y="119364"/>
                  <a:pt x="2199194" y="119090"/>
                  <a:pt x="2205963" y="119090"/>
                </a:cubicBezTo>
                <a:close/>
                <a:moveTo>
                  <a:pt x="1396338" y="119090"/>
                </a:moveTo>
                <a:cubicBezTo>
                  <a:pt x="1403106" y="119090"/>
                  <a:pt x="1408686" y="119364"/>
                  <a:pt x="1413076" y="119913"/>
                </a:cubicBezTo>
                <a:cubicBezTo>
                  <a:pt x="1417466" y="120462"/>
                  <a:pt x="1420988" y="121239"/>
                  <a:pt x="1423641" y="122246"/>
                </a:cubicBezTo>
                <a:cubicBezTo>
                  <a:pt x="1426293" y="123252"/>
                  <a:pt x="1428168" y="124441"/>
                  <a:pt x="1429266" y="125813"/>
                </a:cubicBezTo>
                <a:cubicBezTo>
                  <a:pt x="1430364" y="127184"/>
                  <a:pt x="1430912" y="128785"/>
                  <a:pt x="1430912" y="130615"/>
                </a:cubicBezTo>
                <a:lnTo>
                  <a:pt x="1430912" y="374832"/>
                </a:lnTo>
                <a:cubicBezTo>
                  <a:pt x="1430912" y="376661"/>
                  <a:pt x="1430364" y="378262"/>
                  <a:pt x="1429266" y="379634"/>
                </a:cubicBezTo>
                <a:cubicBezTo>
                  <a:pt x="1428168" y="381006"/>
                  <a:pt x="1426293" y="382150"/>
                  <a:pt x="1423641" y="383064"/>
                </a:cubicBezTo>
                <a:cubicBezTo>
                  <a:pt x="1420988" y="383979"/>
                  <a:pt x="1417466" y="384665"/>
                  <a:pt x="1413076" y="385123"/>
                </a:cubicBezTo>
                <a:cubicBezTo>
                  <a:pt x="1408686" y="385579"/>
                  <a:pt x="1403106" y="385808"/>
                  <a:pt x="1396338" y="385808"/>
                </a:cubicBezTo>
                <a:cubicBezTo>
                  <a:pt x="1389569" y="385808"/>
                  <a:pt x="1383990" y="385579"/>
                  <a:pt x="1379599" y="385123"/>
                </a:cubicBezTo>
                <a:cubicBezTo>
                  <a:pt x="1375209" y="384665"/>
                  <a:pt x="1371687" y="383979"/>
                  <a:pt x="1369035" y="383064"/>
                </a:cubicBezTo>
                <a:cubicBezTo>
                  <a:pt x="1366382" y="382150"/>
                  <a:pt x="1364507" y="381006"/>
                  <a:pt x="1363410" y="379634"/>
                </a:cubicBezTo>
                <a:cubicBezTo>
                  <a:pt x="1362312" y="378262"/>
                  <a:pt x="1361763" y="376661"/>
                  <a:pt x="1361763" y="374832"/>
                </a:cubicBezTo>
                <a:lnTo>
                  <a:pt x="1361763" y="130615"/>
                </a:lnTo>
                <a:cubicBezTo>
                  <a:pt x="1361763" y="128785"/>
                  <a:pt x="1362312" y="127184"/>
                  <a:pt x="1363410" y="125813"/>
                </a:cubicBezTo>
                <a:cubicBezTo>
                  <a:pt x="1364507" y="124441"/>
                  <a:pt x="1366382" y="123252"/>
                  <a:pt x="1369035" y="122246"/>
                </a:cubicBezTo>
                <a:cubicBezTo>
                  <a:pt x="1371687" y="121239"/>
                  <a:pt x="1375209" y="120462"/>
                  <a:pt x="1379599" y="119913"/>
                </a:cubicBezTo>
                <a:cubicBezTo>
                  <a:pt x="1383990" y="119364"/>
                  <a:pt x="1389569" y="119090"/>
                  <a:pt x="1396338" y="119090"/>
                </a:cubicBezTo>
                <a:close/>
                <a:moveTo>
                  <a:pt x="1890740" y="115523"/>
                </a:moveTo>
                <a:cubicBezTo>
                  <a:pt x="1898423" y="115523"/>
                  <a:pt x="1905786" y="115980"/>
                  <a:pt x="1912829" y="116894"/>
                </a:cubicBezTo>
                <a:cubicBezTo>
                  <a:pt x="1919872" y="117809"/>
                  <a:pt x="1926412" y="119090"/>
                  <a:pt x="1932449" y="120736"/>
                </a:cubicBezTo>
                <a:lnTo>
                  <a:pt x="2010105" y="120736"/>
                </a:lnTo>
                <a:cubicBezTo>
                  <a:pt x="2013215" y="120736"/>
                  <a:pt x="2015730" y="122748"/>
                  <a:pt x="2017651" y="126773"/>
                </a:cubicBezTo>
                <a:cubicBezTo>
                  <a:pt x="2019572" y="130798"/>
                  <a:pt x="2020532" y="137566"/>
                  <a:pt x="2020532" y="147079"/>
                </a:cubicBezTo>
                <a:cubicBezTo>
                  <a:pt x="2020532" y="155859"/>
                  <a:pt x="2019526" y="162353"/>
                  <a:pt x="2017514" y="166561"/>
                </a:cubicBezTo>
                <a:cubicBezTo>
                  <a:pt x="2015501" y="170769"/>
                  <a:pt x="2013032" y="172872"/>
                  <a:pt x="2010105" y="172872"/>
                </a:cubicBezTo>
                <a:lnTo>
                  <a:pt x="1981293" y="172872"/>
                </a:lnTo>
                <a:cubicBezTo>
                  <a:pt x="1985317" y="177263"/>
                  <a:pt x="1988198" y="182248"/>
                  <a:pt x="1989936" y="187828"/>
                </a:cubicBezTo>
                <a:cubicBezTo>
                  <a:pt x="1991674" y="193407"/>
                  <a:pt x="1992543" y="199215"/>
                  <a:pt x="1992543" y="205252"/>
                </a:cubicBezTo>
                <a:cubicBezTo>
                  <a:pt x="1992543" y="219521"/>
                  <a:pt x="1990165" y="232189"/>
                  <a:pt x="1985409" y="243257"/>
                </a:cubicBezTo>
                <a:cubicBezTo>
                  <a:pt x="1980652" y="254324"/>
                  <a:pt x="1973838" y="263653"/>
                  <a:pt x="1964966" y="271245"/>
                </a:cubicBezTo>
                <a:cubicBezTo>
                  <a:pt x="1956093" y="278837"/>
                  <a:pt x="1945392" y="284600"/>
                  <a:pt x="1932861" y="288533"/>
                </a:cubicBezTo>
                <a:cubicBezTo>
                  <a:pt x="1920329" y="292466"/>
                  <a:pt x="1906381" y="294432"/>
                  <a:pt x="1891014" y="294432"/>
                </a:cubicBezTo>
                <a:cubicBezTo>
                  <a:pt x="1883148" y="294432"/>
                  <a:pt x="1875648" y="293472"/>
                  <a:pt x="1868513" y="291551"/>
                </a:cubicBezTo>
                <a:cubicBezTo>
                  <a:pt x="1861379" y="289630"/>
                  <a:pt x="1855891" y="287389"/>
                  <a:pt x="1852049" y="284828"/>
                </a:cubicBezTo>
                <a:cubicBezTo>
                  <a:pt x="1849854" y="287206"/>
                  <a:pt x="1847888" y="290042"/>
                  <a:pt x="1846150" y="293335"/>
                </a:cubicBezTo>
                <a:cubicBezTo>
                  <a:pt x="1844412" y="296628"/>
                  <a:pt x="1843543" y="300287"/>
                  <a:pt x="1843543" y="304311"/>
                </a:cubicBezTo>
                <a:cubicBezTo>
                  <a:pt x="1843543" y="309616"/>
                  <a:pt x="1845875" y="313960"/>
                  <a:pt x="1850540" y="317345"/>
                </a:cubicBezTo>
                <a:cubicBezTo>
                  <a:pt x="1855205" y="320729"/>
                  <a:pt x="1861745" y="322604"/>
                  <a:pt x="1870160" y="322970"/>
                </a:cubicBezTo>
                <a:lnTo>
                  <a:pt x="1929705" y="325166"/>
                </a:lnTo>
                <a:cubicBezTo>
                  <a:pt x="1943608" y="325714"/>
                  <a:pt x="1956002" y="327681"/>
                  <a:pt x="1966886" y="331066"/>
                </a:cubicBezTo>
                <a:cubicBezTo>
                  <a:pt x="1977771" y="334449"/>
                  <a:pt x="1986918" y="339206"/>
                  <a:pt x="1994327" y="345334"/>
                </a:cubicBezTo>
                <a:cubicBezTo>
                  <a:pt x="2001736" y="351462"/>
                  <a:pt x="2007407" y="358825"/>
                  <a:pt x="2011340" y="367423"/>
                </a:cubicBezTo>
                <a:cubicBezTo>
                  <a:pt x="2015273" y="376021"/>
                  <a:pt x="2017239" y="385808"/>
                  <a:pt x="2017239" y="396784"/>
                </a:cubicBezTo>
                <a:cubicBezTo>
                  <a:pt x="2017239" y="408858"/>
                  <a:pt x="2014586" y="420246"/>
                  <a:pt x="2009282" y="430947"/>
                </a:cubicBezTo>
                <a:cubicBezTo>
                  <a:pt x="2003977" y="441649"/>
                  <a:pt x="1996019" y="450933"/>
                  <a:pt x="1985409" y="458799"/>
                </a:cubicBezTo>
                <a:cubicBezTo>
                  <a:pt x="1974798" y="466665"/>
                  <a:pt x="1961490" y="472885"/>
                  <a:pt x="1945483" y="477458"/>
                </a:cubicBezTo>
                <a:cubicBezTo>
                  <a:pt x="1929476" y="482032"/>
                  <a:pt x="1910771" y="484319"/>
                  <a:pt x="1889368" y="484319"/>
                </a:cubicBezTo>
                <a:cubicBezTo>
                  <a:pt x="1868513" y="484319"/>
                  <a:pt x="1850723" y="482672"/>
                  <a:pt x="1835997" y="479379"/>
                </a:cubicBezTo>
                <a:cubicBezTo>
                  <a:pt x="1821271" y="476086"/>
                  <a:pt x="1809197" y="471513"/>
                  <a:pt x="1799776" y="465659"/>
                </a:cubicBezTo>
                <a:cubicBezTo>
                  <a:pt x="1790355" y="459805"/>
                  <a:pt x="1783494" y="452808"/>
                  <a:pt x="1779196" y="444667"/>
                </a:cubicBezTo>
                <a:cubicBezTo>
                  <a:pt x="1774897" y="436527"/>
                  <a:pt x="1772747" y="427609"/>
                  <a:pt x="1772747" y="417913"/>
                </a:cubicBezTo>
                <a:cubicBezTo>
                  <a:pt x="1772747" y="411877"/>
                  <a:pt x="1773525" y="406114"/>
                  <a:pt x="1775080" y="400626"/>
                </a:cubicBezTo>
                <a:cubicBezTo>
                  <a:pt x="1776635" y="395138"/>
                  <a:pt x="1778921" y="389879"/>
                  <a:pt x="1781939" y="384848"/>
                </a:cubicBezTo>
                <a:cubicBezTo>
                  <a:pt x="1784958" y="379817"/>
                  <a:pt x="1788662" y="375015"/>
                  <a:pt x="1793053" y="370442"/>
                </a:cubicBezTo>
                <a:cubicBezTo>
                  <a:pt x="1797443" y="365868"/>
                  <a:pt x="1802474" y="361478"/>
                  <a:pt x="1808145" y="357271"/>
                </a:cubicBezTo>
                <a:cubicBezTo>
                  <a:pt x="1800279" y="353062"/>
                  <a:pt x="1794196" y="347346"/>
                  <a:pt x="1789897" y="340121"/>
                </a:cubicBezTo>
                <a:cubicBezTo>
                  <a:pt x="1785598" y="332894"/>
                  <a:pt x="1783449" y="324982"/>
                  <a:pt x="1783449" y="316385"/>
                </a:cubicBezTo>
                <a:cubicBezTo>
                  <a:pt x="1783449" y="305591"/>
                  <a:pt x="1785918" y="295759"/>
                  <a:pt x="1790858" y="286887"/>
                </a:cubicBezTo>
                <a:cubicBezTo>
                  <a:pt x="1795797" y="278014"/>
                  <a:pt x="1802199" y="270011"/>
                  <a:pt x="1810066" y="262876"/>
                </a:cubicBezTo>
                <a:cubicBezTo>
                  <a:pt x="1803663" y="256473"/>
                  <a:pt x="1798541" y="248790"/>
                  <a:pt x="1794699" y="239826"/>
                </a:cubicBezTo>
                <a:cubicBezTo>
                  <a:pt x="1790858" y="230863"/>
                  <a:pt x="1788937" y="219704"/>
                  <a:pt x="1788937" y="206350"/>
                </a:cubicBezTo>
                <a:cubicBezTo>
                  <a:pt x="1788937" y="192081"/>
                  <a:pt x="1791452" y="179321"/>
                  <a:pt x="1796483" y="168071"/>
                </a:cubicBezTo>
                <a:cubicBezTo>
                  <a:pt x="1801514" y="156820"/>
                  <a:pt x="1808511" y="147307"/>
                  <a:pt x="1817475" y="139532"/>
                </a:cubicBezTo>
                <a:cubicBezTo>
                  <a:pt x="1826439" y="131758"/>
                  <a:pt x="1837140" y="125813"/>
                  <a:pt x="1849580" y="121696"/>
                </a:cubicBezTo>
                <a:cubicBezTo>
                  <a:pt x="1862019" y="117580"/>
                  <a:pt x="1875739" y="115523"/>
                  <a:pt x="1890740" y="115523"/>
                </a:cubicBezTo>
                <a:close/>
                <a:moveTo>
                  <a:pt x="3665529" y="114426"/>
                </a:moveTo>
                <a:cubicBezTo>
                  <a:pt x="3675590" y="114426"/>
                  <a:pt x="3684646" y="115478"/>
                  <a:pt x="3692695" y="117581"/>
                </a:cubicBezTo>
                <a:cubicBezTo>
                  <a:pt x="3700744" y="119685"/>
                  <a:pt x="3707924" y="122704"/>
                  <a:pt x="3714235" y="126637"/>
                </a:cubicBezTo>
                <a:cubicBezTo>
                  <a:pt x="3720547" y="130570"/>
                  <a:pt x="3725989" y="135280"/>
                  <a:pt x="3730562" y="140769"/>
                </a:cubicBezTo>
                <a:cubicBezTo>
                  <a:pt x="3735136" y="146257"/>
                  <a:pt x="3738977" y="152385"/>
                  <a:pt x="3742087" y="159153"/>
                </a:cubicBezTo>
                <a:cubicBezTo>
                  <a:pt x="3749404" y="151287"/>
                  <a:pt x="3756585" y="144519"/>
                  <a:pt x="3763628" y="138848"/>
                </a:cubicBezTo>
                <a:cubicBezTo>
                  <a:pt x="3770671" y="133176"/>
                  <a:pt x="3777622" y="128558"/>
                  <a:pt x="3784482" y="124990"/>
                </a:cubicBezTo>
                <a:cubicBezTo>
                  <a:pt x="3791342" y="121423"/>
                  <a:pt x="3798202" y="118770"/>
                  <a:pt x="3805062" y="117033"/>
                </a:cubicBezTo>
                <a:cubicBezTo>
                  <a:pt x="3811923" y="115294"/>
                  <a:pt x="3818920" y="114426"/>
                  <a:pt x="3826054" y="114426"/>
                </a:cubicBezTo>
                <a:cubicBezTo>
                  <a:pt x="3842336" y="114426"/>
                  <a:pt x="3856056" y="117170"/>
                  <a:pt x="3867215" y="122658"/>
                </a:cubicBezTo>
                <a:cubicBezTo>
                  <a:pt x="3878373" y="128146"/>
                  <a:pt x="3887383" y="135600"/>
                  <a:pt x="3894243" y="145022"/>
                </a:cubicBezTo>
                <a:cubicBezTo>
                  <a:pt x="3901103" y="154443"/>
                  <a:pt x="3905997" y="165465"/>
                  <a:pt x="3908924" y="178087"/>
                </a:cubicBezTo>
                <a:cubicBezTo>
                  <a:pt x="3911850" y="190710"/>
                  <a:pt x="3913314" y="204064"/>
                  <a:pt x="3913314" y="218150"/>
                </a:cubicBezTo>
                <a:lnTo>
                  <a:pt x="3913314" y="374833"/>
                </a:lnTo>
                <a:cubicBezTo>
                  <a:pt x="3913314" y="376662"/>
                  <a:pt x="3912765" y="378263"/>
                  <a:pt x="3911668" y="379635"/>
                </a:cubicBezTo>
                <a:cubicBezTo>
                  <a:pt x="3910570" y="381007"/>
                  <a:pt x="3908741" y="382151"/>
                  <a:pt x="3906180" y="383065"/>
                </a:cubicBezTo>
                <a:cubicBezTo>
                  <a:pt x="3903618" y="383980"/>
                  <a:pt x="3900143" y="384666"/>
                  <a:pt x="3895752" y="385124"/>
                </a:cubicBezTo>
                <a:cubicBezTo>
                  <a:pt x="3891362" y="385580"/>
                  <a:pt x="3885782" y="385809"/>
                  <a:pt x="3879014" y="385809"/>
                </a:cubicBezTo>
                <a:cubicBezTo>
                  <a:pt x="3872062" y="385809"/>
                  <a:pt x="3866391" y="385580"/>
                  <a:pt x="3862001" y="385124"/>
                </a:cubicBezTo>
                <a:cubicBezTo>
                  <a:pt x="3857610" y="384666"/>
                  <a:pt x="3854089" y="383980"/>
                  <a:pt x="3851436" y="383065"/>
                </a:cubicBezTo>
                <a:cubicBezTo>
                  <a:pt x="3848784" y="382151"/>
                  <a:pt x="3846954" y="381007"/>
                  <a:pt x="3845948" y="379635"/>
                </a:cubicBezTo>
                <a:cubicBezTo>
                  <a:pt x="3844942" y="378263"/>
                  <a:pt x="3844439" y="376662"/>
                  <a:pt x="3844439" y="374833"/>
                </a:cubicBezTo>
                <a:lnTo>
                  <a:pt x="3844439" y="229675"/>
                </a:lnTo>
                <a:cubicBezTo>
                  <a:pt x="3844439" y="221442"/>
                  <a:pt x="3843662" y="213942"/>
                  <a:pt x="3842107" y="207174"/>
                </a:cubicBezTo>
                <a:cubicBezTo>
                  <a:pt x="3840552" y="200405"/>
                  <a:pt x="3838174" y="194597"/>
                  <a:pt x="3834972" y="189749"/>
                </a:cubicBezTo>
                <a:cubicBezTo>
                  <a:pt x="3831771" y="184902"/>
                  <a:pt x="3827746" y="181151"/>
                  <a:pt x="3822899" y="178499"/>
                </a:cubicBezTo>
                <a:cubicBezTo>
                  <a:pt x="3818051" y="175846"/>
                  <a:pt x="3812243" y="174520"/>
                  <a:pt x="3805474" y="174520"/>
                </a:cubicBezTo>
                <a:cubicBezTo>
                  <a:pt x="3797242" y="174520"/>
                  <a:pt x="3788918" y="177721"/>
                  <a:pt x="3780504" y="184124"/>
                </a:cubicBezTo>
                <a:cubicBezTo>
                  <a:pt x="3772089" y="190527"/>
                  <a:pt x="3762942" y="199856"/>
                  <a:pt x="3753063" y="212113"/>
                </a:cubicBezTo>
                <a:lnTo>
                  <a:pt x="3753063" y="374833"/>
                </a:lnTo>
                <a:cubicBezTo>
                  <a:pt x="3753063" y="376662"/>
                  <a:pt x="3752514" y="378263"/>
                  <a:pt x="3751417" y="379635"/>
                </a:cubicBezTo>
                <a:cubicBezTo>
                  <a:pt x="3750319" y="381007"/>
                  <a:pt x="3748444" y="382151"/>
                  <a:pt x="3745792" y="383065"/>
                </a:cubicBezTo>
                <a:cubicBezTo>
                  <a:pt x="3743139" y="383980"/>
                  <a:pt x="3739618" y="384666"/>
                  <a:pt x="3735227" y="385124"/>
                </a:cubicBezTo>
                <a:cubicBezTo>
                  <a:pt x="3730837" y="385580"/>
                  <a:pt x="3725349" y="385809"/>
                  <a:pt x="3718763" y="385809"/>
                </a:cubicBezTo>
                <a:cubicBezTo>
                  <a:pt x="3711994" y="385809"/>
                  <a:pt x="3706415" y="385580"/>
                  <a:pt x="3702024" y="385124"/>
                </a:cubicBezTo>
                <a:cubicBezTo>
                  <a:pt x="3697634" y="384666"/>
                  <a:pt x="3694112" y="383980"/>
                  <a:pt x="3691460" y="383065"/>
                </a:cubicBezTo>
                <a:cubicBezTo>
                  <a:pt x="3688807" y="382151"/>
                  <a:pt x="3686932" y="381007"/>
                  <a:pt x="3685835" y="379635"/>
                </a:cubicBezTo>
                <a:cubicBezTo>
                  <a:pt x="3684737" y="378263"/>
                  <a:pt x="3684188" y="376662"/>
                  <a:pt x="3684188" y="374833"/>
                </a:cubicBezTo>
                <a:lnTo>
                  <a:pt x="3684188" y="229675"/>
                </a:lnTo>
                <a:cubicBezTo>
                  <a:pt x="3684188" y="221442"/>
                  <a:pt x="3683411" y="213942"/>
                  <a:pt x="3681856" y="207174"/>
                </a:cubicBezTo>
                <a:cubicBezTo>
                  <a:pt x="3680301" y="200405"/>
                  <a:pt x="3677968" y="194597"/>
                  <a:pt x="3674859" y="189749"/>
                </a:cubicBezTo>
                <a:cubicBezTo>
                  <a:pt x="3671749" y="184902"/>
                  <a:pt x="3667724" y="181151"/>
                  <a:pt x="3662785" y="178499"/>
                </a:cubicBezTo>
                <a:cubicBezTo>
                  <a:pt x="3657846" y="175846"/>
                  <a:pt x="3652083" y="174520"/>
                  <a:pt x="3645498" y="174520"/>
                </a:cubicBezTo>
                <a:cubicBezTo>
                  <a:pt x="3637083" y="174520"/>
                  <a:pt x="3628668" y="177721"/>
                  <a:pt x="3620253" y="184124"/>
                </a:cubicBezTo>
                <a:cubicBezTo>
                  <a:pt x="3611838" y="190527"/>
                  <a:pt x="3602783" y="199856"/>
                  <a:pt x="3593087" y="212113"/>
                </a:cubicBezTo>
                <a:lnTo>
                  <a:pt x="3593087" y="374833"/>
                </a:lnTo>
                <a:cubicBezTo>
                  <a:pt x="3593087" y="376662"/>
                  <a:pt x="3592538" y="378263"/>
                  <a:pt x="3591441" y="379635"/>
                </a:cubicBezTo>
                <a:cubicBezTo>
                  <a:pt x="3590343" y="381007"/>
                  <a:pt x="3588468" y="382151"/>
                  <a:pt x="3585815" y="383065"/>
                </a:cubicBezTo>
                <a:cubicBezTo>
                  <a:pt x="3583163" y="383980"/>
                  <a:pt x="3579641" y="384666"/>
                  <a:pt x="3575251" y="385124"/>
                </a:cubicBezTo>
                <a:cubicBezTo>
                  <a:pt x="3570860" y="385580"/>
                  <a:pt x="3565281" y="385809"/>
                  <a:pt x="3558512" y="385809"/>
                </a:cubicBezTo>
                <a:cubicBezTo>
                  <a:pt x="3551744" y="385809"/>
                  <a:pt x="3546164" y="385580"/>
                  <a:pt x="3541774" y="385124"/>
                </a:cubicBezTo>
                <a:cubicBezTo>
                  <a:pt x="3537383" y="384666"/>
                  <a:pt x="3533862" y="383980"/>
                  <a:pt x="3531209" y="383065"/>
                </a:cubicBezTo>
                <a:cubicBezTo>
                  <a:pt x="3528557" y="382151"/>
                  <a:pt x="3526682" y="381007"/>
                  <a:pt x="3525584" y="379635"/>
                </a:cubicBezTo>
                <a:cubicBezTo>
                  <a:pt x="3524486" y="378263"/>
                  <a:pt x="3523938" y="376662"/>
                  <a:pt x="3523938" y="374833"/>
                </a:cubicBezTo>
                <a:lnTo>
                  <a:pt x="3523938" y="130067"/>
                </a:lnTo>
                <a:cubicBezTo>
                  <a:pt x="3523938" y="128237"/>
                  <a:pt x="3524395" y="126637"/>
                  <a:pt x="3525310" y="125265"/>
                </a:cubicBezTo>
                <a:cubicBezTo>
                  <a:pt x="3526224" y="123892"/>
                  <a:pt x="3527871" y="122749"/>
                  <a:pt x="3530249" y="121835"/>
                </a:cubicBezTo>
                <a:cubicBezTo>
                  <a:pt x="3532627" y="120920"/>
                  <a:pt x="3535691" y="120233"/>
                  <a:pt x="3539441" y="119777"/>
                </a:cubicBezTo>
                <a:cubicBezTo>
                  <a:pt x="3543191" y="119319"/>
                  <a:pt x="3547902" y="119091"/>
                  <a:pt x="3553573" y="119091"/>
                </a:cubicBezTo>
                <a:cubicBezTo>
                  <a:pt x="3559427" y="119091"/>
                  <a:pt x="3564275" y="119319"/>
                  <a:pt x="3568116" y="119777"/>
                </a:cubicBezTo>
                <a:cubicBezTo>
                  <a:pt x="3571958" y="120233"/>
                  <a:pt x="3574931" y="120920"/>
                  <a:pt x="3577034" y="121835"/>
                </a:cubicBezTo>
                <a:cubicBezTo>
                  <a:pt x="3579138" y="122749"/>
                  <a:pt x="3580647" y="123892"/>
                  <a:pt x="3581562" y="125265"/>
                </a:cubicBezTo>
                <a:cubicBezTo>
                  <a:pt x="3582477" y="126637"/>
                  <a:pt x="3582934" y="128237"/>
                  <a:pt x="3582934" y="130067"/>
                </a:cubicBezTo>
                <a:lnTo>
                  <a:pt x="3582934" y="158330"/>
                </a:lnTo>
                <a:cubicBezTo>
                  <a:pt x="3596471" y="143696"/>
                  <a:pt x="3609963" y="132720"/>
                  <a:pt x="3623408" y="125402"/>
                </a:cubicBezTo>
                <a:cubicBezTo>
                  <a:pt x="3636854" y="118084"/>
                  <a:pt x="3650894" y="114426"/>
                  <a:pt x="3665529" y="114426"/>
                </a:cubicBezTo>
                <a:close/>
                <a:moveTo>
                  <a:pt x="2448799" y="114426"/>
                </a:moveTo>
                <a:cubicBezTo>
                  <a:pt x="2465446" y="114426"/>
                  <a:pt x="2479486" y="117170"/>
                  <a:pt x="2490919" y="122658"/>
                </a:cubicBezTo>
                <a:cubicBezTo>
                  <a:pt x="2502353" y="128146"/>
                  <a:pt x="2511591" y="135600"/>
                  <a:pt x="2518634" y="145022"/>
                </a:cubicBezTo>
                <a:cubicBezTo>
                  <a:pt x="2525677" y="154443"/>
                  <a:pt x="2530753" y="165465"/>
                  <a:pt x="2533863" y="178087"/>
                </a:cubicBezTo>
                <a:cubicBezTo>
                  <a:pt x="2536973" y="190710"/>
                  <a:pt x="2538528" y="205893"/>
                  <a:pt x="2538528" y="223638"/>
                </a:cubicBezTo>
                <a:lnTo>
                  <a:pt x="2538528" y="374833"/>
                </a:lnTo>
                <a:cubicBezTo>
                  <a:pt x="2538528" y="376662"/>
                  <a:pt x="2537979" y="378263"/>
                  <a:pt x="2536882" y="379635"/>
                </a:cubicBezTo>
                <a:cubicBezTo>
                  <a:pt x="2535784" y="381007"/>
                  <a:pt x="2533955" y="382151"/>
                  <a:pt x="2531394" y="383065"/>
                </a:cubicBezTo>
                <a:cubicBezTo>
                  <a:pt x="2528832" y="383980"/>
                  <a:pt x="2525311" y="384666"/>
                  <a:pt x="2520829" y="385124"/>
                </a:cubicBezTo>
                <a:cubicBezTo>
                  <a:pt x="2516347" y="385580"/>
                  <a:pt x="2510813" y="385809"/>
                  <a:pt x="2504228" y="385809"/>
                </a:cubicBezTo>
                <a:cubicBezTo>
                  <a:pt x="2497459" y="385809"/>
                  <a:pt x="2491834" y="385580"/>
                  <a:pt x="2487352" y="385124"/>
                </a:cubicBezTo>
                <a:cubicBezTo>
                  <a:pt x="2482870" y="384666"/>
                  <a:pt x="2479349" y="383980"/>
                  <a:pt x="2476788" y="383065"/>
                </a:cubicBezTo>
                <a:cubicBezTo>
                  <a:pt x="2474226" y="382151"/>
                  <a:pt x="2472397" y="381007"/>
                  <a:pt x="2471300" y="379635"/>
                </a:cubicBezTo>
                <a:cubicBezTo>
                  <a:pt x="2470202" y="378263"/>
                  <a:pt x="2469653" y="376662"/>
                  <a:pt x="2469653" y="374833"/>
                </a:cubicBezTo>
                <a:lnTo>
                  <a:pt x="2469653" y="235163"/>
                </a:lnTo>
                <a:cubicBezTo>
                  <a:pt x="2469653" y="223272"/>
                  <a:pt x="2468784" y="213942"/>
                  <a:pt x="2467046" y="207174"/>
                </a:cubicBezTo>
                <a:cubicBezTo>
                  <a:pt x="2465308" y="200405"/>
                  <a:pt x="2462793" y="194597"/>
                  <a:pt x="2459500" y="189749"/>
                </a:cubicBezTo>
                <a:cubicBezTo>
                  <a:pt x="2456207" y="184902"/>
                  <a:pt x="2451954" y="181151"/>
                  <a:pt x="2446741" y="178499"/>
                </a:cubicBezTo>
                <a:cubicBezTo>
                  <a:pt x="2441527" y="175846"/>
                  <a:pt x="2435445" y="174520"/>
                  <a:pt x="2428493" y="174520"/>
                </a:cubicBezTo>
                <a:cubicBezTo>
                  <a:pt x="2419712" y="174520"/>
                  <a:pt x="2410840" y="177721"/>
                  <a:pt x="2401876" y="184124"/>
                </a:cubicBezTo>
                <a:cubicBezTo>
                  <a:pt x="2392912" y="190527"/>
                  <a:pt x="2383583" y="199856"/>
                  <a:pt x="2373887" y="212113"/>
                </a:cubicBezTo>
                <a:lnTo>
                  <a:pt x="2373887" y="374833"/>
                </a:lnTo>
                <a:cubicBezTo>
                  <a:pt x="2373887" y="376662"/>
                  <a:pt x="2373338" y="378263"/>
                  <a:pt x="2372241" y="379635"/>
                </a:cubicBezTo>
                <a:cubicBezTo>
                  <a:pt x="2371143" y="381007"/>
                  <a:pt x="2369268" y="382151"/>
                  <a:pt x="2366616" y="383065"/>
                </a:cubicBezTo>
                <a:cubicBezTo>
                  <a:pt x="2363963" y="383980"/>
                  <a:pt x="2360442" y="384666"/>
                  <a:pt x="2356051" y="385124"/>
                </a:cubicBezTo>
                <a:cubicBezTo>
                  <a:pt x="2351661" y="385580"/>
                  <a:pt x="2346081" y="385809"/>
                  <a:pt x="2339313" y="385809"/>
                </a:cubicBezTo>
                <a:cubicBezTo>
                  <a:pt x="2332544" y="385809"/>
                  <a:pt x="2326965" y="385580"/>
                  <a:pt x="2322574" y="385124"/>
                </a:cubicBezTo>
                <a:cubicBezTo>
                  <a:pt x="2318184" y="384666"/>
                  <a:pt x="2314662" y="383980"/>
                  <a:pt x="2312010" y="383065"/>
                </a:cubicBezTo>
                <a:cubicBezTo>
                  <a:pt x="2309357" y="382151"/>
                  <a:pt x="2307482" y="381007"/>
                  <a:pt x="2306384" y="379635"/>
                </a:cubicBezTo>
                <a:cubicBezTo>
                  <a:pt x="2305287" y="378263"/>
                  <a:pt x="2304738" y="376662"/>
                  <a:pt x="2304738" y="374833"/>
                </a:cubicBezTo>
                <a:lnTo>
                  <a:pt x="2304738" y="130067"/>
                </a:lnTo>
                <a:cubicBezTo>
                  <a:pt x="2304738" y="128237"/>
                  <a:pt x="2305195" y="126637"/>
                  <a:pt x="2306110" y="125265"/>
                </a:cubicBezTo>
                <a:cubicBezTo>
                  <a:pt x="2307024" y="123892"/>
                  <a:pt x="2308671" y="122749"/>
                  <a:pt x="2311049" y="121835"/>
                </a:cubicBezTo>
                <a:cubicBezTo>
                  <a:pt x="2313427" y="120920"/>
                  <a:pt x="2316491" y="120233"/>
                  <a:pt x="2320242" y="119777"/>
                </a:cubicBezTo>
                <a:cubicBezTo>
                  <a:pt x="2323992" y="119319"/>
                  <a:pt x="2328702" y="119091"/>
                  <a:pt x="2334373" y="119091"/>
                </a:cubicBezTo>
                <a:cubicBezTo>
                  <a:pt x="2340227" y="119091"/>
                  <a:pt x="2345075" y="119319"/>
                  <a:pt x="2348917" y="119777"/>
                </a:cubicBezTo>
                <a:cubicBezTo>
                  <a:pt x="2352758" y="120233"/>
                  <a:pt x="2355731" y="120920"/>
                  <a:pt x="2357835" y="121835"/>
                </a:cubicBezTo>
                <a:cubicBezTo>
                  <a:pt x="2359938" y="122749"/>
                  <a:pt x="2361448" y="123892"/>
                  <a:pt x="2362362" y="125265"/>
                </a:cubicBezTo>
                <a:cubicBezTo>
                  <a:pt x="2363277" y="126637"/>
                  <a:pt x="2363734" y="128237"/>
                  <a:pt x="2363734" y="130067"/>
                </a:cubicBezTo>
                <a:lnTo>
                  <a:pt x="2363734" y="158330"/>
                </a:lnTo>
                <a:cubicBezTo>
                  <a:pt x="2377271" y="143696"/>
                  <a:pt x="2391037" y="132720"/>
                  <a:pt x="2405032" y="125402"/>
                </a:cubicBezTo>
                <a:cubicBezTo>
                  <a:pt x="2419026" y="118084"/>
                  <a:pt x="2433615" y="114426"/>
                  <a:pt x="2448799" y="114426"/>
                </a:cubicBezTo>
                <a:close/>
                <a:moveTo>
                  <a:pt x="1639174" y="114426"/>
                </a:moveTo>
                <a:cubicBezTo>
                  <a:pt x="1655821" y="114426"/>
                  <a:pt x="1669861" y="117170"/>
                  <a:pt x="1681295" y="122658"/>
                </a:cubicBezTo>
                <a:cubicBezTo>
                  <a:pt x="1692728" y="128146"/>
                  <a:pt x="1701966" y="135600"/>
                  <a:pt x="1709009" y="145022"/>
                </a:cubicBezTo>
                <a:cubicBezTo>
                  <a:pt x="1716052" y="154443"/>
                  <a:pt x="1721129" y="165465"/>
                  <a:pt x="1724239" y="178087"/>
                </a:cubicBezTo>
                <a:cubicBezTo>
                  <a:pt x="1727348" y="190710"/>
                  <a:pt x="1728903" y="205893"/>
                  <a:pt x="1728903" y="223638"/>
                </a:cubicBezTo>
                <a:lnTo>
                  <a:pt x="1728903" y="374833"/>
                </a:lnTo>
                <a:cubicBezTo>
                  <a:pt x="1728903" y="376662"/>
                  <a:pt x="1728355" y="378263"/>
                  <a:pt x="1727257" y="379635"/>
                </a:cubicBezTo>
                <a:cubicBezTo>
                  <a:pt x="1726159" y="381007"/>
                  <a:pt x="1724330" y="382151"/>
                  <a:pt x="1721769" y="383065"/>
                </a:cubicBezTo>
                <a:cubicBezTo>
                  <a:pt x="1719208" y="383980"/>
                  <a:pt x="1715686" y="384666"/>
                  <a:pt x="1711204" y="385124"/>
                </a:cubicBezTo>
                <a:cubicBezTo>
                  <a:pt x="1706722" y="385580"/>
                  <a:pt x="1701189" y="385809"/>
                  <a:pt x="1694603" y="385809"/>
                </a:cubicBezTo>
                <a:cubicBezTo>
                  <a:pt x="1687835" y="385809"/>
                  <a:pt x="1682209" y="385580"/>
                  <a:pt x="1677727" y="385124"/>
                </a:cubicBezTo>
                <a:cubicBezTo>
                  <a:pt x="1673245" y="384666"/>
                  <a:pt x="1669724" y="383980"/>
                  <a:pt x="1667163" y="383065"/>
                </a:cubicBezTo>
                <a:cubicBezTo>
                  <a:pt x="1664602" y="382151"/>
                  <a:pt x="1662773" y="381007"/>
                  <a:pt x="1661675" y="379635"/>
                </a:cubicBezTo>
                <a:cubicBezTo>
                  <a:pt x="1660577" y="378263"/>
                  <a:pt x="1660029" y="376662"/>
                  <a:pt x="1660029" y="374833"/>
                </a:cubicBezTo>
                <a:lnTo>
                  <a:pt x="1660029" y="235163"/>
                </a:lnTo>
                <a:cubicBezTo>
                  <a:pt x="1660029" y="223272"/>
                  <a:pt x="1659160" y="213942"/>
                  <a:pt x="1657422" y="207174"/>
                </a:cubicBezTo>
                <a:cubicBezTo>
                  <a:pt x="1655684" y="200405"/>
                  <a:pt x="1653168" y="194597"/>
                  <a:pt x="1649876" y="189749"/>
                </a:cubicBezTo>
                <a:cubicBezTo>
                  <a:pt x="1646583" y="184902"/>
                  <a:pt x="1642330" y="181151"/>
                  <a:pt x="1637116" y="178499"/>
                </a:cubicBezTo>
                <a:cubicBezTo>
                  <a:pt x="1631902" y="175846"/>
                  <a:pt x="1625820" y="174520"/>
                  <a:pt x="1618868" y="174520"/>
                </a:cubicBezTo>
                <a:cubicBezTo>
                  <a:pt x="1610087" y="174520"/>
                  <a:pt x="1601215" y="177721"/>
                  <a:pt x="1592251" y="184124"/>
                </a:cubicBezTo>
                <a:cubicBezTo>
                  <a:pt x="1583288" y="190527"/>
                  <a:pt x="1573958" y="199856"/>
                  <a:pt x="1564262" y="212113"/>
                </a:cubicBezTo>
                <a:lnTo>
                  <a:pt x="1564262" y="374833"/>
                </a:lnTo>
                <a:cubicBezTo>
                  <a:pt x="1564262" y="376662"/>
                  <a:pt x="1563713" y="378263"/>
                  <a:pt x="1562616" y="379635"/>
                </a:cubicBezTo>
                <a:cubicBezTo>
                  <a:pt x="1561518" y="381007"/>
                  <a:pt x="1559643" y="382151"/>
                  <a:pt x="1556991" y="383065"/>
                </a:cubicBezTo>
                <a:cubicBezTo>
                  <a:pt x="1554338" y="383980"/>
                  <a:pt x="1550816" y="384666"/>
                  <a:pt x="1546426" y="385124"/>
                </a:cubicBezTo>
                <a:cubicBezTo>
                  <a:pt x="1542036" y="385580"/>
                  <a:pt x="1536456" y="385809"/>
                  <a:pt x="1529688" y="385809"/>
                </a:cubicBezTo>
                <a:cubicBezTo>
                  <a:pt x="1522919" y="385809"/>
                  <a:pt x="1517340" y="385580"/>
                  <a:pt x="1512949" y="385124"/>
                </a:cubicBezTo>
                <a:cubicBezTo>
                  <a:pt x="1508559" y="384666"/>
                  <a:pt x="1505037" y="383980"/>
                  <a:pt x="1502385" y="383065"/>
                </a:cubicBezTo>
                <a:cubicBezTo>
                  <a:pt x="1499732" y="382151"/>
                  <a:pt x="1497857" y="381007"/>
                  <a:pt x="1496760" y="379635"/>
                </a:cubicBezTo>
                <a:cubicBezTo>
                  <a:pt x="1495662" y="378263"/>
                  <a:pt x="1495113" y="376662"/>
                  <a:pt x="1495113" y="374833"/>
                </a:cubicBezTo>
                <a:lnTo>
                  <a:pt x="1495113" y="130067"/>
                </a:lnTo>
                <a:cubicBezTo>
                  <a:pt x="1495113" y="128237"/>
                  <a:pt x="1495570" y="126637"/>
                  <a:pt x="1496485" y="125265"/>
                </a:cubicBezTo>
                <a:cubicBezTo>
                  <a:pt x="1497400" y="123892"/>
                  <a:pt x="1499046" y="122749"/>
                  <a:pt x="1501424" y="121835"/>
                </a:cubicBezTo>
                <a:cubicBezTo>
                  <a:pt x="1503802" y="120920"/>
                  <a:pt x="1506867" y="120233"/>
                  <a:pt x="1510617" y="119777"/>
                </a:cubicBezTo>
                <a:cubicBezTo>
                  <a:pt x="1514367" y="119319"/>
                  <a:pt x="1519078" y="119091"/>
                  <a:pt x="1524748" y="119091"/>
                </a:cubicBezTo>
                <a:cubicBezTo>
                  <a:pt x="1530602" y="119091"/>
                  <a:pt x="1535450" y="119319"/>
                  <a:pt x="1539292" y="119777"/>
                </a:cubicBezTo>
                <a:cubicBezTo>
                  <a:pt x="1543134" y="120233"/>
                  <a:pt x="1546106" y="120920"/>
                  <a:pt x="1548210" y="121835"/>
                </a:cubicBezTo>
                <a:cubicBezTo>
                  <a:pt x="1550313" y="122749"/>
                  <a:pt x="1551823" y="123892"/>
                  <a:pt x="1552738" y="125265"/>
                </a:cubicBezTo>
                <a:cubicBezTo>
                  <a:pt x="1553652" y="126637"/>
                  <a:pt x="1554109" y="128237"/>
                  <a:pt x="1554109" y="130067"/>
                </a:cubicBezTo>
                <a:lnTo>
                  <a:pt x="1554109" y="158330"/>
                </a:lnTo>
                <a:cubicBezTo>
                  <a:pt x="1567647" y="143696"/>
                  <a:pt x="1581412" y="132720"/>
                  <a:pt x="1595407" y="125402"/>
                </a:cubicBezTo>
                <a:cubicBezTo>
                  <a:pt x="1609401" y="118084"/>
                  <a:pt x="1623990" y="114426"/>
                  <a:pt x="1639174" y="114426"/>
                </a:cubicBezTo>
                <a:close/>
                <a:moveTo>
                  <a:pt x="5815747" y="114425"/>
                </a:moveTo>
                <a:cubicBezTo>
                  <a:pt x="5836235" y="114425"/>
                  <a:pt x="5853751" y="117443"/>
                  <a:pt x="5868295" y="123480"/>
                </a:cubicBezTo>
                <a:cubicBezTo>
                  <a:pt x="5882837" y="129517"/>
                  <a:pt x="5894774" y="137886"/>
                  <a:pt x="5904104" y="148588"/>
                </a:cubicBezTo>
                <a:cubicBezTo>
                  <a:pt x="5913433" y="159290"/>
                  <a:pt x="5920293" y="171957"/>
                  <a:pt x="5924684" y="186592"/>
                </a:cubicBezTo>
                <a:cubicBezTo>
                  <a:pt x="5929075" y="201227"/>
                  <a:pt x="5931269" y="217143"/>
                  <a:pt x="5931269" y="234338"/>
                </a:cubicBezTo>
                <a:lnTo>
                  <a:pt x="5931269" y="245315"/>
                </a:lnTo>
                <a:cubicBezTo>
                  <a:pt x="5931269" y="253729"/>
                  <a:pt x="5929395" y="259950"/>
                  <a:pt x="5925645" y="263974"/>
                </a:cubicBezTo>
                <a:cubicBezTo>
                  <a:pt x="5921894" y="267998"/>
                  <a:pt x="5916727" y="270011"/>
                  <a:pt x="5910141" y="270011"/>
                </a:cubicBezTo>
                <a:lnTo>
                  <a:pt x="5761141" y="270011"/>
                </a:lnTo>
                <a:cubicBezTo>
                  <a:pt x="5761141" y="280438"/>
                  <a:pt x="5762376" y="289905"/>
                  <a:pt x="5764845" y="298411"/>
                </a:cubicBezTo>
                <a:cubicBezTo>
                  <a:pt x="5767315" y="306917"/>
                  <a:pt x="5771248" y="314144"/>
                  <a:pt x="5776644" y="320089"/>
                </a:cubicBezTo>
                <a:cubicBezTo>
                  <a:pt x="5782041" y="326035"/>
                  <a:pt x="5788993" y="330562"/>
                  <a:pt x="5797499" y="333672"/>
                </a:cubicBezTo>
                <a:cubicBezTo>
                  <a:pt x="5806005" y="336782"/>
                  <a:pt x="5816204" y="338337"/>
                  <a:pt x="5828095" y="338337"/>
                </a:cubicBezTo>
                <a:cubicBezTo>
                  <a:pt x="5840169" y="338337"/>
                  <a:pt x="5850779" y="337468"/>
                  <a:pt x="5859925" y="335730"/>
                </a:cubicBezTo>
                <a:cubicBezTo>
                  <a:pt x="5869071" y="333992"/>
                  <a:pt x="5876984" y="332072"/>
                  <a:pt x="5883661" y="329967"/>
                </a:cubicBezTo>
                <a:cubicBezTo>
                  <a:pt x="5890338" y="327864"/>
                  <a:pt x="5895872" y="325943"/>
                  <a:pt x="5900263" y="324205"/>
                </a:cubicBezTo>
                <a:cubicBezTo>
                  <a:pt x="5904653" y="322467"/>
                  <a:pt x="5908220" y="321598"/>
                  <a:pt x="5910964" y="321598"/>
                </a:cubicBezTo>
                <a:cubicBezTo>
                  <a:pt x="5912611" y="321598"/>
                  <a:pt x="5913983" y="321918"/>
                  <a:pt x="5915080" y="322559"/>
                </a:cubicBezTo>
                <a:cubicBezTo>
                  <a:pt x="5916177" y="323199"/>
                  <a:pt x="5917092" y="324342"/>
                  <a:pt x="5917824" y="325988"/>
                </a:cubicBezTo>
                <a:cubicBezTo>
                  <a:pt x="5918556" y="327635"/>
                  <a:pt x="5919059" y="329967"/>
                  <a:pt x="5919333" y="332986"/>
                </a:cubicBezTo>
                <a:cubicBezTo>
                  <a:pt x="5919607" y="336004"/>
                  <a:pt x="5919745" y="339800"/>
                  <a:pt x="5919745" y="344374"/>
                </a:cubicBezTo>
                <a:cubicBezTo>
                  <a:pt x="5919745" y="348398"/>
                  <a:pt x="5919653" y="351828"/>
                  <a:pt x="5919471" y="354664"/>
                </a:cubicBezTo>
                <a:cubicBezTo>
                  <a:pt x="5919287" y="357499"/>
                  <a:pt x="5919013" y="359923"/>
                  <a:pt x="5918647" y="361935"/>
                </a:cubicBezTo>
                <a:cubicBezTo>
                  <a:pt x="5918281" y="363948"/>
                  <a:pt x="5917733" y="365639"/>
                  <a:pt x="5917001" y="367012"/>
                </a:cubicBezTo>
                <a:cubicBezTo>
                  <a:pt x="5916269" y="368384"/>
                  <a:pt x="5915309" y="369710"/>
                  <a:pt x="5914119" y="370990"/>
                </a:cubicBezTo>
                <a:cubicBezTo>
                  <a:pt x="5912931" y="372271"/>
                  <a:pt x="5909683" y="374009"/>
                  <a:pt x="5904379" y="376204"/>
                </a:cubicBezTo>
                <a:cubicBezTo>
                  <a:pt x="5899073" y="378399"/>
                  <a:pt x="5892305" y="380549"/>
                  <a:pt x="5884073" y="382653"/>
                </a:cubicBezTo>
                <a:cubicBezTo>
                  <a:pt x="5875841" y="384757"/>
                  <a:pt x="5866419" y="386586"/>
                  <a:pt x="5855809" y="388141"/>
                </a:cubicBezTo>
                <a:cubicBezTo>
                  <a:pt x="5845199" y="389696"/>
                  <a:pt x="5833857" y="390473"/>
                  <a:pt x="5821783" y="390473"/>
                </a:cubicBezTo>
                <a:cubicBezTo>
                  <a:pt x="5800015" y="390473"/>
                  <a:pt x="5780944" y="387729"/>
                  <a:pt x="5764571" y="382241"/>
                </a:cubicBezTo>
                <a:cubicBezTo>
                  <a:pt x="5748198" y="376753"/>
                  <a:pt x="5734524" y="368429"/>
                  <a:pt x="5723548" y="357271"/>
                </a:cubicBezTo>
                <a:cubicBezTo>
                  <a:pt x="5712572" y="346111"/>
                  <a:pt x="5704386" y="332025"/>
                  <a:pt x="5698989" y="315013"/>
                </a:cubicBezTo>
                <a:cubicBezTo>
                  <a:pt x="5693592" y="298000"/>
                  <a:pt x="5690894" y="278060"/>
                  <a:pt x="5690894" y="255193"/>
                </a:cubicBezTo>
                <a:cubicBezTo>
                  <a:pt x="5690894" y="233424"/>
                  <a:pt x="5693729" y="213804"/>
                  <a:pt x="5699400" y="196334"/>
                </a:cubicBezTo>
                <a:cubicBezTo>
                  <a:pt x="5705072" y="178864"/>
                  <a:pt x="5713304" y="164046"/>
                  <a:pt x="5724097" y="151881"/>
                </a:cubicBezTo>
                <a:cubicBezTo>
                  <a:pt x="5734889" y="139715"/>
                  <a:pt x="5748015" y="130431"/>
                  <a:pt x="5763473" y="124029"/>
                </a:cubicBezTo>
                <a:cubicBezTo>
                  <a:pt x="5778931" y="117626"/>
                  <a:pt x="5796355" y="114425"/>
                  <a:pt x="5815747" y="114425"/>
                </a:cubicBezTo>
                <a:close/>
                <a:moveTo>
                  <a:pt x="5562999" y="114425"/>
                </a:moveTo>
                <a:cubicBezTo>
                  <a:pt x="5570683" y="114425"/>
                  <a:pt x="5578137" y="114973"/>
                  <a:pt x="5585363" y="116071"/>
                </a:cubicBezTo>
                <a:cubicBezTo>
                  <a:pt x="5592589" y="117169"/>
                  <a:pt x="5599129" y="118541"/>
                  <a:pt x="5604983" y="120187"/>
                </a:cubicBezTo>
                <a:cubicBezTo>
                  <a:pt x="5610837" y="121834"/>
                  <a:pt x="5615776" y="123618"/>
                  <a:pt x="5619801" y="125538"/>
                </a:cubicBezTo>
                <a:cubicBezTo>
                  <a:pt x="5623825" y="127459"/>
                  <a:pt x="5626706" y="129105"/>
                  <a:pt x="5628444" y="130477"/>
                </a:cubicBezTo>
                <a:cubicBezTo>
                  <a:pt x="5630182" y="131849"/>
                  <a:pt x="5631417" y="133222"/>
                  <a:pt x="5632149" y="134593"/>
                </a:cubicBezTo>
                <a:cubicBezTo>
                  <a:pt x="5632880" y="135966"/>
                  <a:pt x="5633429" y="137612"/>
                  <a:pt x="5633795" y="139532"/>
                </a:cubicBezTo>
                <a:cubicBezTo>
                  <a:pt x="5634161" y="141453"/>
                  <a:pt x="5634481" y="143832"/>
                  <a:pt x="5634755" y="146667"/>
                </a:cubicBezTo>
                <a:cubicBezTo>
                  <a:pt x="5635030" y="149502"/>
                  <a:pt x="5635167" y="153024"/>
                  <a:pt x="5635167" y="157231"/>
                </a:cubicBezTo>
                <a:cubicBezTo>
                  <a:pt x="5635167" y="162171"/>
                  <a:pt x="5635030" y="166195"/>
                  <a:pt x="5634755" y="169305"/>
                </a:cubicBezTo>
                <a:cubicBezTo>
                  <a:pt x="5634481" y="172415"/>
                  <a:pt x="5634024" y="174885"/>
                  <a:pt x="5633383" y="176714"/>
                </a:cubicBezTo>
                <a:cubicBezTo>
                  <a:pt x="5632743" y="178544"/>
                  <a:pt x="5631874" y="179778"/>
                  <a:pt x="5630777" y="180418"/>
                </a:cubicBezTo>
                <a:cubicBezTo>
                  <a:pt x="5629679" y="181059"/>
                  <a:pt x="5628399" y="181379"/>
                  <a:pt x="5626935" y="181379"/>
                </a:cubicBezTo>
                <a:cubicBezTo>
                  <a:pt x="5625289" y="181379"/>
                  <a:pt x="5622727" y="180418"/>
                  <a:pt x="5619252" y="178498"/>
                </a:cubicBezTo>
                <a:cubicBezTo>
                  <a:pt x="5615776" y="176577"/>
                  <a:pt x="5611431" y="174519"/>
                  <a:pt x="5606218" y="172324"/>
                </a:cubicBezTo>
                <a:cubicBezTo>
                  <a:pt x="5601004" y="170128"/>
                  <a:pt x="5594967" y="168071"/>
                  <a:pt x="5588107" y="166150"/>
                </a:cubicBezTo>
                <a:cubicBezTo>
                  <a:pt x="5581247" y="164229"/>
                  <a:pt x="5573427" y="163268"/>
                  <a:pt x="5564646" y="163268"/>
                </a:cubicBezTo>
                <a:cubicBezTo>
                  <a:pt x="5558426" y="163268"/>
                  <a:pt x="5553029" y="163909"/>
                  <a:pt x="5548456" y="165189"/>
                </a:cubicBezTo>
                <a:cubicBezTo>
                  <a:pt x="5543883" y="166470"/>
                  <a:pt x="5540132" y="168299"/>
                  <a:pt x="5537206" y="170677"/>
                </a:cubicBezTo>
                <a:cubicBezTo>
                  <a:pt x="5534279" y="173055"/>
                  <a:pt x="5532084" y="175845"/>
                  <a:pt x="5530620" y="179047"/>
                </a:cubicBezTo>
                <a:cubicBezTo>
                  <a:pt x="5529156" y="182248"/>
                  <a:pt x="5528425" y="185678"/>
                  <a:pt x="5528425" y="189337"/>
                </a:cubicBezTo>
                <a:cubicBezTo>
                  <a:pt x="5528425" y="195007"/>
                  <a:pt x="5530163" y="199764"/>
                  <a:pt x="5533638" y="203606"/>
                </a:cubicBezTo>
                <a:cubicBezTo>
                  <a:pt x="5537114" y="207447"/>
                  <a:pt x="5541688" y="210831"/>
                  <a:pt x="5547358" y="213758"/>
                </a:cubicBezTo>
                <a:cubicBezTo>
                  <a:pt x="5553029" y="216685"/>
                  <a:pt x="5559478" y="219429"/>
                  <a:pt x="5566704" y="221990"/>
                </a:cubicBezTo>
                <a:cubicBezTo>
                  <a:pt x="5573930" y="224552"/>
                  <a:pt x="5581247" y="227341"/>
                  <a:pt x="5588656" y="230360"/>
                </a:cubicBezTo>
                <a:cubicBezTo>
                  <a:pt x="5596065" y="233378"/>
                  <a:pt x="5603382" y="236899"/>
                  <a:pt x="5610608" y="240924"/>
                </a:cubicBezTo>
                <a:cubicBezTo>
                  <a:pt x="5617834" y="244949"/>
                  <a:pt x="5624283" y="249888"/>
                  <a:pt x="5629953" y="255742"/>
                </a:cubicBezTo>
                <a:cubicBezTo>
                  <a:pt x="5635624" y="261596"/>
                  <a:pt x="5640198" y="268593"/>
                  <a:pt x="5643674" y="276734"/>
                </a:cubicBezTo>
                <a:cubicBezTo>
                  <a:pt x="5647149" y="284874"/>
                  <a:pt x="5648887" y="294524"/>
                  <a:pt x="5648887" y="305683"/>
                </a:cubicBezTo>
                <a:cubicBezTo>
                  <a:pt x="5648887" y="319586"/>
                  <a:pt x="5646280" y="331842"/>
                  <a:pt x="5641067" y="342453"/>
                </a:cubicBezTo>
                <a:cubicBezTo>
                  <a:pt x="5635853" y="353062"/>
                  <a:pt x="5628490" y="361935"/>
                  <a:pt x="5618977" y="369070"/>
                </a:cubicBezTo>
                <a:cubicBezTo>
                  <a:pt x="5609465" y="376204"/>
                  <a:pt x="5598215" y="381555"/>
                  <a:pt x="5585226" y="385123"/>
                </a:cubicBezTo>
                <a:cubicBezTo>
                  <a:pt x="5572237" y="388689"/>
                  <a:pt x="5558152" y="390473"/>
                  <a:pt x="5542968" y="390473"/>
                </a:cubicBezTo>
                <a:cubicBezTo>
                  <a:pt x="5533821" y="390473"/>
                  <a:pt x="5525087" y="389787"/>
                  <a:pt x="5516763" y="388415"/>
                </a:cubicBezTo>
                <a:cubicBezTo>
                  <a:pt x="5508439" y="387043"/>
                  <a:pt x="5500985" y="385305"/>
                  <a:pt x="5494399" y="383202"/>
                </a:cubicBezTo>
                <a:cubicBezTo>
                  <a:pt x="5487813" y="381098"/>
                  <a:pt x="5482325" y="378948"/>
                  <a:pt x="5477935" y="376753"/>
                </a:cubicBezTo>
                <a:cubicBezTo>
                  <a:pt x="5473544" y="374558"/>
                  <a:pt x="5470343" y="372500"/>
                  <a:pt x="5468331" y="370579"/>
                </a:cubicBezTo>
                <a:cubicBezTo>
                  <a:pt x="5466318" y="368658"/>
                  <a:pt x="5464764" y="365639"/>
                  <a:pt x="5463666" y="361524"/>
                </a:cubicBezTo>
                <a:cubicBezTo>
                  <a:pt x="5462568" y="357408"/>
                  <a:pt x="5462019" y="351325"/>
                  <a:pt x="5462019" y="343276"/>
                </a:cubicBezTo>
                <a:cubicBezTo>
                  <a:pt x="5462019" y="337971"/>
                  <a:pt x="5462202" y="333717"/>
                  <a:pt x="5462568" y="330516"/>
                </a:cubicBezTo>
                <a:cubicBezTo>
                  <a:pt x="5462935" y="327315"/>
                  <a:pt x="5463483" y="324754"/>
                  <a:pt x="5464215" y="322833"/>
                </a:cubicBezTo>
                <a:cubicBezTo>
                  <a:pt x="5464946" y="320912"/>
                  <a:pt x="5465861" y="319632"/>
                  <a:pt x="5466959" y="318992"/>
                </a:cubicBezTo>
                <a:cubicBezTo>
                  <a:pt x="5468056" y="318351"/>
                  <a:pt x="5469428" y="318031"/>
                  <a:pt x="5471075" y="318031"/>
                </a:cubicBezTo>
                <a:cubicBezTo>
                  <a:pt x="5473087" y="318031"/>
                  <a:pt x="5476059" y="319174"/>
                  <a:pt x="5479993" y="321461"/>
                </a:cubicBezTo>
                <a:cubicBezTo>
                  <a:pt x="5483926" y="323748"/>
                  <a:pt x="5488819" y="326263"/>
                  <a:pt x="5494673" y="329007"/>
                </a:cubicBezTo>
                <a:cubicBezTo>
                  <a:pt x="5500528" y="331751"/>
                  <a:pt x="5507341" y="334312"/>
                  <a:pt x="5515116" y="336690"/>
                </a:cubicBezTo>
                <a:cubicBezTo>
                  <a:pt x="5522891" y="339068"/>
                  <a:pt x="5531718" y="340258"/>
                  <a:pt x="5541596" y="340258"/>
                </a:cubicBezTo>
                <a:cubicBezTo>
                  <a:pt x="5547815" y="340258"/>
                  <a:pt x="5553350" y="339617"/>
                  <a:pt x="5558197" y="338337"/>
                </a:cubicBezTo>
                <a:cubicBezTo>
                  <a:pt x="5563045" y="337056"/>
                  <a:pt x="5567253" y="335227"/>
                  <a:pt x="5570820" y="332848"/>
                </a:cubicBezTo>
                <a:cubicBezTo>
                  <a:pt x="5574387" y="330470"/>
                  <a:pt x="5577086" y="327452"/>
                  <a:pt x="5578915" y="323794"/>
                </a:cubicBezTo>
                <a:cubicBezTo>
                  <a:pt x="5580744" y="320134"/>
                  <a:pt x="5581659" y="315927"/>
                  <a:pt x="5581659" y="311171"/>
                </a:cubicBezTo>
                <a:cubicBezTo>
                  <a:pt x="5581659" y="305683"/>
                  <a:pt x="5579967" y="300972"/>
                  <a:pt x="5576582" y="297040"/>
                </a:cubicBezTo>
                <a:cubicBezTo>
                  <a:pt x="5573198" y="293106"/>
                  <a:pt x="5568716" y="289676"/>
                  <a:pt x="5563137" y="286749"/>
                </a:cubicBezTo>
                <a:cubicBezTo>
                  <a:pt x="5557557" y="283822"/>
                  <a:pt x="5551245" y="281078"/>
                  <a:pt x="5544203" y="278517"/>
                </a:cubicBezTo>
                <a:cubicBezTo>
                  <a:pt x="5537160" y="275956"/>
                  <a:pt x="5529934" y="273121"/>
                  <a:pt x="5522525" y="270011"/>
                </a:cubicBezTo>
                <a:cubicBezTo>
                  <a:pt x="5515116" y="266901"/>
                  <a:pt x="5507890" y="263333"/>
                  <a:pt x="5500847" y="259309"/>
                </a:cubicBezTo>
                <a:cubicBezTo>
                  <a:pt x="5493805" y="255284"/>
                  <a:pt x="5487494" y="250345"/>
                  <a:pt x="5481914" y="244491"/>
                </a:cubicBezTo>
                <a:cubicBezTo>
                  <a:pt x="5476334" y="238637"/>
                  <a:pt x="5471853" y="231594"/>
                  <a:pt x="5468468" y="223362"/>
                </a:cubicBezTo>
                <a:cubicBezTo>
                  <a:pt x="5465083" y="215131"/>
                  <a:pt x="5463392" y="205252"/>
                  <a:pt x="5463392" y="193727"/>
                </a:cubicBezTo>
                <a:cubicBezTo>
                  <a:pt x="5463392" y="182019"/>
                  <a:pt x="5465679" y="171272"/>
                  <a:pt x="5470252" y="161485"/>
                </a:cubicBezTo>
                <a:cubicBezTo>
                  <a:pt x="5474825" y="151698"/>
                  <a:pt x="5481410" y="143328"/>
                  <a:pt x="5490008" y="136377"/>
                </a:cubicBezTo>
                <a:cubicBezTo>
                  <a:pt x="5498607" y="129425"/>
                  <a:pt x="5509079" y="124029"/>
                  <a:pt x="5521427" y="120187"/>
                </a:cubicBezTo>
                <a:cubicBezTo>
                  <a:pt x="5533776" y="116346"/>
                  <a:pt x="5547633" y="114425"/>
                  <a:pt x="5562999" y="114425"/>
                </a:cubicBezTo>
                <a:close/>
                <a:moveTo>
                  <a:pt x="5301397" y="114425"/>
                </a:moveTo>
                <a:cubicBezTo>
                  <a:pt x="5321886" y="114425"/>
                  <a:pt x="5339401" y="117443"/>
                  <a:pt x="5353945" y="123480"/>
                </a:cubicBezTo>
                <a:cubicBezTo>
                  <a:pt x="5368488" y="129517"/>
                  <a:pt x="5380424" y="137886"/>
                  <a:pt x="5389754" y="148588"/>
                </a:cubicBezTo>
                <a:cubicBezTo>
                  <a:pt x="5399084" y="159290"/>
                  <a:pt x="5405944" y="171957"/>
                  <a:pt x="5410334" y="186592"/>
                </a:cubicBezTo>
                <a:cubicBezTo>
                  <a:pt x="5414725" y="201227"/>
                  <a:pt x="5416920" y="217143"/>
                  <a:pt x="5416920" y="234338"/>
                </a:cubicBezTo>
                <a:lnTo>
                  <a:pt x="5416920" y="245315"/>
                </a:lnTo>
                <a:cubicBezTo>
                  <a:pt x="5416920" y="253729"/>
                  <a:pt x="5415045" y="259950"/>
                  <a:pt x="5411295" y="263974"/>
                </a:cubicBezTo>
                <a:cubicBezTo>
                  <a:pt x="5407544" y="267998"/>
                  <a:pt x="5402377" y="270011"/>
                  <a:pt x="5395791" y="270011"/>
                </a:cubicBezTo>
                <a:lnTo>
                  <a:pt x="5246791" y="270011"/>
                </a:lnTo>
                <a:cubicBezTo>
                  <a:pt x="5246791" y="280438"/>
                  <a:pt x="5248026" y="289905"/>
                  <a:pt x="5250495" y="298411"/>
                </a:cubicBezTo>
                <a:cubicBezTo>
                  <a:pt x="5252965" y="306917"/>
                  <a:pt x="5256898" y="314144"/>
                  <a:pt x="5262294" y="320089"/>
                </a:cubicBezTo>
                <a:cubicBezTo>
                  <a:pt x="5267691" y="326035"/>
                  <a:pt x="5274643" y="330562"/>
                  <a:pt x="5283149" y="333672"/>
                </a:cubicBezTo>
                <a:cubicBezTo>
                  <a:pt x="5291655" y="336782"/>
                  <a:pt x="5301854" y="338337"/>
                  <a:pt x="5313745" y="338337"/>
                </a:cubicBezTo>
                <a:cubicBezTo>
                  <a:pt x="5325819" y="338337"/>
                  <a:pt x="5336429" y="337468"/>
                  <a:pt x="5345575" y="335730"/>
                </a:cubicBezTo>
                <a:cubicBezTo>
                  <a:pt x="5354722" y="333992"/>
                  <a:pt x="5362634" y="332072"/>
                  <a:pt x="5369311" y="329967"/>
                </a:cubicBezTo>
                <a:cubicBezTo>
                  <a:pt x="5375988" y="327864"/>
                  <a:pt x="5381522" y="325943"/>
                  <a:pt x="5385913" y="324205"/>
                </a:cubicBezTo>
                <a:cubicBezTo>
                  <a:pt x="5390303" y="322467"/>
                  <a:pt x="5393870" y="321598"/>
                  <a:pt x="5396614" y="321598"/>
                </a:cubicBezTo>
                <a:cubicBezTo>
                  <a:pt x="5398261" y="321598"/>
                  <a:pt x="5399633" y="321918"/>
                  <a:pt x="5400730" y="322559"/>
                </a:cubicBezTo>
                <a:cubicBezTo>
                  <a:pt x="5401828" y="323199"/>
                  <a:pt x="5402742" y="324342"/>
                  <a:pt x="5403474" y="325988"/>
                </a:cubicBezTo>
                <a:cubicBezTo>
                  <a:pt x="5404206" y="327635"/>
                  <a:pt x="5404709" y="329967"/>
                  <a:pt x="5404983" y="332986"/>
                </a:cubicBezTo>
                <a:cubicBezTo>
                  <a:pt x="5405258" y="336004"/>
                  <a:pt x="5405395" y="339800"/>
                  <a:pt x="5405395" y="344374"/>
                </a:cubicBezTo>
                <a:cubicBezTo>
                  <a:pt x="5405395" y="348398"/>
                  <a:pt x="5405304" y="351828"/>
                  <a:pt x="5405121" y="354664"/>
                </a:cubicBezTo>
                <a:cubicBezTo>
                  <a:pt x="5404938" y="357499"/>
                  <a:pt x="5404663" y="359923"/>
                  <a:pt x="5404297" y="361935"/>
                </a:cubicBezTo>
                <a:cubicBezTo>
                  <a:pt x="5403932" y="363948"/>
                  <a:pt x="5403383" y="365639"/>
                  <a:pt x="5402651" y="367012"/>
                </a:cubicBezTo>
                <a:cubicBezTo>
                  <a:pt x="5401919" y="368384"/>
                  <a:pt x="5400959" y="369710"/>
                  <a:pt x="5399770" y="370990"/>
                </a:cubicBezTo>
                <a:cubicBezTo>
                  <a:pt x="5398581" y="372271"/>
                  <a:pt x="5395333" y="374009"/>
                  <a:pt x="5390029" y="376204"/>
                </a:cubicBezTo>
                <a:cubicBezTo>
                  <a:pt x="5384724" y="378399"/>
                  <a:pt x="5377955" y="380549"/>
                  <a:pt x="5369723" y="382653"/>
                </a:cubicBezTo>
                <a:cubicBezTo>
                  <a:pt x="5361491" y="384757"/>
                  <a:pt x="5352070" y="386586"/>
                  <a:pt x="5341459" y="388141"/>
                </a:cubicBezTo>
                <a:cubicBezTo>
                  <a:pt x="5330849" y="389696"/>
                  <a:pt x="5319507" y="390473"/>
                  <a:pt x="5307434" y="390473"/>
                </a:cubicBezTo>
                <a:cubicBezTo>
                  <a:pt x="5285665" y="390473"/>
                  <a:pt x="5266594" y="387729"/>
                  <a:pt x="5250221" y="382241"/>
                </a:cubicBezTo>
                <a:cubicBezTo>
                  <a:pt x="5233848" y="376753"/>
                  <a:pt x="5220174" y="368429"/>
                  <a:pt x="5209198" y="357271"/>
                </a:cubicBezTo>
                <a:cubicBezTo>
                  <a:pt x="5198222" y="346111"/>
                  <a:pt x="5190036" y="332025"/>
                  <a:pt x="5184639" y="315013"/>
                </a:cubicBezTo>
                <a:cubicBezTo>
                  <a:pt x="5179242" y="298000"/>
                  <a:pt x="5176544" y="278060"/>
                  <a:pt x="5176544" y="255193"/>
                </a:cubicBezTo>
                <a:cubicBezTo>
                  <a:pt x="5176544" y="233424"/>
                  <a:pt x="5179379" y="213804"/>
                  <a:pt x="5185050" y="196334"/>
                </a:cubicBezTo>
                <a:cubicBezTo>
                  <a:pt x="5190722" y="178864"/>
                  <a:pt x="5198954" y="164046"/>
                  <a:pt x="5209747" y="151881"/>
                </a:cubicBezTo>
                <a:cubicBezTo>
                  <a:pt x="5220539" y="139715"/>
                  <a:pt x="5233665" y="130431"/>
                  <a:pt x="5249123" y="124029"/>
                </a:cubicBezTo>
                <a:cubicBezTo>
                  <a:pt x="5264581" y="117626"/>
                  <a:pt x="5282005" y="114425"/>
                  <a:pt x="5301397" y="114425"/>
                </a:cubicBezTo>
                <a:close/>
                <a:moveTo>
                  <a:pt x="4214803" y="114425"/>
                </a:moveTo>
                <a:cubicBezTo>
                  <a:pt x="4236755" y="114425"/>
                  <a:pt x="4255780" y="117397"/>
                  <a:pt x="4271878" y="123343"/>
                </a:cubicBezTo>
                <a:cubicBezTo>
                  <a:pt x="4287977" y="129288"/>
                  <a:pt x="4301285" y="138023"/>
                  <a:pt x="4311804" y="149549"/>
                </a:cubicBezTo>
                <a:cubicBezTo>
                  <a:pt x="4322322" y="161073"/>
                  <a:pt x="4330143" y="175251"/>
                  <a:pt x="4335265" y="192081"/>
                </a:cubicBezTo>
                <a:cubicBezTo>
                  <a:pt x="4340387" y="208910"/>
                  <a:pt x="4342948" y="228210"/>
                  <a:pt x="4342948" y="249980"/>
                </a:cubicBezTo>
                <a:cubicBezTo>
                  <a:pt x="4342948" y="270833"/>
                  <a:pt x="4340204" y="289859"/>
                  <a:pt x="4334716" y="307055"/>
                </a:cubicBezTo>
                <a:cubicBezTo>
                  <a:pt x="4329228" y="324251"/>
                  <a:pt x="4320905" y="339068"/>
                  <a:pt x="4309746" y="351508"/>
                </a:cubicBezTo>
                <a:cubicBezTo>
                  <a:pt x="4298586" y="363948"/>
                  <a:pt x="4284592" y="373551"/>
                  <a:pt x="4267762" y="380320"/>
                </a:cubicBezTo>
                <a:cubicBezTo>
                  <a:pt x="4250932" y="387089"/>
                  <a:pt x="4231267" y="390473"/>
                  <a:pt x="4208766" y="390473"/>
                </a:cubicBezTo>
                <a:cubicBezTo>
                  <a:pt x="4186997" y="390473"/>
                  <a:pt x="4168063" y="387455"/>
                  <a:pt x="4151965" y="381418"/>
                </a:cubicBezTo>
                <a:cubicBezTo>
                  <a:pt x="4135866" y="375381"/>
                  <a:pt x="4122512" y="366600"/>
                  <a:pt x="4111902" y="355075"/>
                </a:cubicBezTo>
                <a:cubicBezTo>
                  <a:pt x="4101292" y="343550"/>
                  <a:pt x="4093426" y="329373"/>
                  <a:pt x="4088303" y="312543"/>
                </a:cubicBezTo>
                <a:cubicBezTo>
                  <a:pt x="4083181" y="295713"/>
                  <a:pt x="4080620" y="276505"/>
                  <a:pt x="4080620" y="254919"/>
                </a:cubicBezTo>
                <a:cubicBezTo>
                  <a:pt x="4080620" y="234064"/>
                  <a:pt x="4083410" y="214993"/>
                  <a:pt x="4088989" y="197706"/>
                </a:cubicBezTo>
                <a:cubicBezTo>
                  <a:pt x="4094569" y="180418"/>
                  <a:pt x="4102938" y="165601"/>
                  <a:pt x="4114097" y="153253"/>
                </a:cubicBezTo>
                <a:cubicBezTo>
                  <a:pt x="4125256" y="140905"/>
                  <a:pt x="4139205" y="131346"/>
                  <a:pt x="4155943" y="124577"/>
                </a:cubicBezTo>
                <a:cubicBezTo>
                  <a:pt x="4172682" y="117809"/>
                  <a:pt x="4192302" y="114425"/>
                  <a:pt x="4214803" y="114425"/>
                </a:cubicBezTo>
                <a:close/>
                <a:moveTo>
                  <a:pt x="3348772" y="114425"/>
                </a:moveTo>
                <a:cubicBezTo>
                  <a:pt x="3369260" y="114425"/>
                  <a:pt x="3386776" y="117443"/>
                  <a:pt x="3401320" y="123480"/>
                </a:cubicBezTo>
                <a:cubicBezTo>
                  <a:pt x="3415863" y="129517"/>
                  <a:pt x="3427799" y="137886"/>
                  <a:pt x="3437129" y="148588"/>
                </a:cubicBezTo>
                <a:cubicBezTo>
                  <a:pt x="3446459" y="159290"/>
                  <a:pt x="3453319" y="171957"/>
                  <a:pt x="3457709" y="186592"/>
                </a:cubicBezTo>
                <a:cubicBezTo>
                  <a:pt x="3462100" y="201227"/>
                  <a:pt x="3464295" y="217143"/>
                  <a:pt x="3464295" y="234338"/>
                </a:cubicBezTo>
                <a:lnTo>
                  <a:pt x="3464295" y="245315"/>
                </a:lnTo>
                <a:cubicBezTo>
                  <a:pt x="3464295" y="253729"/>
                  <a:pt x="3462420" y="259950"/>
                  <a:pt x="3458670" y="263974"/>
                </a:cubicBezTo>
                <a:cubicBezTo>
                  <a:pt x="3454919" y="267998"/>
                  <a:pt x="3449751" y="270011"/>
                  <a:pt x="3443166" y="270011"/>
                </a:cubicBezTo>
                <a:lnTo>
                  <a:pt x="3294166" y="270011"/>
                </a:lnTo>
                <a:cubicBezTo>
                  <a:pt x="3294166" y="280438"/>
                  <a:pt x="3295400" y="289905"/>
                  <a:pt x="3297870" y="298411"/>
                </a:cubicBezTo>
                <a:cubicBezTo>
                  <a:pt x="3300340" y="306917"/>
                  <a:pt x="3304273" y="314144"/>
                  <a:pt x="3309669" y="320089"/>
                </a:cubicBezTo>
                <a:cubicBezTo>
                  <a:pt x="3315066" y="326035"/>
                  <a:pt x="3322017" y="330562"/>
                  <a:pt x="3330524" y="333672"/>
                </a:cubicBezTo>
                <a:cubicBezTo>
                  <a:pt x="3339030" y="336782"/>
                  <a:pt x="3349229" y="338337"/>
                  <a:pt x="3361120" y="338337"/>
                </a:cubicBezTo>
                <a:cubicBezTo>
                  <a:pt x="3373193" y="338337"/>
                  <a:pt x="3383803" y="337468"/>
                  <a:pt x="3392950" y="335730"/>
                </a:cubicBezTo>
                <a:cubicBezTo>
                  <a:pt x="3402097" y="333992"/>
                  <a:pt x="3410009" y="332072"/>
                  <a:pt x="3416686" y="329967"/>
                </a:cubicBezTo>
                <a:cubicBezTo>
                  <a:pt x="3423363" y="327864"/>
                  <a:pt x="3428897" y="325943"/>
                  <a:pt x="3433287" y="324205"/>
                </a:cubicBezTo>
                <a:cubicBezTo>
                  <a:pt x="3437678" y="322467"/>
                  <a:pt x="3441245" y="321598"/>
                  <a:pt x="3443989" y="321598"/>
                </a:cubicBezTo>
                <a:cubicBezTo>
                  <a:pt x="3445635" y="321598"/>
                  <a:pt x="3447007" y="321918"/>
                  <a:pt x="3448105" y="322559"/>
                </a:cubicBezTo>
                <a:cubicBezTo>
                  <a:pt x="3449203" y="323199"/>
                  <a:pt x="3450117" y="324342"/>
                  <a:pt x="3450849" y="325988"/>
                </a:cubicBezTo>
                <a:cubicBezTo>
                  <a:pt x="3451581" y="327635"/>
                  <a:pt x="3452084" y="329967"/>
                  <a:pt x="3452358" y="332986"/>
                </a:cubicBezTo>
                <a:cubicBezTo>
                  <a:pt x="3452633" y="336004"/>
                  <a:pt x="3452770" y="339800"/>
                  <a:pt x="3452770" y="344374"/>
                </a:cubicBezTo>
                <a:cubicBezTo>
                  <a:pt x="3452770" y="348398"/>
                  <a:pt x="3452678" y="351828"/>
                  <a:pt x="3452496" y="354664"/>
                </a:cubicBezTo>
                <a:cubicBezTo>
                  <a:pt x="3452313" y="357499"/>
                  <a:pt x="3452038" y="359923"/>
                  <a:pt x="3451672" y="361935"/>
                </a:cubicBezTo>
                <a:cubicBezTo>
                  <a:pt x="3451306" y="363948"/>
                  <a:pt x="3450758" y="365639"/>
                  <a:pt x="3450026" y="367012"/>
                </a:cubicBezTo>
                <a:cubicBezTo>
                  <a:pt x="3449294" y="368384"/>
                  <a:pt x="3448334" y="369710"/>
                  <a:pt x="3447145" y="370990"/>
                </a:cubicBezTo>
                <a:cubicBezTo>
                  <a:pt x="3445956" y="372271"/>
                  <a:pt x="3442709" y="374009"/>
                  <a:pt x="3437403" y="376204"/>
                </a:cubicBezTo>
                <a:cubicBezTo>
                  <a:pt x="3432098" y="378399"/>
                  <a:pt x="3425330" y="380549"/>
                  <a:pt x="3417098" y="382653"/>
                </a:cubicBezTo>
                <a:cubicBezTo>
                  <a:pt x="3408866" y="384757"/>
                  <a:pt x="3399444" y="386586"/>
                  <a:pt x="3388834" y="388141"/>
                </a:cubicBezTo>
                <a:cubicBezTo>
                  <a:pt x="3378224" y="389696"/>
                  <a:pt x="3366882" y="390473"/>
                  <a:pt x="3354808" y="390473"/>
                </a:cubicBezTo>
                <a:cubicBezTo>
                  <a:pt x="3333039" y="390473"/>
                  <a:pt x="3313968" y="387729"/>
                  <a:pt x="3297596" y="382241"/>
                </a:cubicBezTo>
                <a:cubicBezTo>
                  <a:pt x="3281223" y="376753"/>
                  <a:pt x="3267549" y="368429"/>
                  <a:pt x="3256573" y="357271"/>
                </a:cubicBezTo>
                <a:cubicBezTo>
                  <a:pt x="3245597" y="346111"/>
                  <a:pt x="3237410" y="332025"/>
                  <a:pt x="3232014" y="315013"/>
                </a:cubicBezTo>
                <a:cubicBezTo>
                  <a:pt x="3226617" y="298000"/>
                  <a:pt x="3223919" y="278060"/>
                  <a:pt x="3223919" y="255193"/>
                </a:cubicBezTo>
                <a:cubicBezTo>
                  <a:pt x="3223919" y="233424"/>
                  <a:pt x="3226754" y="213804"/>
                  <a:pt x="3232425" y="196334"/>
                </a:cubicBezTo>
                <a:cubicBezTo>
                  <a:pt x="3238096" y="178864"/>
                  <a:pt x="3246328" y="164046"/>
                  <a:pt x="3257121" y="151881"/>
                </a:cubicBezTo>
                <a:cubicBezTo>
                  <a:pt x="3267915" y="139715"/>
                  <a:pt x="3281040" y="130431"/>
                  <a:pt x="3296498" y="124029"/>
                </a:cubicBezTo>
                <a:cubicBezTo>
                  <a:pt x="3311956" y="117626"/>
                  <a:pt x="3329381" y="114425"/>
                  <a:pt x="3348772" y="114425"/>
                </a:cubicBezTo>
                <a:close/>
                <a:moveTo>
                  <a:pt x="4741612" y="54606"/>
                </a:moveTo>
                <a:cubicBezTo>
                  <a:pt x="4748381" y="54606"/>
                  <a:pt x="4754006" y="54835"/>
                  <a:pt x="4758488" y="55292"/>
                </a:cubicBezTo>
                <a:cubicBezTo>
                  <a:pt x="4762970" y="55750"/>
                  <a:pt x="4766492" y="56481"/>
                  <a:pt x="4769052" y="57487"/>
                </a:cubicBezTo>
                <a:cubicBezTo>
                  <a:pt x="4771614" y="58494"/>
                  <a:pt x="4773443" y="59728"/>
                  <a:pt x="4774541" y="61192"/>
                </a:cubicBezTo>
                <a:cubicBezTo>
                  <a:pt x="4775638" y="62655"/>
                  <a:pt x="4776187" y="64302"/>
                  <a:pt x="4776187" y="66131"/>
                </a:cubicBezTo>
                <a:lnTo>
                  <a:pt x="4776187" y="120737"/>
                </a:lnTo>
                <a:lnTo>
                  <a:pt x="4829421" y="120737"/>
                </a:lnTo>
                <a:cubicBezTo>
                  <a:pt x="4831250" y="120737"/>
                  <a:pt x="4832851" y="121194"/>
                  <a:pt x="4834223" y="122109"/>
                </a:cubicBezTo>
                <a:cubicBezTo>
                  <a:pt x="4835595" y="123024"/>
                  <a:pt x="4836738" y="124533"/>
                  <a:pt x="4837653" y="126637"/>
                </a:cubicBezTo>
                <a:cubicBezTo>
                  <a:pt x="4838568" y="128740"/>
                  <a:pt x="4839254" y="131622"/>
                  <a:pt x="4839711" y="135280"/>
                </a:cubicBezTo>
                <a:cubicBezTo>
                  <a:pt x="4840168" y="138939"/>
                  <a:pt x="4840397" y="143421"/>
                  <a:pt x="4840397" y="148726"/>
                </a:cubicBezTo>
                <a:cubicBezTo>
                  <a:pt x="4840397" y="158788"/>
                  <a:pt x="4839482" y="165968"/>
                  <a:pt x="4837653" y="170267"/>
                </a:cubicBezTo>
                <a:cubicBezTo>
                  <a:pt x="4835824" y="174565"/>
                  <a:pt x="4833171" y="176715"/>
                  <a:pt x="4829695" y="176715"/>
                </a:cubicBezTo>
                <a:lnTo>
                  <a:pt x="4776187" y="176715"/>
                </a:lnTo>
                <a:lnTo>
                  <a:pt x="4776187" y="291690"/>
                </a:lnTo>
                <a:cubicBezTo>
                  <a:pt x="4776187" y="305043"/>
                  <a:pt x="4778291" y="315059"/>
                  <a:pt x="4782498" y="321736"/>
                </a:cubicBezTo>
                <a:cubicBezTo>
                  <a:pt x="4786706" y="328413"/>
                  <a:pt x="4794206" y="331752"/>
                  <a:pt x="4804999" y="331752"/>
                </a:cubicBezTo>
                <a:cubicBezTo>
                  <a:pt x="4808658" y="331752"/>
                  <a:pt x="4811951" y="331432"/>
                  <a:pt x="4814878" y="330792"/>
                </a:cubicBezTo>
                <a:cubicBezTo>
                  <a:pt x="4817805" y="330152"/>
                  <a:pt x="4820412" y="329420"/>
                  <a:pt x="4822698" y="328596"/>
                </a:cubicBezTo>
                <a:cubicBezTo>
                  <a:pt x="4824985" y="327773"/>
                  <a:pt x="4826906" y="327042"/>
                  <a:pt x="4828460" y="326401"/>
                </a:cubicBezTo>
                <a:cubicBezTo>
                  <a:pt x="4830016" y="325761"/>
                  <a:pt x="4831434" y="325441"/>
                  <a:pt x="4832714" y="325441"/>
                </a:cubicBezTo>
                <a:cubicBezTo>
                  <a:pt x="4833811" y="325441"/>
                  <a:pt x="4834864" y="325761"/>
                  <a:pt x="4835869" y="326401"/>
                </a:cubicBezTo>
                <a:cubicBezTo>
                  <a:pt x="4836876" y="327042"/>
                  <a:pt x="4837653" y="328322"/>
                  <a:pt x="4838202" y="330243"/>
                </a:cubicBezTo>
                <a:cubicBezTo>
                  <a:pt x="4838751" y="332163"/>
                  <a:pt x="4839254" y="334770"/>
                  <a:pt x="4839711" y="338063"/>
                </a:cubicBezTo>
                <a:cubicBezTo>
                  <a:pt x="4840168" y="341356"/>
                  <a:pt x="4840397" y="345564"/>
                  <a:pt x="4840397" y="350686"/>
                </a:cubicBezTo>
                <a:cubicBezTo>
                  <a:pt x="4840397" y="358735"/>
                  <a:pt x="4839894" y="364909"/>
                  <a:pt x="4838888" y="369208"/>
                </a:cubicBezTo>
                <a:cubicBezTo>
                  <a:pt x="4837882" y="373507"/>
                  <a:pt x="4836555" y="376525"/>
                  <a:pt x="4834909" y="378263"/>
                </a:cubicBezTo>
                <a:cubicBezTo>
                  <a:pt x="4833263" y="380001"/>
                  <a:pt x="4830839" y="381556"/>
                  <a:pt x="4827637" y="382928"/>
                </a:cubicBezTo>
                <a:cubicBezTo>
                  <a:pt x="4824436" y="384300"/>
                  <a:pt x="4820686" y="385489"/>
                  <a:pt x="4816387" y="386495"/>
                </a:cubicBezTo>
                <a:cubicBezTo>
                  <a:pt x="4812088" y="387501"/>
                  <a:pt x="4807423" y="388279"/>
                  <a:pt x="4802392" y="388827"/>
                </a:cubicBezTo>
                <a:cubicBezTo>
                  <a:pt x="4797362" y="389377"/>
                  <a:pt x="4792285" y="389651"/>
                  <a:pt x="4787163" y="389651"/>
                </a:cubicBezTo>
                <a:cubicBezTo>
                  <a:pt x="4773443" y="389651"/>
                  <a:pt x="4761552" y="387913"/>
                  <a:pt x="4751491" y="384437"/>
                </a:cubicBezTo>
                <a:cubicBezTo>
                  <a:pt x="4741430" y="380961"/>
                  <a:pt x="4733106" y="375611"/>
                  <a:pt x="4726520" y="368385"/>
                </a:cubicBezTo>
                <a:cubicBezTo>
                  <a:pt x="4719935" y="361159"/>
                  <a:pt x="4715087" y="352058"/>
                  <a:pt x="4711977" y="341082"/>
                </a:cubicBezTo>
                <a:cubicBezTo>
                  <a:pt x="4708867" y="330106"/>
                  <a:pt x="4707312" y="317117"/>
                  <a:pt x="4707312" y="302116"/>
                </a:cubicBezTo>
                <a:lnTo>
                  <a:pt x="4707312" y="176715"/>
                </a:lnTo>
                <a:lnTo>
                  <a:pt x="4677951" y="176715"/>
                </a:lnTo>
                <a:cubicBezTo>
                  <a:pt x="4674476" y="176715"/>
                  <a:pt x="4671823" y="174565"/>
                  <a:pt x="4669993" y="170267"/>
                </a:cubicBezTo>
                <a:cubicBezTo>
                  <a:pt x="4668164" y="165968"/>
                  <a:pt x="4667249" y="158788"/>
                  <a:pt x="4667249" y="148726"/>
                </a:cubicBezTo>
                <a:cubicBezTo>
                  <a:pt x="4667249" y="143421"/>
                  <a:pt x="4667478" y="138939"/>
                  <a:pt x="4667935" y="135280"/>
                </a:cubicBezTo>
                <a:cubicBezTo>
                  <a:pt x="4668393" y="131622"/>
                  <a:pt x="4669079" y="128740"/>
                  <a:pt x="4669993" y="126637"/>
                </a:cubicBezTo>
                <a:cubicBezTo>
                  <a:pt x="4670908" y="124533"/>
                  <a:pt x="4672051" y="123024"/>
                  <a:pt x="4673423" y="122109"/>
                </a:cubicBezTo>
                <a:cubicBezTo>
                  <a:pt x="4674795" y="121194"/>
                  <a:pt x="4676397" y="120737"/>
                  <a:pt x="4678225" y="120737"/>
                </a:cubicBezTo>
                <a:lnTo>
                  <a:pt x="4707312" y="120737"/>
                </a:lnTo>
                <a:lnTo>
                  <a:pt x="4707312" y="66131"/>
                </a:lnTo>
                <a:cubicBezTo>
                  <a:pt x="4707312" y="64302"/>
                  <a:pt x="4707816" y="62655"/>
                  <a:pt x="4708821" y="61192"/>
                </a:cubicBezTo>
                <a:cubicBezTo>
                  <a:pt x="4709828" y="59728"/>
                  <a:pt x="4711657" y="58494"/>
                  <a:pt x="4714309" y="57487"/>
                </a:cubicBezTo>
                <a:cubicBezTo>
                  <a:pt x="4716962" y="56481"/>
                  <a:pt x="4720529" y="55750"/>
                  <a:pt x="4725011" y="55292"/>
                </a:cubicBezTo>
                <a:cubicBezTo>
                  <a:pt x="4729493" y="54835"/>
                  <a:pt x="4735027" y="54606"/>
                  <a:pt x="4741612" y="54606"/>
                </a:cubicBezTo>
                <a:close/>
                <a:moveTo>
                  <a:pt x="2788987" y="54606"/>
                </a:moveTo>
                <a:cubicBezTo>
                  <a:pt x="2795756" y="54606"/>
                  <a:pt x="2801381" y="54835"/>
                  <a:pt x="2805863" y="55292"/>
                </a:cubicBezTo>
                <a:cubicBezTo>
                  <a:pt x="2810345" y="55750"/>
                  <a:pt x="2813866" y="56481"/>
                  <a:pt x="2816427" y="57487"/>
                </a:cubicBezTo>
                <a:cubicBezTo>
                  <a:pt x="2818989" y="58494"/>
                  <a:pt x="2820818" y="59728"/>
                  <a:pt x="2821915" y="61192"/>
                </a:cubicBezTo>
                <a:cubicBezTo>
                  <a:pt x="2823013" y="62655"/>
                  <a:pt x="2823562" y="64302"/>
                  <a:pt x="2823562" y="66131"/>
                </a:cubicBezTo>
                <a:lnTo>
                  <a:pt x="2823562" y="120737"/>
                </a:lnTo>
                <a:lnTo>
                  <a:pt x="2876796" y="120737"/>
                </a:lnTo>
                <a:cubicBezTo>
                  <a:pt x="2878625" y="120737"/>
                  <a:pt x="2880226" y="121194"/>
                  <a:pt x="2881598" y="122109"/>
                </a:cubicBezTo>
                <a:cubicBezTo>
                  <a:pt x="2882970" y="123024"/>
                  <a:pt x="2884113" y="124533"/>
                  <a:pt x="2885028" y="126637"/>
                </a:cubicBezTo>
                <a:cubicBezTo>
                  <a:pt x="2885943" y="128740"/>
                  <a:pt x="2886629" y="131622"/>
                  <a:pt x="2887086" y="135280"/>
                </a:cubicBezTo>
                <a:cubicBezTo>
                  <a:pt x="2887543" y="138939"/>
                  <a:pt x="2887772" y="143421"/>
                  <a:pt x="2887772" y="148726"/>
                </a:cubicBezTo>
                <a:cubicBezTo>
                  <a:pt x="2887772" y="158788"/>
                  <a:pt x="2886857" y="165968"/>
                  <a:pt x="2885028" y="170267"/>
                </a:cubicBezTo>
                <a:cubicBezTo>
                  <a:pt x="2883199" y="174565"/>
                  <a:pt x="2880546" y="176715"/>
                  <a:pt x="2877070" y="176715"/>
                </a:cubicBezTo>
                <a:lnTo>
                  <a:pt x="2823562" y="176715"/>
                </a:lnTo>
                <a:lnTo>
                  <a:pt x="2823562" y="291690"/>
                </a:lnTo>
                <a:cubicBezTo>
                  <a:pt x="2823562" y="305043"/>
                  <a:pt x="2825665" y="315059"/>
                  <a:pt x="2829873" y="321736"/>
                </a:cubicBezTo>
                <a:cubicBezTo>
                  <a:pt x="2834081" y="328413"/>
                  <a:pt x="2841581" y="331752"/>
                  <a:pt x="2852374" y="331752"/>
                </a:cubicBezTo>
                <a:cubicBezTo>
                  <a:pt x="2856033" y="331752"/>
                  <a:pt x="2859326" y="331432"/>
                  <a:pt x="2862252" y="330792"/>
                </a:cubicBezTo>
                <a:cubicBezTo>
                  <a:pt x="2865179" y="330152"/>
                  <a:pt x="2867786" y="329420"/>
                  <a:pt x="2870073" y="328596"/>
                </a:cubicBezTo>
                <a:cubicBezTo>
                  <a:pt x="2872360" y="327773"/>
                  <a:pt x="2874281" y="327042"/>
                  <a:pt x="2875835" y="326401"/>
                </a:cubicBezTo>
                <a:cubicBezTo>
                  <a:pt x="2877390" y="325761"/>
                  <a:pt x="2878808" y="325441"/>
                  <a:pt x="2880089" y="325441"/>
                </a:cubicBezTo>
                <a:cubicBezTo>
                  <a:pt x="2881186" y="325441"/>
                  <a:pt x="2882238" y="325761"/>
                  <a:pt x="2883244" y="326401"/>
                </a:cubicBezTo>
                <a:cubicBezTo>
                  <a:pt x="2884250" y="327042"/>
                  <a:pt x="2885028" y="328322"/>
                  <a:pt x="2885577" y="330243"/>
                </a:cubicBezTo>
                <a:cubicBezTo>
                  <a:pt x="2886125" y="332163"/>
                  <a:pt x="2886629" y="334770"/>
                  <a:pt x="2887086" y="338063"/>
                </a:cubicBezTo>
                <a:cubicBezTo>
                  <a:pt x="2887543" y="341356"/>
                  <a:pt x="2887772" y="345564"/>
                  <a:pt x="2887772" y="350686"/>
                </a:cubicBezTo>
                <a:cubicBezTo>
                  <a:pt x="2887772" y="358735"/>
                  <a:pt x="2887269" y="364909"/>
                  <a:pt x="2886263" y="369208"/>
                </a:cubicBezTo>
                <a:cubicBezTo>
                  <a:pt x="2885257" y="373507"/>
                  <a:pt x="2883930" y="376525"/>
                  <a:pt x="2882284" y="378263"/>
                </a:cubicBezTo>
                <a:cubicBezTo>
                  <a:pt x="2880637" y="380001"/>
                  <a:pt x="2878213" y="381556"/>
                  <a:pt x="2875012" y="382928"/>
                </a:cubicBezTo>
                <a:cubicBezTo>
                  <a:pt x="2871811" y="384300"/>
                  <a:pt x="2868061" y="385489"/>
                  <a:pt x="2863762" y="386495"/>
                </a:cubicBezTo>
                <a:cubicBezTo>
                  <a:pt x="2859463" y="387501"/>
                  <a:pt x="2854798" y="388279"/>
                  <a:pt x="2849767" y="388827"/>
                </a:cubicBezTo>
                <a:cubicBezTo>
                  <a:pt x="2844736" y="389377"/>
                  <a:pt x="2839660" y="389651"/>
                  <a:pt x="2834538" y="389651"/>
                </a:cubicBezTo>
                <a:cubicBezTo>
                  <a:pt x="2820818" y="389651"/>
                  <a:pt x="2808927" y="387913"/>
                  <a:pt x="2798866" y="384437"/>
                </a:cubicBezTo>
                <a:cubicBezTo>
                  <a:pt x="2788804" y="380961"/>
                  <a:pt x="2780481" y="375611"/>
                  <a:pt x="2773895" y="368385"/>
                </a:cubicBezTo>
                <a:cubicBezTo>
                  <a:pt x="2767309" y="361159"/>
                  <a:pt x="2762462" y="352058"/>
                  <a:pt x="2759352" y="341082"/>
                </a:cubicBezTo>
                <a:cubicBezTo>
                  <a:pt x="2756242" y="330106"/>
                  <a:pt x="2754687" y="317117"/>
                  <a:pt x="2754687" y="302116"/>
                </a:cubicBezTo>
                <a:lnTo>
                  <a:pt x="2754687" y="176715"/>
                </a:lnTo>
                <a:lnTo>
                  <a:pt x="2725326" y="176715"/>
                </a:lnTo>
                <a:cubicBezTo>
                  <a:pt x="2721850" y="176715"/>
                  <a:pt x="2719198" y="174565"/>
                  <a:pt x="2717368" y="170267"/>
                </a:cubicBezTo>
                <a:cubicBezTo>
                  <a:pt x="2715539" y="165968"/>
                  <a:pt x="2714624" y="158788"/>
                  <a:pt x="2714624" y="148726"/>
                </a:cubicBezTo>
                <a:cubicBezTo>
                  <a:pt x="2714624" y="143421"/>
                  <a:pt x="2714853" y="138939"/>
                  <a:pt x="2715310" y="135280"/>
                </a:cubicBezTo>
                <a:cubicBezTo>
                  <a:pt x="2715768" y="131622"/>
                  <a:pt x="2716454" y="128740"/>
                  <a:pt x="2717368" y="126637"/>
                </a:cubicBezTo>
                <a:cubicBezTo>
                  <a:pt x="2718283" y="124533"/>
                  <a:pt x="2719426" y="123024"/>
                  <a:pt x="2720798" y="122109"/>
                </a:cubicBezTo>
                <a:cubicBezTo>
                  <a:pt x="2722170" y="121194"/>
                  <a:pt x="2723771" y="120737"/>
                  <a:pt x="2725600" y="120737"/>
                </a:cubicBezTo>
                <a:lnTo>
                  <a:pt x="2754687" y="120737"/>
                </a:lnTo>
                <a:lnTo>
                  <a:pt x="2754687" y="66131"/>
                </a:lnTo>
                <a:cubicBezTo>
                  <a:pt x="2754687" y="64302"/>
                  <a:pt x="2755190" y="62655"/>
                  <a:pt x="2756196" y="61192"/>
                </a:cubicBezTo>
                <a:cubicBezTo>
                  <a:pt x="2757202" y="59728"/>
                  <a:pt x="2759032" y="58494"/>
                  <a:pt x="2761684" y="57487"/>
                </a:cubicBezTo>
                <a:cubicBezTo>
                  <a:pt x="2764337" y="56481"/>
                  <a:pt x="2767904" y="55750"/>
                  <a:pt x="2772386" y="55292"/>
                </a:cubicBezTo>
                <a:cubicBezTo>
                  <a:pt x="2776868" y="54835"/>
                  <a:pt x="2782402" y="54606"/>
                  <a:pt x="2788987" y="54606"/>
                </a:cubicBezTo>
                <a:close/>
                <a:moveTo>
                  <a:pt x="2206237" y="11524"/>
                </a:moveTo>
                <a:cubicBezTo>
                  <a:pt x="2221603" y="11524"/>
                  <a:pt x="2232030" y="14131"/>
                  <a:pt x="2237519" y="19345"/>
                </a:cubicBezTo>
                <a:cubicBezTo>
                  <a:pt x="2243007" y="24558"/>
                  <a:pt x="2245751" y="33842"/>
                  <a:pt x="2245751" y="47196"/>
                </a:cubicBezTo>
                <a:cubicBezTo>
                  <a:pt x="2245751" y="61100"/>
                  <a:pt x="2242915" y="70703"/>
                  <a:pt x="2237244" y="76009"/>
                </a:cubicBezTo>
                <a:cubicBezTo>
                  <a:pt x="2231574" y="81314"/>
                  <a:pt x="2221054" y="83966"/>
                  <a:pt x="2205688" y="83966"/>
                </a:cubicBezTo>
                <a:cubicBezTo>
                  <a:pt x="2190139" y="83966"/>
                  <a:pt x="2179666" y="81405"/>
                  <a:pt x="2174269" y="76283"/>
                </a:cubicBezTo>
                <a:cubicBezTo>
                  <a:pt x="2168872" y="71161"/>
                  <a:pt x="2166174" y="61923"/>
                  <a:pt x="2166174" y="48568"/>
                </a:cubicBezTo>
                <a:cubicBezTo>
                  <a:pt x="2166174" y="34665"/>
                  <a:pt x="2168964" y="25016"/>
                  <a:pt x="2174543" y="19619"/>
                </a:cubicBezTo>
                <a:cubicBezTo>
                  <a:pt x="2180123" y="14223"/>
                  <a:pt x="2190687" y="11524"/>
                  <a:pt x="2206237" y="11524"/>
                </a:cubicBezTo>
                <a:close/>
                <a:moveTo>
                  <a:pt x="4920587" y="2196"/>
                </a:moveTo>
                <a:cubicBezTo>
                  <a:pt x="4927356" y="2196"/>
                  <a:pt x="4932936" y="2470"/>
                  <a:pt x="4937326" y="3019"/>
                </a:cubicBezTo>
                <a:cubicBezTo>
                  <a:pt x="4941716" y="3568"/>
                  <a:pt x="4945238" y="4345"/>
                  <a:pt x="4947890" y="5351"/>
                </a:cubicBezTo>
                <a:cubicBezTo>
                  <a:pt x="4950543" y="6357"/>
                  <a:pt x="4952418" y="7592"/>
                  <a:pt x="4953516" y="9056"/>
                </a:cubicBezTo>
                <a:cubicBezTo>
                  <a:pt x="4954613" y="10519"/>
                  <a:pt x="4955162" y="12165"/>
                  <a:pt x="4955162" y="13995"/>
                </a:cubicBezTo>
                <a:lnTo>
                  <a:pt x="4955162" y="149275"/>
                </a:lnTo>
                <a:cubicBezTo>
                  <a:pt x="4967053" y="137567"/>
                  <a:pt x="4979172" y="128832"/>
                  <a:pt x="4991520" y="123069"/>
                </a:cubicBezTo>
                <a:cubicBezTo>
                  <a:pt x="5003868" y="117307"/>
                  <a:pt x="5016719" y="114426"/>
                  <a:pt x="5030074" y="114426"/>
                </a:cubicBezTo>
                <a:cubicBezTo>
                  <a:pt x="5046721" y="114426"/>
                  <a:pt x="5060761" y="117170"/>
                  <a:pt x="5072194" y="122658"/>
                </a:cubicBezTo>
                <a:cubicBezTo>
                  <a:pt x="5083628" y="128146"/>
                  <a:pt x="5092866" y="135646"/>
                  <a:pt x="5099909" y="145159"/>
                </a:cubicBezTo>
                <a:cubicBezTo>
                  <a:pt x="5106952" y="154671"/>
                  <a:pt x="5112029" y="165784"/>
                  <a:pt x="5115138" y="178499"/>
                </a:cubicBezTo>
                <a:cubicBezTo>
                  <a:pt x="5118248" y="191212"/>
                  <a:pt x="5119803" y="206625"/>
                  <a:pt x="5119803" y="224735"/>
                </a:cubicBezTo>
                <a:lnTo>
                  <a:pt x="5119803" y="374833"/>
                </a:lnTo>
                <a:cubicBezTo>
                  <a:pt x="5119803" y="376662"/>
                  <a:pt x="5119254" y="378263"/>
                  <a:pt x="5118157" y="379635"/>
                </a:cubicBezTo>
                <a:cubicBezTo>
                  <a:pt x="5117059" y="381007"/>
                  <a:pt x="5115230" y="382151"/>
                  <a:pt x="5112669" y="383065"/>
                </a:cubicBezTo>
                <a:cubicBezTo>
                  <a:pt x="5110108" y="383980"/>
                  <a:pt x="5106586" y="384666"/>
                  <a:pt x="5102104" y="385124"/>
                </a:cubicBezTo>
                <a:cubicBezTo>
                  <a:pt x="5097623" y="385580"/>
                  <a:pt x="5092089" y="385809"/>
                  <a:pt x="5085503" y="385809"/>
                </a:cubicBezTo>
                <a:cubicBezTo>
                  <a:pt x="5078734" y="385809"/>
                  <a:pt x="5073109" y="385580"/>
                  <a:pt x="5068627" y="385124"/>
                </a:cubicBezTo>
                <a:cubicBezTo>
                  <a:pt x="5064146" y="384666"/>
                  <a:pt x="5060624" y="383980"/>
                  <a:pt x="5058063" y="383065"/>
                </a:cubicBezTo>
                <a:cubicBezTo>
                  <a:pt x="5055502" y="382151"/>
                  <a:pt x="5053672" y="381007"/>
                  <a:pt x="5052575" y="379635"/>
                </a:cubicBezTo>
                <a:cubicBezTo>
                  <a:pt x="5051477" y="378263"/>
                  <a:pt x="5050928" y="376662"/>
                  <a:pt x="5050928" y="374833"/>
                </a:cubicBezTo>
                <a:lnTo>
                  <a:pt x="5050928" y="235163"/>
                </a:lnTo>
                <a:cubicBezTo>
                  <a:pt x="5050928" y="223272"/>
                  <a:pt x="5050059" y="213942"/>
                  <a:pt x="5048321" y="207174"/>
                </a:cubicBezTo>
                <a:cubicBezTo>
                  <a:pt x="5046584" y="200405"/>
                  <a:pt x="5044068" y="194597"/>
                  <a:pt x="5040775" y="189749"/>
                </a:cubicBezTo>
                <a:cubicBezTo>
                  <a:pt x="5037483" y="184902"/>
                  <a:pt x="5033229" y="181151"/>
                  <a:pt x="5028016" y="178499"/>
                </a:cubicBezTo>
                <a:cubicBezTo>
                  <a:pt x="5022802" y="175846"/>
                  <a:pt x="5016719" y="174520"/>
                  <a:pt x="5009768" y="174520"/>
                </a:cubicBezTo>
                <a:cubicBezTo>
                  <a:pt x="5000987" y="174520"/>
                  <a:pt x="4992115" y="177721"/>
                  <a:pt x="4983151" y="184124"/>
                </a:cubicBezTo>
                <a:cubicBezTo>
                  <a:pt x="4974187" y="190527"/>
                  <a:pt x="4964857" y="199856"/>
                  <a:pt x="4955162" y="212113"/>
                </a:cubicBezTo>
                <a:lnTo>
                  <a:pt x="4955162" y="374833"/>
                </a:lnTo>
                <a:cubicBezTo>
                  <a:pt x="4955162" y="376662"/>
                  <a:pt x="4954613" y="378263"/>
                  <a:pt x="4953516" y="379635"/>
                </a:cubicBezTo>
                <a:cubicBezTo>
                  <a:pt x="4952418" y="381007"/>
                  <a:pt x="4950543" y="382151"/>
                  <a:pt x="4947890" y="383065"/>
                </a:cubicBezTo>
                <a:cubicBezTo>
                  <a:pt x="4945238" y="383980"/>
                  <a:pt x="4941716" y="384666"/>
                  <a:pt x="4937326" y="385124"/>
                </a:cubicBezTo>
                <a:cubicBezTo>
                  <a:pt x="4932936" y="385580"/>
                  <a:pt x="4927356" y="385809"/>
                  <a:pt x="4920587" y="385809"/>
                </a:cubicBezTo>
                <a:cubicBezTo>
                  <a:pt x="4913819" y="385809"/>
                  <a:pt x="4908239" y="385580"/>
                  <a:pt x="4903849" y="385124"/>
                </a:cubicBezTo>
                <a:cubicBezTo>
                  <a:pt x="4899458" y="384666"/>
                  <a:pt x="4895937" y="383980"/>
                  <a:pt x="4893284" y="383065"/>
                </a:cubicBezTo>
                <a:cubicBezTo>
                  <a:pt x="4890632" y="382151"/>
                  <a:pt x="4888757" y="381007"/>
                  <a:pt x="4887659" y="379635"/>
                </a:cubicBezTo>
                <a:cubicBezTo>
                  <a:pt x="4886562" y="378263"/>
                  <a:pt x="4886013" y="376662"/>
                  <a:pt x="4886013" y="374833"/>
                </a:cubicBezTo>
                <a:lnTo>
                  <a:pt x="4886013" y="13995"/>
                </a:lnTo>
                <a:cubicBezTo>
                  <a:pt x="4886013" y="12165"/>
                  <a:pt x="4886562" y="10519"/>
                  <a:pt x="4887659" y="9056"/>
                </a:cubicBezTo>
                <a:cubicBezTo>
                  <a:pt x="4888757" y="7592"/>
                  <a:pt x="4890632" y="6357"/>
                  <a:pt x="4893284" y="5351"/>
                </a:cubicBezTo>
                <a:cubicBezTo>
                  <a:pt x="4895937" y="4345"/>
                  <a:pt x="4899458" y="3568"/>
                  <a:pt x="4903849" y="3019"/>
                </a:cubicBezTo>
                <a:cubicBezTo>
                  <a:pt x="4908239" y="2470"/>
                  <a:pt x="4913819" y="2196"/>
                  <a:pt x="4920587" y="2196"/>
                </a:cubicBezTo>
                <a:close/>
                <a:moveTo>
                  <a:pt x="2967962" y="2196"/>
                </a:moveTo>
                <a:cubicBezTo>
                  <a:pt x="2974731" y="2196"/>
                  <a:pt x="2980310" y="2470"/>
                  <a:pt x="2984701" y="3019"/>
                </a:cubicBezTo>
                <a:cubicBezTo>
                  <a:pt x="2989091" y="3568"/>
                  <a:pt x="2992613" y="4345"/>
                  <a:pt x="2995265" y="5351"/>
                </a:cubicBezTo>
                <a:cubicBezTo>
                  <a:pt x="2997918" y="6357"/>
                  <a:pt x="2999793" y="7592"/>
                  <a:pt x="3000891" y="9056"/>
                </a:cubicBezTo>
                <a:cubicBezTo>
                  <a:pt x="3001988" y="10519"/>
                  <a:pt x="3002537" y="12165"/>
                  <a:pt x="3002537" y="13995"/>
                </a:cubicBezTo>
                <a:lnTo>
                  <a:pt x="3002537" y="149275"/>
                </a:lnTo>
                <a:cubicBezTo>
                  <a:pt x="3014428" y="137567"/>
                  <a:pt x="3026547" y="128832"/>
                  <a:pt x="3038895" y="123069"/>
                </a:cubicBezTo>
                <a:cubicBezTo>
                  <a:pt x="3051243" y="117307"/>
                  <a:pt x="3064095" y="114426"/>
                  <a:pt x="3077449" y="114426"/>
                </a:cubicBezTo>
                <a:cubicBezTo>
                  <a:pt x="3094096" y="114426"/>
                  <a:pt x="3108136" y="117170"/>
                  <a:pt x="3119569" y="122658"/>
                </a:cubicBezTo>
                <a:cubicBezTo>
                  <a:pt x="3131003" y="128146"/>
                  <a:pt x="3140241" y="135646"/>
                  <a:pt x="3147284" y="145159"/>
                </a:cubicBezTo>
                <a:cubicBezTo>
                  <a:pt x="3154327" y="154671"/>
                  <a:pt x="3159403" y="165784"/>
                  <a:pt x="3162513" y="178499"/>
                </a:cubicBezTo>
                <a:cubicBezTo>
                  <a:pt x="3165623" y="191212"/>
                  <a:pt x="3167178" y="206625"/>
                  <a:pt x="3167178" y="224735"/>
                </a:cubicBezTo>
                <a:lnTo>
                  <a:pt x="3167178" y="374833"/>
                </a:lnTo>
                <a:cubicBezTo>
                  <a:pt x="3167178" y="376662"/>
                  <a:pt x="3166629" y="378263"/>
                  <a:pt x="3165532" y="379635"/>
                </a:cubicBezTo>
                <a:cubicBezTo>
                  <a:pt x="3164434" y="381007"/>
                  <a:pt x="3162605" y="382151"/>
                  <a:pt x="3160044" y="383065"/>
                </a:cubicBezTo>
                <a:cubicBezTo>
                  <a:pt x="3157482" y="383980"/>
                  <a:pt x="3153961" y="384666"/>
                  <a:pt x="3149479" y="385124"/>
                </a:cubicBezTo>
                <a:cubicBezTo>
                  <a:pt x="3144997" y="385580"/>
                  <a:pt x="3139463" y="385809"/>
                  <a:pt x="3132878" y="385809"/>
                </a:cubicBezTo>
                <a:cubicBezTo>
                  <a:pt x="3126109" y="385809"/>
                  <a:pt x="3120484" y="385580"/>
                  <a:pt x="3116002" y="385124"/>
                </a:cubicBezTo>
                <a:cubicBezTo>
                  <a:pt x="3111520" y="384666"/>
                  <a:pt x="3107999" y="383980"/>
                  <a:pt x="3105438" y="383065"/>
                </a:cubicBezTo>
                <a:cubicBezTo>
                  <a:pt x="3102876" y="382151"/>
                  <a:pt x="3101047" y="381007"/>
                  <a:pt x="3099950" y="379635"/>
                </a:cubicBezTo>
                <a:cubicBezTo>
                  <a:pt x="3098852" y="378263"/>
                  <a:pt x="3098303" y="376662"/>
                  <a:pt x="3098303" y="374833"/>
                </a:cubicBezTo>
                <a:lnTo>
                  <a:pt x="3098303" y="235163"/>
                </a:lnTo>
                <a:cubicBezTo>
                  <a:pt x="3098303" y="223272"/>
                  <a:pt x="3097434" y="213942"/>
                  <a:pt x="3095696" y="207174"/>
                </a:cubicBezTo>
                <a:cubicBezTo>
                  <a:pt x="3093958" y="200405"/>
                  <a:pt x="3091443" y="194597"/>
                  <a:pt x="3088150" y="189749"/>
                </a:cubicBezTo>
                <a:cubicBezTo>
                  <a:pt x="3084857" y="184902"/>
                  <a:pt x="3080604" y="181151"/>
                  <a:pt x="3075391" y="178499"/>
                </a:cubicBezTo>
                <a:cubicBezTo>
                  <a:pt x="3070177" y="175846"/>
                  <a:pt x="3064095" y="174520"/>
                  <a:pt x="3057143" y="174520"/>
                </a:cubicBezTo>
                <a:cubicBezTo>
                  <a:pt x="3048362" y="174520"/>
                  <a:pt x="3039490" y="177721"/>
                  <a:pt x="3030526" y="184124"/>
                </a:cubicBezTo>
                <a:cubicBezTo>
                  <a:pt x="3021562" y="190527"/>
                  <a:pt x="3012233" y="199856"/>
                  <a:pt x="3002537" y="212113"/>
                </a:cubicBezTo>
                <a:lnTo>
                  <a:pt x="3002537" y="374833"/>
                </a:lnTo>
                <a:cubicBezTo>
                  <a:pt x="3002537" y="376662"/>
                  <a:pt x="3001988" y="378263"/>
                  <a:pt x="3000891" y="379635"/>
                </a:cubicBezTo>
                <a:cubicBezTo>
                  <a:pt x="2999793" y="381007"/>
                  <a:pt x="2997918" y="382151"/>
                  <a:pt x="2995265" y="383065"/>
                </a:cubicBezTo>
                <a:cubicBezTo>
                  <a:pt x="2992613" y="383980"/>
                  <a:pt x="2989091" y="384666"/>
                  <a:pt x="2984701" y="385124"/>
                </a:cubicBezTo>
                <a:cubicBezTo>
                  <a:pt x="2980310" y="385580"/>
                  <a:pt x="2974731" y="385809"/>
                  <a:pt x="2967962" y="385809"/>
                </a:cubicBezTo>
                <a:cubicBezTo>
                  <a:pt x="2961194" y="385809"/>
                  <a:pt x="2955614" y="385580"/>
                  <a:pt x="2951224" y="385124"/>
                </a:cubicBezTo>
                <a:cubicBezTo>
                  <a:pt x="2946833" y="384666"/>
                  <a:pt x="2943312" y="383980"/>
                  <a:pt x="2940659" y="383065"/>
                </a:cubicBezTo>
                <a:cubicBezTo>
                  <a:pt x="2938007" y="382151"/>
                  <a:pt x="2936132" y="381007"/>
                  <a:pt x="2935034" y="379635"/>
                </a:cubicBezTo>
                <a:cubicBezTo>
                  <a:pt x="2933936" y="378263"/>
                  <a:pt x="2933388" y="376662"/>
                  <a:pt x="2933388" y="374833"/>
                </a:cubicBezTo>
                <a:lnTo>
                  <a:pt x="2933388" y="13995"/>
                </a:lnTo>
                <a:cubicBezTo>
                  <a:pt x="2933388" y="12165"/>
                  <a:pt x="2933936" y="10519"/>
                  <a:pt x="2935034" y="9056"/>
                </a:cubicBezTo>
                <a:cubicBezTo>
                  <a:pt x="2936132" y="7592"/>
                  <a:pt x="2938007" y="6357"/>
                  <a:pt x="2940659" y="5351"/>
                </a:cubicBezTo>
                <a:cubicBezTo>
                  <a:pt x="2943312" y="4345"/>
                  <a:pt x="2946833" y="3568"/>
                  <a:pt x="2951224" y="3019"/>
                </a:cubicBezTo>
                <a:cubicBezTo>
                  <a:pt x="2955614" y="2470"/>
                  <a:pt x="2961194" y="2196"/>
                  <a:pt x="2967962" y="2196"/>
                </a:cubicBezTo>
                <a:close/>
                <a:moveTo>
                  <a:pt x="4499571" y="0"/>
                </a:moveTo>
                <a:cubicBezTo>
                  <a:pt x="4506706" y="0"/>
                  <a:pt x="4513474" y="595"/>
                  <a:pt x="4519877" y="1784"/>
                </a:cubicBezTo>
                <a:cubicBezTo>
                  <a:pt x="4526280" y="2973"/>
                  <a:pt x="4531311" y="4254"/>
                  <a:pt x="4534969" y="5626"/>
                </a:cubicBezTo>
                <a:cubicBezTo>
                  <a:pt x="4538628" y="6998"/>
                  <a:pt x="4541098" y="8278"/>
                  <a:pt x="4542378" y="9467"/>
                </a:cubicBezTo>
                <a:cubicBezTo>
                  <a:pt x="4543659" y="10656"/>
                  <a:pt x="4544710" y="12394"/>
                  <a:pt x="4545534" y="14681"/>
                </a:cubicBezTo>
                <a:cubicBezTo>
                  <a:pt x="4546357" y="16967"/>
                  <a:pt x="4546952" y="19895"/>
                  <a:pt x="4547317" y="23461"/>
                </a:cubicBezTo>
                <a:cubicBezTo>
                  <a:pt x="4547683" y="27029"/>
                  <a:pt x="4547866" y="31465"/>
                  <a:pt x="4547866" y="36770"/>
                </a:cubicBezTo>
                <a:cubicBezTo>
                  <a:pt x="4547866" y="42076"/>
                  <a:pt x="4547683" y="46328"/>
                  <a:pt x="4547317" y="49530"/>
                </a:cubicBezTo>
                <a:cubicBezTo>
                  <a:pt x="4546952" y="52731"/>
                  <a:pt x="4546403" y="55201"/>
                  <a:pt x="4545671" y="56939"/>
                </a:cubicBezTo>
                <a:cubicBezTo>
                  <a:pt x="4544939" y="58677"/>
                  <a:pt x="4544116" y="59866"/>
                  <a:pt x="4543201" y="60506"/>
                </a:cubicBezTo>
                <a:cubicBezTo>
                  <a:pt x="4542287" y="61146"/>
                  <a:pt x="4541280" y="61466"/>
                  <a:pt x="4540183" y="61466"/>
                </a:cubicBezTo>
                <a:cubicBezTo>
                  <a:pt x="4538903" y="61466"/>
                  <a:pt x="4537485" y="61146"/>
                  <a:pt x="4535930" y="60506"/>
                </a:cubicBezTo>
                <a:cubicBezTo>
                  <a:pt x="4534375" y="59866"/>
                  <a:pt x="4532454" y="59180"/>
                  <a:pt x="4530167" y="58448"/>
                </a:cubicBezTo>
                <a:cubicBezTo>
                  <a:pt x="4527881" y="57716"/>
                  <a:pt x="4525182" y="57030"/>
                  <a:pt x="4522072" y="56390"/>
                </a:cubicBezTo>
                <a:cubicBezTo>
                  <a:pt x="4518963" y="55750"/>
                  <a:pt x="4515304" y="55430"/>
                  <a:pt x="4511096" y="55430"/>
                </a:cubicBezTo>
                <a:cubicBezTo>
                  <a:pt x="4506157" y="55430"/>
                  <a:pt x="4501904" y="56207"/>
                  <a:pt x="4498336" y="57762"/>
                </a:cubicBezTo>
                <a:cubicBezTo>
                  <a:pt x="4494769" y="59317"/>
                  <a:pt x="4491797" y="61786"/>
                  <a:pt x="4489418" y="65171"/>
                </a:cubicBezTo>
                <a:cubicBezTo>
                  <a:pt x="4487041" y="68555"/>
                  <a:pt x="4485302" y="72945"/>
                  <a:pt x="4484205" y="78342"/>
                </a:cubicBezTo>
                <a:cubicBezTo>
                  <a:pt x="4483107" y="83738"/>
                  <a:pt x="4482558" y="90370"/>
                  <a:pt x="4482558" y="98236"/>
                </a:cubicBezTo>
                <a:lnTo>
                  <a:pt x="4482558" y="120737"/>
                </a:lnTo>
                <a:lnTo>
                  <a:pt x="4527286" y="120737"/>
                </a:lnTo>
                <a:cubicBezTo>
                  <a:pt x="4528932" y="120737"/>
                  <a:pt x="4530441" y="121194"/>
                  <a:pt x="4531813" y="122109"/>
                </a:cubicBezTo>
                <a:cubicBezTo>
                  <a:pt x="4533185" y="123024"/>
                  <a:pt x="4534329" y="124533"/>
                  <a:pt x="4535244" y="126637"/>
                </a:cubicBezTo>
                <a:cubicBezTo>
                  <a:pt x="4536159" y="128740"/>
                  <a:pt x="4536845" y="131622"/>
                  <a:pt x="4537302" y="135280"/>
                </a:cubicBezTo>
                <a:cubicBezTo>
                  <a:pt x="4537759" y="138939"/>
                  <a:pt x="4537988" y="143421"/>
                  <a:pt x="4537988" y="148726"/>
                </a:cubicBezTo>
                <a:cubicBezTo>
                  <a:pt x="4537988" y="158788"/>
                  <a:pt x="4537073" y="165968"/>
                  <a:pt x="4535244" y="170267"/>
                </a:cubicBezTo>
                <a:cubicBezTo>
                  <a:pt x="4533415" y="174565"/>
                  <a:pt x="4530762" y="176715"/>
                  <a:pt x="4527286" y="176715"/>
                </a:cubicBezTo>
                <a:lnTo>
                  <a:pt x="4482558" y="176715"/>
                </a:lnTo>
                <a:lnTo>
                  <a:pt x="4482558" y="374833"/>
                </a:lnTo>
                <a:cubicBezTo>
                  <a:pt x="4482558" y="376662"/>
                  <a:pt x="4482010" y="378263"/>
                  <a:pt x="4480912" y="379635"/>
                </a:cubicBezTo>
                <a:cubicBezTo>
                  <a:pt x="4479814" y="381007"/>
                  <a:pt x="4477985" y="382151"/>
                  <a:pt x="4475424" y="383065"/>
                </a:cubicBezTo>
                <a:cubicBezTo>
                  <a:pt x="4472863" y="383980"/>
                  <a:pt x="4469296" y="384666"/>
                  <a:pt x="4464722" y="385124"/>
                </a:cubicBezTo>
                <a:cubicBezTo>
                  <a:pt x="4460149" y="385580"/>
                  <a:pt x="4454569" y="385809"/>
                  <a:pt x="4447984" y="385809"/>
                </a:cubicBezTo>
                <a:cubicBezTo>
                  <a:pt x="4441398" y="385809"/>
                  <a:pt x="4435864" y="385580"/>
                  <a:pt x="4431382" y="385124"/>
                </a:cubicBezTo>
                <a:cubicBezTo>
                  <a:pt x="4426900" y="384666"/>
                  <a:pt x="4423333" y="383980"/>
                  <a:pt x="4420681" y="383065"/>
                </a:cubicBezTo>
                <a:cubicBezTo>
                  <a:pt x="4418028" y="382151"/>
                  <a:pt x="4416199" y="381007"/>
                  <a:pt x="4415193" y="379635"/>
                </a:cubicBezTo>
                <a:cubicBezTo>
                  <a:pt x="4414187" y="378263"/>
                  <a:pt x="4413683" y="376662"/>
                  <a:pt x="4413683" y="374833"/>
                </a:cubicBezTo>
                <a:lnTo>
                  <a:pt x="4413683" y="176715"/>
                </a:lnTo>
                <a:lnTo>
                  <a:pt x="4382950" y="176715"/>
                </a:lnTo>
                <a:cubicBezTo>
                  <a:pt x="4379475" y="176715"/>
                  <a:pt x="4376868" y="174565"/>
                  <a:pt x="4375130" y="170267"/>
                </a:cubicBezTo>
                <a:cubicBezTo>
                  <a:pt x="4373392" y="165968"/>
                  <a:pt x="4372523" y="158788"/>
                  <a:pt x="4372523" y="148726"/>
                </a:cubicBezTo>
                <a:cubicBezTo>
                  <a:pt x="4372523" y="143421"/>
                  <a:pt x="4372752" y="138939"/>
                  <a:pt x="4373209" y="135280"/>
                </a:cubicBezTo>
                <a:cubicBezTo>
                  <a:pt x="4373666" y="131622"/>
                  <a:pt x="4374307" y="128740"/>
                  <a:pt x="4375130" y="126637"/>
                </a:cubicBezTo>
                <a:cubicBezTo>
                  <a:pt x="4375953" y="124533"/>
                  <a:pt x="4377051" y="123024"/>
                  <a:pt x="4378423" y="122109"/>
                </a:cubicBezTo>
                <a:cubicBezTo>
                  <a:pt x="4379795" y="121194"/>
                  <a:pt x="4381396" y="120737"/>
                  <a:pt x="4383225" y="120737"/>
                </a:cubicBezTo>
                <a:lnTo>
                  <a:pt x="4413683" y="120737"/>
                </a:lnTo>
                <a:lnTo>
                  <a:pt x="4413683" y="100157"/>
                </a:lnTo>
                <a:cubicBezTo>
                  <a:pt x="4413683" y="83510"/>
                  <a:pt x="4415330" y="68921"/>
                  <a:pt x="4418623" y="56390"/>
                </a:cubicBezTo>
                <a:cubicBezTo>
                  <a:pt x="4421916" y="43859"/>
                  <a:pt x="4427084" y="33432"/>
                  <a:pt x="4434126" y="25108"/>
                </a:cubicBezTo>
                <a:cubicBezTo>
                  <a:pt x="4441169" y="16784"/>
                  <a:pt x="4450133" y="10519"/>
                  <a:pt x="4461018" y="6312"/>
                </a:cubicBezTo>
                <a:cubicBezTo>
                  <a:pt x="4471903" y="2104"/>
                  <a:pt x="4484754" y="0"/>
                  <a:pt x="4499571" y="0"/>
                </a:cubicBezTo>
                <a:close/>
              </a:path>
            </a:pathLst>
          </a:custGeom>
          <a:solidFill>
            <a:srgbClr val="FFC000"/>
          </a:solidFill>
          <a:ln w="17780" cmpd="sng">
            <a:solidFill>
              <a:srgbClr val="FFFFFF"/>
            </a:solidFill>
            <a:prstDash val="solid"/>
            <a:miter lim="800000"/>
          </a:ln>
          <a:effectLst>
            <a:glow rad="76200">
              <a:srgbClr val="000000"/>
            </a:glow>
            <a:outerShdw blurRad="50800" algn="tl" rotWithShape="0">
              <a:srgbClr val="000000"/>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96" name="TextBox 295">
            <a:extLst>
              <a:ext uri="{FF2B5EF4-FFF2-40B4-BE49-F238E27FC236}">
                <a16:creationId xmlns:a16="http://schemas.microsoft.com/office/drawing/2014/main" id="{5D6EFF66-EF6D-4315-A903-856B05748947}"/>
              </a:ext>
            </a:extLst>
          </p:cNvPr>
          <p:cNvSpPr txBox="1">
            <a:spLocks noChangeArrowheads="1"/>
          </p:cNvSpPr>
          <p:nvPr/>
        </p:nvSpPr>
        <p:spPr bwMode="auto">
          <a:xfrm>
            <a:off x="2441682" y="2034810"/>
            <a:ext cx="6176910" cy="1618798"/>
          </a:xfrm>
          <a:custGeom>
            <a:avLst/>
            <a:gdLst>
              <a:gd name="connsiteX0" fmla="*/ 1567788 w 6176910"/>
              <a:gd name="connsiteY0" fmla="*/ 1347689 h 1618798"/>
              <a:gd name="connsiteX1" fmla="*/ 1584526 w 6176910"/>
              <a:gd name="connsiteY1" fmla="*/ 1348512 h 1618798"/>
              <a:gd name="connsiteX2" fmla="*/ 1595091 w 6176910"/>
              <a:gd name="connsiteY2" fmla="*/ 1350845 h 1618798"/>
              <a:gd name="connsiteX3" fmla="*/ 1600716 w 6176910"/>
              <a:gd name="connsiteY3" fmla="*/ 1354412 h 1618798"/>
              <a:gd name="connsiteX4" fmla="*/ 1602362 w 6176910"/>
              <a:gd name="connsiteY4" fmla="*/ 1359214 h 1618798"/>
              <a:gd name="connsiteX5" fmla="*/ 1602362 w 6176910"/>
              <a:gd name="connsiteY5" fmla="*/ 1603431 h 1618798"/>
              <a:gd name="connsiteX6" fmla="*/ 1600716 w 6176910"/>
              <a:gd name="connsiteY6" fmla="*/ 1608233 h 1618798"/>
              <a:gd name="connsiteX7" fmla="*/ 1595091 w 6176910"/>
              <a:gd name="connsiteY7" fmla="*/ 1611663 h 1618798"/>
              <a:gd name="connsiteX8" fmla="*/ 1584526 w 6176910"/>
              <a:gd name="connsiteY8" fmla="*/ 1613721 h 1618798"/>
              <a:gd name="connsiteX9" fmla="*/ 1567788 w 6176910"/>
              <a:gd name="connsiteY9" fmla="*/ 1614407 h 1618798"/>
              <a:gd name="connsiteX10" fmla="*/ 1551049 w 6176910"/>
              <a:gd name="connsiteY10" fmla="*/ 1613721 h 1618798"/>
              <a:gd name="connsiteX11" fmla="*/ 1540485 w 6176910"/>
              <a:gd name="connsiteY11" fmla="*/ 1611663 h 1618798"/>
              <a:gd name="connsiteX12" fmla="*/ 1534859 w 6176910"/>
              <a:gd name="connsiteY12" fmla="*/ 1608233 h 1618798"/>
              <a:gd name="connsiteX13" fmla="*/ 1533213 w 6176910"/>
              <a:gd name="connsiteY13" fmla="*/ 1603431 h 1618798"/>
              <a:gd name="connsiteX14" fmla="*/ 1533213 w 6176910"/>
              <a:gd name="connsiteY14" fmla="*/ 1359214 h 1618798"/>
              <a:gd name="connsiteX15" fmla="*/ 1534859 w 6176910"/>
              <a:gd name="connsiteY15" fmla="*/ 1354412 h 1618798"/>
              <a:gd name="connsiteX16" fmla="*/ 1540485 w 6176910"/>
              <a:gd name="connsiteY16" fmla="*/ 1350845 h 1618798"/>
              <a:gd name="connsiteX17" fmla="*/ 1551049 w 6176910"/>
              <a:gd name="connsiteY17" fmla="*/ 1348512 h 1618798"/>
              <a:gd name="connsiteX18" fmla="*/ 1567788 w 6176910"/>
              <a:gd name="connsiteY18" fmla="*/ 1347689 h 1618798"/>
              <a:gd name="connsiteX19" fmla="*/ 818917 w 6176910"/>
              <a:gd name="connsiteY19" fmla="*/ 1347689 h 1618798"/>
              <a:gd name="connsiteX20" fmla="*/ 836753 w 6176910"/>
              <a:gd name="connsiteY20" fmla="*/ 1348238 h 1618798"/>
              <a:gd name="connsiteX21" fmla="*/ 847455 w 6176910"/>
              <a:gd name="connsiteY21" fmla="*/ 1350158 h 1618798"/>
              <a:gd name="connsiteX22" fmla="*/ 852806 w 6176910"/>
              <a:gd name="connsiteY22" fmla="*/ 1353863 h 1618798"/>
              <a:gd name="connsiteX23" fmla="*/ 855138 w 6176910"/>
              <a:gd name="connsiteY23" fmla="*/ 1359488 h 1618798"/>
              <a:gd name="connsiteX24" fmla="*/ 903707 w 6176910"/>
              <a:gd name="connsiteY24" fmla="*/ 1539221 h 1618798"/>
              <a:gd name="connsiteX25" fmla="*/ 904256 w 6176910"/>
              <a:gd name="connsiteY25" fmla="*/ 1542514 h 1618798"/>
              <a:gd name="connsiteX26" fmla="*/ 904805 w 6176910"/>
              <a:gd name="connsiteY26" fmla="*/ 1539221 h 1618798"/>
              <a:gd name="connsiteX27" fmla="*/ 950355 w 6176910"/>
              <a:gd name="connsiteY27" fmla="*/ 1359488 h 1618798"/>
              <a:gd name="connsiteX28" fmla="*/ 952962 w 6176910"/>
              <a:gd name="connsiteY28" fmla="*/ 1353863 h 1618798"/>
              <a:gd name="connsiteX29" fmla="*/ 958313 w 6176910"/>
              <a:gd name="connsiteY29" fmla="*/ 1350158 h 1618798"/>
              <a:gd name="connsiteX30" fmla="*/ 968329 w 6176910"/>
              <a:gd name="connsiteY30" fmla="*/ 1348238 h 1618798"/>
              <a:gd name="connsiteX31" fmla="*/ 984930 w 6176910"/>
              <a:gd name="connsiteY31" fmla="*/ 1347689 h 1618798"/>
              <a:gd name="connsiteX32" fmla="*/ 1001394 w 6176910"/>
              <a:gd name="connsiteY32" fmla="*/ 1348375 h 1618798"/>
              <a:gd name="connsiteX33" fmla="*/ 1011410 w 6176910"/>
              <a:gd name="connsiteY33" fmla="*/ 1350296 h 1618798"/>
              <a:gd name="connsiteX34" fmla="*/ 1016623 w 6176910"/>
              <a:gd name="connsiteY34" fmla="*/ 1353588 h 1618798"/>
              <a:gd name="connsiteX35" fmla="*/ 1018956 w 6176910"/>
              <a:gd name="connsiteY35" fmla="*/ 1358390 h 1618798"/>
              <a:gd name="connsiteX36" fmla="*/ 1067799 w 6176910"/>
              <a:gd name="connsiteY36" fmla="*/ 1539496 h 1618798"/>
              <a:gd name="connsiteX37" fmla="*/ 1068623 w 6176910"/>
              <a:gd name="connsiteY37" fmla="*/ 1542514 h 1618798"/>
              <a:gd name="connsiteX38" fmla="*/ 1069171 w 6176910"/>
              <a:gd name="connsiteY38" fmla="*/ 1539221 h 1618798"/>
              <a:gd name="connsiteX39" fmla="*/ 1115820 w 6176910"/>
              <a:gd name="connsiteY39" fmla="*/ 1359488 h 1618798"/>
              <a:gd name="connsiteX40" fmla="*/ 1118015 w 6176910"/>
              <a:gd name="connsiteY40" fmla="*/ 1353863 h 1618798"/>
              <a:gd name="connsiteX41" fmla="*/ 1123503 w 6176910"/>
              <a:gd name="connsiteY41" fmla="*/ 1350158 h 1618798"/>
              <a:gd name="connsiteX42" fmla="*/ 1133930 w 6176910"/>
              <a:gd name="connsiteY42" fmla="*/ 1348238 h 1618798"/>
              <a:gd name="connsiteX43" fmla="*/ 1150669 w 6176910"/>
              <a:gd name="connsiteY43" fmla="*/ 1347689 h 1618798"/>
              <a:gd name="connsiteX44" fmla="*/ 1167270 w 6176910"/>
              <a:gd name="connsiteY44" fmla="*/ 1348238 h 1618798"/>
              <a:gd name="connsiteX45" fmla="*/ 1177423 w 6176910"/>
              <a:gd name="connsiteY45" fmla="*/ 1350021 h 1618798"/>
              <a:gd name="connsiteX46" fmla="*/ 1182499 w 6176910"/>
              <a:gd name="connsiteY46" fmla="*/ 1353314 h 1618798"/>
              <a:gd name="connsiteX47" fmla="*/ 1183871 w 6176910"/>
              <a:gd name="connsiteY47" fmla="*/ 1358116 h 1618798"/>
              <a:gd name="connsiteX48" fmla="*/ 1183048 w 6176910"/>
              <a:gd name="connsiteY48" fmla="*/ 1365525 h 1618798"/>
              <a:gd name="connsiteX49" fmla="*/ 1180030 w 6176910"/>
              <a:gd name="connsiteY49" fmla="*/ 1378147 h 1618798"/>
              <a:gd name="connsiteX50" fmla="*/ 1114722 w 6176910"/>
              <a:gd name="connsiteY50" fmla="*/ 1599590 h 1618798"/>
              <a:gd name="connsiteX51" fmla="*/ 1111155 w 6176910"/>
              <a:gd name="connsiteY51" fmla="*/ 1607136 h 1618798"/>
              <a:gd name="connsiteX52" fmla="*/ 1104432 w 6176910"/>
              <a:gd name="connsiteY52" fmla="*/ 1611663 h 1618798"/>
              <a:gd name="connsiteX53" fmla="*/ 1091535 w 6176910"/>
              <a:gd name="connsiteY53" fmla="*/ 1613859 h 1618798"/>
              <a:gd name="connsiteX54" fmla="*/ 1069720 w 6176910"/>
              <a:gd name="connsiteY54" fmla="*/ 1614407 h 1618798"/>
              <a:gd name="connsiteX55" fmla="*/ 1047768 w 6176910"/>
              <a:gd name="connsiteY55" fmla="*/ 1613721 h 1618798"/>
              <a:gd name="connsiteX56" fmla="*/ 1034460 w 6176910"/>
              <a:gd name="connsiteY56" fmla="*/ 1611389 h 1618798"/>
              <a:gd name="connsiteX57" fmla="*/ 1027462 w 6176910"/>
              <a:gd name="connsiteY57" fmla="*/ 1606861 h 1618798"/>
              <a:gd name="connsiteX58" fmla="*/ 1024170 w 6176910"/>
              <a:gd name="connsiteY58" fmla="*/ 1599590 h 1618798"/>
              <a:gd name="connsiteX59" fmla="*/ 983009 w 6176910"/>
              <a:gd name="connsiteY59" fmla="*/ 1450864 h 1618798"/>
              <a:gd name="connsiteX60" fmla="*/ 982460 w 6176910"/>
              <a:gd name="connsiteY60" fmla="*/ 1448395 h 1618798"/>
              <a:gd name="connsiteX61" fmla="*/ 981912 w 6176910"/>
              <a:gd name="connsiteY61" fmla="*/ 1450864 h 1618798"/>
              <a:gd name="connsiteX62" fmla="*/ 944044 w 6176910"/>
              <a:gd name="connsiteY62" fmla="*/ 1599590 h 1618798"/>
              <a:gd name="connsiteX63" fmla="*/ 940889 w 6176910"/>
              <a:gd name="connsiteY63" fmla="*/ 1607136 h 1618798"/>
              <a:gd name="connsiteX64" fmla="*/ 933891 w 6176910"/>
              <a:gd name="connsiteY64" fmla="*/ 1611663 h 1618798"/>
              <a:gd name="connsiteX65" fmla="*/ 920446 w 6176910"/>
              <a:gd name="connsiteY65" fmla="*/ 1613859 h 1618798"/>
              <a:gd name="connsiteX66" fmla="*/ 898493 w 6176910"/>
              <a:gd name="connsiteY66" fmla="*/ 1614407 h 1618798"/>
              <a:gd name="connsiteX67" fmla="*/ 876404 w 6176910"/>
              <a:gd name="connsiteY67" fmla="*/ 1613721 h 1618798"/>
              <a:gd name="connsiteX68" fmla="*/ 863233 w 6176910"/>
              <a:gd name="connsiteY68" fmla="*/ 1611389 h 1618798"/>
              <a:gd name="connsiteX69" fmla="*/ 856236 w 6176910"/>
              <a:gd name="connsiteY69" fmla="*/ 1606861 h 1618798"/>
              <a:gd name="connsiteX70" fmla="*/ 852943 w 6176910"/>
              <a:gd name="connsiteY70" fmla="*/ 1599590 h 1618798"/>
              <a:gd name="connsiteX71" fmla="*/ 788184 w 6176910"/>
              <a:gd name="connsiteY71" fmla="*/ 1378147 h 1618798"/>
              <a:gd name="connsiteX72" fmla="*/ 785028 w 6176910"/>
              <a:gd name="connsiteY72" fmla="*/ 1365662 h 1618798"/>
              <a:gd name="connsiteX73" fmla="*/ 784342 w 6176910"/>
              <a:gd name="connsiteY73" fmla="*/ 1358116 h 1618798"/>
              <a:gd name="connsiteX74" fmla="*/ 785852 w 6176910"/>
              <a:gd name="connsiteY74" fmla="*/ 1353314 h 1618798"/>
              <a:gd name="connsiteX75" fmla="*/ 791340 w 6176910"/>
              <a:gd name="connsiteY75" fmla="*/ 1350021 h 1618798"/>
              <a:gd name="connsiteX76" fmla="*/ 802041 w 6176910"/>
              <a:gd name="connsiteY76" fmla="*/ 1348238 h 1618798"/>
              <a:gd name="connsiteX77" fmla="*/ 818917 w 6176910"/>
              <a:gd name="connsiteY77" fmla="*/ 1347689 h 1618798"/>
              <a:gd name="connsiteX78" fmla="*/ 1774952 w 6176910"/>
              <a:gd name="connsiteY78" fmla="*/ 1343298 h 1618798"/>
              <a:gd name="connsiteX79" fmla="*/ 1796492 w 6176910"/>
              <a:gd name="connsiteY79" fmla="*/ 1345219 h 1618798"/>
              <a:gd name="connsiteX80" fmla="*/ 1816249 w 6176910"/>
              <a:gd name="connsiteY80" fmla="*/ 1350433 h 1618798"/>
              <a:gd name="connsiteX81" fmla="*/ 1832713 w 6176910"/>
              <a:gd name="connsiteY81" fmla="*/ 1357842 h 1618798"/>
              <a:gd name="connsiteX82" fmla="*/ 1843003 w 6176910"/>
              <a:gd name="connsiteY82" fmla="*/ 1364976 h 1618798"/>
              <a:gd name="connsiteX83" fmla="*/ 1847256 w 6176910"/>
              <a:gd name="connsiteY83" fmla="*/ 1370053 h 1618798"/>
              <a:gd name="connsiteX84" fmla="*/ 1849177 w 6176910"/>
              <a:gd name="connsiteY84" fmla="*/ 1375403 h 1618798"/>
              <a:gd name="connsiteX85" fmla="*/ 1850275 w 6176910"/>
              <a:gd name="connsiteY85" fmla="*/ 1383498 h 1618798"/>
              <a:gd name="connsiteX86" fmla="*/ 1850686 w 6176910"/>
              <a:gd name="connsiteY86" fmla="*/ 1395160 h 1618798"/>
              <a:gd name="connsiteX87" fmla="*/ 1847942 w 6176910"/>
              <a:gd name="connsiteY87" fmla="*/ 1417524 h 1618798"/>
              <a:gd name="connsiteX88" fmla="*/ 1840808 w 6176910"/>
              <a:gd name="connsiteY88" fmla="*/ 1423973 h 1618798"/>
              <a:gd name="connsiteX89" fmla="*/ 1830930 w 6176910"/>
              <a:gd name="connsiteY89" fmla="*/ 1420131 h 1618798"/>
              <a:gd name="connsiteX90" fmla="*/ 1818581 w 6176910"/>
              <a:gd name="connsiteY90" fmla="*/ 1411625 h 1618798"/>
              <a:gd name="connsiteX91" fmla="*/ 1801569 w 6176910"/>
              <a:gd name="connsiteY91" fmla="*/ 1403118 h 1618798"/>
              <a:gd name="connsiteX92" fmla="*/ 1777970 w 6176910"/>
              <a:gd name="connsiteY92" fmla="*/ 1399277 h 1618798"/>
              <a:gd name="connsiteX93" fmla="*/ 1736810 w 6176910"/>
              <a:gd name="connsiteY93" fmla="*/ 1419994 h 1618798"/>
              <a:gd name="connsiteX94" fmla="*/ 1722541 w 6176910"/>
              <a:gd name="connsiteY94" fmla="*/ 1480774 h 1618798"/>
              <a:gd name="connsiteX95" fmla="*/ 1726108 w 6176910"/>
              <a:gd name="connsiteY95" fmla="*/ 1515623 h 1618798"/>
              <a:gd name="connsiteX96" fmla="*/ 1736673 w 6176910"/>
              <a:gd name="connsiteY96" fmla="*/ 1540868 h 1618798"/>
              <a:gd name="connsiteX97" fmla="*/ 1754234 w 6176910"/>
              <a:gd name="connsiteY97" fmla="*/ 1556097 h 1618798"/>
              <a:gd name="connsiteX98" fmla="*/ 1778793 w 6176910"/>
              <a:gd name="connsiteY98" fmla="*/ 1561173 h 1618798"/>
              <a:gd name="connsiteX99" fmla="*/ 1803352 w 6176910"/>
              <a:gd name="connsiteY99" fmla="*/ 1556920 h 1618798"/>
              <a:gd name="connsiteX100" fmla="*/ 1821325 w 6176910"/>
              <a:gd name="connsiteY100" fmla="*/ 1547453 h 1618798"/>
              <a:gd name="connsiteX101" fmla="*/ 1834222 w 6176910"/>
              <a:gd name="connsiteY101" fmla="*/ 1537987 h 1618798"/>
              <a:gd name="connsiteX102" fmla="*/ 1843003 w 6176910"/>
              <a:gd name="connsiteY102" fmla="*/ 1533733 h 1618798"/>
              <a:gd name="connsiteX103" fmla="*/ 1847119 w 6176910"/>
              <a:gd name="connsiteY103" fmla="*/ 1535105 h 1618798"/>
              <a:gd name="connsiteX104" fmla="*/ 1849726 w 6176910"/>
              <a:gd name="connsiteY104" fmla="*/ 1540182 h 1618798"/>
              <a:gd name="connsiteX105" fmla="*/ 1851235 w 6176910"/>
              <a:gd name="connsiteY105" fmla="*/ 1549649 h 1618798"/>
              <a:gd name="connsiteX106" fmla="*/ 1851784 w 6176910"/>
              <a:gd name="connsiteY106" fmla="*/ 1564466 h 1618798"/>
              <a:gd name="connsiteX107" fmla="*/ 1851372 w 6176910"/>
              <a:gd name="connsiteY107" fmla="*/ 1576403 h 1618798"/>
              <a:gd name="connsiteX108" fmla="*/ 1850275 w 6176910"/>
              <a:gd name="connsiteY108" fmla="*/ 1584498 h 1618798"/>
              <a:gd name="connsiteX109" fmla="*/ 1848628 w 6176910"/>
              <a:gd name="connsiteY109" fmla="*/ 1589848 h 1618798"/>
              <a:gd name="connsiteX110" fmla="*/ 1844375 w 6176910"/>
              <a:gd name="connsiteY110" fmla="*/ 1595062 h 1618798"/>
              <a:gd name="connsiteX111" fmla="*/ 1833125 w 6176910"/>
              <a:gd name="connsiteY111" fmla="*/ 1602745 h 1618798"/>
              <a:gd name="connsiteX112" fmla="*/ 1815014 w 6176910"/>
              <a:gd name="connsiteY112" fmla="*/ 1610840 h 1618798"/>
              <a:gd name="connsiteX113" fmla="*/ 1792925 w 6176910"/>
              <a:gd name="connsiteY113" fmla="*/ 1616603 h 1618798"/>
              <a:gd name="connsiteX114" fmla="*/ 1768366 w 6176910"/>
              <a:gd name="connsiteY114" fmla="*/ 1618798 h 1618798"/>
              <a:gd name="connsiteX115" fmla="*/ 1718288 w 6176910"/>
              <a:gd name="connsiteY115" fmla="*/ 1610017 h 1618798"/>
              <a:gd name="connsiteX116" fmla="*/ 1681655 w 6176910"/>
              <a:gd name="connsiteY116" fmla="*/ 1584086 h 1618798"/>
              <a:gd name="connsiteX117" fmla="*/ 1659291 w 6176910"/>
              <a:gd name="connsiteY117" fmla="*/ 1542240 h 1618798"/>
              <a:gd name="connsiteX118" fmla="*/ 1651745 w 6176910"/>
              <a:gd name="connsiteY118" fmla="*/ 1485713 h 1618798"/>
              <a:gd name="connsiteX119" fmla="*/ 1660938 w 6176910"/>
              <a:gd name="connsiteY119" fmla="*/ 1422189 h 1618798"/>
              <a:gd name="connsiteX120" fmla="*/ 1686594 w 6176910"/>
              <a:gd name="connsiteY120" fmla="*/ 1377873 h 1618798"/>
              <a:gd name="connsiteX121" fmla="*/ 1725559 w 6176910"/>
              <a:gd name="connsiteY121" fmla="*/ 1351805 h 1618798"/>
              <a:gd name="connsiteX122" fmla="*/ 1774952 w 6176910"/>
              <a:gd name="connsiteY122" fmla="*/ 1343298 h 1618798"/>
              <a:gd name="connsiteX123" fmla="*/ 1568062 w 6176910"/>
              <a:gd name="connsiteY123" fmla="*/ 1240124 h 1618798"/>
              <a:gd name="connsiteX124" fmla="*/ 1599344 w 6176910"/>
              <a:gd name="connsiteY124" fmla="*/ 1247944 h 1618798"/>
              <a:gd name="connsiteX125" fmla="*/ 1607576 w 6176910"/>
              <a:gd name="connsiteY125" fmla="*/ 1275796 h 1618798"/>
              <a:gd name="connsiteX126" fmla="*/ 1599069 w 6176910"/>
              <a:gd name="connsiteY126" fmla="*/ 1304608 h 1618798"/>
              <a:gd name="connsiteX127" fmla="*/ 1567513 w 6176910"/>
              <a:gd name="connsiteY127" fmla="*/ 1312566 h 1618798"/>
              <a:gd name="connsiteX128" fmla="*/ 1536094 w 6176910"/>
              <a:gd name="connsiteY128" fmla="*/ 1304882 h 1618798"/>
              <a:gd name="connsiteX129" fmla="*/ 1527999 w 6176910"/>
              <a:gd name="connsiteY129" fmla="*/ 1277168 h 1618798"/>
              <a:gd name="connsiteX130" fmla="*/ 1536369 w 6176910"/>
              <a:gd name="connsiteY130" fmla="*/ 1248218 h 1618798"/>
              <a:gd name="connsiteX131" fmla="*/ 1568062 w 6176910"/>
              <a:gd name="connsiteY131" fmla="*/ 1240124 h 1618798"/>
              <a:gd name="connsiteX132" fmla="*/ 1262988 w 6176910"/>
              <a:gd name="connsiteY132" fmla="*/ 1230795 h 1618798"/>
              <a:gd name="connsiteX133" fmla="*/ 1279726 w 6176910"/>
              <a:gd name="connsiteY133" fmla="*/ 1231618 h 1618798"/>
              <a:gd name="connsiteX134" fmla="*/ 1290290 w 6176910"/>
              <a:gd name="connsiteY134" fmla="*/ 1233950 h 1618798"/>
              <a:gd name="connsiteX135" fmla="*/ 1295916 w 6176910"/>
              <a:gd name="connsiteY135" fmla="*/ 1237655 h 1618798"/>
              <a:gd name="connsiteX136" fmla="*/ 1297562 w 6176910"/>
              <a:gd name="connsiteY136" fmla="*/ 1242594 h 1618798"/>
              <a:gd name="connsiteX137" fmla="*/ 1297562 w 6176910"/>
              <a:gd name="connsiteY137" fmla="*/ 1377874 h 1618798"/>
              <a:gd name="connsiteX138" fmla="*/ 1333920 w 6176910"/>
              <a:gd name="connsiteY138" fmla="*/ 1351669 h 1618798"/>
              <a:gd name="connsiteX139" fmla="*/ 1372474 w 6176910"/>
              <a:gd name="connsiteY139" fmla="*/ 1343025 h 1618798"/>
              <a:gd name="connsiteX140" fmla="*/ 1414595 w 6176910"/>
              <a:gd name="connsiteY140" fmla="*/ 1351257 h 1618798"/>
              <a:gd name="connsiteX141" fmla="*/ 1442309 w 6176910"/>
              <a:gd name="connsiteY141" fmla="*/ 1373758 h 1618798"/>
              <a:gd name="connsiteX142" fmla="*/ 1457538 w 6176910"/>
              <a:gd name="connsiteY142" fmla="*/ 1407098 h 1618798"/>
              <a:gd name="connsiteX143" fmla="*/ 1462203 w 6176910"/>
              <a:gd name="connsiteY143" fmla="*/ 1453335 h 1618798"/>
              <a:gd name="connsiteX144" fmla="*/ 1462203 w 6176910"/>
              <a:gd name="connsiteY144" fmla="*/ 1603432 h 1618798"/>
              <a:gd name="connsiteX145" fmla="*/ 1460557 w 6176910"/>
              <a:gd name="connsiteY145" fmla="*/ 1608234 h 1618798"/>
              <a:gd name="connsiteX146" fmla="*/ 1455069 w 6176910"/>
              <a:gd name="connsiteY146" fmla="*/ 1611664 h 1618798"/>
              <a:gd name="connsiteX147" fmla="*/ 1444504 w 6176910"/>
              <a:gd name="connsiteY147" fmla="*/ 1613722 h 1618798"/>
              <a:gd name="connsiteX148" fmla="*/ 1427903 w 6176910"/>
              <a:gd name="connsiteY148" fmla="*/ 1614408 h 1618798"/>
              <a:gd name="connsiteX149" fmla="*/ 1411027 w 6176910"/>
              <a:gd name="connsiteY149" fmla="*/ 1613722 h 1618798"/>
              <a:gd name="connsiteX150" fmla="*/ 1400463 w 6176910"/>
              <a:gd name="connsiteY150" fmla="*/ 1611664 h 1618798"/>
              <a:gd name="connsiteX151" fmla="*/ 1394975 w 6176910"/>
              <a:gd name="connsiteY151" fmla="*/ 1608234 h 1618798"/>
              <a:gd name="connsiteX152" fmla="*/ 1393328 w 6176910"/>
              <a:gd name="connsiteY152" fmla="*/ 1603432 h 1618798"/>
              <a:gd name="connsiteX153" fmla="*/ 1393328 w 6176910"/>
              <a:gd name="connsiteY153" fmla="*/ 1463762 h 1618798"/>
              <a:gd name="connsiteX154" fmla="*/ 1390722 w 6176910"/>
              <a:gd name="connsiteY154" fmla="*/ 1435773 h 1618798"/>
              <a:gd name="connsiteX155" fmla="*/ 1383176 w 6176910"/>
              <a:gd name="connsiteY155" fmla="*/ 1418348 h 1618798"/>
              <a:gd name="connsiteX156" fmla="*/ 1370416 w 6176910"/>
              <a:gd name="connsiteY156" fmla="*/ 1407098 h 1618798"/>
              <a:gd name="connsiteX157" fmla="*/ 1352168 w 6176910"/>
              <a:gd name="connsiteY157" fmla="*/ 1403119 h 1618798"/>
              <a:gd name="connsiteX158" fmla="*/ 1325551 w 6176910"/>
              <a:gd name="connsiteY158" fmla="*/ 1412723 h 1618798"/>
              <a:gd name="connsiteX159" fmla="*/ 1297562 w 6176910"/>
              <a:gd name="connsiteY159" fmla="*/ 1440712 h 1618798"/>
              <a:gd name="connsiteX160" fmla="*/ 1297562 w 6176910"/>
              <a:gd name="connsiteY160" fmla="*/ 1603432 h 1618798"/>
              <a:gd name="connsiteX161" fmla="*/ 1295916 w 6176910"/>
              <a:gd name="connsiteY161" fmla="*/ 1608234 h 1618798"/>
              <a:gd name="connsiteX162" fmla="*/ 1290290 w 6176910"/>
              <a:gd name="connsiteY162" fmla="*/ 1611664 h 1618798"/>
              <a:gd name="connsiteX163" fmla="*/ 1279726 w 6176910"/>
              <a:gd name="connsiteY163" fmla="*/ 1613722 h 1618798"/>
              <a:gd name="connsiteX164" fmla="*/ 1262988 w 6176910"/>
              <a:gd name="connsiteY164" fmla="*/ 1614408 h 1618798"/>
              <a:gd name="connsiteX165" fmla="*/ 1246249 w 6176910"/>
              <a:gd name="connsiteY165" fmla="*/ 1613722 h 1618798"/>
              <a:gd name="connsiteX166" fmla="*/ 1235685 w 6176910"/>
              <a:gd name="connsiteY166" fmla="*/ 1611664 h 1618798"/>
              <a:gd name="connsiteX167" fmla="*/ 1230059 w 6176910"/>
              <a:gd name="connsiteY167" fmla="*/ 1608234 h 1618798"/>
              <a:gd name="connsiteX168" fmla="*/ 1228413 w 6176910"/>
              <a:gd name="connsiteY168" fmla="*/ 1603432 h 1618798"/>
              <a:gd name="connsiteX169" fmla="*/ 1228413 w 6176910"/>
              <a:gd name="connsiteY169" fmla="*/ 1242594 h 1618798"/>
              <a:gd name="connsiteX170" fmla="*/ 1230059 w 6176910"/>
              <a:gd name="connsiteY170" fmla="*/ 1237655 h 1618798"/>
              <a:gd name="connsiteX171" fmla="*/ 1235685 w 6176910"/>
              <a:gd name="connsiteY171" fmla="*/ 1233950 h 1618798"/>
              <a:gd name="connsiteX172" fmla="*/ 1246249 w 6176910"/>
              <a:gd name="connsiteY172" fmla="*/ 1231618 h 1618798"/>
              <a:gd name="connsiteX173" fmla="*/ 1262988 w 6176910"/>
              <a:gd name="connsiteY173" fmla="*/ 1230795 h 1618798"/>
              <a:gd name="connsiteX174" fmla="*/ 1023728 w 6176910"/>
              <a:gd name="connsiteY174" fmla="*/ 925236 h 1618798"/>
              <a:gd name="connsiteX175" fmla="*/ 1012340 w 6176910"/>
              <a:gd name="connsiteY175" fmla="*/ 935251 h 1618798"/>
              <a:gd name="connsiteX176" fmla="*/ 1005480 w 6176910"/>
              <a:gd name="connsiteY176" fmla="*/ 944444 h 1618798"/>
              <a:gd name="connsiteX177" fmla="*/ 1002050 w 6176910"/>
              <a:gd name="connsiteY177" fmla="*/ 952950 h 1618798"/>
              <a:gd name="connsiteX178" fmla="*/ 1001227 w 6176910"/>
              <a:gd name="connsiteY178" fmla="*/ 961457 h 1618798"/>
              <a:gd name="connsiteX179" fmla="*/ 1015084 w 6176910"/>
              <a:gd name="connsiteY179" fmla="*/ 982311 h 1618798"/>
              <a:gd name="connsiteX180" fmla="*/ 1054186 w 6176910"/>
              <a:gd name="connsiteY180" fmla="*/ 989446 h 1618798"/>
              <a:gd name="connsiteX181" fmla="*/ 1080529 w 6176910"/>
              <a:gd name="connsiteY181" fmla="*/ 986290 h 1618798"/>
              <a:gd name="connsiteX182" fmla="*/ 1097816 w 6176910"/>
              <a:gd name="connsiteY182" fmla="*/ 977921 h 1618798"/>
              <a:gd name="connsiteX183" fmla="*/ 1107146 w 6176910"/>
              <a:gd name="connsiteY183" fmla="*/ 966259 h 1618798"/>
              <a:gd name="connsiteX184" fmla="*/ 1109890 w 6176910"/>
              <a:gd name="connsiteY184" fmla="*/ 952676 h 1618798"/>
              <a:gd name="connsiteX185" fmla="*/ 1100011 w 6176910"/>
              <a:gd name="connsiteY185" fmla="*/ 933742 h 1618798"/>
              <a:gd name="connsiteX186" fmla="*/ 1072846 w 6176910"/>
              <a:gd name="connsiteY186" fmla="*/ 926608 h 1618798"/>
              <a:gd name="connsiteX187" fmla="*/ 6140415 w 6176910"/>
              <a:gd name="connsiteY187" fmla="*/ 857184 h 1618798"/>
              <a:gd name="connsiteX188" fmla="*/ 6156879 w 6176910"/>
              <a:gd name="connsiteY188" fmla="*/ 858145 h 1618798"/>
              <a:gd name="connsiteX189" fmla="*/ 6168267 w 6176910"/>
              <a:gd name="connsiteY189" fmla="*/ 862123 h 1618798"/>
              <a:gd name="connsiteX190" fmla="*/ 6174852 w 6176910"/>
              <a:gd name="connsiteY190" fmla="*/ 870904 h 1618798"/>
              <a:gd name="connsiteX191" fmla="*/ 6176910 w 6176910"/>
              <a:gd name="connsiteY191" fmla="*/ 885996 h 1618798"/>
              <a:gd name="connsiteX192" fmla="*/ 6175813 w 6176910"/>
              <a:gd name="connsiteY192" fmla="*/ 905890 h 1618798"/>
              <a:gd name="connsiteX193" fmla="*/ 6172246 w 6176910"/>
              <a:gd name="connsiteY193" fmla="*/ 922766 h 1618798"/>
              <a:gd name="connsiteX194" fmla="*/ 6165934 w 6176910"/>
              <a:gd name="connsiteY194" fmla="*/ 938270 h 1618798"/>
              <a:gd name="connsiteX195" fmla="*/ 6156330 w 6176910"/>
              <a:gd name="connsiteY195" fmla="*/ 953773 h 1618798"/>
              <a:gd name="connsiteX196" fmla="*/ 6119560 w 6176910"/>
              <a:gd name="connsiteY196" fmla="*/ 1006459 h 1618798"/>
              <a:gd name="connsiteX197" fmla="*/ 6115308 w 6176910"/>
              <a:gd name="connsiteY197" fmla="*/ 1011123 h 1618798"/>
              <a:gd name="connsiteX198" fmla="*/ 6109682 w 6176910"/>
              <a:gd name="connsiteY198" fmla="*/ 1014142 h 1618798"/>
              <a:gd name="connsiteX199" fmla="*/ 6101724 w 6176910"/>
              <a:gd name="connsiteY199" fmla="*/ 1015926 h 1618798"/>
              <a:gd name="connsiteX200" fmla="*/ 6089925 w 6176910"/>
              <a:gd name="connsiteY200" fmla="*/ 1016612 h 1618798"/>
              <a:gd name="connsiteX201" fmla="*/ 6077028 w 6176910"/>
              <a:gd name="connsiteY201" fmla="*/ 1015926 h 1618798"/>
              <a:gd name="connsiteX202" fmla="*/ 6069894 w 6176910"/>
              <a:gd name="connsiteY202" fmla="*/ 1013867 h 1618798"/>
              <a:gd name="connsiteX203" fmla="*/ 6067562 w 6176910"/>
              <a:gd name="connsiteY203" fmla="*/ 1010300 h 1618798"/>
              <a:gd name="connsiteX204" fmla="*/ 6068796 w 6176910"/>
              <a:gd name="connsiteY204" fmla="*/ 1005087 h 1618798"/>
              <a:gd name="connsiteX205" fmla="*/ 6102273 w 6176910"/>
              <a:gd name="connsiteY205" fmla="*/ 929352 h 1618798"/>
              <a:gd name="connsiteX206" fmla="*/ 6102273 w 6176910"/>
              <a:gd name="connsiteY206" fmla="*/ 885996 h 1618798"/>
              <a:gd name="connsiteX207" fmla="*/ 6104468 w 6176910"/>
              <a:gd name="connsiteY207" fmla="*/ 870904 h 1618798"/>
              <a:gd name="connsiteX208" fmla="*/ 6111328 w 6176910"/>
              <a:gd name="connsiteY208" fmla="*/ 862123 h 1618798"/>
              <a:gd name="connsiteX209" fmla="*/ 6123128 w 6176910"/>
              <a:gd name="connsiteY209" fmla="*/ 858145 h 1618798"/>
              <a:gd name="connsiteX210" fmla="*/ 6140415 w 6176910"/>
              <a:gd name="connsiteY210" fmla="*/ 857184 h 1618798"/>
              <a:gd name="connsiteX211" fmla="*/ 5324288 w 6176910"/>
              <a:gd name="connsiteY211" fmla="*/ 823159 h 1618798"/>
              <a:gd name="connsiteX212" fmla="*/ 5295751 w 6176910"/>
              <a:gd name="connsiteY212" fmla="*/ 825629 h 1618798"/>
              <a:gd name="connsiteX213" fmla="*/ 5276542 w 6176910"/>
              <a:gd name="connsiteY213" fmla="*/ 833038 h 1618798"/>
              <a:gd name="connsiteX214" fmla="*/ 5265704 w 6176910"/>
              <a:gd name="connsiteY214" fmla="*/ 844974 h 1618798"/>
              <a:gd name="connsiteX215" fmla="*/ 5262274 w 6176910"/>
              <a:gd name="connsiteY215" fmla="*/ 861027 h 1618798"/>
              <a:gd name="connsiteX216" fmla="*/ 5272015 w 6176910"/>
              <a:gd name="connsiteY216" fmla="*/ 885174 h 1618798"/>
              <a:gd name="connsiteX217" fmla="*/ 5299043 w 6176910"/>
              <a:gd name="connsiteY217" fmla="*/ 893955 h 1618798"/>
              <a:gd name="connsiteX218" fmla="*/ 5325798 w 6176910"/>
              <a:gd name="connsiteY218" fmla="*/ 886546 h 1618798"/>
              <a:gd name="connsiteX219" fmla="*/ 5350631 w 6176910"/>
              <a:gd name="connsiteY219" fmla="*/ 864868 h 1618798"/>
              <a:gd name="connsiteX220" fmla="*/ 5350631 w 6176910"/>
              <a:gd name="connsiteY220" fmla="*/ 823159 h 1618798"/>
              <a:gd name="connsiteX221" fmla="*/ 1990539 w 6176910"/>
              <a:gd name="connsiteY221" fmla="*/ 823159 h 1618798"/>
              <a:gd name="connsiteX222" fmla="*/ 1962001 w 6176910"/>
              <a:gd name="connsiteY222" fmla="*/ 825629 h 1618798"/>
              <a:gd name="connsiteX223" fmla="*/ 1942793 w 6176910"/>
              <a:gd name="connsiteY223" fmla="*/ 833038 h 1618798"/>
              <a:gd name="connsiteX224" fmla="*/ 1931954 w 6176910"/>
              <a:gd name="connsiteY224" fmla="*/ 844974 h 1618798"/>
              <a:gd name="connsiteX225" fmla="*/ 1928524 w 6176910"/>
              <a:gd name="connsiteY225" fmla="*/ 861027 h 1618798"/>
              <a:gd name="connsiteX226" fmla="*/ 1938265 w 6176910"/>
              <a:gd name="connsiteY226" fmla="*/ 885174 h 1618798"/>
              <a:gd name="connsiteX227" fmla="*/ 1965294 w 6176910"/>
              <a:gd name="connsiteY227" fmla="*/ 893955 h 1618798"/>
              <a:gd name="connsiteX228" fmla="*/ 1992048 w 6176910"/>
              <a:gd name="connsiteY228" fmla="*/ 886546 h 1618798"/>
              <a:gd name="connsiteX229" fmla="*/ 2016881 w 6176910"/>
              <a:gd name="connsiteY229" fmla="*/ 864868 h 1618798"/>
              <a:gd name="connsiteX230" fmla="*/ 2016881 w 6176910"/>
              <a:gd name="connsiteY230" fmla="*/ 823159 h 1618798"/>
              <a:gd name="connsiteX231" fmla="*/ 5897630 w 6176910"/>
              <a:gd name="connsiteY231" fmla="*/ 725197 h 1618798"/>
              <a:gd name="connsiteX232" fmla="*/ 5874443 w 6176910"/>
              <a:gd name="connsiteY232" fmla="*/ 731919 h 1618798"/>
              <a:gd name="connsiteX233" fmla="*/ 5858802 w 6176910"/>
              <a:gd name="connsiteY233" fmla="*/ 749893 h 1618798"/>
              <a:gd name="connsiteX234" fmla="*/ 5850021 w 6176910"/>
              <a:gd name="connsiteY234" fmla="*/ 775001 h 1618798"/>
              <a:gd name="connsiteX235" fmla="*/ 5847140 w 6176910"/>
              <a:gd name="connsiteY235" fmla="*/ 803401 h 1618798"/>
              <a:gd name="connsiteX236" fmla="*/ 5849610 w 6176910"/>
              <a:gd name="connsiteY236" fmla="*/ 833311 h 1618798"/>
              <a:gd name="connsiteX237" fmla="*/ 5857705 w 6176910"/>
              <a:gd name="connsiteY237" fmla="*/ 859242 h 1618798"/>
              <a:gd name="connsiteX238" fmla="*/ 5872660 w 6176910"/>
              <a:gd name="connsiteY238" fmla="*/ 877490 h 1618798"/>
              <a:gd name="connsiteX239" fmla="*/ 5896258 w 6176910"/>
              <a:gd name="connsiteY239" fmla="*/ 884350 h 1618798"/>
              <a:gd name="connsiteX240" fmla="*/ 5910115 w 6176910"/>
              <a:gd name="connsiteY240" fmla="*/ 882292 h 1618798"/>
              <a:gd name="connsiteX241" fmla="*/ 5923835 w 6176910"/>
              <a:gd name="connsiteY241" fmla="*/ 875569 h 1618798"/>
              <a:gd name="connsiteX242" fmla="*/ 5938242 w 6176910"/>
              <a:gd name="connsiteY242" fmla="*/ 863358 h 1618798"/>
              <a:gd name="connsiteX243" fmla="*/ 5954431 w 6176910"/>
              <a:gd name="connsiteY243" fmla="*/ 844836 h 1618798"/>
              <a:gd name="connsiteX244" fmla="*/ 5954431 w 6176910"/>
              <a:gd name="connsiteY244" fmla="*/ 763613 h 1618798"/>
              <a:gd name="connsiteX245" fmla="*/ 5926031 w 6176910"/>
              <a:gd name="connsiteY245" fmla="*/ 735075 h 1618798"/>
              <a:gd name="connsiteX246" fmla="*/ 5897630 w 6176910"/>
              <a:gd name="connsiteY246" fmla="*/ 725197 h 1618798"/>
              <a:gd name="connsiteX247" fmla="*/ 4106930 w 6176910"/>
              <a:gd name="connsiteY247" fmla="*/ 725197 h 1618798"/>
              <a:gd name="connsiteX248" fmla="*/ 4083743 w 6176910"/>
              <a:gd name="connsiteY248" fmla="*/ 731919 h 1618798"/>
              <a:gd name="connsiteX249" fmla="*/ 4068102 w 6176910"/>
              <a:gd name="connsiteY249" fmla="*/ 749893 h 1618798"/>
              <a:gd name="connsiteX250" fmla="*/ 4059321 w 6176910"/>
              <a:gd name="connsiteY250" fmla="*/ 775001 h 1618798"/>
              <a:gd name="connsiteX251" fmla="*/ 4056440 w 6176910"/>
              <a:gd name="connsiteY251" fmla="*/ 803401 h 1618798"/>
              <a:gd name="connsiteX252" fmla="*/ 4058910 w 6176910"/>
              <a:gd name="connsiteY252" fmla="*/ 833311 h 1618798"/>
              <a:gd name="connsiteX253" fmla="*/ 4067005 w 6176910"/>
              <a:gd name="connsiteY253" fmla="*/ 859242 h 1618798"/>
              <a:gd name="connsiteX254" fmla="*/ 4081960 w 6176910"/>
              <a:gd name="connsiteY254" fmla="*/ 877490 h 1618798"/>
              <a:gd name="connsiteX255" fmla="*/ 4105558 w 6176910"/>
              <a:gd name="connsiteY255" fmla="*/ 884350 h 1618798"/>
              <a:gd name="connsiteX256" fmla="*/ 4119415 w 6176910"/>
              <a:gd name="connsiteY256" fmla="*/ 882292 h 1618798"/>
              <a:gd name="connsiteX257" fmla="*/ 4133135 w 6176910"/>
              <a:gd name="connsiteY257" fmla="*/ 875569 h 1618798"/>
              <a:gd name="connsiteX258" fmla="*/ 4147542 w 6176910"/>
              <a:gd name="connsiteY258" fmla="*/ 863358 h 1618798"/>
              <a:gd name="connsiteX259" fmla="*/ 4163731 w 6176910"/>
              <a:gd name="connsiteY259" fmla="*/ 844836 h 1618798"/>
              <a:gd name="connsiteX260" fmla="*/ 4163731 w 6176910"/>
              <a:gd name="connsiteY260" fmla="*/ 763613 h 1618798"/>
              <a:gd name="connsiteX261" fmla="*/ 4135331 w 6176910"/>
              <a:gd name="connsiteY261" fmla="*/ 735075 h 1618798"/>
              <a:gd name="connsiteX262" fmla="*/ 4106930 w 6176910"/>
              <a:gd name="connsiteY262" fmla="*/ 725197 h 1618798"/>
              <a:gd name="connsiteX263" fmla="*/ 2459105 w 6176910"/>
              <a:gd name="connsiteY263" fmla="*/ 725197 h 1618798"/>
              <a:gd name="connsiteX264" fmla="*/ 2435918 w 6176910"/>
              <a:gd name="connsiteY264" fmla="*/ 731919 h 1618798"/>
              <a:gd name="connsiteX265" fmla="*/ 2420277 w 6176910"/>
              <a:gd name="connsiteY265" fmla="*/ 749893 h 1618798"/>
              <a:gd name="connsiteX266" fmla="*/ 2411497 w 6176910"/>
              <a:gd name="connsiteY266" fmla="*/ 775001 h 1618798"/>
              <a:gd name="connsiteX267" fmla="*/ 2408615 w 6176910"/>
              <a:gd name="connsiteY267" fmla="*/ 803401 h 1618798"/>
              <a:gd name="connsiteX268" fmla="*/ 2411085 w 6176910"/>
              <a:gd name="connsiteY268" fmla="*/ 833311 h 1618798"/>
              <a:gd name="connsiteX269" fmla="*/ 2419180 w 6176910"/>
              <a:gd name="connsiteY269" fmla="*/ 859242 h 1618798"/>
              <a:gd name="connsiteX270" fmla="*/ 2434134 w 6176910"/>
              <a:gd name="connsiteY270" fmla="*/ 877490 h 1618798"/>
              <a:gd name="connsiteX271" fmla="*/ 2457733 w 6176910"/>
              <a:gd name="connsiteY271" fmla="*/ 884350 h 1618798"/>
              <a:gd name="connsiteX272" fmla="*/ 2471590 w 6176910"/>
              <a:gd name="connsiteY272" fmla="*/ 882292 h 1618798"/>
              <a:gd name="connsiteX273" fmla="*/ 2485310 w 6176910"/>
              <a:gd name="connsiteY273" fmla="*/ 875569 h 1618798"/>
              <a:gd name="connsiteX274" fmla="*/ 2499716 w 6176910"/>
              <a:gd name="connsiteY274" fmla="*/ 863358 h 1618798"/>
              <a:gd name="connsiteX275" fmla="*/ 2515906 w 6176910"/>
              <a:gd name="connsiteY275" fmla="*/ 844836 h 1618798"/>
              <a:gd name="connsiteX276" fmla="*/ 2515906 w 6176910"/>
              <a:gd name="connsiteY276" fmla="*/ 763613 h 1618798"/>
              <a:gd name="connsiteX277" fmla="*/ 2487506 w 6176910"/>
              <a:gd name="connsiteY277" fmla="*/ 735075 h 1618798"/>
              <a:gd name="connsiteX278" fmla="*/ 2459105 w 6176910"/>
              <a:gd name="connsiteY278" fmla="*/ 725197 h 1618798"/>
              <a:gd name="connsiteX279" fmla="*/ 3078858 w 6176910"/>
              <a:gd name="connsiteY279" fmla="*/ 721356 h 1618798"/>
              <a:gd name="connsiteX280" fmla="*/ 3051966 w 6176910"/>
              <a:gd name="connsiteY280" fmla="*/ 726981 h 1618798"/>
              <a:gd name="connsiteX281" fmla="*/ 3033033 w 6176910"/>
              <a:gd name="connsiteY281" fmla="*/ 743445 h 1618798"/>
              <a:gd name="connsiteX282" fmla="*/ 3021919 w 6176910"/>
              <a:gd name="connsiteY282" fmla="*/ 769513 h 1618798"/>
              <a:gd name="connsiteX283" fmla="*/ 3018215 w 6176910"/>
              <a:gd name="connsiteY283" fmla="*/ 804225 h 1618798"/>
              <a:gd name="connsiteX284" fmla="*/ 3021233 w 6176910"/>
              <a:gd name="connsiteY284" fmla="*/ 837565 h 1618798"/>
              <a:gd name="connsiteX285" fmla="*/ 3030975 w 6176910"/>
              <a:gd name="connsiteY285" fmla="*/ 864045 h 1618798"/>
              <a:gd name="connsiteX286" fmla="*/ 3049222 w 6176910"/>
              <a:gd name="connsiteY286" fmla="*/ 881469 h 1618798"/>
              <a:gd name="connsiteX287" fmla="*/ 3077760 w 6176910"/>
              <a:gd name="connsiteY287" fmla="*/ 887644 h 1618798"/>
              <a:gd name="connsiteX288" fmla="*/ 3104926 w 6176910"/>
              <a:gd name="connsiteY288" fmla="*/ 882018 h 1618798"/>
              <a:gd name="connsiteX289" fmla="*/ 3123860 w 6176910"/>
              <a:gd name="connsiteY289" fmla="*/ 865692 h 1618798"/>
              <a:gd name="connsiteX290" fmla="*/ 3134836 w 6176910"/>
              <a:gd name="connsiteY290" fmla="*/ 839760 h 1618798"/>
              <a:gd name="connsiteX291" fmla="*/ 3138403 w 6176910"/>
              <a:gd name="connsiteY291" fmla="*/ 805049 h 1618798"/>
              <a:gd name="connsiteX292" fmla="*/ 3135522 w 6176910"/>
              <a:gd name="connsiteY292" fmla="*/ 771709 h 1618798"/>
              <a:gd name="connsiteX293" fmla="*/ 3125781 w 6176910"/>
              <a:gd name="connsiteY293" fmla="*/ 745229 h 1618798"/>
              <a:gd name="connsiteX294" fmla="*/ 3107533 w 6176910"/>
              <a:gd name="connsiteY294" fmla="*/ 727667 h 1618798"/>
              <a:gd name="connsiteX295" fmla="*/ 3078858 w 6176910"/>
              <a:gd name="connsiteY295" fmla="*/ 721356 h 1618798"/>
              <a:gd name="connsiteX296" fmla="*/ 4413925 w 6176910"/>
              <a:gd name="connsiteY296" fmla="*/ 715594 h 1618798"/>
              <a:gd name="connsiteX297" fmla="*/ 4391013 w 6176910"/>
              <a:gd name="connsiteY297" fmla="*/ 720533 h 1618798"/>
              <a:gd name="connsiteX298" fmla="*/ 4374823 w 6176910"/>
              <a:gd name="connsiteY298" fmla="*/ 733841 h 1618798"/>
              <a:gd name="connsiteX299" fmla="*/ 4364945 w 6176910"/>
              <a:gd name="connsiteY299" fmla="*/ 753598 h 1618798"/>
              <a:gd name="connsiteX300" fmla="*/ 4360966 w 6176910"/>
              <a:gd name="connsiteY300" fmla="*/ 777883 h 1618798"/>
              <a:gd name="connsiteX301" fmla="*/ 4464141 w 6176910"/>
              <a:gd name="connsiteY301" fmla="*/ 777883 h 1618798"/>
              <a:gd name="connsiteX302" fmla="*/ 4452479 w 6176910"/>
              <a:gd name="connsiteY302" fmla="*/ 732195 h 1618798"/>
              <a:gd name="connsiteX303" fmla="*/ 4413925 w 6176910"/>
              <a:gd name="connsiteY303" fmla="*/ 715594 h 1618798"/>
              <a:gd name="connsiteX304" fmla="*/ 1051717 w 6176910"/>
              <a:gd name="connsiteY304" fmla="*/ 715593 h 1618798"/>
              <a:gd name="connsiteX305" fmla="*/ 1033881 w 6176910"/>
              <a:gd name="connsiteY305" fmla="*/ 719023 h 1618798"/>
              <a:gd name="connsiteX306" fmla="*/ 1021121 w 6176910"/>
              <a:gd name="connsiteY306" fmla="*/ 728352 h 1618798"/>
              <a:gd name="connsiteX307" fmla="*/ 1013575 w 6176910"/>
              <a:gd name="connsiteY307" fmla="*/ 742072 h 1618798"/>
              <a:gd name="connsiteX308" fmla="*/ 1011105 w 6176910"/>
              <a:gd name="connsiteY308" fmla="*/ 758399 h 1618798"/>
              <a:gd name="connsiteX309" fmla="*/ 1022082 w 6176910"/>
              <a:gd name="connsiteY309" fmla="*/ 787897 h 1618798"/>
              <a:gd name="connsiteX310" fmla="*/ 1052540 w 6176910"/>
              <a:gd name="connsiteY310" fmla="*/ 798737 h 1618798"/>
              <a:gd name="connsiteX311" fmla="*/ 1070651 w 6176910"/>
              <a:gd name="connsiteY311" fmla="*/ 795443 h 1618798"/>
              <a:gd name="connsiteX312" fmla="*/ 1083410 w 6176910"/>
              <a:gd name="connsiteY312" fmla="*/ 786388 h 1618798"/>
              <a:gd name="connsiteX313" fmla="*/ 1091093 w 6176910"/>
              <a:gd name="connsiteY313" fmla="*/ 773080 h 1618798"/>
              <a:gd name="connsiteX314" fmla="*/ 1093700 w 6176910"/>
              <a:gd name="connsiteY314" fmla="*/ 757302 h 1618798"/>
              <a:gd name="connsiteX315" fmla="*/ 1082724 w 6176910"/>
              <a:gd name="connsiteY315" fmla="*/ 726569 h 1618798"/>
              <a:gd name="connsiteX316" fmla="*/ 1051717 w 6176910"/>
              <a:gd name="connsiteY316" fmla="*/ 715593 h 1618798"/>
              <a:gd name="connsiteX317" fmla="*/ 3423516 w 6176910"/>
              <a:gd name="connsiteY317" fmla="*/ 671414 h 1618798"/>
              <a:gd name="connsiteX318" fmla="*/ 3440254 w 6176910"/>
              <a:gd name="connsiteY318" fmla="*/ 672100 h 1618798"/>
              <a:gd name="connsiteX319" fmla="*/ 3450819 w 6176910"/>
              <a:gd name="connsiteY319" fmla="*/ 674158 h 1618798"/>
              <a:gd name="connsiteX320" fmla="*/ 3456444 w 6176910"/>
              <a:gd name="connsiteY320" fmla="*/ 677588 h 1618798"/>
              <a:gd name="connsiteX321" fmla="*/ 3458091 w 6176910"/>
              <a:gd name="connsiteY321" fmla="*/ 682390 h 1618798"/>
              <a:gd name="connsiteX322" fmla="*/ 3458091 w 6176910"/>
              <a:gd name="connsiteY322" fmla="*/ 820689 h 1618798"/>
              <a:gd name="connsiteX323" fmla="*/ 3460560 w 6176910"/>
              <a:gd name="connsiteY323" fmla="*/ 850049 h 1618798"/>
              <a:gd name="connsiteX324" fmla="*/ 3468106 w 6176910"/>
              <a:gd name="connsiteY324" fmla="*/ 867474 h 1618798"/>
              <a:gd name="connsiteX325" fmla="*/ 3481003 w 6176910"/>
              <a:gd name="connsiteY325" fmla="*/ 878724 h 1618798"/>
              <a:gd name="connsiteX326" fmla="*/ 3499251 w 6176910"/>
              <a:gd name="connsiteY326" fmla="*/ 882703 h 1618798"/>
              <a:gd name="connsiteX327" fmla="*/ 3525731 w 6176910"/>
              <a:gd name="connsiteY327" fmla="*/ 873099 h 1618798"/>
              <a:gd name="connsiteX328" fmla="*/ 3554131 w 6176910"/>
              <a:gd name="connsiteY328" fmla="*/ 845110 h 1618798"/>
              <a:gd name="connsiteX329" fmla="*/ 3554131 w 6176910"/>
              <a:gd name="connsiteY329" fmla="*/ 682390 h 1618798"/>
              <a:gd name="connsiteX330" fmla="*/ 3555640 w 6176910"/>
              <a:gd name="connsiteY330" fmla="*/ 677588 h 1618798"/>
              <a:gd name="connsiteX331" fmla="*/ 3561128 w 6176910"/>
              <a:gd name="connsiteY331" fmla="*/ 674158 h 1618798"/>
              <a:gd name="connsiteX332" fmla="*/ 3571693 w 6176910"/>
              <a:gd name="connsiteY332" fmla="*/ 672100 h 1618798"/>
              <a:gd name="connsiteX333" fmla="*/ 3588431 w 6176910"/>
              <a:gd name="connsiteY333" fmla="*/ 671414 h 1618798"/>
              <a:gd name="connsiteX334" fmla="*/ 3605170 w 6176910"/>
              <a:gd name="connsiteY334" fmla="*/ 672100 h 1618798"/>
              <a:gd name="connsiteX335" fmla="*/ 3615597 w 6176910"/>
              <a:gd name="connsiteY335" fmla="*/ 674158 h 1618798"/>
              <a:gd name="connsiteX336" fmla="*/ 3621085 w 6176910"/>
              <a:gd name="connsiteY336" fmla="*/ 677588 h 1618798"/>
              <a:gd name="connsiteX337" fmla="*/ 3622732 w 6176910"/>
              <a:gd name="connsiteY337" fmla="*/ 682390 h 1618798"/>
              <a:gd name="connsiteX338" fmla="*/ 3622732 w 6176910"/>
              <a:gd name="connsiteY338" fmla="*/ 927157 h 1618798"/>
              <a:gd name="connsiteX339" fmla="*/ 3621360 w 6176910"/>
              <a:gd name="connsiteY339" fmla="*/ 931959 h 1618798"/>
              <a:gd name="connsiteX340" fmla="*/ 3616558 w 6176910"/>
              <a:gd name="connsiteY340" fmla="*/ 935389 h 1618798"/>
              <a:gd name="connsiteX341" fmla="*/ 3607502 w 6176910"/>
              <a:gd name="connsiteY341" fmla="*/ 937447 h 1618798"/>
              <a:gd name="connsiteX342" fmla="*/ 3593371 w 6176910"/>
              <a:gd name="connsiteY342" fmla="*/ 938132 h 1618798"/>
              <a:gd name="connsiteX343" fmla="*/ 3578690 w 6176910"/>
              <a:gd name="connsiteY343" fmla="*/ 937447 h 1618798"/>
              <a:gd name="connsiteX344" fmla="*/ 3569772 w 6176910"/>
              <a:gd name="connsiteY344" fmla="*/ 935389 h 1618798"/>
              <a:gd name="connsiteX345" fmla="*/ 3565107 w 6176910"/>
              <a:gd name="connsiteY345" fmla="*/ 931959 h 1618798"/>
              <a:gd name="connsiteX346" fmla="*/ 3563735 w 6176910"/>
              <a:gd name="connsiteY346" fmla="*/ 927157 h 1618798"/>
              <a:gd name="connsiteX347" fmla="*/ 3563735 w 6176910"/>
              <a:gd name="connsiteY347" fmla="*/ 898893 h 1618798"/>
              <a:gd name="connsiteX348" fmla="*/ 3522438 w 6176910"/>
              <a:gd name="connsiteY348" fmla="*/ 931821 h 1618798"/>
              <a:gd name="connsiteX349" fmla="*/ 3478945 w 6176910"/>
              <a:gd name="connsiteY349" fmla="*/ 942798 h 1618798"/>
              <a:gd name="connsiteX350" fmla="*/ 3436550 w 6176910"/>
              <a:gd name="connsiteY350" fmla="*/ 934565 h 1618798"/>
              <a:gd name="connsiteX351" fmla="*/ 3408835 w 6176910"/>
              <a:gd name="connsiteY351" fmla="*/ 912065 h 1618798"/>
              <a:gd name="connsiteX352" fmla="*/ 3393743 w 6176910"/>
              <a:gd name="connsiteY352" fmla="*/ 878999 h 1618798"/>
              <a:gd name="connsiteX353" fmla="*/ 3389216 w 6176910"/>
              <a:gd name="connsiteY353" fmla="*/ 832213 h 1618798"/>
              <a:gd name="connsiteX354" fmla="*/ 3389216 w 6176910"/>
              <a:gd name="connsiteY354" fmla="*/ 682390 h 1618798"/>
              <a:gd name="connsiteX355" fmla="*/ 3390725 w 6176910"/>
              <a:gd name="connsiteY355" fmla="*/ 677588 h 1618798"/>
              <a:gd name="connsiteX356" fmla="*/ 3396213 w 6176910"/>
              <a:gd name="connsiteY356" fmla="*/ 674158 h 1618798"/>
              <a:gd name="connsiteX357" fmla="*/ 3406915 w 6176910"/>
              <a:gd name="connsiteY357" fmla="*/ 672100 h 1618798"/>
              <a:gd name="connsiteX358" fmla="*/ 3423516 w 6176910"/>
              <a:gd name="connsiteY358" fmla="*/ 671414 h 1618798"/>
              <a:gd name="connsiteX359" fmla="*/ 558137 w 6176910"/>
              <a:gd name="connsiteY359" fmla="*/ 671414 h 1618798"/>
              <a:gd name="connsiteX360" fmla="*/ 574876 w 6176910"/>
              <a:gd name="connsiteY360" fmla="*/ 672237 h 1618798"/>
              <a:gd name="connsiteX361" fmla="*/ 585441 w 6176910"/>
              <a:gd name="connsiteY361" fmla="*/ 674569 h 1618798"/>
              <a:gd name="connsiteX362" fmla="*/ 591066 w 6176910"/>
              <a:gd name="connsiteY362" fmla="*/ 678137 h 1618798"/>
              <a:gd name="connsiteX363" fmla="*/ 592712 w 6176910"/>
              <a:gd name="connsiteY363" fmla="*/ 682939 h 1618798"/>
              <a:gd name="connsiteX364" fmla="*/ 592712 w 6176910"/>
              <a:gd name="connsiteY364" fmla="*/ 927157 h 1618798"/>
              <a:gd name="connsiteX365" fmla="*/ 591066 w 6176910"/>
              <a:gd name="connsiteY365" fmla="*/ 931959 h 1618798"/>
              <a:gd name="connsiteX366" fmla="*/ 585441 w 6176910"/>
              <a:gd name="connsiteY366" fmla="*/ 935389 h 1618798"/>
              <a:gd name="connsiteX367" fmla="*/ 574876 w 6176910"/>
              <a:gd name="connsiteY367" fmla="*/ 937447 h 1618798"/>
              <a:gd name="connsiteX368" fmla="*/ 558137 w 6176910"/>
              <a:gd name="connsiteY368" fmla="*/ 938132 h 1618798"/>
              <a:gd name="connsiteX369" fmla="*/ 541399 w 6176910"/>
              <a:gd name="connsiteY369" fmla="*/ 937447 h 1618798"/>
              <a:gd name="connsiteX370" fmla="*/ 530834 w 6176910"/>
              <a:gd name="connsiteY370" fmla="*/ 935389 h 1618798"/>
              <a:gd name="connsiteX371" fmla="*/ 525209 w 6176910"/>
              <a:gd name="connsiteY371" fmla="*/ 931959 h 1618798"/>
              <a:gd name="connsiteX372" fmla="*/ 523563 w 6176910"/>
              <a:gd name="connsiteY372" fmla="*/ 927157 h 1618798"/>
              <a:gd name="connsiteX373" fmla="*/ 523563 w 6176910"/>
              <a:gd name="connsiteY373" fmla="*/ 682939 h 1618798"/>
              <a:gd name="connsiteX374" fmla="*/ 525209 w 6176910"/>
              <a:gd name="connsiteY374" fmla="*/ 678137 h 1618798"/>
              <a:gd name="connsiteX375" fmla="*/ 530834 w 6176910"/>
              <a:gd name="connsiteY375" fmla="*/ 674569 h 1618798"/>
              <a:gd name="connsiteX376" fmla="*/ 541399 w 6176910"/>
              <a:gd name="connsiteY376" fmla="*/ 672237 h 1618798"/>
              <a:gd name="connsiteX377" fmla="*/ 558137 w 6176910"/>
              <a:gd name="connsiteY377" fmla="*/ 671414 h 1618798"/>
              <a:gd name="connsiteX378" fmla="*/ 1052540 w 6176910"/>
              <a:gd name="connsiteY378" fmla="*/ 667847 h 1618798"/>
              <a:gd name="connsiteX379" fmla="*/ 1074629 w 6176910"/>
              <a:gd name="connsiteY379" fmla="*/ 669219 h 1618798"/>
              <a:gd name="connsiteX380" fmla="*/ 1094249 w 6176910"/>
              <a:gd name="connsiteY380" fmla="*/ 673060 h 1618798"/>
              <a:gd name="connsiteX381" fmla="*/ 1171905 w 6176910"/>
              <a:gd name="connsiteY381" fmla="*/ 673060 h 1618798"/>
              <a:gd name="connsiteX382" fmla="*/ 1179451 w 6176910"/>
              <a:gd name="connsiteY382" fmla="*/ 679097 h 1618798"/>
              <a:gd name="connsiteX383" fmla="*/ 1182332 w 6176910"/>
              <a:gd name="connsiteY383" fmla="*/ 699403 h 1618798"/>
              <a:gd name="connsiteX384" fmla="*/ 1179314 w 6176910"/>
              <a:gd name="connsiteY384" fmla="*/ 718885 h 1618798"/>
              <a:gd name="connsiteX385" fmla="*/ 1171905 w 6176910"/>
              <a:gd name="connsiteY385" fmla="*/ 725197 h 1618798"/>
              <a:gd name="connsiteX386" fmla="*/ 1143093 w 6176910"/>
              <a:gd name="connsiteY386" fmla="*/ 725197 h 1618798"/>
              <a:gd name="connsiteX387" fmla="*/ 1151736 w 6176910"/>
              <a:gd name="connsiteY387" fmla="*/ 740151 h 1618798"/>
              <a:gd name="connsiteX388" fmla="*/ 1154343 w 6176910"/>
              <a:gd name="connsiteY388" fmla="*/ 757576 h 1618798"/>
              <a:gd name="connsiteX389" fmla="*/ 1147209 w 6176910"/>
              <a:gd name="connsiteY389" fmla="*/ 795581 h 1618798"/>
              <a:gd name="connsiteX390" fmla="*/ 1126766 w 6176910"/>
              <a:gd name="connsiteY390" fmla="*/ 823570 h 1618798"/>
              <a:gd name="connsiteX391" fmla="*/ 1094661 w 6176910"/>
              <a:gd name="connsiteY391" fmla="*/ 840857 h 1618798"/>
              <a:gd name="connsiteX392" fmla="*/ 1052814 w 6176910"/>
              <a:gd name="connsiteY392" fmla="*/ 846757 h 1618798"/>
              <a:gd name="connsiteX393" fmla="*/ 1030314 w 6176910"/>
              <a:gd name="connsiteY393" fmla="*/ 843875 h 1618798"/>
              <a:gd name="connsiteX394" fmla="*/ 1013849 w 6176910"/>
              <a:gd name="connsiteY394" fmla="*/ 837153 h 1618798"/>
              <a:gd name="connsiteX395" fmla="*/ 1007950 w 6176910"/>
              <a:gd name="connsiteY395" fmla="*/ 845659 h 1618798"/>
              <a:gd name="connsiteX396" fmla="*/ 1005343 w 6176910"/>
              <a:gd name="connsiteY396" fmla="*/ 856635 h 1618798"/>
              <a:gd name="connsiteX397" fmla="*/ 1012340 w 6176910"/>
              <a:gd name="connsiteY397" fmla="*/ 869669 h 1618798"/>
              <a:gd name="connsiteX398" fmla="*/ 1031960 w 6176910"/>
              <a:gd name="connsiteY398" fmla="*/ 875295 h 1618798"/>
              <a:gd name="connsiteX399" fmla="*/ 1091505 w 6176910"/>
              <a:gd name="connsiteY399" fmla="*/ 877490 h 1618798"/>
              <a:gd name="connsiteX400" fmla="*/ 1128687 w 6176910"/>
              <a:gd name="connsiteY400" fmla="*/ 883389 h 1618798"/>
              <a:gd name="connsiteX401" fmla="*/ 1156127 w 6176910"/>
              <a:gd name="connsiteY401" fmla="*/ 897658 h 1618798"/>
              <a:gd name="connsiteX402" fmla="*/ 1173140 w 6176910"/>
              <a:gd name="connsiteY402" fmla="*/ 919747 h 1618798"/>
              <a:gd name="connsiteX403" fmla="*/ 1179039 w 6176910"/>
              <a:gd name="connsiteY403" fmla="*/ 949108 h 1618798"/>
              <a:gd name="connsiteX404" fmla="*/ 1171081 w 6176910"/>
              <a:gd name="connsiteY404" fmla="*/ 983272 h 1618798"/>
              <a:gd name="connsiteX405" fmla="*/ 1147209 w 6176910"/>
              <a:gd name="connsiteY405" fmla="*/ 1011123 h 1618798"/>
              <a:gd name="connsiteX406" fmla="*/ 1107283 w 6176910"/>
              <a:gd name="connsiteY406" fmla="*/ 1029783 h 1618798"/>
              <a:gd name="connsiteX407" fmla="*/ 1051168 w 6176910"/>
              <a:gd name="connsiteY407" fmla="*/ 1036643 h 1618798"/>
              <a:gd name="connsiteX408" fmla="*/ 997797 w 6176910"/>
              <a:gd name="connsiteY408" fmla="*/ 1031704 h 1618798"/>
              <a:gd name="connsiteX409" fmla="*/ 961576 w 6176910"/>
              <a:gd name="connsiteY409" fmla="*/ 1017983 h 1618798"/>
              <a:gd name="connsiteX410" fmla="*/ 940996 w 6176910"/>
              <a:gd name="connsiteY410" fmla="*/ 996992 h 1618798"/>
              <a:gd name="connsiteX411" fmla="*/ 934547 w 6176910"/>
              <a:gd name="connsiteY411" fmla="*/ 970238 h 1618798"/>
              <a:gd name="connsiteX412" fmla="*/ 936880 w 6176910"/>
              <a:gd name="connsiteY412" fmla="*/ 952950 h 1618798"/>
              <a:gd name="connsiteX413" fmla="*/ 943740 w 6176910"/>
              <a:gd name="connsiteY413" fmla="*/ 937172 h 1618798"/>
              <a:gd name="connsiteX414" fmla="*/ 954853 w 6176910"/>
              <a:gd name="connsiteY414" fmla="*/ 922766 h 1618798"/>
              <a:gd name="connsiteX415" fmla="*/ 969945 w 6176910"/>
              <a:gd name="connsiteY415" fmla="*/ 909595 h 1618798"/>
              <a:gd name="connsiteX416" fmla="*/ 951697 w 6176910"/>
              <a:gd name="connsiteY416" fmla="*/ 892445 h 1618798"/>
              <a:gd name="connsiteX417" fmla="*/ 945249 w 6176910"/>
              <a:gd name="connsiteY417" fmla="*/ 868709 h 1618798"/>
              <a:gd name="connsiteX418" fmla="*/ 952658 w 6176910"/>
              <a:gd name="connsiteY418" fmla="*/ 839211 h 1618798"/>
              <a:gd name="connsiteX419" fmla="*/ 971866 w 6176910"/>
              <a:gd name="connsiteY419" fmla="*/ 815200 h 1618798"/>
              <a:gd name="connsiteX420" fmla="*/ 956500 w 6176910"/>
              <a:gd name="connsiteY420" fmla="*/ 792151 h 1618798"/>
              <a:gd name="connsiteX421" fmla="*/ 950737 w 6176910"/>
              <a:gd name="connsiteY421" fmla="*/ 758674 h 1618798"/>
              <a:gd name="connsiteX422" fmla="*/ 958283 w 6176910"/>
              <a:gd name="connsiteY422" fmla="*/ 720395 h 1618798"/>
              <a:gd name="connsiteX423" fmla="*/ 979275 w 6176910"/>
              <a:gd name="connsiteY423" fmla="*/ 691857 h 1618798"/>
              <a:gd name="connsiteX424" fmla="*/ 1011380 w 6176910"/>
              <a:gd name="connsiteY424" fmla="*/ 674021 h 1618798"/>
              <a:gd name="connsiteX425" fmla="*/ 1052540 w 6176910"/>
              <a:gd name="connsiteY425" fmla="*/ 667847 h 1618798"/>
              <a:gd name="connsiteX426" fmla="*/ 5630149 w 6176910"/>
              <a:gd name="connsiteY426" fmla="*/ 666750 h 1618798"/>
              <a:gd name="connsiteX427" fmla="*/ 5672269 w 6176910"/>
              <a:gd name="connsiteY427" fmla="*/ 674982 h 1618798"/>
              <a:gd name="connsiteX428" fmla="*/ 5699984 w 6176910"/>
              <a:gd name="connsiteY428" fmla="*/ 697346 h 1618798"/>
              <a:gd name="connsiteX429" fmla="*/ 5715213 w 6176910"/>
              <a:gd name="connsiteY429" fmla="*/ 730411 h 1618798"/>
              <a:gd name="connsiteX430" fmla="*/ 5719878 w 6176910"/>
              <a:gd name="connsiteY430" fmla="*/ 775962 h 1618798"/>
              <a:gd name="connsiteX431" fmla="*/ 5719878 w 6176910"/>
              <a:gd name="connsiteY431" fmla="*/ 927158 h 1618798"/>
              <a:gd name="connsiteX432" fmla="*/ 5718232 w 6176910"/>
              <a:gd name="connsiteY432" fmla="*/ 931960 h 1618798"/>
              <a:gd name="connsiteX433" fmla="*/ 5712744 w 6176910"/>
              <a:gd name="connsiteY433" fmla="*/ 935390 h 1618798"/>
              <a:gd name="connsiteX434" fmla="*/ 5702179 w 6176910"/>
              <a:gd name="connsiteY434" fmla="*/ 937448 h 1618798"/>
              <a:gd name="connsiteX435" fmla="*/ 5685578 w 6176910"/>
              <a:gd name="connsiteY435" fmla="*/ 938133 h 1618798"/>
              <a:gd name="connsiteX436" fmla="*/ 5668702 w 6176910"/>
              <a:gd name="connsiteY436" fmla="*/ 937448 h 1618798"/>
              <a:gd name="connsiteX437" fmla="*/ 5658138 w 6176910"/>
              <a:gd name="connsiteY437" fmla="*/ 935390 h 1618798"/>
              <a:gd name="connsiteX438" fmla="*/ 5652650 w 6176910"/>
              <a:gd name="connsiteY438" fmla="*/ 931960 h 1618798"/>
              <a:gd name="connsiteX439" fmla="*/ 5651003 w 6176910"/>
              <a:gd name="connsiteY439" fmla="*/ 927158 h 1618798"/>
              <a:gd name="connsiteX440" fmla="*/ 5651003 w 6176910"/>
              <a:gd name="connsiteY440" fmla="*/ 787487 h 1618798"/>
              <a:gd name="connsiteX441" fmla="*/ 5648396 w 6176910"/>
              <a:gd name="connsiteY441" fmla="*/ 759498 h 1618798"/>
              <a:gd name="connsiteX442" fmla="*/ 5640850 w 6176910"/>
              <a:gd name="connsiteY442" fmla="*/ 742073 h 1618798"/>
              <a:gd name="connsiteX443" fmla="*/ 5628091 w 6176910"/>
              <a:gd name="connsiteY443" fmla="*/ 730823 h 1618798"/>
              <a:gd name="connsiteX444" fmla="*/ 5609843 w 6176910"/>
              <a:gd name="connsiteY444" fmla="*/ 726844 h 1618798"/>
              <a:gd name="connsiteX445" fmla="*/ 5583226 w 6176910"/>
              <a:gd name="connsiteY445" fmla="*/ 736448 h 1618798"/>
              <a:gd name="connsiteX446" fmla="*/ 5555237 w 6176910"/>
              <a:gd name="connsiteY446" fmla="*/ 764437 h 1618798"/>
              <a:gd name="connsiteX447" fmla="*/ 5555237 w 6176910"/>
              <a:gd name="connsiteY447" fmla="*/ 927158 h 1618798"/>
              <a:gd name="connsiteX448" fmla="*/ 5553591 w 6176910"/>
              <a:gd name="connsiteY448" fmla="*/ 931960 h 1618798"/>
              <a:gd name="connsiteX449" fmla="*/ 5547965 w 6176910"/>
              <a:gd name="connsiteY449" fmla="*/ 935390 h 1618798"/>
              <a:gd name="connsiteX450" fmla="*/ 5537401 w 6176910"/>
              <a:gd name="connsiteY450" fmla="*/ 937448 h 1618798"/>
              <a:gd name="connsiteX451" fmla="*/ 5520662 w 6176910"/>
              <a:gd name="connsiteY451" fmla="*/ 938133 h 1618798"/>
              <a:gd name="connsiteX452" fmla="*/ 5503924 w 6176910"/>
              <a:gd name="connsiteY452" fmla="*/ 937448 h 1618798"/>
              <a:gd name="connsiteX453" fmla="*/ 5493359 w 6176910"/>
              <a:gd name="connsiteY453" fmla="*/ 935390 h 1618798"/>
              <a:gd name="connsiteX454" fmla="*/ 5487734 w 6176910"/>
              <a:gd name="connsiteY454" fmla="*/ 931960 h 1618798"/>
              <a:gd name="connsiteX455" fmla="*/ 5486088 w 6176910"/>
              <a:gd name="connsiteY455" fmla="*/ 927158 h 1618798"/>
              <a:gd name="connsiteX456" fmla="*/ 5486088 w 6176910"/>
              <a:gd name="connsiteY456" fmla="*/ 682391 h 1618798"/>
              <a:gd name="connsiteX457" fmla="*/ 5487460 w 6176910"/>
              <a:gd name="connsiteY457" fmla="*/ 677589 h 1618798"/>
              <a:gd name="connsiteX458" fmla="*/ 5492399 w 6176910"/>
              <a:gd name="connsiteY458" fmla="*/ 674159 h 1618798"/>
              <a:gd name="connsiteX459" fmla="*/ 5501591 w 6176910"/>
              <a:gd name="connsiteY459" fmla="*/ 672101 h 1618798"/>
              <a:gd name="connsiteX460" fmla="*/ 5515723 w 6176910"/>
              <a:gd name="connsiteY460" fmla="*/ 671415 h 1618798"/>
              <a:gd name="connsiteX461" fmla="*/ 5530266 w 6176910"/>
              <a:gd name="connsiteY461" fmla="*/ 672101 h 1618798"/>
              <a:gd name="connsiteX462" fmla="*/ 5539185 w 6176910"/>
              <a:gd name="connsiteY462" fmla="*/ 674159 h 1618798"/>
              <a:gd name="connsiteX463" fmla="*/ 5543712 w 6176910"/>
              <a:gd name="connsiteY463" fmla="*/ 677589 h 1618798"/>
              <a:gd name="connsiteX464" fmla="*/ 5545084 w 6176910"/>
              <a:gd name="connsiteY464" fmla="*/ 682391 h 1618798"/>
              <a:gd name="connsiteX465" fmla="*/ 5545084 w 6176910"/>
              <a:gd name="connsiteY465" fmla="*/ 710654 h 1618798"/>
              <a:gd name="connsiteX466" fmla="*/ 5586382 w 6176910"/>
              <a:gd name="connsiteY466" fmla="*/ 677726 h 1618798"/>
              <a:gd name="connsiteX467" fmla="*/ 5630149 w 6176910"/>
              <a:gd name="connsiteY467" fmla="*/ 666750 h 1618798"/>
              <a:gd name="connsiteX468" fmla="*/ 5310294 w 6176910"/>
              <a:gd name="connsiteY468" fmla="*/ 666750 h 1618798"/>
              <a:gd name="connsiteX469" fmla="*/ 5359549 w 6176910"/>
              <a:gd name="connsiteY469" fmla="*/ 672375 h 1618798"/>
              <a:gd name="connsiteX470" fmla="*/ 5393163 w 6176910"/>
              <a:gd name="connsiteY470" fmla="*/ 689663 h 1618798"/>
              <a:gd name="connsiteX471" fmla="*/ 5412371 w 6176910"/>
              <a:gd name="connsiteY471" fmla="*/ 719710 h 1618798"/>
              <a:gd name="connsiteX472" fmla="*/ 5418408 w 6176910"/>
              <a:gd name="connsiteY472" fmla="*/ 763339 h 1618798"/>
              <a:gd name="connsiteX473" fmla="*/ 5418408 w 6176910"/>
              <a:gd name="connsiteY473" fmla="*/ 927981 h 1618798"/>
              <a:gd name="connsiteX474" fmla="*/ 5415664 w 6176910"/>
              <a:gd name="connsiteY474" fmla="*/ 934018 h 1618798"/>
              <a:gd name="connsiteX475" fmla="*/ 5407021 w 6176910"/>
              <a:gd name="connsiteY475" fmla="*/ 937173 h 1618798"/>
              <a:gd name="connsiteX476" fmla="*/ 5389596 w 6176910"/>
              <a:gd name="connsiteY476" fmla="*/ 938133 h 1618798"/>
              <a:gd name="connsiteX477" fmla="*/ 5371623 w 6176910"/>
              <a:gd name="connsiteY477" fmla="*/ 937173 h 1618798"/>
              <a:gd name="connsiteX478" fmla="*/ 5363665 w 6176910"/>
              <a:gd name="connsiteY478" fmla="*/ 934018 h 1618798"/>
              <a:gd name="connsiteX479" fmla="*/ 5361333 w 6176910"/>
              <a:gd name="connsiteY479" fmla="*/ 927981 h 1618798"/>
              <a:gd name="connsiteX480" fmla="*/ 5361333 w 6176910"/>
              <a:gd name="connsiteY480" fmla="*/ 908498 h 1618798"/>
              <a:gd name="connsiteX481" fmla="*/ 5326895 w 6176910"/>
              <a:gd name="connsiteY481" fmla="*/ 933743 h 1618798"/>
              <a:gd name="connsiteX482" fmla="*/ 5283951 w 6176910"/>
              <a:gd name="connsiteY482" fmla="*/ 942799 h 1618798"/>
              <a:gd name="connsiteX483" fmla="*/ 5248142 w 6176910"/>
              <a:gd name="connsiteY483" fmla="*/ 937722 h 1618798"/>
              <a:gd name="connsiteX484" fmla="*/ 5219878 w 6176910"/>
              <a:gd name="connsiteY484" fmla="*/ 922630 h 1618798"/>
              <a:gd name="connsiteX485" fmla="*/ 5201356 w 6176910"/>
              <a:gd name="connsiteY485" fmla="*/ 897796 h 1618798"/>
              <a:gd name="connsiteX486" fmla="*/ 5194771 w 6176910"/>
              <a:gd name="connsiteY486" fmla="*/ 863222 h 1618798"/>
              <a:gd name="connsiteX487" fmla="*/ 5203140 w 6176910"/>
              <a:gd name="connsiteY487" fmla="*/ 826041 h 1618798"/>
              <a:gd name="connsiteX488" fmla="*/ 5228111 w 6176910"/>
              <a:gd name="connsiteY488" fmla="*/ 799972 h 1618798"/>
              <a:gd name="connsiteX489" fmla="*/ 5269408 w 6176910"/>
              <a:gd name="connsiteY489" fmla="*/ 784743 h 1618798"/>
              <a:gd name="connsiteX490" fmla="*/ 5326758 w 6176910"/>
              <a:gd name="connsiteY490" fmla="*/ 779804 h 1618798"/>
              <a:gd name="connsiteX491" fmla="*/ 5350631 w 6176910"/>
              <a:gd name="connsiteY491" fmla="*/ 779804 h 1618798"/>
              <a:gd name="connsiteX492" fmla="*/ 5350631 w 6176910"/>
              <a:gd name="connsiteY492" fmla="*/ 764986 h 1618798"/>
              <a:gd name="connsiteX493" fmla="*/ 5348299 w 6176910"/>
              <a:gd name="connsiteY493" fmla="*/ 744818 h 1618798"/>
              <a:gd name="connsiteX494" fmla="*/ 5340615 w 6176910"/>
              <a:gd name="connsiteY494" fmla="*/ 730411 h 1618798"/>
              <a:gd name="connsiteX495" fmla="*/ 5326346 w 6176910"/>
              <a:gd name="connsiteY495" fmla="*/ 721905 h 1618798"/>
              <a:gd name="connsiteX496" fmla="*/ 5304257 w 6176910"/>
              <a:gd name="connsiteY496" fmla="*/ 719161 h 1618798"/>
              <a:gd name="connsiteX497" fmla="*/ 5273387 w 6176910"/>
              <a:gd name="connsiteY497" fmla="*/ 723002 h 1618798"/>
              <a:gd name="connsiteX498" fmla="*/ 5249377 w 6176910"/>
              <a:gd name="connsiteY498" fmla="*/ 731509 h 1618798"/>
              <a:gd name="connsiteX499" fmla="*/ 5231952 w 6176910"/>
              <a:gd name="connsiteY499" fmla="*/ 740015 h 1618798"/>
              <a:gd name="connsiteX500" fmla="*/ 5220564 w 6176910"/>
              <a:gd name="connsiteY500" fmla="*/ 743857 h 1618798"/>
              <a:gd name="connsiteX501" fmla="*/ 5215214 w 6176910"/>
              <a:gd name="connsiteY501" fmla="*/ 741936 h 1618798"/>
              <a:gd name="connsiteX502" fmla="*/ 5211372 w 6176910"/>
              <a:gd name="connsiteY502" fmla="*/ 736448 h 1618798"/>
              <a:gd name="connsiteX503" fmla="*/ 5209040 w 6176910"/>
              <a:gd name="connsiteY503" fmla="*/ 727667 h 1618798"/>
              <a:gd name="connsiteX504" fmla="*/ 5208216 w 6176910"/>
              <a:gd name="connsiteY504" fmla="*/ 716142 h 1618798"/>
              <a:gd name="connsiteX505" fmla="*/ 5209588 w 6176910"/>
              <a:gd name="connsiteY505" fmla="*/ 702697 h 1618798"/>
              <a:gd name="connsiteX506" fmla="*/ 5214802 w 6176910"/>
              <a:gd name="connsiteY506" fmla="*/ 693779 h 1618798"/>
              <a:gd name="connsiteX507" fmla="*/ 5228248 w 6176910"/>
              <a:gd name="connsiteY507" fmla="*/ 684998 h 1618798"/>
              <a:gd name="connsiteX508" fmla="*/ 5250749 w 6176910"/>
              <a:gd name="connsiteY508" fmla="*/ 676080 h 1618798"/>
              <a:gd name="connsiteX509" fmla="*/ 5278875 w 6176910"/>
              <a:gd name="connsiteY509" fmla="*/ 669357 h 1618798"/>
              <a:gd name="connsiteX510" fmla="*/ 5310294 w 6176910"/>
              <a:gd name="connsiteY510" fmla="*/ 666750 h 1618798"/>
              <a:gd name="connsiteX511" fmla="*/ 4877199 w 6176910"/>
              <a:gd name="connsiteY511" fmla="*/ 666750 h 1618798"/>
              <a:gd name="connsiteX512" fmla="*/ 4899563 w 6176910"/>
              <a:gd name="connsiteY512" fmla="*/ 668397 h 1618798"/>
              <a:gd name="connsiteX513" fmla="*/ 4919183 w 6176910"/>
              <a:gd name="connsiteY513" fmla="*/ 672513 h 1618798"/>
              <a:gd name="connsiteX514" fmla="*/ 4934001 w 6176910"/>
              <a:gd name="connsiteY514" fmla="*/ 677863 h 1618798"/>
              <a:gd name="connsiteX515" fmla="*/ 4942644 w 6176910"/>
              <a:gd name="connsiteY515" fmla="*/ 682802 h 1618798"/>
              <a:gd name="connsiteX516" fmla="*/ 4946349 w 6176910"/>
              <a:gd name="connsiteY516" fmla="*/ 686919 h 1618798"/>
              <a:gd name="connsiteX517" fmla="*/ 4947995 w 6176910"/>
              <a:gd name="connsiteY517" fmla="*/ 691858 h 1618798"/>
              <a:gd name="connsiteX518" fmla="*/ 4948955 w 6176910"/>
              <a:gd name="connsiteY518" fmla="*/ 698992 h 1618798"/>
              <a:gd name="connsiteX519" fmla="*/ 4949367 w 6176910"/>
              <a:gd name="connsiteY519" fmla="*/ 709557 h 1618798"/>
              <a:gd name="connsiteX520" fmla="*/ 4948955 w 6176910"/>
              <a:gd name="connsiteY520" fmla="*/ 721630 h 1618798"/>
              <a:gd name="connsiteX521" fmla="*/ 4947583 w 6176910"/>
              <a:gd name="connsiteY521" fmla="*/ 729039 h 1618798"/>
              <a:gd name="connsiteX522" fmla="*/ 4944977 w 6176910"/>
              <a:gd name="connsiteY522" fmla="*/ 732744 h 1618798"/>
              <a:gd name="connsiteX523" fmla="*/ 4941135 w 6176910"/>
              <a:gd name="connsiteY523" fmla="*/ 733704 h 1618798"/>
              <a:gd name="connsiteX524" fmla="*/ 4933452 w 6176910"/>
              <a:gd name="connsiteY524" fmla="*/ 730823 h 1618798"/>
              <a:gd name="connsiteX525" fmla="*/ 4920418 w 6176910"/>
              <a:gd name="connsiteY525" fmla="*/ 724649 h 1618798"/>
              <a:gd name="connsiteX526" fmla="*/ 4902307 w 6176910"/>
              <a:gd name="connsiteY526" fmla="*/ 718475 h 1618798"/>
              <a:gd name="connsiteX527" fmla="*/ 4878846 w 6176910"/>
              <a:gd name="connsiteY527" fmla="*/ 715594 h 1618798"/>
              <a:gd name="connsiteX528" fmla="*/ 4862656 w 6176910"/>
              <a:gd name="connsiteY528" fmla="*/ 717514 h 1618798"/>
              <a:gd name="connsiteX529" fmla="*/ 4851406 w 6176910"/>
              <a:gd name="connsiteY529" fmla="*/ 723002 h 1618798"/>
              <a:gd name="connsiteX530" fmla="*/ 4844820 w 6176910"/>
              <a:gd name="connsiteY530" fmla="*/ 731372 h 1618798"/>
              <a:gd name="connsiteX531" fmla="*/ 4842625 w 6176910"/>
              <a:gd name="connsiteY531" fmla="*/ 741662 h 1618798"/>
              <a:gd name="connsiteX532" fmla="*/ 4847838 w 6176910"/>
              <a:gd name="connsiteY532" fmla="*/ 755931 h 1618798"/>
              <a:gd name="connsiteX533" fmla="*/ 4861558 w 6176910"/>
              <a:gd name="connsiteY533" fmla="*/ 766084 h 1618798"/>
              <a:gd name="connsiteX534" fmla="*/ 4880904 w 6176910"/>
              <a:gd name="connsiteY534" fmla="*/ 774316 h 1618798"/>
              <a:gd name="connsiteX535" fmla="*/ 4902856 w 6176910"/>
              <a:gd name="connsiteY535" fmla="*/ 782685 h 1618798"/>
              <a:gd name="connsiteX536" fmla="*/ 4924808 w 6176910"/>
              <a:gd name="connsiteY536" fmla="*/ 793249 h 1618798"/>
              <a:gd name="connsiteX537" fmla="*/ 4944153 w 6176910"/>
              <a:gd name="connsiteY537" fmla="*/ 808067 h 1618798"/>
              <a:gd name="connsiteX538" fmla="*/ 4957874 w 6176910"/>
              <a:gd name="connsiteY538" fmla="*/ 829059 h 1618798"/>
              <a:gd name="connsiteX539" fmla="*/ 4963087 w 6176910"/>
              <a:gd name="connsiteY539" fmla="*/ 858008 h 1618798"/>
              <a:gd name="connsiteX540" fmla="*/ 4955267 w 6176910"/>
              <a:gd name="connsiteY540" fmla="*/ 894778 h 1618798"/>
              <a:gd name="connsiteX541" fmla="*/ 4933177 w 6176910"/>
              <a:gd name="connsiteY541" fmla="*/ 921395 h 1618798"/>
              <a:gd name="connsiteX542" fmla="*/ 4899426 w 6176910"/>
              <a:gd name="connsiteY542" fmla="*/ 937448 h 1618798"/>
              <a:gd name="connsiteX543" fmla="*/ 4857168 w 6176910"/>
              <a:gd name="connsiteY543" fmla="*/ 942799 h 1618798"/>
              <a:gd name="connsiteX544" fmla="*/ 4830963 w 6176910"/>
              <a:gd name="connsiteY544" fmla="*/ 940740 h 1618798"/>
              <a:gd name="connsiteX545" fmla="*/ 4808599 w 6176910"/>
              <a:gd name="connsiteY545" fmla="*/ 935527 h 1618798"/>
              <a:gd name="connsiteX546" fmla="*/ 4792135 w 6176910"/>
              <a:gd name="connsiteY546" fmla="*/ 929078 h 1618798"/>
              <a:gd name="connsiteX547" fmla="*/ 4782531 w 6176910"/>
              <a:gd name="connsiteY547" fmla="*/ 922904 h 1618798"/>
              <a:gd name="connsiteX548" fmla="*/ 4777866 w 6176910"/>
              <a:gd name="connsiteY548" fmla="*/ 913849 h 1618798"/>
              <a:gd name="connsiteX549" fmla="*/ 4776219 w 6176910"/>
              <a:gd name="connsiteY549" fmla="*/ 895601 h 1618798"/>
              <a:gd name="connsiteX550" fmla="*/ 4776768 w 6176910"/>
              <a:gd name="connsiteY550" fmla="*/ 882841 h 1618798"/>
              <a:gd name="connsiteX551" fmla="*/ 4778415 w 6176910"/>
              <a:gd name="connsiteY551" fmla="*/ 875158 h 1618798"/>
              <a:gd name="connsiteX552" fmla="*/ 4781159 w 6176910"/>
              <a:gd name="connsiteY552" fmla="*/ 871317 h 1618798"/>
              <a:gd name="connsiteX553" fmla="*/ 4785275 w 6176910"/>
              <a:gd name="connsiteY553" fmla="*/ 870357 h 1618798"/>
              <a:gd name="connsiteX554" fmla="*/ 4794193 w 6176910"/>
              <a:gd name="connsiteY554" fmla="*/ 873787 h 1618798"/>
              <a:gd name="connsiteX555" fmla="*/ 4808873 w 6176910"/>
              <a:gd name="connsiteY555" fmla="*/ 881332 h 1618798"/>
              <a:gd name="connsiteX556" fmla="*/ 4829316 w 6176910"/>
              <a:gd name="connsiteY556" fmla="*/ 889015 h 1618798"/>
              <a:gd name="connsiteX557" fmla="*/ 4855796 w 6176910"/>
              <a:gd name="connsiteY557" fmla="*/ 892583 h 1618798"/>
              <a:gd name="connsiteX558" fmla="*/ 4872397 w 6176910"/>
              <a:gd name="connsiteY558" fmla="*/ 890662 h 1618798"/>
              <a:gd name="connsiteX559" fmla="*/ 4885020 w 6176910"/>
              <a:gd name="connsiteY559" fmla="*/ 885174 h 1618798"/>
              <a:gd name="connsiteX560" fmla="*/ 4893115 w 6176910"/>
              <a:gd name="connsiteY560" fmla="*/ 876119 h 1618798"/>
              <a:gd name="connsiteX561" fmla="*/ 4895859 w 6176910"/>
              <a:gd name="connsiteY561" fmla="*/ 863496 h 1618798"/>
              <a:gd name="connsiteX562" fmla="*/ 4890782 w 6176910"/>
              <a:gd name="connsiteY562" fmla="*/ 849365 h 1618798"/>
              <a:gd name="connsiteX563" fmla="*/ 4877337 w 6176910"/>
              <a:gd name="connsiteY563" fmla="*/ 839074 h 1618798"/>
              <a:gd name="connsiteX564" fmla="*/ 4858403 w 6176910"/>
              <a:gd name="connsiteY564" fmla="*/ 830843 h 1618798"/>
              <a:gd name="connsiteX565" fmla="*/ 4836725 w 6176910"/>
              <a:gd name="connsiteY565" fmla="*/ 822336 h 1618798"/>
              <a:gd name="connsiteX566" fmla="*/ 4815047 w 6176910"/>
              <a:gd name="connsiteY566" fmla="*/ 811634 h 1618798"/>
              <a:gd name="connsiteX567" fmla="*/ 4796114 w 6176910"/>
              <a:gd name="connsiteY567" fmla="*/ 796817 h 1618798"/>
              <a:gd name="connsiteX568" fmla="*/ 4782668 w 6176910"/>
              <a:gd name="connsiteY568" fmla="*/ 775688 h 1618798"/>
              <a:gd name="connsiteX569" fmla="*/ 4777592 w 6176910"/>
              <a:gd name="connsiteY569" fmla="*/ 746052 h 1618798"/>
              <a:gd name="connsiteX570" fmla="*/ 4784452 w 6176910"/>
              <a:gd name="connsiteY570" fmla="*/ 713810 h 1618798"/>
              <a:gd name="connsiteX571" fmla="*/ 4804208 w 6176910"/>
              <a:gd name="connsiteY571" fmla="*/ 688702 h 1618798"/>
              <a:gd name="connsiteX572" fmla="*/ 4835627 w 6176910"/>
              <a:gd name="connsiteY572" fmla="*/ 672513 h 1618798"/>
              <a:gd name="connsiteX573" fmla="*/ 4877199 w 6176910"/>
              <a:gd name="connsiteY573" fmla="*/ 666750 h 1618798"/>
              <a:gd name="connsiteX574" fmla="*/ 4714767 w 6176910"/>
              <a:gd name="connsiteY574" fmla="*/ 666750 h 1618798"/>
              <a:gd name="connsiteX575" fmla="*/ 4722451 w 6176910"/>
              <a:gd name="connsiteY575" fmla="*/ 667162 h 1618798"/>
              <a:gd name="connsiteX576" fmla="*/ 4730957 w 6176910"/>
              <a:gd name="connsiteY576" fmla="*/ 668534 h 1618798"/>
              <a:gd name="connsiteX577" fmla="*/ 4738640 w 6176910"/>
              <a:gd name="connsiteY577" fmla="*/ 670729 h 1618798"/>
              <a:gd name="connsiteX578" fmla="*/ 4743442 w 6176910"/>
              <a:gd name="connsiteY578" fmla="*/ 673336 h 1618798"/>
              <a:gd name="connsiteX579" fmla="*/ 4745638 w 6176910"/>
              <a:gd name="connsiteY579" fmla="*/ 676354 h 1618798"/>
              <a:gd name="connsiteX580" fmla="*/ 4746872 w 6176910"/>
              <a:gd name="connsiteY580" fmla="*/ 680882 h 1618798"/>
              <a:gd name="connsiteX581" fmla="*/ 4747696 w 6176910"/>
              <a:gd name="connsiteY581" fmla="*/ 689526 h 1618798"/>
              <a:gd name="connsiteX582" fmla="*/ 4747970 w 6176910"/>
              <a:gd name="connsiteY582" fmla="*/ 705166 h 1618798"/>
              <a:gd name="connsiteX583" fmla="*/ 4747421 w 6176910"/>
              <a:gd name="connsiteY583" fmla="*/ 721356 h 1618798"/>
              <a:gd name="connsiteX584" fmla="*/ 4745775 w 6176910"/>
              <a:gd name="connsiteY584" fmla="*/ 731235 h 1618798"/>
              <a:gd name="connsiteX585" fmla="*/ 4742894 w 6176910"/>
              <a:gd name="connsiteY585" fmla="*/ 736174 h 1618798"/>
              <a:gd name="connsiteX586" fmla="*/ 4738366 w 6176910"/>
              <a:gd name="connsiteY586" fmla="*/ 737546 h 1618798"/>
              <a:gd name="connsiteX587" fmla="*/ 4733427 w 6176910"/>
              <a:gd name="connsiteY587" fmla="*/ 736585 h 1618798"/>
              <a:gd name="connsiteX588" fmla="*/ 4727253 w 6176910"/>
              <a:gd name="connsiteY588" fmla="*/ 734527 h 1618798"/>
              <a:gd name="connsiteX589" fmla="*/ 4719707 w 6176910"/>
              <a:gd name="connsiteY589" fmla="*/ 732469 h 1618798"/>
              <a:gd name="connsiteX590" fmla="*/ 4710651 w 6176910"/>
              <a:gd name="connsiteY590" fmla="*/ 731509 h 1618798"/>
              <a:gd name="connsiteX591" fmla="*/ 4699127 w 6176910"/>
              <a:gd name="connsiteY591" fmla="*/ 733841 h 1618798"/>
              <a:gd name="connsiteX592" fmla="*/ 4687190 w 6176910"/>
              <a:gd name="connsiteY592" fmla="*/ 741113 h 1618798"/>
              <a:gd name="connsiteX593" fmla="*/ 4674293 w 6176910"/>
              <a:gd name="connsiteY593" fmla="*/ 754284 h 1618798"/>
              <a:gd name="connsiteX594" fmla="*/ 4659887 w 6176910"/>
              <a:gd name="connsiteY594" fmla="*/ 774590 h 1618798"/>
              <a:gd name="connsiteX595" fmla="*/ 4659887 w 6176910"/>
              <a:gd name="connsiteY595" fmla="*/ 927158 h 1618798"/>
              <a:gd name="connsiteX596" fmla="*/ 4658241 w 6176910"/>
              <a:gd name="connsiteY596" fmla="*/ 931960 h 1618798"/>
              <a:gd name="connsiteX597" fmla="*/ 4652615 w 6176910"/>
              <a:gd name="connsiteY597" fmla="*/ 935390 h 1618798"/>
              <a:gd name="connsiteX598" fmla="*/ 4642051 w 6176910"/>
              <a:gd name="connsiteY598" fmla="*/ 937448 h 1618798"/>
              <a:gd name="connsiteX599" fmla="*/ 4625312 w 6176910"/>
              <a:gd name="connsiteY599" fmla="*/ 938133 h 1618798"/>
              <a:gd name="connsiteX600" fmla="*/ 4608574 w 6176910"/>
              <a:gd name="connsiteY600" fmla="*/ 937448 h 1618798"/>
              <a:gd name="connsiteX601" fmla="*/ 4598009 w 6176910"/>
              <a:gd name="connsiteY601" fmla="*/ 935390 h 1618798"/>
              <a:gd name="connsiteX602" fmla="*/ 4592384 w 6176910"/>
              <a:gd name="connsiteY602" fmla="*/ 931960 h 1618798"/>
              <a:gd name="connsiteX603" fmla="*/ 4590738 w 6176910"/>
              <a:gd name="connsiteY603" fmla="*/ 927158 h 1618798"/>
              <a:gd name="connsiteX604" fmla="*/ 4590738 w 6176910"/>
              <a:gd name="connsiteY604" fmla="*/ 682391 h 1618798"/>
              <a:gd name="connsiteX605" fmla="*/ 4592110 w 6176910"/>
              <a:gd name="connsiteY605" fmla="*/ 677589 h 1618798"/>
              <a:gd name="connsiteX606" fmla="*/ 4597049 w 6176910"/>
              <a:gd name="connsiteY606" fmla="*/ 674159 h 1618798"/>
              <a:gd name="connsiteX607" fmla="*/ 4606241 w 6176910"/>
              <a:gd name="connsiteY607" fmla="*/ 672101 h 1618798"/>
              <a:gd name="connsiteX608" fmla="*/ 4620373 w 6176910"/>
              <a:gd name="connsiteY608" fmla="*/ 671415 h 1618798"/>
              <a:gd name="connsiteX609" fmla="*/ 4634916 w 6176910"/>
              <a:gd name="connsiteY609" fmla="*/ 672101 h 1618798"/>
              <a:gd name="connsiteX610" fmla="*/ 4643835 w 6176910"/>
              <a:gd name="connsiteY610" fmla="*/ 674159 h 1618798"/>
              <a:gd name="connsiteX611" fmla="*/ 4648362 w 6176910"/>
              <a:gd name="connsiteY611" fmla="*/ 677589 h 1618798"/>
              <a:gd name="connsiteX612" fmla="*/ 4649734 w 6176910"/>
              <a:gd name="connsiteY612" fmla="*/ 682391 h 1618798"/>
              <a:gd name="connsiteX613" fmla="*/ 4649734 w 6176910"/>
              <a:gd name="connsiteY613" fmla="*/ 712849 h 1618798"/>
              <a:gd name="connsiteX614" fmla="*/ 4667845 w 6176910"/>
              <a:gd name="connsiteY614" fmla="*/ 690211 h 1618798"/>
              <a:gd name="connsiteX615" fmla="*/ 4684034 w 6176910"/>
              <a:gd name="connsiteY615" fmla="*/ 676080 h 1618798"/>
              <a:gd name="connsiteX616" fmla="*/ 4699401 w 6176910"/>
              <a:gd name="connsiteY616" fmla="*/ 668808 h 1618798"/>
              <a:gd name="connsiteX617" fmla="*/ 4714767 w 6176910"/>
              <a:gd name="connsiteY617" fmla="*/ 666750 h 1618798"/>
              <a:gd name="connsiteX618" fmla="*/ 4415572 w 6176910"/>
              <a:gd name="connsiteY618" fmla="*/ 666750 h 1618798"/>
              <a:gd name="connsiteX619" fmla="*/ 4468120 w 6176910"/>
              <a:gd name="connsiteY619" fmla="*/ 675805 h 1618798"/>
              <a:gd name="connsiteX620" fmla="*/ 4503929 w 6176910"/>
              <a:gd name="connsiteY620" fmla="*/ 700913 h 1618798"/>
              <a:gd name="connsiteX621" fmla="*/ 4524509 w 6176910"/>
              <a:gd name="connsiteY621" fmla="*/ 738918 h 1618798"/>
              <a:gd name="connsiteX622" fmla="*/ 4531095 w 6176910"/>
              <a:gd name="connsiteY622" fmla="*/ 786664 h 1618798"/>
              <a:gd name="connsiteX623" fmla="*/ 4531095 w 6176910"/>
              <a:gd name="connsiteY623" fmla="*/ 797640 h 1618798"/>
              <a:gd name="connsiteX624" fmla="*/ 4525470 w 6176910"/>
              <a:gd name="connsiteY624" fmla="*/ 816299 h 1618798"/>
              <a:gd name="connsiteX625" fmla="*/ 4509966 w 6176910"/>
              <a:gd name="connsiteY625" fmla="*/ 822336 h 1618798"/>
              <a:gd name="connsiteX626" fmla="*/ 4360966 w 6176910"/>
              <a:gd name="connsiteY626" fmla="*/ 822336 h 1618798"/>
              <a:gd name="connsiteX627" fmla="*/ 4364670 w 6176910"/>
              <a:gd name="connsiteY627" fmla="*/ 850736 h 1618798"/>
              <a:gd name="connsiteX628" fmla="*/ 4376469 w 6176910"/>
              <a:gd name="connsiteY628" fmla="*/ 872414 h 1618798"/>
              <a:gd name="connsiteX629" fmla="*/ 4397324 w 6176910"/>
              <a:gd name="connsiteY629" fmla="*/ 885997 h 1618798"/>
              <a:gd name="connsiteX630" fmla="*/ 4427920 w 6176910"/>
              <a:gd name="connsiteY630" fmla="*/ 890662 h 1618798"/>
              <a:gd name="connsiteX631" fmla="*/ 4459750 w 6176910"/>
              <a:gd name="connsiteY631" fmla="*/ 888055 h 1618798"/>
              <a:gd name="connsiteX632" fmla="*/ 4483486 w 6176910"/>
              <a:gd name="connsiteY632" fmla="*/ 882293 h 1618798"/>
              <a:gd name="connsiteX633" fmla="*/ 4500088 w 6176910"/>
              <a:gd name="connsiteY633" fmla="*/ 876530 h 1618798"/>
              <a:gd name="connsiteX634" fmla="*/ 4510789 w 6176910"/>
              <a:gd name="connsiteY634" fmla="*/ 873923 h 1618798"/>
              <a:gd name="connsiteX635" fmla="*/ 4514905 w 6176910"/>
              <a:gd name="connsiteY635" fmla="*/ 874884 h 1618798"/>
              <a:gd name="connsiteX636" fmla="*/ 4517649 w 6176910"/>
              <a:gd name="connsiteY636" fmla="*/ 878314 h 1618798"/>
              <a:gd name="connsiteX637" fmla="*/ 4519158 w 6176910"/>
              <a:gd name="connsiteY637" fmla="*/ 885311 h 1618798"/>
              <a:gd name="connsiteX638" fmla="*/ 4519570 w 6176910"/>
              <a:gd name="connsiteY638" fmla="*/ 896699 h 1618798"/>
              <a:gd name="connsiteX639" fmla="*/ 4519296 w 6176910"/>
              <a:gd name="connsiteY639" fmla="*/ 906989 h 1618798"/>
              <a:gd name="connsiteX640" fmla="*/ 4518472 w 6176910"/>
              <a:gd name="connsiteY640" fmla="*/ 914260 h 1618798"/>
              <a:gd name="connsiteX641" fmla="*/ 4516826 w 6176910"/>
              <a:gd name="connsiteY641" fmla="*/ 919337 h 1618798"/>
              <a:gd name="connsiteX642" fmla="*/ 4513945 w 6176910"/>
              <a:gd name="connsiteY642" fmla="*/ 923316 h 1618798"/>
              <a:gd name="connsiteX643" fmla="*/ 4504204 w 6176910"/>
              <a:gd name="connsiteY643" fmla="*/ 928529 h 1618798"/>
              <a:gd name="connsiteX644" fmla="*/ 4483898 w 6176910"/>
              <a:gd name="connsiteY644" fmla="*/ 934978 h 1618798"/>
              <a:gd name="connsiteX645" fmla="*/ 4455634 w 6176910"/>
              <a:gd name="connsiteY645" fmla="*/ 940466 h 1618798"/>
              <a:gd name="connsiteX646" fmla="*/ 4421609 w 6176910"/>
              <a:gd name="connsiteY646" fmla="*/ 942799 h 1618798"/>
              <a:gd name="connsiteX647" fmla="*/ 4364396 w 6176910"/>
              <a:gd name="connsiteY647" fmla="*/ 934566 h 1618798"/>
              <a:gd name="connsiteX648" fmla="*/ 4323373 w 6176910"/>
              <a:gd name="connsiteY648" fmla="*/ 909596 h 1618798"/>
              <a:gd name="connsiteX649" fmla="*/ 4298814 w 6176910"/>
              <a:gd name="connsiteY649" fmla="*/ 867338 h 1618798"/>
              <a:gd name="connsiteX650" fmla="*/ 4290719 w 6176910"/>
              <a:gd name="connsiteY650" fmla="*/ 807518 h 1618798"/>
              <a:gd name="connsiteX651" fmla="*/ 4299225 w 6176910"/>
              <a:gd name="connsiteY651" fmla="*/ 748659 h 1618798"/>
              <a:gd name="connsiteX652" fmla="*/ 4323922 w 6176910"/>
              <a:gd name="connsiteY652" fmla="*/ 704206 h 1618798"/>
              <a:gd name="connsiteX653" fmla="*/ 4363298 w 6176910"/>
              <a:gd name="connsiteY653" fmla="*/ 676354 h 1618798"/>
              <a:gd name="connsiteX654" fmla="*/ 4415572 w 6176910"/>
              <a:gd name="connsiteY654" fmla="*/ 666750 h 1618798"/>
              <a:gd name="connsiteX655" fmla="*/ 3839449 w 6176910"/>
              <a:gd name="connsiteY655" fmla="*/ 666750 h 1618798"/>
              <a:gd name="connsiteX656" fmla="*/ 3881569 w 6176910"/>
              <a:gd name="connsiteY656" fmla="*/ 674982 h 1618798"/>
              <a:gd name="connsiteX657" fmla="*/ 3909284 w 6176910"/>
              <a:gd name="connsiteY657" fmla="*/ 697346 h 1618798"/>
              <a:gd name="connsiteX658" fmla="*/ 3924513 w 6176910"/>
              <a:gd name="connsiteY658" fmla="*/ 730411 h 1618798"/>
              <a:gd name="connsiteX659" fmla="*/ 3929178 w 6176910"/>
              <a:gd name="connsiteY659" fmla="*/ 775962 h 1618798"/>
              <a:gd name="connsiteX660" fmla="*/ 3929178 w 6176910"/>
              <a:gd name="connsiteY660" fmla="*/ 927158 h 1618798"/>
              <a:gd name="connsiteX661" fmla="*/ 3927532 w 6176910"/>
              <a:gd name="connsiteY661" fmla="*/ 931960 h 1618798"/>
              <a:gd name="connsiteX662" fmla="*/ 3922044 w 6176910"/>
              <a:gd name="connsiteY662" fmla="*/ 935390 h 1618798"/>
              <a:gd name="connsiteX663" fmla="*/ 3911479 w 6176910"/>
              <a:gd name="connsiteY663" fmla="*/ 937448 h 1618798"/>
              <a:gd name="connsiteX664" fmla="*/ 3894878 w 6176910"/>
              <a:gd name="connsiteY664" fmla="*/ 938133 h 1618798"/>
              <a:gd name="connsiteX665" fmla="*/ 3878002 w 6176910"/>
              <a:gd name="connsiteY665" fmla="*/ 937448 h 1618798"/>
              <a:gd name="connsiteX666" fmla="*/ 3867438 w 6176910"/>
              <a:gd name="connsiteY666" fmla="*/ 935390 h 1618798"/>
              <a:gd name="connsiteX667" fmla="*/ 3861950 w 6176910"/>
              <a:gd name="connsiteY667" fmla="*/ 931960 h 1618798"/>
              <a:gd name="connsiteX668" fmla="*/ 3860303 w 6176910"/>
              <a:gd name="connsiteY668" fmla="*/ 927158 h 1618798"/>
              <a:gd name="connsiteX669" fmla="*/ 3860303 w 6176910"/>
              <a:gd name="connsiteY669" fmla="*/ 787487 h 1618798"/>
              <a:gd name="connsiteX670" fmla="*/ 3857696 w 6176910"/>
              <a:gd name="connsiteY670" fmla="*/ 759498 h 1618798"/>
              <a:gd name="connsiteX671" fmla="*/ 3850150 w 6176910"/>
              <a:gd name="connsiteY671" fmla="*/ 742073 h 1618798"/>
              <a:gd name="connsiteX672" fmla="*/ 3837391 w 6176910"/>
              <a:gd name="connsiteY672" fmla="*/ 730823 h 1618798"/>
              <a:gd name="connsiteX673" fmla="*/ 3819143 w 6176910"/>
              <a:gd name="connsiteY673" fmla="*/ 726844 h 1618798"/>
              <a:gd name="connsiteX674" fmla="*/ 3792526 w 6176910"/>
              <a:gd name="connsiteY674" fmla="*/ 736448 h 1618798"/>
              <a:gd name="connsiteX675" fmla="*/ 3764537 w 6176910"/>
              <a:gd name="connsiteY675" fmla="*/ 764437 h 1618798"/>
              <a:gd name="connsiteX676" fmla="*/ 3764537 w 6176910"/>
              <a:gd name="connsiteY676" fmla="*/ 927158 h 1618798"/>
              <a:gd name="connsiteX677" fmla="*/ 3762891 w 6176910"/>
              <a:gd name="connsiteY677" fmla="*/ 931960 h 1618798"/>
              <a:gd name="connsiteX678" fmla="*/ 3757265 w 6176910"/>
              <a:gd name="connsiteY678" fmla="*/ 935390 h 1618798"/>
              <a:gd name="connsiteX679" fmla="*/ 3746701 w 6176910"/>
              <a:gd name="connsiteY679" fmla="*/ 937448 h 1618798"/>
              <a:gd name="connsiteX680" fmla="*/ 3729962 w 6176910"/>
              <a:gd name="connsiteY680" fmla="*/ 938133 h 1618798"/>
              <a:gd name="connsiteX681" fmla="*/ 3713224 w 6176910"/>
              <a:gd name="connsiteY681" fmla="*/ 937448 h 1618798"/>
              <a:gd name="connsiteX682" fmla="*/ 3702659 w 6176910"/>
              <a:gd name="connsiteY682" fmla="*/ 935390 h 1618798"/>
              <a:gd name="connsiteX683" fmla="*/ 3697034 w 6176910"/>
              <a:gd name="connsiteY683" fmla="*/ 931960 h 1618798"/>
              <a:gd name="connsiteX684" fmla="*/ 3695388 w 6176910"/>
              <a:gd name="connsiteY684" fmla="*/ 927158 h 1618798"/>
              <a:gd name="connsiteX685" fmla="*/ 3695388 w 6176910"/>
              <a:gd name="connsiteY685" fmla="*/ 682391 h 1618798"/>
              <a:gd name="connsiteX686" fmla="*/ 3696760 w 6176910"/>
              <a:gd name="connsiteY686" fmla="*/ 677589 h 1618798"/>
              <a:gd name="connsiteX687" fmla="*/ 3701699 w 6176910"/>
              <a:gd name="connsiteY687" fmla="*/ 674159 h 1618798"/>
              <a:gd name="connsiteX688" fmla="*/ 3710891 w 6176910"/>
              <a:gd name="connsiteY688" fmla="*/ 672101 h 1618798"/>
              <a:gd name="connsiteX689" fmla="*/ 3725023 w 6176910"/>
              <a:gd name="connsiteY689" fmla="*/ 671415 h 1618798"/>
              <a:gd name="connsiteX690" fmla="*/ 3739566 w 6176910"/>
              <a:gd name="connsiteY690" fmla="*/ 672101 h 1618798"/>
              <a:gd name="connsiteX691" fmla="*/ 3748484 w 6176910"/>
              <a:gd name="connsiteY691" fmla="*/ 674159 h 1618798"/>
              <a:gd name="connsiteX692" fmla="*/ 3753012 w 6176910"/>
              <a:gd name="connsiteY692" fmla="*/ 677589 h 1618798"/>
              <a:gd name="connsiteX693" fmla="*/ 3754384 w 6176910"/>
              <a:gd name="connsiteY693" fmla="*/ 682391 h 1618798"/>
              <a:gd name="connsiteX694" fmla="*/ 3754384 w 6176910"/>
              <a:gd name="connsiteY694" fmla="*/ 710654 h 1618798"/>
              <a:gd name="connsiteX695" fmla="*/ 3795682 w 6176910"/>
              <a:gd name="connsiteY695" fmla="*/ 677726 h 1618798"/>
              <a:gd name="connsiteX696" fmla="*/ 3839449 w 6176910"/>
              <a:gd name="connsiteY696" fmla="*/ 666750 h 1618798"/>
              <a:gd name="connsiteX697" fmla="*/ 3081327 w 6176910"/>
              <a:gd name="connsiteY697" fmla="*/ 666750 h 1618798"/>
              <a:gd name="connsiteX698" fmla="*/ 3138403 w 6176910"/>
              <a:gd name="connsiteY698" fmla="*/ 675668 h 1618798"/>
              <a:gd name="connsiteX699" fmla="*/ 3178329 w 6176910"/>
              <a:gd name="connsiteY699" fmla="*/ 701873 h 1618798"/>
              <a:gd name="connsiteX700" fmla="*/ 3201790 w 6176910"/>
              <a:gd name="connsiteY700" fmla="*/ 744406 h 1618798"/>
              <a:gd name="connsiteX701" fmla="*/ 3209473 w 6176910"/>
              <a:gd name="connsiteY701" fmla="*/ 802305 h 1618798"/>
              <a:gd name="connsiteX702" fmla="*/ 3201241 w 6176910"/>
              <a:gd name="connsiteY702" fmla="*/ 859380 h 1618798"/>
              <a:gd name="connsiteX703" fmla="*/ 3176271 w 6176910"/>
              <a:gd name="connsiteY703" fmla="*/ 903833 h 1618798"/>
              <a:gd name="connsiteX704" fmla="*/ 3134287 w 6176910"/>
              <a:gd name="connsiteY704" fmla="*/ 932645 h 1618798"/>
              <a:gd name="connsiteX705" fmla="*/ 3075291 w 6176910"/>
              <a:gd name="connsiteY705" fmla="*/ 942799 h 1618798"/>
              <a:gd name="connsiteX706" fmla="*/ 3018489 w 6176910"/>
              <a:gd name="connsiteY706" fmla="*/ 933743 h 1618798"/>
              <a:gd name="connsiteX707" fmla="*/ 2978427 w 6176910"/>
              <a:gd name="connsiteY707" fmla="*/ 907400 h 1618798"/>
              <a:gd name="connsiteX708" fmla="*/ 2954828 w 6176910"/>
              <a:gd name="connsiteY708" fmla="*/ 864868 h 1618798"/>
              <a:gd name="connsiteX709" fmla="*/ 2947145 w 6176910"/>
              <a:gd name="connsiteY709" fmla="*/ 807244 h 1618798"/>
              <a:gd name="connsiteX710" fmla="*/ 2955514 w 6176910"/>
              <a:gd name="connsiteY710" fmla="*/ 750031 h 1618798"/>
              <a:gd name="connsiteX711" fmla="*/ 2980622 w 6176910"/>
              <a:gd name="connsiteY711" fmla="*/ 705578 h 1618798"/>
              <a:gd name="connsiteX712" fmla="*/ 3022468 w 6176910"/>
              <a:gd name="connsiteY712" fmla="*/ 676903 h 1618798"/>
              <a:gd name="connsiteX713" fmla="*/ 3081327 w 6176910"/>
              <a:gd name="connsiteY713" fmla="*/ 666750 h 1618798"/>
              <a:gd name="connsiteX714" fmla="*/ 2276368 w 6176910"/>
              <a:gd name="connsiteY714" fmla="*/ 666750 h 1618798"/>
              <a:gd name="connsiteX715" fmla="*/ 2284051 w 6176910"/>
              <a:gd name="connsiteY715" fmla="*/ 667162 h 1618798"/>
              <a:gd name="connsiteX716" fmla="*/ 2292557 w 6176910"/>
              <a:gd name="connsiteY716" fmla="*/ 668534 h 1618798"/>
              <a:gd name="connsiteX717" fmla="*/ 2300241 w 6176910"/>
              <a:gd name="connsiteY717" fmla="*/ 670729 h 1618798"/>
              <a:gd name="connsiteX718" fmla="*/ 2305043 w 6176910"/>
              <a:gd name="connsiteY718" fmla="*/ 673336 h 1618798"/>
              <a:gd name="connsiteX719" fmla="*/ 2307238 w 6176910"/>
              <a:gd name="connsiteY719" fmla="*/ 676354 h 1618798"/>
              <a:gd name="connsiteX720" fmla="*/ 2308473 w 6176910"/>
              <a:gd name="connsiteY720" fmla="*/ 680882 h 1618798"/>
              <a:gd name="connsiteX721" fmla="*/ 2309296 w 6176910"/>
              <a:gd name="connsiteY721" fmla="*/ 689526 h 1618798"/>
              <a:gd name="connsiteX722" fmla="*/ 2309570 w 6176910"/>
              <a:gd name="connsiteY722" fmla="*/ 705166 h 1618798"/>
              <a:gd name="connsiteX723" fmla="*/ 2309021 w 6176910"/>
              <a:gd name="connsiteY723" fmla="*/ 721356 h 1618798"/>
              <a:gd name="connsiteX724" fmla="*/ 2307375 w 6176910"/>
              <a:gd name="connsiteY724" fmla="*/ 731235 h 1618798"/>
              <a:gd name="connsiteX725" fmla="*/ 2304494 w 6176910"/>
              <a:gd name="connsiteY725" fmla="*/ 736174 h 1618798"/>
              <a:gd name="connsiteX726" fmla="*/ 2299966 w 6176910"/>
              <a:gd name="connsiteY726" fmla="*/ 737546 h 1618798"/>
              <a:gd name="connsiteX727" fmla="*/ 2295027 w 6176910"/>
              <a:gd name="connsiteY727" fmla="*/ 736585 h 1618798"/>
              <a:gd name="connsiteX728" fmla="*/ 2288853 w 6176910"/>
              <a:gd name="connsiteY728" fmla="*/ 734527 h 1618798"/>
              <a:gd name="connsiteX729" fmla="*/ 2281307 w 6176910"/>
              <a:gd name="connsiteY729" fmla="*/ 732469 h 1618798"/>
              <a:gd name="connsiteX730" fmla="*/ 2272252 w 6176910"/>
              <a:gd name="connsiteY730" fmla="*/ 731509 h 1618798"/>
              <a:gd name="connsiteX731" fmla="*/ 2260727 w 6176910"/>
              <a:gd name="connsiteY731" fmla="*/ 733841 h 1618798"/>
              <a:gd name="connsiteX732" fmla="*/ 2248790 w 6176910"/>
              <a:gd name="connsiteY732" fmla="*/ 741113 h 1618798"/>
              <a:gd name="connsiteX733" fmla="*/ 2235893 w 6176910"/>
              <a:gd name="connsiteY733" fmla="*/ 754284 h 1618798"/>
              <a:gd name="connsiteX734" fmla="*/ 2221487 w 6176910"/>
              <a:gd name="connsiteY734" fmla="*/ 774590 h 1618798"/>
              <a:gd name="connsiteX735" fmla="*/ 2221487 w 6176910"/>
              <a:gd name="connsiteY735" fmla="*/ 927158 h 1618798"/>
              <a:gd name="connsiteX736" fmla="*/ 2219841 w 6176910"/>
              <a:gd name="connsiteY736" fmla="*/ 931960 h 1618798"/>
              <a:gd name="connsiteX737" fmla="*/ 2214215 w 6176910"/>
              <a:gd name="connsiteY737" fmla="*/ 935390 h 1618798"/>
              <a:gd name="connsiteX738" fmla="*/ 2203651 w 6176910"/>
              <a:gd name="connsiteY738" fmla="*/ 937448 h 1618798"/>
              <a:gd name="connsiteX739" fmla="*/ 2186913 w 6176910"/>
              <a:gd name="connsiteY739" fmla="*/ 938133 h 1618798"/>
              <a:gd name="connsiteX740" fmla="*/ 2170174 w 6176910"/>
              <a:gd name="connsiteY740" fmla="*/ 937448 h 1618798"/>
              <a:gd name="connsiteX741" fmla="*/ 2159609 w 6176910"/>
              <a:gd name="connsiteY741" fmla="*/ 935390 h 1618798"/>
              <a:gd name="connsiteX742" fmla="*/ 2153984 w 6176910"/>
              <a:gd name="connsiteY742" fmla="*/ 931960 h 1618798"/>
              <a:gd name="connsiteX743" fmla="*/ 2152338 w 6176910"/>
              <a:gd name="connsiteY743" fmla="*/ 927158 h 1618798"/>
              <a:gd name="connsiteX744" fmla="*/ 2152338 w 6176910"/>
              <a:gd name="connsiteY744" fmla="*/ 682391 h 1618798"/>
              <a:gd name="connsiteX745" fmla="*/ 2153710 w 6176910"/>
              <a:gd name="connsiteY745" fmla="*/ 677589 h 1618798"/>
              <a:gd name="connsiteX746" fmla="*/ 2158649 w 6176910"/>
              <a:gd name="connsiteY746" fmla="*/ 674159 h 1618798"/>
              <a:gd name="connsiteX747" fmla="*/ 2167841 w 6176910"/>
              <a:gd name="connsiteY747" fmla="*/ 672101 h 1618798"/>
              <a:gd name="connsiteX748" fmla="*/ 2181973 w 6176910"/>
              <a:gd name="connsiteY748" fmla="*/ 671415 h 1618798"/>
              <a:gd name="connsiteX749" fmla="*/ 2196517 w 6176910"/>
              <a:gd name="connsiteY749" fmla="*/ 672101 h 1618798"/>
              <a:gd name="connsiteX750" fmla="*/ 2205435 w 6176910"/>
              <a:gd name="connsiteY750" fmla="*/ 674159 h 1618798"/>
              <a:gd name="connsiteX751" fmla="*/ 2209962 w 6176910"/>
              <a:gd name="connsiteY751" fmla="*/ 677589 h 1618798"/>
              <a:gd name="connsiteX752" fmla="*/ 2211334 w 6176910"/>
              <a:gd name="connsiteY752" fmla="*/ 682391 h 1618798"/>
              <a:gd name="connsiteX753" fmla="*/ 2211334 w 6176910"/>
              <a:gd name="connsiteY753" fmla="*/ 712849 h 1618798"/>
              <a:gd name="connsiteX754" fmla="*/ 2229445 w 6176910"/>
              <a:gd name="connsiteY754" fmla="*/ 690211 h 1618798"/>
              <a:gd name="connsiteX755" fmla="*/ 2245635 w 6176910"/>
              <a:gd name="connsiteY755" fmla="*/ 676080 h 1618798"/>
              <a:gd name="connsiteX756" fmla="*/ 2261001 w 6176910"/>
              <a:gd name="connsiteY756" fmla="*/ 668808 h 1618798"/>
              <a:gd name="connsiteX757" fmla="*/ 2276368 w 6176910"/>
              <a:gd name="connsiteY757" fmla="*/ 666750 h 1618798"/>
              <a:gd name="connsiteX758" fmla="*/ 1976544 w 6176910"/>
              <a:gd name="connsiteY758" fmla="*/ 666750 h 1618798"/>
              <a:gd name="connsiteX759" fmla="*/ 2025799 w 6176910"/>
              <a:gd name="connsiteY759" fmla="*/ 672375 h 1618798"/>
              <a:gd name="connsiteX760" fmla="*/ 2059413 w 6176910"/>
              <a:gd name="connsiteY760" fmla="*/ 689663 h 1618798"/>
              <a:gd name="connsiteX761" fmla="*/ 2078622 w 6176910"/>
              <a:gd name="connsiteY761" fmla="*/ 719710 h 1618798"/>
              <a:gd name="connsiteX762" fmla="*/ 2084658 w 6176910"/>
              <a:gd name="connsiteY762" fmla="*/ 763339 h 1618798"/>
              <a:gd name="connsiteX763" fmla="*/ 2084658 w 6176910"/>
              <a:gd name="connsiteY763" fmla="*/ 927981 h 1618798"/>
              <a:gd name="connsiteX764" fmla="*/ 2081914 w 6176910"/>
              <a:gd name="connsiteY764" fmla="*/ 934018 h 1618798"/>
              <a:gd name="connsiteX765" fmla="*/ 2073271 w 6176910"/>
              <a:gd name="connsiteY765" fmla="*/ 937173 h 1618798"/>
              <a:gd name="connsiteX766" fmla="*/ 2055846 w 6176910"/>
              <a:gd name="connsiteY766" fmla="*/ 938133 h 1618798"/>
              <a:gd name="connsiteX767" fmla="*/ 2037873 w 6176910"/>
              <a:gd name="connsiteY767" fmla="*/ 937173 h 1618798"/>
              <a:gd name="connsiteX768" fmla="*/ 2029915 w 6176910"/>
              <a:gd name="connsiteY768" fmla="*/ 934018 h 1618798"/>
              <a:gd name="connsiteX769" fmla="*/ 2027583 w 6176910"/>
              <a:gd name="connsiteY769" fmla="*/ 927981 h 1618798"/>
              <a:gd name="connsiteX770" fmla="*/ 2027583 w 6176910"/>
              <a:gd name="connsiteY770" fmla="*/ 908498 h 1618798"/>
              <a:gd name="connsiteX771" fmla="*/ 1993145 w 6176910"/>
              <a:gd name="connsiteY771" fmla="*/ 933743 h 1618798"/>
              <a:gd name="connsiteX772" fmla="*/ 1950201 w 6176910"/>
              <a:gd name="connsiteY772" fmla="*/ 942799 h 1618798"/>
              <a:gd name="connsiteX773" fmla="*/ 1914392 w 6176910"/>
              <a:gd name="connsiteY773" fmla="*/ 937722 h 1618798"/>
              <a:gd name="connsiteX774" fmla="*/ 1886129 w 6176910"/>
              <a:gd name="connsiteY774" fmla="*/ 922630 h 1618798"/>
              <a:gd name="connsiteX775" fmla="*/ 1867607 w 6176910"/>
              <a:gd name="connsiteY775" fmla="*/ 897796 h 1618798"/>
              <a:gd name="connsiteX776" fmla="*/ 1861021 w 6176910"/>
              <a:gd name="connsiteY776" fmla="*/ 863222 h 1618798"/>
              <a:gd name="connsiteX777" fmla="*/ 1869390 w 6176910"/>
              <a:gd name="connsiteY777" fmla="*/ 826041 h 1618798"/>
              <a:gd name="connsiteX778" fmla="*/ 1894361 w 6176910"/>
              <a:gd name="connsiteY778" fmla="*/ 799972 h 1618798"/>
              <a:gd name="connsiteX779" fmla="*/ 1935658 w 6176910"/>
              <a:gd name="connsiteY779" fmla="*/ 784743 h 1618798"/>
              <a:gd name="connsiteX780" fmla="*/ 1993008 w 6176910"/>
              <a:gd name="connsiteY780" fmla="*/ 779804 h 1618798"/>
              <a:gd name="connsiteX781" fmla="*/ 2016881 w 6176910"/>
              <a:gd name="connsiteY781" fmla="*/ 779804 h 1618798"/>
              <a:gd name="connsiteX782" fmla="*/ 2016881 w 6176910"/>
              <a:gd name="connsiteY782" fmla="*/ 764986 h 1618798"/>
              <a:gd name="connsiteX783" fmla="*/ 2014549 w 6176910"/>
              <a:gd name="connsiteY783" fmla="*/ 744818 h 1618798"/>
              <a:gd name="connsiteX784" fmla="*/ 2006865 w 6176910"/>
              <a:gd name="connsiteY784" fmla="*/ 730411 h 1618798"/>
              <a:gd name="connsiteX785" fmla="*/ 1992597 w 6176910"/>
              <a:gd name="connsiteY785" fmla="*/ 721905 h 1618798"/>
              <a:gd name="connsiteX786" fmla="*/ 1970507 w 6176910"/>
              <a:gd name="connsiteY786" fmla="*/ 719161 h 1618798"/>
              <a:gd name="connsiteX787" fmla="*/ 1939637 w 6176910"/>
              <a:gd name="connsiteY787" fmla="*/ 723002 h 1618798"/>
              <a:gd name="connsiteX788" fmla="*/ 1915627 w 6176910"/>
              <a:gd name="connsiteY788" fmla="*/ 731509 h 1618798"/>
              <a:gd name="connsiteX789" fmla="*/ 1898202 w 6176910"/>
              <a:gd name="connsiteY789" fmla="*/ 740015 h 1618798"/>
              <a:gd name="connsiteX790" fmla="*/ 1886815 w 6176910"/>
              <a:gd name="connsiteY790" fmla="*/ 743857 h 1618798"/>
              <a:gd name="connsiteX791" fmla="*/ 1881464 w 6176910"/>
              <a:gd name="connsiteY791" fmla="*/ 741936 h 1618798"/>
              <a:gd name="connsiteX792" fmla="*/ 1877622 w 6176910"/>
              <a:gd name="connsiteY792" fmla="*/ 736448 h 1618798"/>
              <a:gd name="connsiteX793" fmla="*/ 1875290 w 6176910"/>
              <a:gd name="connsiteY793" fmla="*/ 727667 h 1618798"/>
              <a:gd name="connsiteX794" fmla="*/ 1874466 w 6176910"/>
              <a:gd name="connsiteY794" fmla="*/ 716142 h 1618798"/>
              <a:gd name="connsiteX795" fmla="*/ 1875839 w 6176910"/>
              <a:gd name="connsiteY795" fmla="*/ 702697 h 1618798"/>
              <a:gd name="connsiteX796" fmla="*/ 1881052 w 6176910"/>
              <a:gd name="connsiteY796" fmla="*/ 693779 h 1618798"/>
              <a:gd name="connsiteX797" fmla="*/ 1894498 w 6176910"/>
              <a:gd name="connsiteY797" fmla="*/ 684998 h 1618798"/>
              <a:gd name="connsiteX798" fmla="*/ 1916999 w 6176910"/>
              <a:gd name="connsiteY798" fmla="*/ 676080 h 1618798"/>
              <a:gd name="connsiteX799" fmla="*/ 1945125 w 6176910"/>
              <a:gd name="connsiteY799" fmla="*/ 669357 h 1618798"/>
              <a:gd name="connsiteX800" fmla="*/ 1976544 w 6176910"/>
              <a:gd name="connsiteY800" fmla="*/ 666750 h 1618798"/>
              <a:gd name="connsiteX801" fmla="*/ 1314850 w 6176910"/>
              <a:gd name="connsiteY801" fmla="*/ 666750 h 1618798"/>
              <a:gd name="connsiteX802" fmla="*/ 1337213 w 6176910"/>
              <a:gd name="connsiteY802" fmla="*/ 668397 h 1618798"/>
              <a:gd name="connsiteX803" fmla="*/ 1356833 w 6176910"/>
              <a:gd name="connsiteY803" fmla="*/ 672513 h 1618798"/>
              <a:gd name="connsiteX804" fmla="*/ 1371651 w 6176910"/>
              <a:gd name="connsiteY804" fmla="*/ 677863 h 1618798"/>
              <a:gd name="connsiteX805" fmla="*/ 1380294 w 6176910"/>
              <a:gd name="connsiteY805" fmla="*/ 682802 h 1618798"/>
              <a:gd name="connsiteX806" fmla="*/ 1383999 w 6176910"/>
              <a:gd name="connsiteY806" fmla="*/ 686919 h 1618798"/>
              <a:gd name="connsiteX807" fmla="*/ 1385645 w 6176910"/>
              <a:gd name="connsiteY807" fmla="*/ 691858 h 1618798"/>
              <a:gd name="connsiteX808" fmla="*/ 1386606 w 6176910"/>
              <a:gd name="connsiteY808" fmla="*/ 698992 h 1618798"/>
              <a:gd name="connsiteX809" fmla="*/ 1387017 w 6176910"/>
              <a:gd name="connsiteY809" fmla="*/ 709557 h 1618798"/>
              <a:gd name="connsiteX810" fmla="*/ 1386606 w 6176910"/>
              <a:gd name="connsiteY810" fmla="*/ 721630 h 1618798"/>
              <a:gd name="connsiteX811" fmla="*/ 1385234 w 6176910"/>
              <a:gd name="connsiteY811" fmla="*/ 729039 h 1618798"/>
              <a:gd name="connsiteX812" fmla="*/ 1382627 w 6176910"/>
              <a:gd name="connsiteY812" fmla="*/ 732744 h 1618798"/>
              <a:gd name="connsiteX813" fmla="*/ 1378785 w 6176910"/>
              <a:gd name="connsiteY813" fmla="*/ 733704 h 1618798"/>
              <a:gd name="connsiteX814" fmla="*/ 1371102 w 6176910"/>
              <a:gd name="connsiteY814" fmla="*/ 730823 h 1618798"/>
              <a:gd name="connsiteX815" fmla="*/ 1358068 w 6176910"/>
              <a:gd name="connsiteY815" fmla="*/ 724649 h 1618798"/>
              <a:gd name="connsiteX816" fmla="*/ 1339958 w 6176910"/>
              <a:gd name="connsiteY816" fmla="*/ 718475 h 1618798"/>
              <a:gd name="connsiteX817" fmla="*/ 1316496 w 6176910"/>
              <a:gd name="connsiteY817" fmla="*/ 715594 h 1618798"/>
              <a:gd name="connsiteX818" fmla="*/ 1300306 w 6176910"/>
              <a:gd name="connsiteY818" fmla="*/ 717514 h 1618798"/>
              <a:gd name="connsiteX819" fmla="*/ 1289056 w 6176910"/>
              <a:gd name="connsiteY819" fmla="*/ 723002 h 1618798"/>
              <a:gd name="connsiteX820" fmla="*/ 1282470 w 6176910"/>
              <a:gd name="connsiteY820" fmla="*/ 731372 h 1618798"/>
              <a:gd name="connsiteX821" fmla="*/ 1280275 w 6176910"/>
              <a:gd name="connsiteY821" fmla="*/ 741662 h 1618798"/>
              <a:gd name="connsiteX822" fmla="*/ 1285489 w 6176910"/>
              <a:gd name="connsiteY822" fmla="*/ 755931 h 1618798"/>
              <a:gd name="connsiteX823" fmla="*/ 1299209 w 6176910"/>
              <a:gd name="connsiteY823" fmla="*/ 766084 h 1618798"/>
              <a:gd name="connsiteX824" fmla="*/ 1318554 w 6176910"/>
              <a:gd name="connsiteY824" fmla="*/ 774316 h 1618798"/>
              <a:gd name="connsiteX825" fmla="*/ 1340507 w 6176910"/>
              <a:gd name="connsiteY825" fmla="*/ 782685 h 1618798"/>
              <a:gd name="connsiteX826" fmla="*/ 1362458 w 6176910"/>
              <a:gd name="connsiteY826" fmla="*/ 793249 h 1618798"/>
              <a:gd name="connsiteX827" fmla="*/ 1381804 w 6176910"/>
              <a:gd name="connsiteY827" fmla="*/ 808067 h 1618798"/>
              <a:gd name="connsiteX828" fmla="*/ 1395524 w 6176910"/>
              <a:gd name="connsiteY828" fmla="*/ 829059 h 1618798"/>
              <a:gd name="connsiteX829" fmla="*/ 1400737 w 6176910"/>
              <a:gd name="connsiteY829" fmla="*/ 858008 h 1618798"/>
              <a:gd name="connsiteX830" fmla="*/ 1392917 w 6176910"/>
              <a:gd name="connsiteY830" fmla="*/ 894778 h 1618798"/>
              <a:gd name="connsiteX831" fmla="*/ 1370828 w 6176910"/>
              <a:gd name="connsiteY831" fmla="*/ 921395 h 1618798"/>
              <a:gd name="connsiteX832" fmla="*/ 1337076 w 6176910"/>
              <a:gd name="connsiteY832" fmla="*/ 937448 h 1618798"/>
              <a:gd name="connsiteX833" fmla="*/ 1294818 w 6176910"/>
              <a:gd name="connsiteY833" fmla="*/ 942799 h 1618798"/>
              <a:gd name="connsiteX834" fmla="*/ 1268613 w 6176910"/>
              <a:gd name="connsiteY834" fmla="*/ 940740 h 1618798"/>
              <a:gd name="connsiteX835" fmla="*/ 1246249 w 6176910"/>
              <a:gd name="connsiteY835" fmla="*/ 935527 h 1618798"/>
              <a:gd name="connsiteX836" fmla="*/ 1229785 w 6176910"/>
              <a:gd name="connsiteY836" fmla="*/ 929078 h 1618798"/>
              <a:gd name="connsiteX837" fmla="*/ 1220181 w 6176910"/>
              <a:gd name="connsiteY837" fmla="*/ 922904 h 1618798"/>
              <a:gd name="connsiteX838" fmla="*/ 1215516 w 6176910"/>
              <a:gd name="connsiteY838" fmla="*/ 913849 h 1618798"/>
              <a:gd name="connsiteX839" fmla="*/ 1213870 w 6176910"/>
              <a:gd name="connsiteY839" fmla="*/ 895601 h 1618798"/>
              <a:gd name="connsiteX840" fmla="*/ 1214419 w 6176910"/>
              <a:gd name="connsiteY840" fmla="*/ 882841 h 1618798"/>
              <a:gd name="connsiteX841" fmla="*/ 1216065 w 6176910"/>
              <a:gd name="connsiteY841" fmla="*/ 875158 h 1618798"/>
              <a:gd name="connsiteX842" fmla="*/ 1218809 w 6176910"/>
              <a:gd name="connsiteY842" fmla="*/ 871317 h 1618798"/>
              <a:gd name="connsiteX843" fmla="*/ 1222925 w 6176910"/>
              <a:gd name="connsiteY843" fmla="*/ 870357 h 1618798"/>
              <a:gd name="connsiteX844" fmla="*/ 1231843 w 6176910"/>
              <a:gd name="connsiteY844" fmla="*/ 873787 h 1618798"/>
              <a:gd name="connsiteX845" fmla="*/ 1246524 w 6176910"/>
              <a:gd name="connsiteY845" fmla="*/ 881332 h 1618798"/>
              <a:gd name="connsiteX846" fmla="*/ 1266966 w 6176910"/>
              <a:gd name="connsiteY846" fmla="*/ 889015 h 1618798"/>
              <a:gd name="connsiteX847" fmla="*/ 1293446 w 6176910"/>
              <a:gd name="connsiteY847" fmla="*/ 892583 h 1618798"/>
              <a:gd name="connsiteX848" fmla="*/ 1310048 w 6176910"/>
              <a:gd name="connsiteY848" fmla="*/ 890662 h 1618798"/>
              <a:gd name="connsiteX849" fmla="*/ 1322670 w 6176910"/>
              <a:gd name="connsiteY849" fmla="*/ 885174 h 1618798"/>
              <a:gd name="connsiteX850" fmla="*/ 1330765 w 6176910"/>
              <a:gd name="connsiteY850" fmla="*/ 876119 h 1618798"/>
              <a:gd name="connsiteX851" fmla="*/ 1333509 w 6176910"/>
              <a:gd name="connsiteY851" fmla="*/ 863496 h 1618798"/>
              <a:gd name="connsiteX852" fmla="*/ 1328432 w 6176910"/>
              <a:gd name="connsiteY852" fmla="*/ 849365 h 1618798"/>
              <a:gd name="connsiteX853" fmla="*/ 1314987 w 6176910"/>
              <a:gd name="connsiteY853" fmla="*/ 839074 h 1618798"/>
              <a:gd name="connsiteX854" fmla="*/ 1296053 w 6176910"/>
              <a:gd name="connsiteY854" fmla="*/ 830843 h 1618798"/>
              <a:gd name="connsiteX855" fmla="*/ 1274375 w 6176910"/>
              <a:gd name="connsiteY855" fmla="*/ 822336 h 1618798"/>
              <a:gd name="connsiteX856" fmla="*/ 1252698 w 6176910"/>
              <a:gd name="connsiteY856" fmla="*/ 811634 h 1618798"/>
              <a:gd name="connsiteX857" fmla="*/ 1233764 w 6176910"/>
              <a:gd name="connsiteY857" fmla="*/ 796817 h 1618798"/>
              <a:gd name="connsiteX858" fmla="*/ 1220318 w 6176910"/>
              <a:gd name="connsiteY858" fmla="*/ 775688 h 1618798"/>
              <a:gd name="connsiteX859" fmla="*/ 1215242 w 6176910"/>
              <a:gd name="connsiteY859" fmla="*/ 746052 h 1618798"/>
              <a:gd name="connsiteX860" fmla="*/ 1222102 w 6176910"/>
              <a:gd name="connsiteY860" fmla="*/ 713810 h 1618798"/>
              <a:gd name="connsiteX861" fmla="*/ 1241859 w 6176910"/>
              <a:gd name="connsiteY861" fmla="*/ 688702 h 1618798"/>
              <a:gd name="connsiteX862" fmla="*/ 1273278 w 6176910"/>
              <a:gd name="connsiteY862" fmla="*/ 672513 h 1618798"/>
              <a:gd name="connsiteX863" fmla="*/ 1314850 w 6176910"/>
              <a:gd name="connsiteY863" fmla="*/ 666750 h 1618798"/>
              <a:gd name="connsiteX864" fmla="*/ 800974 w 6176910"/>
              <a:gd name="connsiteY864" fmla="*/ 666750 h 1618798"/>
              <a:gd name="connsiteX865" fmla="*/ 843095 w 6176910"/>
              <a:gd name="connsiteY865" fmla="*/ 674982 h 1618798"/>
              <a:gd name="connsiteX866" fmla="*/ 870809 w 6176910"/>
              <a:gd name="connsiteY866" fmla="*/ 697346 h 1618798"/>
              <a:gd name="connsiteX867" fmla="*/ 886038 w 6176910"/>
              <a:gd name="connsiteY867" fmla="*/ 730411 h 1618798"/>
              <a:gd name="connsiteX868" fmla="*/ 890703 w 6176910"/>
              <a:gd name="connsiteY868" fmla="*/ 775962 h 1618798"/>
              <a:gd name="connsiteX869" fmla="*/ 890703 w 6176910"/>
              <a:gd name="connsiteY869" fmla="*/ 927158 h 1618798"/>
              <a:gd name="connsiteX870" fmla="*/ 889057 w 6176910"/>
              <a:gd name="connsiteY870" fmla="*/ 931960 h 1618798"/>
              <a:gd name="connsiteX871" fmla="*/ 883569 w 6176910"/>
              <a:gd name="connsiteY871" fmla="*/ 935390 h 1618798"/>
              <a:gd name="connsiteX872" fmla="*/ 873004 w 6176910"/>
              <a:gd name="connsiteY872" fmla="*/ 937448 h 1618798"/>
              <a:gd name="connsiteX873" fmla="*/ 856403 w 6176910"/>
              <a:gd name="connsiteY873" fmla="*/ 938133 h 1618798"/>
              <a:gd name="connsiteX874" fmla="*/ 839527 w 6176910"/>
              <a:gd name="connsiteY874" fmla="*/ 937448 h 1618798"/>
              <a:gd name="connsiteX875" fmla="*/ 828963 w 6176910"/>
              <a:gd name="connsiteY875" fmla="*/ 935390 h 1618798"/>
              <a:gd name="connsiteX876" fmla="*/ 823475 w 6176910"/>
              <a:gd name="connsiteY876" fmla="*/ 931960 h 1618798"/>
              <a:gd name="connsiteX877" fmla="*/ 821829 w 6176910"/>
              <a:gd name="connsiteY877" fmla="*/ 927158 h 1618798"/>
              <a:gd name="connsiteX878" fmla="*/ 821829 w 6176910"/>
              <a:gd name="connsiteY878" fmla="*/ 787487 h 1618798"/>
              <a:gd name="connsiteX879" fmla="*/ 819222 w 6176910"/>
              <a:gd name="connsiteY879" fmla="*/ 759498 h 1618798"/>
              <a:gd name="connsiteX880" fmla="*/ 811676 w 6176910"/>
              <a:gd name="connsiteY880" fmla="*/ 742073 h 1618798"/>
              <a:gd name="connsiteX881" fmla="*/ 798916 w 6176910"/>
              <a:gd name="connsiteY881" fmla="*/ 730823 h 1618798"/>
              <a:gd name="connsiteX882" fmla="*/ 780668 w 6176910"/>
              <a:gd name="connsiteY882" fmla="*/ 726844 h 1618798"/>
              <a:gd name="connsiteX883" fmla="*/ 754052 w 6176910"/>
              <a:gd name="connsiteY883" fmla="*/ 736448 h 1618798"/>
              <a:gd name="connsiteX884" fmla="*/ 726062 w 6176910"/>
              <a:gd name="connsiteY884" fmla="*/ 764437 h 1618798"/>
              <a:gd name="connsiteX885" fmla="*/ 726062 w 6176910"/>
              <a:gd name="connsiteY885" fmla="*/ 927158 h 1618798"/>
              <a:gd name="connsiteX886" fmla="*/ 724416 w 6176910"/>
              <a:gd name="connsiteY886" fmla="*/ 931960 h 1618798"/>
              <a:gd name="connsiteX887" fmla="*/ 718790 w 6176910"/>
              <a:gd name="connsiteY887" fmla="*/ 935390 h 1618798"/>
              <a:gd name="connsiteX888" fmla="*/ 708226 w 6176910"/>
              <a:gd name="connsiteY888" fmla="*/ 937448 h 1618798"/>
              <a:gd name="connsiteX889" fmla="*/ 691488 w 6176910"/>
              <a:gd name="connsiteY889" fmla="*/ 938133 h 1618798"/>
              <a:gd name="connsiteX890" fmla="*/ 674749 w 6176910"/>
              <a:gd name="connsiteY890" fmla="*/ 937448 h 1618798"/>
              <a:gd name="connsiteX891" fmla="*/ 664185 w 6176910"/>
              <a:gd name="connsiteY891" fmla="*/ 935390 h 1618798"/>
              <a:gd name="connsiteX892" fmla="*/ 658560 w 6176910"/>
              <a:gd name="connsiteY892" fmla="*/ 931960 h 1618798"/>
              <a:gd name="connsiteX893" fmla="*/ 656913 w 6176910"/>
              <a:gd name="connsiteY893" fmla="*/ 927158 h 1618798"/>
              <a:gd name="connsiteX894" fmla="*/ 656913 w 6176910"/>
              <a:gd name="connsiteY894" fmla="*/ 682391 h 1618798"/>
              <a:gd name="connsiteX895" fmla="*/ 658285 w 6176910"/>
              <a:gd name="connsiteY895" fmla="*/ 677589 h 1618798"/>
              <a:gd name="connsiteX896" fmla="*/ 663224 w 6176910"/>
              <a:gd name="connsiteY896" fmla="*/ 674159 h 1618798"/>
              <a:gd name="connsiteX897" fmla="*/ 672417 w 6176910"/>
              <a:gd name="connsiteY897" fmla="*/ 672101 h 1618798"/>
              <a:gd name="connsiteX898" fmla="*/ 686549 w 6176910"/>
              <a:gd name="connsiteY898" fmla="*/ 671415 h 1618798"/>
              <a:gd name="connsiteX899" fmla="*/ 701092 w 6176910"/>
              <a:gd name="connsiteY899" fmla="*/ 672101 h 1618798"/>
              <a:gd name="connsiteX900" fmla="*/ 710010 w 6176910"/>
              <a:gd name="connsiteY900" fmla="*/ 674159 h 1618798"/>
              <a:gd name="connsiteX901" fmla="*/ 714537 w 6176910"/>
              <a:gd name="connsiteY901" fmla="*/ 677589 h 1618798"/>
              <a:gd name="connsiteX902" fmla="*/ 715909 w 6176910"/>
              <a:gd name="connsiteY902" fmla="*/ 682391 h 1618798"/>
              <a:gd name="connsiteX903" fmla="*/ 715909 w 6176910"/>
              <a:gd name="connsiteY903" fmla="*/ 710654 h 1618798"/>
              <a:gd name="connsiteX904" fmla="*/ 757207 w 6176910"/>
              <a:gd name="connsiteY904" fmla="*/ 677726 h 1618798"/>
              <a:gd name="connsiteX905" fmla="*/ 800974 w 6176910"/>
              <a:gd name="connsiteY905" fmla="*/ 666750 h 1618798"/>
              <a:gd name="connsiteX906" fmla="*/ 5065462 w 6176910"/>
              <a:gd name="connsiteY906" fmla="*/ 606930 h 1618798"/>
              <a:gd name="connsiteX907" fmla="*/ 5082338 w 6176910"/>
              <a:gd name="connsiteY907" fmla="*/ 607616 h 1618798"/>
              <a:gd name="connsiteX908" fmla="*/ 5092902 w 6176910"/>
              <a:gd name="connsiteY908" fmla="*/ 609811 h 1618798"/>
              <a:gd name="connsiteX909" fmla="*/ 5098391 w 6176910"/>
              <a:gd name="connsiteY909" fmla="*/ 613515 h 1618798"/>
              <a:gd name="connsiteX910" fmla="*/ 5100037 w 6176910"/>
              <a:gd name="connsiteY910" fmla="*/ 618454 h 1618798"/>
              <a:gd name="connsiteX911" fmla="*/ 5100037 w 6176910"/>
              <a:gd name="connsiteY911" fmla="*/ 673060 h 1618798"/>
              <a:gd name="connsiteX912" fmla="*/ 5153271 w 6176910"/>
              <a:gd name="connsiteY912" fmla="*/ 673060 h 1618798"/>
              <a:gd name="connsiteX913" fmla="*/ 5158073 w 6176910"/>
              <a:gd name="connsiteY913" fmla="*/ 674432 h 1618798"/>
              <a:gd name="connsiteX914" fmla="*/ 5161503 w 6176910"/>
              <a:gd name="connsiteY914" fmla="*/ 678960 h 1618798"/>
              <a:gd name="connsiteX915" fmla="*/ 5163561 w 6176910"/>
              <a:gd name="connsiteY915" fmla="*/ 687604 h 1618798"/>
              <a:gd name="connsiteX916" fmla="*/ 5164247 w 6176910"/>
              <a:gd name="connsiteY916" fmla="*/ 701049 h 1618798"/>
              <a:gd name="connsiteX917" fmla="*/ 5161503 w 6176910"/>
              <a:gd name="connsiteY917" fmla="*/ 722590 h 1618798"/>
              <a:gd name="connsiteX918" fmla="*/ 5153545 w 6176910"/>
              <a:gd name="connsiteY918" fmla="*/ 729038 h 1618798"/>
              <a:gd name="connsiteX919" fmla="*/ 5100037 w 6176910"/>
              <a:gd name="connsiteY919" fmla="*/ 729038 h 1618798"/>
              <a:gd name="connsiteX920" fmla="*/ 5100037 w 6176910"/>
              <a:gd name="connsiteY920" fmla="*/ 844013 h 1618798"/>
              <a:gd name="connsiteX921" fmla="*/ 5106348 w 6176910"/>
              <a:gd name="connsiteY921" fmla="*/ 874060 h 1618798"/>
              <a:gd name="connsiteX922" fmla="*/ 5128849 w 6176910"/>
              <a:gd name="connsiteY922" fmla="*/ 884075 h 1618798"/>
              <a:gd name="connsiteX923" fmla="*/ 5138728 w 6176910"/>
              <a:gd name="connsiteY923" fmla="*/ 883115 h 1618798"/>
              <a:gd name="connsiteX924" fmla="*/ 5146548 w 6176910"/>
              <a:gd name="connsiteY924" fmla="*/ 880920 h 1618798"/>
              <a:gd name="connsiteX925" fmla="*/ 5152310 w 6176910"/>
              <a:gd name="connsiteY925" fmla="*/ 878724 h 1618798"/>
              <a:gd name="connsiteX926" fmla="*/ 5156564 w 6176910"/>
              <a:gd name="connsiteY926" fmla="*/ 877764 h 1618798"/>
              <a:gd name="connsiteX927" fmla="*/ 5159719 w 6176910"/>
              <a:gd name="connsiteY927" fmla="*/ 878724 h 1618798"/>
              <a:gd name="connsiteX928" fmla="*/ 5162052 w 6176910"/>
              <a:gd name="connsiteY928" fmla="*/ 882566 h 1618798"/>
              <a:gd name="connsiteX929" fmla="*/ 5163561 w 6176910"/>
              <a:gd name="connsiteY929" fmla="*/ 890386 h 1618798"/>
              <a:gd name="connsiteX930" fmla="*/ 5164247 w 6176910"/>
              <a:gd name="connsiteY930" fmla="*/ 903009 h 1618798"/>
              <a:gd name="connsiteX931" fmla="*/ 5162738 w 6176910"/>
              <a:gd name="connsiteY931" fmla="*/ 921531 h 1618798"/>
              <a:gd name="connsiteX932" fmla="*/ 5158759 w 6176910"/>
              <a:gd name="connsiteY932" fmla="*/ 930586 h 1618798"/>
              <a:gd name="connsiteX933" fmla="*/ 5151487 w 6176910"/>
              <a:gd name="connsiteY933" fmla="*/ 935251 h 1618798"/>
              <a:gd name="connsiteX934" fmla="*/ 5140237 w 6176910"/>
              <a:gd name="connsiteY934" fmla="*/ 938819 h 1618798"/>
              <a:gd name="connsiteX935" fmla="*/ 5126242 w 6176910"/>
              <a:gd name="connsiteY935" fmla="*/ 941151 h 1618798"/>
              <a:gd name="connsiteX936" fmla="*/ 5111013 w 6176910"/>
              <a:gd name="connsiteY936" fmla="*/ 941974 h 1618798"/>
              <a:gd name="connsiteX937" fmla="*/ 5075341 w 6176910"/>
              <a:gd name="connsiteY937" fmla="*/ 936760 h 1618798"/>
              <a:gd name="connsiteX938" fmla="*/ 5050370 w 6176910"/>
              <a:gd name="connsiteY938" fmla="*/ 920708 h 1618798"/>
              <a:gd name="connsiteX939" fmla="*/ 5035827 w 6176910"/>
              <a:gd name="connsiteY939" fmla="*/ 893405 h 1618798"/>
              <a:gd name="connsiteX940" fmla="*/ 5031162 w 6176910"/>
              <a:gd name="connsiteY940" fmla="*/ 854440 h 1618798"/>
              <a:gd name="connsiteX941" fmla="*/ 5031162 w 6176910"/>
              <a:gd name="connsiteY941" fmla="*/ 729038 h 1618798"/>
              <a:gd name="connsiteX942" fmla="*/ 5001801 w 6176910"/>
              <a:gd name="connsiteY942" fmla="*/ 729038 h 1618798"/>
              <a:gd name="connsiteX943" fmla="*/ 4993843 w 6176910"/>
              <a:gd name="connsiteY943" fmla="*/ 722590 h 1618798"/>
              <a:gd name="connsiteX944" fmla="*/ 4991099 w 6176910"/>
              <a:gd name="connsiteY944" fmla="*/ 701049 h 1618798"/>
              <a:gd name="connsiteX945" fmla="*/ 4991785 w 6176910"/>
              <a:gd name="connsiteY945" fmla="*/ 687604 h 1618798"/>
              <a:gd name="connsiteX946" fmla="*/ 4993843 w 6176910"/>
              <a:gd name="connsiteY946" fmla="*/ 678960 h 1618798"/>
              <a:gd name="connsiteX947" fmla="*/ 4997273 w 6176910"/>
              <a:gd name="connsiteY947" fmla="*/ 674432 h 1618798"/>
              <a:gd name="connsiteX948" fmla="*/ 5002075 w 6176910"/>
              <a:gd name="connsiteY948" fmla="*/ 673060 h 1618798"/>
              <a:gd name="connsiteX949" fmla="*/ 5031162 w 6176910"/>
              <a:gd name="connsiteY949" fmla="*/ 673060 h 1618798"/>
              <a:gd name="connsiteX950" fmla="*/ 5031162 w 6176910"/>
              <a:gd name="connsiteY950" fmla="*/ 618454 h 1618798"/>
              <a:gd name="connsiteX951" fmla="*/ 5032671 w 6176910"/>
              <a:gd name="connsiteY951" fmla="*/ 613515 h 1618798"/>
              <a:gd name="connsiteX952" fmla="*/ 5038159 w 6176910"/>
              <a:gd name="connsiteY952" fmla="*/ 609811 h 1618798"/>
              <a:gd name="connsiteX953" fmla="*/ 5048861 w 6176910"/>
              <a:gd name="connsiteY953" fmla="*/ 607616 h 1618798"/>
              <a:gd name="connsiteX954" fmla="*/ 5065462 w 6176910"/>
              <a:gd name="connsiteY954" fmla="*/ 606930 h 1618798"/>
              <a:gd name="connsiteX955" fmla="*/ 2817562 w 6176910"/>
              <a:gd name="connsiteY955" fmla="*/ 606930 h 1618798"/>
              <a:gd name="connsiteX956" fmla="*/ 2834438 w 6176910"/>
              <a:gd name="connsiteY956" fmla="*/ 607616 h 1618798"/>
              <a:gd name="connsiteX957" fmla="*/ 2845002 w 6176910"/>
              <a:gd name="connsiteY957" fmla="*/ 609811 h 1618798"/>
              <a:gd name="connsiteX958" fmla="*/ 2850490 w 6176910"/>
              <a:gd name="connsiteY958" fmla="*/ 613515 h 1618798"/>
              <a:gd name="connsiteX959" fmla="*/ 2852137 w 6176910"/>
              <a:gd name="connsiteY959" fmla="*/ 618454 h 1618798"/>
              <a:gd name="connsiteX960" fmla="*/ 2852137 w 6176910"/>
              <a:gd name="connsiteY960" fmla="*/ 673060 h 1618798"/>
              <a:gd name="connsiteX961" fmla="*/ 2905371 w 6176910"/>
              <a:gd name="connsiteY961" fmla="*/ 673060 h 1618798"/>
              <a:gd name="connsiteX962" fmla="*/ 2910173 w 6176910"/>
              <a:gd name="connsiteY962" fmla="*/ 674432 h 1618798"/>
              <a:gd name="connsiteX963" fmla="*/ 2913603 w 6176910"/>
              <a:gd name="connsiteY963" fmla="*/ 678960 h 1618798"/>
              <a:gd name="connsiteX964" fmla="*/ 2915661 w 6176910"/>
              <a:gd name="connsiteY964" fmla="*/ 687604 h 1618798"/>
              <a:gd name="connsiteX965" fmla="*/ 2916347 w 6176910"/>
              <a:gd name="connsiteY965" fmla="*/ 701049 h 1618798"/>
              <a:gd name="connsiteX966" fmla="*/ 2913603 w 6176910"/>
              <a:gd name="connsiteY966" fmla="*/ 722590 h 1618798"/>
              <a:gd name="connsiteX967" fmla="*/ 2905645 w 6176910"/>
              <a:gd name="connsiteY967" fmla="*/ 729038 h 1618798"/>
              <a:gd name="connsiteX968" fmla="*/ 2852137 w 6176910"/>
              <a:gd name="connsiteY968" fmla="*/ 729038 h 1618798"/>
              <a:gd name="connsiteX969" fmla="*/ 2852137 w 6176910"/>
              <a:gd name="connsiteY969" fmla="*/ 844013 h 1618798"/>
              <a:gd name="connsiteX970" fmla="*/ 2858448 w 6176910"/>
              <a:gd name="connsiteY970" fmla="*/ 874060 h 1618798"/>
              <a:gd name="connsiteX971" fmla="*/ 2880949 w 6176910"/>
              <a:gd name="connsiteY971" fmla="*/ 884075 h 1618798"/>
              <a:gd name="connsiteX972" fmla="*/ 2890827 w 6176910"/>
              <a:gd name="connsiteY972" fmla="*/ 883115 h 1618798"/>
              <a:gd name="connsiteX973" fmla="*/ 2898648 w 6176910"/>
              <a:gd name="connsiteY973" fmla="*/ 880920 h 1618798"/>
              <a:gd name="connsiteX974" fmla="*/ 2904410 w 6176910"/>
              <a:gd name="connsiteY974" fmla="*/ 878724 h 1618798"/>
              <a:gd name="connsiteX975" fmla="*/ 2908664 w 6176910"/>
              <a:gd name="connsiteY975" fmla="*/ 877764 h 1618798"/>
              <a:gd name="connsiteX976" fmla="*/ 2911819 w 6176910"/>
              <a:gd name="connsiteY976" fmla="*/ 878724 h 1618798"/>
              <a:gd name="connsiteX977" fmla="*/ 2914152 w 6176910"/>
              <a:gd name="connsiteY977" fmla="*/ 882566 h 1618798"/>
              <a:gd name="connsiteX978" fmla="*/ 2915661 w 6176910"/>
              <a:gd name="connsiteY978" fmla="*/ 890386 h 1618798"/>
              <a:gd name="connsiteX979" fmla="*/ 2916347 w 6176910"/>
              <a:gd name="connsiteY979" fmla="*/ 903009 h 1618798"/>
              <a:gd name="connsiteX980" fmla="*/ 2914838 w 6176910"/>
              <a:gd name="connsiteY980" fmla="*/ 921531 h 1618798"/>
              <a:gd name="connsiteX981" fmla="*/ 2910859 w 6176910"/>
              <a:gd name="connsiteY981" fmla="*/ 930586 h 1618798"/>
              <a:gd name="connsiteX982" fmla="*/ 2903587 w 6176910"/>
              <a:gd name="connsiteY982" fmla="*/ 935251 h 1618798"/>
              <a:gd name="connsiteX983" fmla="*/ 2892337 w 6176910"/>
              <a:gd name="connsiteY983" fmla="*/ 938819 h 1618798"/>
              <a:gd name="connsiteX984" fmla="*/ 2878342 w 6176910"/>
              <a:gd name="connsiteY984" fmla="*/ 941151 h 1618798"/>
              <a:gd name="connsiteX985" fmla="*/ 2863113 w 6176910"/>
              <a:gd name="connsiteY985" fmla="*/ 941974 h 1618798"/>
              <a:gd name="connsiteX986" fmla="*/ 2827441 w 6176910"/>
              <a:gd name="connsiteY986" fmla="*/ 936760 h 1618798"/>
              <a:gd name="connsiteX987" fmla="*/ 2802470 w 6176910"/>
              <a:gd name="connsiteY987" fmla="*/ 920708 h 1618798"/>
              <a:gd name="connsiteX988" fmla="*/ 2787927 w 6176910"/>
              <a:gd name="connsiteY988" fmla="*/ 893405 h 1618798"/>
              <a:gd name="connsiteX989" fmla="*/ 2783262 w 6176910"/>
              <a:gd name="connsiteY989" fmla="*/ 854440 h 1618798"/>
              <a:gd name="connsiteX990" fmla="*/ 2783262 w 6176910"/>
              <a:gd name="connsiteY990" fmla="*/ 729038 h 1618798"/>
              <a:gd name="connsiteX991" fmla="*/ 2753901 w 6176910"/>
              <a:gd name="connsiteY991" fmla="*/ 729038 h 1618798"/>
              <a:gd name="connsiteX992" fmla="*/ 2745943 w 6176910"/>
              <a:gd name="connsiteY992" fmla="*/ 722590 h 1618798"/>
              <a:gd name="connsiteX993" fmla="*/ 2743199 w 6176910"/>
              <a:gd name="connsiteY993" fmla="*/ 701049 h 1618798"/>
              <a:gd name="connsiteX994" fmla="*/ 2743885 w 6176910"/>
              <a:gd name="connsiteY994" fmla="*/ 687604 h 1618798"/>
              <a:gd name="connsiteX995" fmla="*/ 2745943 w 6176910"/>
              <a:gd name="connsiteY995" fmla="*/ 678960 h 1618798"/>
              <a:gd name="connsiteX996" fmla="*/ 2749373 w 6176910"/>
              <a:gd name="connsiteY996" fmla="*/ 674432 h 1618798"/>
              <a:gd name="connsiteX997" fmla="*/ 2754175 w 6176910"/>
              <a:gd name="connsiteY997" fmla="*/ 673060 h 1618798"/>
              <a:gd name="connsiteX998" fmla="*/ 2783262 w 6176910"/>
              <a:gd name="connsiteY998" fmla="*/ 673060 h 1618798"/>
              <a:gd name="connsiteX999" fmla="*/ 2783262 w 6176910"/>
              <a:gd name="connsiteY999" fmla="*/ 618454 h 1618798"/>
              <a:gd name="connsiteX1000" fmla="*/ 2784771 w 6176910"/>
              <a:gd name="connsiteY1000" fmla="*/ 613515 h 1618798"/>
              <a:gd name="connsiteX1001" fmla="*/ 2790259 w 6176910"/>
              <a:gd name="connsiteY1001" fmla="*/ 609811 h 1618798"/>
              <a:gd name="connsiteX1002" fmla="*/ 2800961 w 6176910"/>
              <a:gd name="connsiteY1002" fmla="*/ 607616 h 1618798"/>
              <a:gd name="connsiteX1003" fmla="*/ 2817562 w 6176910"/>
              <a:gd name="connsiteY1003" fmla="*/ 606930 h 1618798"/>
              <a:gd name="connsiteX1004" fmla="*/ 74362 w 6176910"/>
              <a:gd name="connsiteY1004" fmla="*/ 606930 h 1618798"/>
              <a:gd name="connsiteX1005" fmla="*/ 91238 w 6176910"/>
              <a:gd name="connsiteY1005" fmla="*/ 607616 h 1618798"/>
              <a:gd name="connsiteX1006" fmla="*/ 101803 w 6176910"/>
              <a:gd name="connsiteY1006" fmla="*/ 609811 h 1618798"/>
              <a:gd name="connsiteX1007" fmla="*/ 107291 w 6176910"/>
              <a:gd name="connsiteY1007" fmla="*/ 613515 h 1618798"/>
              <a:gd name="connsiteX1008" fmla="*/ 108937 w 6176910"/>
              <a:gd name="connsiteY1008" fmla="*/ 618454 h 1618798"/>
              <a:gd name="connsiteX1009" fmla="*/ 108937 w 6176910"/>
              <a:gd name="connsiteY1009" fmla="*/ 673060 h 1618798"/>
              <a:gd name="connsiteX1010" fmla="*/ 162171 w 6176910"/>
              <a:gd name="connsiteY1010" fmla="*/ 673060 h 1618798"/>
              <a:gd name="connsiteX1011" fmla="*/ 166973 w 6176910"/>
              <a:gd name="connsiteY1011" fmla="*/ 674432 h 1618798"/>
              <a:gd name="connsiteX1012" fmla="*/ 170403 w 6176910"/>
              <a:gd name="connsiteY1012" fmla="*/ 678960 h 1618798"/>
              <a:gd name="connsiteX1013" fmla="*/ 172461 w 6176910"/>
              <a:gd name="connsiteY1013" fmla="*/ 687604 h 1618798"/>
              <a:gd name="connsiteX1014" fmla="*/ 173147 w 6176910"/>
              <a:gd name="connsiteY1014" fmla="*/ 701049 h 1618798"/>
              <a:gd name="connsiteX1015" fmla="*/ 170403 w 6176910"/>
              <a:gd name="connsiteY1015" fmla="*/ 722590 h 1618798"/>
              <a:gd name="connsiteX1016" fmla="*/ 162446 w 6176910"/>
              <a:gd name="connsiteY1016" fmla="*/ 729038 h 1618798"/>
              <a:gd name="connsiteX1017" fmla="*/ 108937 w 6176910"/>
              <a:gd name="connsiteY1017" fmla="*/ 729038 h 1618798"/>
              <a:gd name="connsiteX1018" fmla="*/ 108937 w 6176910"/>
              <a:gd name="connsiteY1018" fmla="*/ 844013 h 1618798"/>
              <a:gd name="connsiteX1019" fmla="*/ 115248 w 6176910"/>
              <a:gd name="connsiteY1019" fmla="*/ 874060 h 1618798"/>
              <a:gd name="connsiteX1020" fmla="*/ 137749 w 6176910"/>
              <a:gd name="connsiteY1020" fmla="*/ 884075 h 1618798"/>
              <a:gd name="connsiteX1021" fmla="*/ 147628 w 6176910"/>
              <a:gd name="connsiteY1021" fmla="*/ 883115 h 1618798"/>
              <a:gd name="connsiteX1022" fmla="*/ 155448 w 6176910"/>
              <a:gd name="connsiteY1022" fmla="*/ 880920 h 1618798"/>
              <a:gd name="connsiteX1023" fmla="*/ 161211 w 6176910"/>
              <a:gd name="connsiteY1023" fmla="*/ 878724 h 1618798"/>
              <a:gd name="connsiteX1024" fmla="*/ 165464 w 6176910"/>
              <a:gd name="connsiteY1024" fmla="*/ 877764 h 1618798"/>
              <a:gd name="connsiteX1025" fmla="*/ 168619 w 6176910"/>
              <a:gd name="connsiteY1025" fmla="*/ 878724 h 1618798"/>
              <a:gd name="connsiteX1026" fmla="*/ 170952 w 6176910"/>
              <a:gd name="connsiteY1026" fmla="*/ 882566 h 1618798"/>
              <a:gd name="connsiteX1027" fmla="*/ 172461 w 6176910"/>
              <a:gd name="connsiteY1027" fmla="*/ 890386 h 1618798"/>
              <a:gd name="connsiteX1028" fmla="*/ 173147 w 6176910"/>
              <a:gd name="connsiteY1028" fmla="*/ 903009 h 1618798"/>
              <a:gd name="connsiteX1029" fmla="*/ 171638 w 6176910"/>
              <a:gd name="connsiteY1029" fmla="*/ 921531 h 1618798"/>
              <a:gd name="connsiteX1030" fmla="*/ 167659 w 6176910"/>
              <a:gd name="connsiteY1030" fmla="*/ 930586 h 1618798"/>
              <a:gd name="connsiteX1031" fmla="*/ 160388 w 6176910"/>
              <a:gd name="connsiteY1031" fmla="*/ 935251 h 1618798"/>
              <a:gd name="connsiteX1032" fmla="*/ 149137 w 6176910"/>
              <a:gd name="connsiteY1032" fmla="*/ 938819 h 1618798"/>
              <a:gd name="connsiteX1033" fmla="*/ 135142 w 6176910"/>
              <a:gd name="connsiteY1033" fmla="*/ 941151 h 1618798"/>
              <a:gd name="connsiteX1034" fmla="*/ 119913 w 6176910"/>
              <a:gd name="connsiteY1034" fmla="*/ 941974 h 1618798"/>
              <a:gd name="connsiteX1035" fmla="*/ 84241 w 6176910"/>
              <a:gd name="connsiteY1035" fmla="*/ 936760 h 1618798"/>
              <a:gd name="connsiteX1036" fmla="*/ 59270 w 6176910"/>
              <a:gd name="connsiteY1036" fmla="*/ 920708 h 1618798"/>
              <a:gd name="connsiteX1037" fmla="*/ 44727 w 6176910"/>
              <a:gd name="connsiteY1037" fmla="*/ 893405 h 1618798"/>
              <a:gd name="connsiteX1038" fmla="*/ 40062 w 6176910"/>
              <a:gd name="connsiteY1038" fmla="*/ 854440 h 1618798"/>
              <a:gd name="connsiteX1039" fmla="*/ 40062 w 6176910"/>
              <a:gd name="connsiteY1039" fmla="*/ 729038 h 1618798"/>
              <a:gd name="connsiteX1040" fmla="*/ 10701 w 6176910"/>
              <a:gd name="connsiteY1040" fmla="*/ 729038 h 1618798"/>
              <a:gd name="connsiteX1041" fmla="*/ 2744 w 6176910"/>
              <a:gd name="connsiteY1041" fmla="*/ 722590 h 1618798"/>
              <a:gd name="connsiteX1042" fmla="*/ 0 w 6176910"/>
              <a:gd name="connsiteY1042" fmla="*/ 701049 h 1618798"/>
              <a:gd name="connsiteX1043" fmla="*/ 685 w 6176910"/>
              <a:gd name="connsiteY1043" fmla="*/ 687604 h 1618798"/>
              <a:gd name="connsiteX1044" fmla="*/ 2744 w 6176910"/>
              <a:gd name="connsiteY1044" fmla="*/ 678960 h 1618798"/>
              <a:gd name="connsiteX1045" fmla="*/ 6174 w 6176910"/>
              <a:gd name="connsiteY1045" fmla="*/ 674432 h 1618798"/>
              <a:gd name="connsiteX1046" fmla="*/ 10976 w 6176910"/>
              <a:gd name="connsiteY1046" fmla="*/ 673060 h 1618798"/>
              <a:gd name="connsiteX1047" fmla="*/ 40062 w 6176910"/>
              <a:gd name="connsiteY1047" fmla="*/ 673060 h 1618798"/>
              <a:gd name="connsiteX1048" fmla="*/ 40062 w 6176910"/>
              <a:gd name="connsiteY1048" fmla="*/ 618454 h 1618798"/>
              <a:gd name="connsiteX1049" fmla="*/ 41571 w 6176910"/>
              <a:gd name="connsiteY1049" fmla="*/ 613515 h 1618798"/>
              <a:gd name="connsiteX1050" fmla="*/ 47060 w 6176910"/>
              <a:gd name="connsiteY1050" fmla="*/ 609811 h 1618798"/>
              <a:gd name="connsiteX1051" fmla="*/ 57761 w 6176910"/>
              <a:gd name="connsiteY1051" fmla="*/ 607616 h 1618798"/>
              <a:gd name="connsiteX1052" fmla="*/ 74362 w 6176910"/>
              <a:gd name="connsiteY1052" fmla="*/ 606930 h 1618798"/>
              <a:gd name="connsiteX1053" fmla="*/ 558412 w 6176910"/>
              <a:gd name="connsiteY1053" fmla="*/ 563849 h 1618798"/>
              <a:gd name="connsiteX1054" fmla="*/ 589694 w 6176910"/>
              <a:gd name="connsiteY1054" fmla="*/ 571670 h 1618798"/>
              <a:gd name="connsiteX1055" fmla="*/ 597926 w 6176910"/>
              <a:gd name="connsiteY1055" fmla="*/ 599522 h 1618798"/>
              <a:gd name="connsiteX1056" fmla="*/ 589419 w 6176910"/>
              <a:gd name="connsiteY1056" fmla="*/ 628334 h 1618798"/>
              <a:gd name="connsiteX1057" fmla="*/ 557863 w 6176910"/>
              <a:gd name="connsiteY1057" fmla="*/ 636292 h 1618798"/>
              <a:gd name="connsiteX1058" fmla="*/ 526444 w 6176910"/>
              <a:gd name="connsiteY1058" fmla="*/ 628609 h 1618798"/>
              <a:gd name="connsiteX1059" fmla="*/ 518349 w 6176910"/>
              <a:gd name="connsiteY1059" fmla="*/ 600894 h 1618798"/>
              <a:gd name="connsiteX1060" fmla="*/ 526719 w 6176910"/>
              <a:gd name="connsiteY1060" fmla="*/ 571944 h 1618798"/>
              <a:gd name="connsiteX1061" fmla="*/ 558412 w 6176910"/>
              <a:gd name="connsiteY1061" fmla="*/ 563849 h 1618798"/>
              <a:gd name="connsiteX1062" fmla="*/ 5988732 w 6176910"/>
              <a:gd name="connsiteY1062" fmla="*/ 555342 h 1618798"/>
              <a:gd name="connsiteX1063" fmla="*/ 6005470 w 6176910"/>
              <a:gd name="connsiteY1063" fmla="*/ 556165 h 1618798"/>
              <a:gd name="connsiteX1064" fmla="*/ 6015897 w 6176910"/>
              <a:gd name="connsiteY1064" fmla="*/ 558498 h 1618798"/>
              <a:gd name="connsiteX1065" fmla="*/ 6021385 w 6176910"/>
              <a:gd name="connsiteY1065" fmla="*/ 562202 h 1618798"/>
              <a:gd name="connsiteX1066" fmla="*/ 6023032 w 6176910"/>
              <a:gd name="connsiteY1066" fmla="*/ 567142 h 1618798"/>
              <a:gd name="connsiteX1067" fmla="*/ 6023032 w 6176910"/>
              <a:gd name="connsiteY1067" fmla="*/ 927157 h 1618798"/>
              <a:gd name="connsiteX1068" fmla="*/ 6021660 w 6176910"/>
              <a:gd name="connsiteY1068" fmla="*/ 932233 h 1618798"/>
              <a:gd name="connsiteX1069" fmla="*/ 6016994 w 6176910"/>
              <a:gd name="connsiteY1069" fmla="*/ 935663 h 1618798"/>
              <a:gd name="connsiteX1070" fmla="*/ 6008076 w 6176910"/>
              <a:gd name="connsiteY1070" fmla="*/ 937584 h 1618798"/>
              <a:gd name="connsiteX1071" fmla="*/ 5994220 w 6176910"/>
              <a:gd name="connsiteY1071" fmla="*/ 938132 h 1618798"/>
              <a:gd name="connsiteX1072" fmla="*/ 5979950 w 6176910"/>
              <a:gd name="connsiteY1072" fmla="*/ 937584 h 1618798"/>
              <a:gd name="connsiteX1073" fmla="*/ 5971032 w 6176910"/>
              <a:gd name="connsiteY1073" fmla="*/ 935663 h 1618798"/>
              <a:gd name="connsiteX1074" fmla="*/ 5966093 w 6176910"/>
              <a:gd name="connsiteY1074" fmla="*/ 932233 h 1618798"/>
              <a:gd name="connsiteX1075" fmla="*/ 5964584 w 6176910"/>
              <a:gd name="connsiteY1075" fmla="*/ 927157 h 1618798"/>
              <a:gd name="connsiteX1076" fmla="*/ 5964584 w 6176910"/>
              <a:gd name="connsiteY1076" fmla="*/ 899991 h 1618798"/>
              <a:gd name="connsiteX1077" fmla="*/ 5924933 w 6176910"/>
              <a:gd name="connsiteY1077" fmla="*/ 931547 h 1618798"/>
              <a:gd name="connsiteX1078" fmla="*/ 5878971 w 6176910"/>
              <a:gd name="connsiteY1078" fmla="*/ 942798 h 1618798"/>
              <a:gd name="connsiteX1079" fmla="*/ 5831636 w 6176910"/>
              <a:gd name="connsiteY1079" fmla="*/ 931959 h 1618798"/>
              <a:gd name="connsiteX1080" fmla="*/ 5800080 w 6176910"/>
              <a:gd name="connsiteY1080" fmla="*/ 902735 h 1618798"/>
              <a:gd name="connsiteX1081" fmla="*/ 5782381 w 6176910"/>
              <a:gd name="connsiteY1081" fmla="*/ 859791 h 1618798"/>
              <a:gd name="connsiteX1082" fmla="*/ 5776893 w 6176910"/>
              <a:gd name="connsiteY1082" fmla="*/ 808066 h 1618798"/>
              <a:gd name="connsiteX1083" fmla="*/ 5783891 w 6176910"/>
              <a:gd name="connsiteY1083" fmla="*/ 749344 h 1618798"/>
              <a:gd name="connsiteX1084" fmla="*/ 5804333 w 6176910"/>
              <a:gd name="connsiteY1084" fmla="*/ 704891 h 1618798"/>
              <a:gd name="connsiteX1085" fmla="*/ 5837811 w 6176910"/>
              <a:gd name="connsiteY1085" fmla="*/ 676628 h 1618798"/>
              <a:gd name="connsiteX1086" fmla="*/ 5883910 w 6176910"/>
              <a:gd name="connsiteY1086" fmla="*/ 666749 h 1618798"/>
              <a:gd name="connsiteX1087" fmla="*/ 5921229 w 6176910"/>
              <a:gd name="connsiteY1087" fmla="*/ 675118 h 1618798"/>
              <a:gd name="connsiteX1088" fmla="*/ 5954431 w 6176910"/>
              <a:gd name="connsiteY1088" fmla="*/ 699677 h 1618798"/>
              <a:gd name="connsiteX1089" fmla="*/ 5954431 w 6176910"/>
              <a:gd name="connsiteY1089" fmla="*/ 567142 h 1618798"/>
              <a:gd name="connsiteX1090" fmla="*/ 5955940 w 6176910"/>
              <a:gd name="connsiteY1090" fmla="*/ 562202 h 1618798"/>
              <a:gd name="connsiteX1091" fmla="*/ 5961428 w 6176910"/>
              <a:gd name="connsiteY1091" fmla="*/ 558498 h 1618798"/>
              <a:gd name="connsiteX1092" fmla="*/ 5971993 w 6176910"/>
              <a:gd name="connsiteY1092" fmla="*/ 556165 h 1618798"/>
              <a:gd name="connsiteX1093" fmla="*/ 5988732 w 6176910"/>
              <a:gd name="connsiteY1093" fmla="*/ 555342 h 1618798"/>
              <a:gd name="connsiteX1094" fmla="*/ 4198032 w 6176910"/>
              <a:gd name="connsiteY1094" fmla="*/ 555342 h 1618798"/>
              <a:gd name="connsiteX1095" fmla="*/ 4214770 w 6176910"/>
              <a:gd name="connsiteY1095" fmla="*/ 556165 h 1618798"/>
              <a:gd name="connsiteX1096" fmla="*/ 4225197 w 6176910"/>
              <a:gd name="connsiteY1096" fmla="*/ 558498 h 1618798"/>
              <a:gd name="connsiteX1097" fmla="*/ 4230685 w 6176910"/>
              <a:gd name="connsiteY1097" fmla="*/ 562202 h 1618798"/>
              <a:gd name="connsiteX1098" fmla="*/ 4232332 w 6176910"/>
              <a:gd name="connsiteY1098" fmla="*/ 567142 h 1618798"/>
              <a:gd name="connsiteX1099" fmla="*/ 4232332 w 6176910"/>
              <a:gd name="connsiteY1099" fmla="*/ 927157 h 1618798"/>
              <a:gd name="connsiteX1100" fmla="*/ 4230960 w 6176910"/>
              <a:gd name="connsiteY1100" fmla="*/ 932233 h 1618798"/>
              <a:gd name="connsiteX1101" fmla="*/ 4226295 w 6176910"/>
              <a:gd name="connsiteY1101" fmla="*/ 935663 h 1618798"/>
              <a:gd name="connsiteX1102" fmla="*/ 4217377 w 6176910"/>
              <a:gd name="connsiteY1102" fmla="*/ 937584 h 1618798"/>
              <a:gd name="connsiteX1103" fmla="*/ 4203520 w 6176910"/>
              <a:gd name="connsiteY1103" fmla="*/ 938132 h 1618798"/>
              <a:gd name="connsiteX1104" fmla="*/ 4189251 w 6176910"/>
              <a:gd name="connsiteY1104" fmla="*/ 937584 h 1618798"/>
              <a:gd name="connsiteX1105" fmla="*/ 4180333 w 6176910"/>
              <a:gd name="connsiteY1105" fmla="*/ 935663 h 1618798"/>
              <a:gd name="connsiteX1106" fmla="*/ 4175393 w 6176910"/>
              <a:gd name="connsiteY1106" fmla="*/ 932233 h 1618798"/>
              <a:gd name="connsiteX1107" fmla="*/ 4173884 w 6176910"/>
              <a:gd name="connsiteY1107" fmla="*/ 927157 h 1618798"/>
              <a:gd name="connsiteX1108" fmla="*/ 4173884 w 6176910"/>
              <a:gd name="connsiteY1108" fmla="*/ 899991 h 1618798"/>
              <a:gd name="connsiteX1109" fmla="*/ 4134233 w 6176910"/>
              <a:gd name="connsiteY1109" fmla="*/ 931547 h 1618798"/>
              <a:gd name="connsiteX1110" fmla="*/ 4088271 w 6176910"/>
              <a:gd name="connsiteY1110" fmla="*/ 942798 h 1618798"/>
              <a:gd name="connsiteX1111" fmla="*/ 4040936 w 6176910"/>
              <a:gd name="connsiteY1111" fmla="*/ 931959 h 1618798"/>
              <a:gd name="connsiteX1112" fmla="*/ 4009380 w 6176910"/>
              <a:gd name="connsiteY1112" fmla="*/ 902735 h 1618798"/>
              <a:gd name="connsiteX1113" fmla="*/ 3991681 w 6176910"/>
              <a:gd name="connsiteY1113" fmla="*/ 859791 h 1618798"/>
              <a:gd name="connsiteX1114" fmla="*/ 3986193 w 6176910"/>
              <a:gd name="connsiteY1114" fmla="*/ 808066 h 1618798"/>
              <a:gd name="connsiteX1115" fmla="*/ 3993191 w 6176910"/>
              <a:gd name="connsiteY1115" fmla="*/ 749344 h 1618798"/>
              <a:gd name="connsiteX1116" fmla="*/ 4013633 w 6176910"/>
              <a:gd name="connsiteY1116" fmla="*/ 704891 h 1618798"/>
              <a:gd name="connsiteX1117" fmla="*/ 4047111 w 6176910"/>
              <a:gd name="connsiteY1117" fmla="*/ 676628 h 1618798"/>
              <a:gd name="connsiteX1118" fmla="*/ 4093210 w 6176910"/>
              <a:gd name="connsiteY1118" fmla="*/ 666749 h 1618798"/>
              <a:gd name="connsiteX1119" fmla="*/ 4130529 w 6176910"/>
              <a:gd name="connsiteY1119" fmla="*/ 675118 h 1618798"/>
              <a:gd name="connsiteX1120" fmla="*/ 4163731 w 6176910"/>
              <a:gd name="connsiteY1120" fmla="*/ 699677 h 1618798"/>
              <a:gd name="connsiteX1121" fmla="*/ 4163731 w 6176910"/>
              <a:gd name="connsiteY1121" fmla="*/ 567142 h 1618798"/>
              <a:gd name="connsiteX1122" fmla="*/ 4165241 w 6176910"/>
              <a:gd name="connsiteY1122" fmla="*/ 562202 h 1618798"/>
              <a:gd name="connsiteX1123" fmla="*/ 4170729 w 6176910"/>
              <a:gd name="connsiteY1123" fmla="*/ 558498 h 1618798"/>
              <a:gd name="connsiteX1124" fmla="*/ 4181293 w 6176910"/>
              <a:gd name="connsiteY1124" fmla="*/ 556165 h 1618798"/>
              <a:gd name="connsiteX1125" fmla="*/ 4198032 w 6176910"/>
              <a:gd name="connsiteY1125" fmla="*/ 555342 h 1618798"/>
              <a:gd name="connsiteX1126" fmla="*/ 2550206 w 6176910"/>
              <a:gd name="connsiteY1126" fmla="*/ 555342 h 1618798"/>
              <a:gd name="connsiteX1127" fmla="*/ 2566945 w 6176910"/>
              <a:gd name="connsiteY1127" fmla="*/ 556165 h 1618798"/>
              <a:gd name="connsiteX1128" fmla="*/ 2577372 w 6176910"/>
              <a:gd name="connsiteY1128" fmla="*/ 558498 h 1618798"/>
              <a:gd name="connsiteX1129" fmla="*/ 2582860 w 6176910"/>
              <a:gd name="connsiteY1129" fmla="*/ 562202 h 1618798"/>
              <a:gd name="connsiteX1130" fmla="*/ 2584507 w 6176910"/>
              <a:gd name="connsiteY1130" fmla="*/ 567142 h 1618798"/>
              <a:gd name="connsiteX1131" fmla="*/ 2584507 w 6176910"/>
              <a:gd name="connsiteY1131" fmla="*/ 927157 h 1618798"/>
              <a:gd name="connsiteX1132" fmla="*/ 2583135 w 6176910"/>
              <a:gd name="connsiteY1132" fmla="*/ 932233 h 1618798"/>
              <a:gd name="connsiteX1133" fmla="*/ 2578470 w 6176910"/>
              <a:gd name="connsiteY1133" fmla="*/ 935663 h 1618798"/>
              <a:gd name="connsiteX1134" fmla="*/ 2569552 w 6176910"/>
              <a:gd name="connsiteY1134" fmla="*/ 937584 h 1618798"/>
              <a:gd name="connsiteX1135" fmla="*/ 2555694 w 6176910"/>
              <a:gd name="connsiteY1135" fmla="*/ 938132 h 1618798"/>
              <a:gd name="connsiteX1136" fmla="*/ 2541426 w 6176910"/>
              <a:gd name="connsiteY1136" fmla="*/ 937584 h 1618798"/>
              <a:gd name="connsiteX1137" fmla="*/ 2532507 w 6176910"/>
              <a:gd name="connsiteY1137" fmla="*/ 935663 h 1618798"/>
              <a:gd name="connsiteX1138" fmla="*/ 2527568 w 6176910"/>
              <a:gd name="connsiteY1138" fmla="*/ 932233 h 1618798"/>
              <a:gd name="connsiteX1139" fmla="*/ 2526059 w 6176910"/>
              <a:gd name="connsiteY1139" fmla="*/ 927157 h 1618798"/>
              <a:gd name="connsiteX1140" fmla="*/ 2526059 w 6176910"/>
              <a:gd name="connsiteY1140" fmla="*/ 899991 h 1618798"/>
              <a:gd name="connsiteX1141" fmla="*/ 2486408 w 6176910"/>
              <a:gd name="connsiteY1141" fmla="*/ 931547 h 1618798"/>
              <a:gd name="connsiteX1142" fmla="*/ 2440446 w 6176910"/>
              <a:gd name="connsiteY1142" fmla="*/ 942798 h 1618798"/>
              <a:gd name="connsiteX1143" fmla="*/ 2393112 w 6176910"/>
              <a:gd name="connsiteY1143" fmla="*/ 931959 h 1618798"/>
              <a:gd name="connsiteX1144" fmla="*/ 2361555 w 6176910"/>
              <a:gd name="connsiteY1144" fmla="*/ 902735 h 1618798"/>
              <a:gd name="connsiteX1145" fmla="*/ 2343857 w 6176910"/>
              <a:gd name="connsiteY1145" fmla="*/ 859791 h 1618798"/>
              <a:gd name="connsiteX1146" fmla="*/ 2338368 w 6176910"/>
              <a:gd name="connsiteY1146" fmla="*/ 808066 h 1618798"/>
              <a:gd name="connsiteX1147" fmla="*/ 2345366 w 6176910"/>
              <a:gd name="connsiteY1147" fmla="*/ 749344 h 1618798"/>
              <a:gd name="connsiteX1148" fmla="*/ 2365809 w 6176910"/>
              <a:gd name="connsiteY1148" fmla="*/ 704891 h 1618798"/>
              <a:gd name="connsiteX1149" fmla="*/ 2399286 w 6176910"/>
              <a:gd name="connsiteY1149" fmla="*/ 676628 h 1618798"/>
              <a:gd name="connsiteX1150" fmla="*/ 2445385 w 6176910"/>
              <a:gd name="connsiteY1150" fmla="*/ 666749 h 1618798"/>
              <a:gd name="connsiteX1151" fmla="*/ 2482704 w 6176910"/>
              <a:gd name="connsiteY1151" fmla="*/ 675118 h 1618798"/>
              <a:gd name="connsiteX1152" fmla="*/ 2515906 w 6176910"/>
              <a:gd name="connsiteY1152" fmla="*/ 699677 h 1618798"/>
              <a:gd name="connsiteX1153" fmla="*/ 2515906 w 6176910"/>
              <a:gd name="connsiteY1153" fmla="*/ 567142 h 1618798"/>
              <a:gd name="connsiteX1154" fmla="*/ 2517415 w 6176910"/>
              <a:gd name="connsiteY1154" fmla="*/ 562202 h 1618798"/>
              <a:gd name="connsiteX1155" fmla="*/ 2522903 w 6176910"/>
              <a:gd name="connsiteY1155" fmla="*/ 558498 h 1618798"/>
              <a:gd name="connsiteX1156" fmla="*/ 2533468 w 6176910"/>
              <a:gd name="connsiteY1156" fmla="*/ 556165 h 1618798"/>
              <a:gd name="connsiteX1157" fmla="*/ 2550206 w 6176910"/>
              <a:gd name="connsiteY1157" fmla="*/ 555342 h 1618798"/>
              <a:gd name="connsiteX1158" fmla="*/ 1605888 w 6176910"/>
              <a:gd name="connsiteY1158" fmla="*/ 554520 h 1618798"/>
              <a:gd name="connsiteX1159" fmla="*/ 1622626 w 6176910"/>
              <a:gd name="connsiteY1159" fmla="*/ 555343 h 1618798"/>
              <a:gd name="connsiteX1160" fmla="*/ 1633191 w 6176910"/>
              <a:gd name="connsiteY1160" fmla="*/ 557676 h 1618798"/>
              <a:gd name="connsiteX1161" fmla="*/ 1638816 w 6176910"/>
              <a:gd name="connsiteY1161" fmla="*/ 561380 h 1618798"/>
              <a:gd name="connsiteX1162" fmla="*/ 1640462 w 6176910"/>
              <a:gd name="connsiteY1162" fmla="*/ 566319 h 1618798"/>
              <a:gd name="connsiteX1163" fmla="*/ 1640462 w 6176910"/>
              <a:gd name="connsiteY1163" fmla="*/ 701599 h 1618798"/>
              <a:gd name="connsiteX1164" fmla="*/ 1676821 w 6176910"/>
              <a:gd name="connsiteY1164" fmla="*/ 675394 h 1618798"/>
              <a:gd name="connsiteX1165" fmla="*/ 1715374 w 6176910"/>
              <a:gd name="connsiteY1165" fmla="*/ 666750 h 1618798"/>
              <a:gd name="connsiteX1166" fmla="*/ 1757495 w 6176910"/>
              <a:gd name="connsiteY1166" fmla="*/ 674982 h 1618798"/>
              <a:gd name="connsiteX1167" fmla="*/ 1785209 w 6176910"/>
              <a:gd name="connsiteY1167" fmla="*/ 697483 h 1618798"/>
              <a:gd name="connsiteX1168" fmla="*/ 1800439 w 6176910"/>
              <a:gd name="connsiteY1168" fmla="*/ 730823 h 1618798"/>
              <a:gd name="connsiteX1169" fmla="*/ 1805103 w 6176910"/>
              <a:gd name="connsiteY1169" fmla="*/ 777060 h 1618798"/>
              <a:gd name="connsiteX1170" fmla="*/ 1805103 w 6176910"/>
              <a:gd name="connsiteY1170" fmla="*/ 927158 h 1618798"/>
              <a:gd name="connsiteX1171" fmla="*/ 1803457 w 6176910"/>
              <a:gd name="connsiteY1171" fmla="*/ 931960 h 1618798"/>
              <a:gd name="connsiteX1172" fmla="*/ 1797969 w 6176910"/>
              <a:gd name="connsiteY1172" fmla="*/ 935390 h 1618798"/>
              <a:gd name="connsiteX1173" fmla="*/ 1787404 w 6176910"/>
              <a:gd name="connsiteY1173" fmla="*/ 937448 h 1618798"/>
              <a:gd name="connsiteX1174" fmla="*/ 1770803 w 6176910"/>
              <a:gd name="connsiteY1174" fmla="*/ 938133 h 1618798"/>
              <a:gd name="connsiteX1175" fmla="*/ 1753927 w 6176910"/>
              <a:gd name="connsiteY1175" fmla="*/ 937448 h 1618798"/>
              <a:gd name="connsiteX1176" fmla="*/ 1743363 w 6176910"/>
              <a:gd name="connsiteY1176" fmla="*/ 935390 h 1618798"/>
              <a:gd name="connsiteX1177" fmla="*/ 1737875 w 6176910"/>
              <a:gd name="connsiteY1177" fmla="*/ 931960 h 1618798"/>
              <a:gd name="connsiteX1178" fmla="*/ 1736229 w 6176910"/>
              <a:gd name="connsiteY1178" fmla="*/ 927158 h 1618798"/>
              <a:gd name="connsiteX1179" fmla="*/ 1736229 w 6176910"/>
              <a:gd name="connsiteY1179" fmla="*/ 787487 h 1618798"/>
              <a:gd name="connsiteX1180" fmla="*/ 1733622 w 6176910"/>
              <a:gd name="connsiteY1180" fmla="*/ 759498 h 1618798"/>
              <a:gd name="connsiteX1181" fmla="*/ 1726076 w 6176910"/>
              <a:gd name="connsiteY1181" fmla="*/ 742073 h 1618798"/>
              <a:gd name="connsiteX1182" fmla="*/ 1713316 w 6176910"/>
              <a:gd name="connsiteY1182" fmla="*/ 730823 h 1618798"/>
              <a:gd name="connsiteX1183" fmla="*/ 1695068 w 6176910"/>
              <a:gd name="connsiteY1183" fmla="*/ 726844 h 1618798"/>
              <a:gd name="connsiteX1184" fmla="*/ 1668451 w 6176910"/>
              <a:gd name="connsiteY1184" fmla="*/ 736448 h 1618798"/>
              <a:gd name="connsiteX1185" fmla="*/ 1640462 w 6176910"/>
              <a:gd name="connsiteY1185" fmla="*/ 764437 h 1618798"/>
              <a:gd name="connsiteX1186" fmla="*/ 1640462 w 6176910"/>
              <a:gd name="connsiteY1186" fmla="*/ 927158 h 1618798"/>
              <a:gd name="connsiteX1187" fmla="*/ 1638816 w 6176910"/>
              <a:gd name="connsiteY1187" fmla="*/ 931960 h 1618798"/>
              <a:gd name="connsiteX1188" fmla="*/ 1633191 w 6176910"/>
              <a:gd name="connsiteY1188" fmla="*/ 935390 h 1618798"/>
              <a:gd name="connsiteX1189" fmla="*/ 1622626 w 6176910"/>
              <a:gd name="connsiteY1189" fmla="*/ 937448 h 1618798"/>
              <a:gd name="connsiteX1190" fmla="*/ 1605888 w 6176910"/>
              <a:gd name="connsiteY1190" fmla="*/ 938133 h 1618798"/>
              <a:gd name="connsiteX1191" fmla="*/ 1589149 w 6176910"/>
              <a:gd name="connsiteY1191" fmla="*/ 937448 h 1618798"/>
              <a:gd name="connsiteX1192" fmla="*/ 1578585 w 6176910"/>
              <a:gd name="connsiteY1192" fmla="*/ 935390 h 1618798"/>
              <a:gd name="connsiteX1193" fmla="*/ 1572959 w 6176910"/>
              <a:gd name="connsiteY1193" fmla="*/ 931960 h 1618798"/>
              <a:gd name="connsiteX1194" fmla="*/ 1571313 w 6176910"/>
              <a:gd name="connsiteY1194" fmla="*/ 927158 h 1618798"/>
              <a:gd name="connsiteX1195" fmla="*/ 1571313 w 6176910"/>
              <a:gd name="connsiteY1195" fmla="*/ 566319 h 1618798"/>
              <a:gd name="connsiteX1196" fmla="*/ 1572959 w 6176910"/>
              <a:gd name="connsiteY1196" fmla="*/ 561380 h 1618798"/>
              <a:gd name="connsiteX1197" fmla="*/ 1578585 w 6176910"/>
              <a:gd name="connsiteY1197" fmla="*/ 557676 h 1618798"/>
              <a:gd name="connsiteX1198" fmla="*/ 1589149 w 6176910"/>
              <a:gd name="connsiteY1198" fmla="*/ 555343 h 1618798"/>
              <a:gd name="connsiteX1199" fmla="*/ 1605888 w 6176910"/>
              <a:gd name="connsiteY1199" fmla="*/ 554520 h 1618798"/>
              <a:gd name="connsiteX1200" fmla="*/ 253338 w 6176910"/>
              <a:gd name="connsiteY1200" fmla="*/ 554520 h 1618798"/>
              <a:gd name="connsiteX1201" fmla="*/ 270076 w 6176910"/>
              <a:gd name="connsiteY1201" fmla="*/ 555343 h 1618798"/>
              <a:gd name="connsiteX1202" fmla="*/ 280641 w 6176910"/>
              <a:gd name="connsiteY1202" fmla="*/ 557676 h 1618798"/>
              <a:gd name="connsiteX1203" fmla="*/ 286266 w 6176910"/>
              <a:gd name="connsiteY1203" fmla="*/ 561380 h 1618798"/>
              <a:gd name="connsiteX1204" fmla="*/ 287912 w 6176910"/>
              <a:gd name="connsiteY1204" fmla="*/ 566319 h 1618798"/>
              <a:gd name="connsiteX1205" fmla="*/ 287912 w 6176910"/>
              <a:gd name="connsiteY1205" fmla="*/ 701599 h 1618798"/>
              <a:gd name="connsiteX1206" fmla="*/ 324270 w 6176910"/>
              <a:gd name="connsiteY1206" fmla="*/ 675394 h 1618798"/>
              <a:gd name="connsiteX1207" fmla="*/ 362824 w 6176910"/>
              <a:gd name="connsiteY1207" fmla="*/ 666750 h 1618798"/>
              <a:gd name="connsiteX1208" fmla="*/ 404945 w 6176910"/>
              <a:gd name="connsiteY1208" fmla="*/ 674982 h 1618798"/>
              <a:gd name="connsiteX1209" fmla="*/ 432659 w 6176910"/>
              <a:gd name="connsiteY1209" fmla="*/ 697483 h 1618798"/>
              <a:gd name="connsiteX1210" fmla="*/ 447888 w 6176910"/>
              <a:gd name="connsiteY1210" fmla="*/ 730823 h 1618798"/>
              <a:gd name="connsiteX1211" fmla="*/ 452553 w 6176910"/>
              <a:gd name="connsiteY1211" fmla="*/ 777060 h 1618798"/>
              <a:gd name="connsiteX1212" fmla="*/ 452553 w 6176910"/>
              <a:gd name="connsiteY1212" fmla="*/ 927158 h 1618798"/>
              <a:gd name="connsiteX1213" fmla="*/ 450907 w 6176910"/>
              <a:gd name="connsiteY1213" fmla="*/ 931960 h 1618798"/>
              <a:gd name="connsiteX1214" fmla="*/ 445419 w 6176910"/>
              <a:gd name="connsiteY1214" fmla="*/ 935390 h 1618798"/>
              <a:gd name="connsiteX1215" fmla="*/ 434854 w 6176910"/>
              <a:gd name="connsiteY1215" fmla="*/ 937448 h 1618798"/>
              <a:gd name="connsiteX1216" fmla="*/ 418253 w 6176910"/>
              <a:gd name="connsiteY1216" fmla="*/ 938133 h 1618798"/>
              <a:gd name="connsiteX1217" fmla="*/ 401377 w 6176910"/>
              <a:gd name="connsiteY1217" fmla="*/ 937448 h 1618798"/>
              <a:gd name="connsiteX1218" fmla="*/ 390813 w 6176910"/>
              <a:gd name="connsiteY1218" fmla="*/ 935390 h 1618798"/>
              <a:gd name="connsiteX1219" fmla="*/ 385325 w 6176910"/>
              <a:gd name="connsiteY1219" fmla="*/ 931960 h 1618798"/>
              <a:gd name="connsiteX1220" fmla="*/ 383678 w 6176910"/>
              <a:gd name="connsiteY1220" fmla="*/ 927158 h 1618798"/>
              <a:gd name="connsiteX1221" fmla="*/ 383678 w 6176910"/>
              <a:gd name="connsiteY1221" fmla="*/ 787487 h 1618798"/>
              <a:gd name="connsiteX1222" fmla="*/ 381072 w 6176910"/>
              <a:gd name="connsiteY1222" fmla="*/ 759498 h 1618798"/>
              <a:gd name="connsiteX1223" fmla="*/ 373525 w 6176910"/>
              <a:gd name="connsiteY1223" fmla="*/ 742073 h 1618798"/>
              <a:gd name="connsiteX1224" fmla="*/ 360766 w 6176910"/>
              <a:gd name="connsiteY1224" fmla="*/ 730823 h 1618798"/>
              <a:gd name="connsiteX1225" fmla="*/ 342518 w 6176910"/>
              <a:gd name="connsiteY1225" fmla="*/ 726844 h 1618798"/>
              <a:gd name="connsiteX1226" fmla="*/ 315901 w 6176910"/>
              <a:gd name="connsiteY1226" fmla="*/ 736448 h 1618798"/>
              <a:gd name="connsiteX1227" fmla="*/ 287912 w 6176910"/>
              <a:gd name="connsiteY1227" fmla="*/ 764437 h 1618798"/>
              <a:gd name="connsiteX1228" fmla="*/ 287912 w 6176910"/>
              <a:gd name="connsiteY1228" fmla="*/ 927158 h 1618798"/>
              <a:gd name="connsiteX1229" fmla="*/ 286266 w 6176910"/>
              <a:gd name="connsiteY1229" fmla="*/ 931960 h 1618798"/>
              <a:gd name="connsiteX1230" fmla="*/ 280641 w 6176910"/>
              <a:gd name="connsiteY1230" fmla="*/ 935390 h 1618798"/>
              <a:gd name="connsiteX1231" fmla="*/ 270076 w 6176910"/>
              <a:gd name="connsiteY1231" fmla="*/ 937448 h 1618798"/>
              <a:gd name="connsiteX1232" fmla="*/ 253338 w 6176910"/>
              <a:gd name="connsiteY1232" fmla="*/ 938133 h 1618798"/>
              <a:gd name="connsiteX1233" fmla="*/ 236599 w 6176910"/>
              <a:gd name="connsiteY1233" fmla="*/ 937448 h 1618798"/>
              <a:gd name="connsiteX1234" fmla="*/ 226035 w 6176910"/>
              <a:gd name="connsiteY1234" fmla="*/ 935390 h 1618798"/>
              <a:gd name="connsiteX1235" fmla="*/ 220409 w 6176910"/>
              <a:gd name="connsiteY1235" fmla="*/ 931960 h 1618798"/>
              <a:gd name="connsiteX1236" fmla="*/ 218763 w 6176910"/>
              <a:gd name="connsiteY1236" fmla="*/ 927158 h 1618798"/>
              <a:gd name="connsiteX1237" fmla="*/ 218763 w 6176910"/>
              <a:gd name="connsiteY1237" fmla="*/ 566319 h 1618798"/>
              <a:gd name="connsiteX1238" fmla="*/ 220409 w 6176910"/>
              <a:gd name="connsiteY1238" fmla="*/ 561380 h 1618798"/>
              <a:gd name="connsiteX1239" fmla="*/ 226035 w 6176910"/>
              <a:gd name="connsiteY1239" fmla="*/ 557676 h 1618798"/>
              <a:gd name="connsiteX1240" fmla="*/ 236599 w 6176910"/>
              <a:gd name="connsiteY1240" fmla="*/ 555343 h 1618798"/>
              <a:gd name="connsiteX1241" fmla="*/ 253338 w 6176910"/>
              <a:gd name="connsiteY1241" fmla="*/ 554520 h 1618798"/>
              <a:gd name="connsiteX1242" fmla="*/ 5164833 w 6176910"/>
              <a:gd name="connsiteY1242" fmla="*/ 54606 h 1618798"/>
              <a:gd name="connsiteX1243" fmla="*/ 5137942 w 6176910"/>
              <a:gd name="connsiteY1243" fmla="*/ 60231 h 1618798"/>
              <a:gd name="connsiteX1244" fmla="*/ 5119008 w 6176910"/>
              <a:gd name="connsiteY1244" fmla="*/ 76695 h 1618798"/>
              <a:gd name="connsiteX1245" fmla="*/ 5107895 w 6176910"/>
              <a:gd name="connsiteY1245" fmla="*/ 102763 h 1618798"/>
              <a:gd name="connsiteX1246" fmla="*/ 5104190 w 6176910"/>
              <a:gd name="connsiteY1246" fmla="*/ 137475 h 1618798"/>
              <a:gd name="connsiteX1247" fmla="*/ 5107209 w 6176910"/>
              <a:gd name="connsiteY1247" fmla="*/ 170814 h 1618798"/>
              <a:gd name="connsiteX1248" fmla="*/ 5116950 w 6176910"/>
              <a:gd name="connsiteY1248" fmla="*/ 197294 h 1618798"/>
              <a:gd name="connsiteX1249" fmla="*/ 5135198 w 6176910"/>
              <a:gd name="connsiteY1249" fmla="*/ 214719 h 1618798"/>
              <a:gd name="connsiteX1250" fmla="*/ 5163735 w 6176910"/>
              <a:gd name="connsiteY1250" fmla="*/ 220893 h 1618798"/>
              <a:gd name="connsiteX1251" fmla="*/ 5190901 w 6176910"/>
              <a:gd name="connsiteY1251" fmla="*/ 215267 h 1618798"/>
              <a:gd name="connsiteX1252" fmla="*/ 5209835 w 6176910"/>
              <a:gd name="connsiteY1252" fmla="*/ 198941 h 1618798"/>
              <a:gd name="connsiteX1253" fmla="*/ 5220811 w 6176910"/>
              <a:gd name="connsiteY1253" fmla="*/ 173010 h 1618798"/>
              <a:gd name="connsiteX1254" fmla="*/ 5224378 w 6176910"/>
              <a:gd name="connsiteY1254" fmla="*/ 138298 h 1618798"/>
              <a:gd name="connsiteX1255" fmla="*/ 5221497 w 6176910"/>
              <a:gd name="connsiteY1255" fmla="*/ 104958 h 1618798"/>
              <a:gd name="connsiteX1256" fmla="*/ 5211756 w 6176910"/>
              <a:gd name="connsiteY1256" fmla="*/ 78478 h 1618798"/>
              <a:gd name="connsiteX1257" fmla="*/ 5193508 w 6176910"/>
              <a:gd name="connsiteY1257" fmla="*/ 60917 h 1618798"/>
              <a:gd name="connsiteX1258" fmla="*/ 5164833 w 6176910"/>
              <a:gd name="connsiteY1258" fmla="*/ 54606 h 1618798"/>
              <a:gd name="connsiteX1259" fmla="*/ 5918875 w 6176910"/>
              <a:gd name="connsiteY1259" fmla="*/ 48844 h 1618798"/>
              <a:gd name="connsiteX1260" fmla="*/ 5895963 w 6176910"/>
              <a:gd name="connsiteY1260" fmla="*/ 53783 h 1618798"/>
              <a:gd name="connsiteX1261" fmla="*/ 5879773 w 6176910"/>
              <a:gd name="connsiteY1261" fmla="*/ 67090 h 1618798"/>
              <a:gd name="connsiteX1262" fmla="*/ 5869895 w 6176910"/>
              <a:gd name="connsiteY1262" fmla="*/ 86847 h 1618798"/>
              <a:gd name="connsiteX1263" fmla="*/ 5865916 w 6176910"/>
              <a:gd name="connsiteY1263" fmla="*/ 111132 h 1618798"/>
              <a:gd name="connsiteX1264" fmla="*/ 5969090 w 6176910"/>
              <a:gd name="connsiteY1264" fmla="*/ 111132 h 1618798"/>
              <a:gd name="connsiteX1265" fmla="*/ 5957428 w 6176910"/>
              <a:gd name="connsiteY1265" fmla="*/ 65444 h 1618798"/>
              <a:gd name="connsiteX1266" fmla="*/ 5918875 w 6176910"/>
              <a:gd name="connsiteY1266" fmla="*/ 48844 h 1618798"/>
              <a:gd name="connsiteX1267" fmla="*/ 4518700 w 6176910"/>
              <a:gd name="connsiteY1267" fmla="*/ 48844 h 1618798"/>
              <a:gd name="connsiteX1268" fmla="*/ 4495788 w 6176910"/>
              <a:gd name="connsiteY1268" fmla="*/ 53783 h 1618798"/>
              <a:gd name="connsiteX1269" fmla="*/ 4479598 w 6176910"/>
              <a:gd name="connsiteY1269" fmla="*/ 67090 h 1618798"/>
              <a:gd name="connsiteX1270" fmla="*/ 4469720 w 6176910"/>
              <a:gd name="connsiteY1270" fmla="*/ 86847 h 1618798"/>
              <a:gd name="connsiteX1271" fmla="*/ 4465741 w 6176910"/>
              <a:gd name="connsiteY1271" fmla="*/ 111132 h 1618798"/>
              <a:gd name="connsiteX1272" fmla="*/ 4568916 w 6176910"/>
              <a:gd name="connsiteY1272" fmla="*/ 111132 h 1618798"/>
              <a:gd name="connsiteX1273" fmla="*/ 4557254 w 6176910"/>
              <a:gd name="connsiteY1273" fmla="*/ 65444 h 1618798"/>
              <a:gd name="connsiteX1274" fmla="*/ 4518700 w 6176910"/>
              <a:gd name="connsiteY1274" fmla="*/ 48844 h 1618798"/>
              <a:gd name="connsiteX1275" fmla="*/ 5494329 w 6176910"/>
              <a:gd name="connsiteY1275" fmla="*/ 1 h 1618798"/>
              <a:gd name="connsiteX1276" fmla="*/ 5521495 w 6176910"/>
              <a:gd name="connsiteY1276" fmla="*/ 3156 h 1618798"/>
              <a:gd name="connsiteX1277" fmla="*/ 5543035 w 6176910"/>
              <a:gd name="connsiteY1277" fmla="*/ 12212 h 1618798"/>
              <a:gd name="connsiteX1278" fmla="*/ 5559362 w 6176910"/>
              <a:gd name="connsiteY1278" fmla="*/ 26343 h 1618798"/>
              <a:gd name="connsiteX1279" fmla="*/ 5570887 w 6176910"/>
              <a:gd name="connsiteY1279" fmla="*/ 44728 h 1618798"/>
              <a:gd name="connsiteX1280" fmla="*/ 5592428 w 6176910"/>
              <a:gd name="connsiteY1280" fmla="*/ 24423 h 1618798"/>
              <a:gd name="connsiteX1281" fmla="*/ 5613282 w 6176910"/>
              <a:gd name="connsiteY1281" fmla="*/ 10565 h 1618798"/>
              <a:gd name="connsiteX1282" fmla="*/ 5633862 w 6176910"/>
              <a:gd name="connsiteY1282" fmla="*/ 2608 h 1618798"/>
              <a:gd name="connsiteX1283" fmla="*/ 5654854 w 6176910"/>
              <a:gd name="connsiteY1283" fmla="*/ 1 h 1618798"/>
              <a:gd name="connsiteX1284" fmla="*/ 5696015 w 6176910"/>
              <a:gd name="connsiteY1284" fmla="*/ 8233 h 1618798"/>
              <a:gd name="connsiteX1285" fmla="*/ 5723043 w 6176910"/>
              <a:gd name="connsiteY1285" fmla="*/ 30597 h 1618798"/>
              <a:gd name="connsiteX1286" fmla="*/ 5737724 w 6176910"/>
              <a:gd name="connsiteY1286" fmla="*/ 63661 h 1618798"/>
              <a:gd name="connsiteX1287" fmla="*/ 5742114 w 6176910"/>
              <a:gd name="connsiteY1287" fmla="*/ 103724 h 1618798"/>
              <a:gd name="connsiteX1288" fmla="*/ 5742114 w 6176910"/>
              <a:gd name="connsiteY1288" fmla="*/ 260408 h 1618798"/>
              <a:gd name="connsiteX1289" fmla="*/ 5740468 w 6176910"/>
              <a:gd name="connsiteY1289" fmla="*/ 265210 h 1618798"/>
              <a:gd name="connsiteX1290" fmla="*/ 5734980 w 6176910"/>
              <a:gd name="connsiteY1290" fmla="*/ 268640 h 1618798"/>
              <a:gd name="connsiteX1291" fmla="*/ 5724552 w 6176910"/>
              <a:gd name="connsiteY1291" fmla="*/ 270698 h 1618798"/>
              <a:gd name="connsiteX1292" fmla="*/ 5707814 w 6176910"/>
              <a:gd name="connsiteY1292" fmla="*/ 271384 h 1618798"/>
              <a:gd name="connsiteX1293" fmla="*/ 5690801 w 6176910"/>
              <a:gd name="connsiteY1293" fmla="*/ 270698 h 1618798"/>
              <a:gd name="connsiteX1294" fmla="*/ 5680236 w 6176910"/>
              <a:gd name="connsiteY1294" fmla="*/ 268640 h 1618798"/>
              <a:gd name="connsiteX1295" fmla="*/ 5674748 w 6176910"/>
              <a:gd name="connsiteY1295" fmla="*/ 265210 h 1618798"/>
              <a:gd name="connsiteX1296" fmla="*/ 5673239 w 6176910"/>
              <a:gd name="connsiteY1296" fmla="*/ 260408 h 1618798"/>
              <a:gd name="connsiteX1297" fmla="*/ 5673239 w 6176910"/>
              <a:gd name="connsiteY1297" fmla="*/ 115249 h 1618798"/>
              <a:gd name="connsiteX1298" fmla="*/ 5670907 w 6176910"/>
              <a:gd name="connsiteY1298" fmla="*/ 92748 h 1618798"/>
              <a:gd name="connsiteX1299" fmla="*/ 5663772 w 6176910"/>
              <a:gd name="connsiteY1299" fmla="*/ 75324 h 1618798"/>
              <a:gd name="connsiteX1300" fmla="*/ 5651699 w 6176910"/>
              <a:gd name="connsiteY1300" fmla="*/ 64073 h 1618798"/>
              <a:gd name="connsiteX1301" fmla="*/ 5634274 w 6176910"/>
              <a:gd name="connsiteY1301" fmla="*/ 60095 h 1618798"/>
              <a:gd name="connsiteX1302" fmla="*/ 5609304 w 6176910"/>
              <a:gd name="connsiteY1302" fmla="*/ 69698 h 1618798"/>
              <a:gd name="connsiteX1303" fmla="*/ 5581863 w 6176910"/>
              <a:gd name="connsiteY1303" fmla="*/ 97687 h 1618798"/>
              <a:gd name="connsiteX1304" fmla="*/ 5581863 w 6176910"/>
              <a:gd name="connsiteY1304" fmla="*/ 260408 h 1618798"/>
              <a:gd name="connsiteX1305" fmla="*/ 5580217 w 6176910"/>
              <a:gd name="connsiteY1305" fmla="*/ 265210 h 1618798"/>
              <a:gd name="connsiteX1306" fmla="*/ 5574592 w 6176910"/>
              <a:gd name="connsiteY1306" fmla="*/ 268640 h 1618798"/>
              <a:gd name="connsiteX1307" fmla="*/ 5564027 w 6176910"/>
              <a:gd name="connsiteY1307" fmla="*/ 270698 h 1618798"/>
              <a:gd name="connsiteX1308" fmla="*/ 5547563 w 6176910"/>
              <a:gd name="connsiteY1308" fmla="*/ 271384 h 1618798"/>
              <a:gd name="connsiteX1309" fmla="*/ 5530825 w 6176910"/>
              <a:gd name="connsiteY1309" fmla="*/ 270698 h 1618798"/>
              <a:gd name="connsiteX1310" fmla="*/ 5520260 w 6176910"/>
              <a:gd name="connsiteY1310" fmla="*/ 268640 h 1618798"/>
              <a:gd name="connsiteX1311" fmla="*/ 5514635 w 6176910"/>
              <a:gd name="connsiteY1311" fmla="*/ 265210 h 1618798"/>
              <a:gd name="connsiteX1312" fmla="*/ 5512988 w 6176910"/>
              <a:gd name="connsiteY1312" fmla="*/ 260408 h 1618798"/>
              <a:gd name="connsiteX1313" fmla="*/ 5512988 w 6176910"/>
              <a:gd name="connsiteY1313" fmla="*/ 115249 h 1618798"/>
              <a:gd name="connsiteX1314" fmla="*/ 5510656 w 6176910"/>
              <a:gd name="connsiteY1314" fmla="*/ 92748 h 1618798"/>
              <a:gd name="connsiteX1315" fmla="*/ 5503659 w 6176910"/>
              <a:gd name="connsiteY1315" fmla="*/ 75324 h 1618798"/>
              <a:gd name="connsiteX1316" fmla="*/ 5491585 w 6176910"/>
              <a:gd name="connsiteY1316" fmla="*/ 64073 h 1618798"/>
              <a:gd name="connsiteX1317" fmla="*/ 5474298 w 6176910"/>
              <a:gd name="connsiteY1317" fmla="*/ 60095 h 1618798"/>
              <a:gd name="connsiteX1318" fmla="*/ 5449053 w 6176910"/>
              <a:gd name="connsiteY1318" fmla="*/ 69698 h 1618798"/>
              <a:gd name="connsiteX1319" fmla="*/ 5421887 w 6176910"/>
              <a:gd name="connsiteY1319" fmla="*/ 97687 h 1618798"/>
              <a:gd name="connsiteX1320" fmla="*/ 5421887 w 6176910"/>
              <a:gd name="connsiteY1320" fmla="*/ 260408 h 1618798"/>
              <a:gd name="connsiteX1321" fmla="*/ 5420241 w 6176910"/>
              <a:gd name="connsiteY1321" fmla="*/ 265210 h 1618798"/>
              <a:gd name="connsiteX1322" fmla="*/ 5414615 w 6176910"/>
              <a:gd name="connsiteY1322" fmla="*/ 268640 h 1618798"/>
              <a:gd name="connsiteX1323" fmla="*/ 5404051 w 6176910"/>
              <a:gd name="connsiteY1323" fmla="*/ 270698 h 1618798"/>
              <a:gd name="connsiteX1324" fmla="*/ 5387312 w 6176910"/>
              <a:gd name="connsiteY1324" fmla="*/ 271384 h 1618798"/>
              <a:gd name="connsiteX1325" fmla="*/ 5370574 w 6176910"/>
              <a:gd name="connsiteY1325" fmla="*/ 270698 h 1618798"/>
              <a:gd name="connsiteX1326" fmla="*/ 5360009 w 6176910"/>
              <a:gd name="connsiteY1326" fmla="*/ 268640 h 1618798"/>
              <a:gd name="connsiteX1327" fmla="*/ 5354384 w 6176910"/>
              <a:gd name="connsiteY1327" fmla="*/ 265210 h 1618798"/>
              <a:gd name="connsiteX1328" fmla="*/ 5352738 w 6176910"/>
              <a:gd name="connsiteY1328" fmla="*/ 260408 h 1618798"/>
              <a:gd name="connsiteX1329" fmla="*/ 5352738 w 6176910"/>
              <a:gd name="connsiteY1329" fmla="*/ 15642 h 1618798"/>
              <a:gd name="connsiteX1330" fmla="*/ 5354110 w 6176910"/>
              <a:gd name="connsiteY1330" fmla="*/ 10840 h 1618798"/>
              <a:gd name="connsiteX1331" fmla="*/ 5359049 w 6176910"/>
              <a:gd name="connsiteY1331" fmla="*/ 7410 h 1618798"/>
              <a:gd name="connsiteX1332" fmla="*/ 5368241 w 6176910"/>
              <a:gd name="connsiteY1332" fmla="*/ 5352 h 1618798"/>
              <a:gd name="connsiteX1333" fmla="*/ 5382373 w 6176910"/>
              <a:gd name="connsiteY1333" fmla="*/ 4666 h 1618798"/>
              <a:gd name="connsiteX1334" fmla="*/ 5396916 w 6176910"/>
              <a:gd name="connsiteY1334" fmla="*/ 5352 h 1618798"/>
              <a:gd name="connsiteX1335" fmla="*/ 5405835 w 6176910"/>
              <a:gd name="connsiteY1335" fmla="*/ 7410 h 1618798"/>
              <a:gd name="connsiteX1336" fmla="*/ 5410362 w 6176910"/>
              <a:gd name="connsiteY1336" fmla="*/ 10840 h 1618798"/>
              <a:gd name="connsiteX1337" fmla="*/ 5411734 w 6176910"/>
              <a:gd name="connsiteY1337" fmla="*/ 15642 h 1618798"/>
              <a:gd name="connsiteX1338" fmla="*/ 5411734 w 6176910"/>
              <a:gd name="connsiteY1338" fmla="*/ 43905 h 1618798"/>
              <a:gd name="connsiteX1339" fmla="*/ 5452208 w 6176910"/>
              <a:gd name="connsiteY1339" fmla="*/ 10977 h 1618798"/>
              <a:gd name="connsiteX1340" fmla="*/ 5494329 w 6176910"/>
              <a:gd name="connsiteY1340" fmla="*/ 1 h 1618798"/>
              <a:gd name="connsiteX1341" fmla="*/ 4333767 w 6176910"/>
              <a:gd name="connsiteY1341" fmla="*/ 1 h 1618798"/>
              <a:gd name="connsiteX1342" fmla="*/ 4341451 w 6176910"/>
              <a:gd name="connsiteY1342" fmla="*/ 413 h 1618798"/>
              <a:gd name="connsiteX1343" fmla="*/ 4349957 w 6176910"/>
              <a:gd name="connsiteY1343" fmla="*/ 1785 h 1618798"/>
              <a:gd name="connsiteX1344" fmla="*/ 4357640 w 6176910"/>
              <a:gd name="connsiteY1344" fmla="*/ 3980 h 1618798"/>
              <a:gd name="connsiteX1345" fmla="*/ 4362442 w 6176910"/>
              <a:gd name="connsiteY1345" fmla="*/ 6586 h 1618798"/>
              <a:gd name="connsiteX1346" fmla="*/ 4364638 w 6176910"/>
              <a:gd name="connsiteY1346" fmla="*/ 9605 h 1618798"/>
              <a:gd name="connsiteX1347" fmla="*/ 4365872 w 6176910"/>
              <a:gd name="connsiteY1347" fmla="*/ 14133 h 1618798"/>
              <a:gd name="connsiteX1348" fmla="*/ 4366696 w 6176910"/>
              <a:gd name="connsiteY1348" fmla="*/ 22776 h 1618798"/>
              <a:gd name="connsiteX1349" fmla="*/ 4366970 w 6176910"/>
              <a:gd name="connsiteY1349" fmla="*/ 38417 h 1618798"/>
              <a:gd name="connsiteX1350" fmla="*/ 4366421 w 6176910"/>
              <a:gd name="connsiteY1350" fmla="*/ 54607 h 1618798"/>
              <a:gd name="connsiteX1351" fmla="*/ 4364775 w 6176910"/>
              <a:gd name="connsiteY1351" fmla="*/ 64485 h 1618798"/>
              <a:gd name="connsiteX1352" fmla="*/ 4361894 w 6176910"/>
              <a:gd name="connsiteY1352" fmla="*/ 69424 h 1618798"/>
              <a:gd name="connsiteX1353" fmla="*/ 4357366 w 6176910"/>
              <a:gd name="connsiteY1353" fmla="*/ 70796 h 1618798"/>
              <a:gd name="connsiteX1354" fmla="*/ 4352427 w 6176910"/>
              <a:gd name="connsiteY1354" fmla="*/ 69836 h 1618798"/>
              <a:gd name="connsiteX1355" fmla="*/ 4346253 w 6176910"/>
              <a:gd name="connsiteY1355" fmla="*/ 67778 h 1618798"/>
              <a:gd name="connsiteX1356" fmla="*/ 4338707 w 6176910"/>
              <a:gd name="connsiteY1356" fmla="*/ 65719 h 1618798"/>
              <a:gd name="connsiteX1357" fmla="*/ 4329651 w 6176910"/>
              <a:gd name="connsiteY1357" fmla="*/ 64759 h 1618798"/>
              <a:gd name="connsiteX1358" fmla="*/ 4318127 w 6176910"/>
              <a:gd name="connsiteY1358" fmla="*/ 67091 h 1618798"/>
              <a:gd name="connsiteX1359" fmla="*/ 4306190 w 6176910"/>
              <a:gd name="connsiteY1359" fmla="*/ 74363 h 1618798"/>
              <a:gd name="connsiteX1360" fmla="*/ 4293293 w 6176910"/>
              <a:gd name="connsiteY1360" fmla="*/ 87534 h 1618798"/>
              <a:gd name="connsiteX1361" fmla="*/ 4278887 w 6176910"/>
              <a:gd name="connsiteY1361" fmla="*/ 107840 h 1618798"/>
              <a:gd name="connsiteX1362" fmla="*/ 4278887 w 6176910"/>
              <a:gd name="connsiteY1362" fmla="*/ 260408 h 1618798"/>
              <a:gd name="connsiteX1363" fmla="*/ 4277241 w 6176910"/>
              <a:gd name="connsiteY1363" fmla="*/ 265210 h 1618798"/>
              <a:gd name="connsiteX1364" fmla="*/ 4271615 w 6176910"/>
              <a:gd name="connsiteY1364" fmla="*/ 268640 h 1618798"/>
              <a:gd name="connsiteX1365" fmla="*/ 4261051 w 6176910"/>
              <a:gd name="connsiteY1365" fmla="*/ 270698 h 1618798"/>
              <a:gd name="connsiteX1366" fmla="*/ 4244312 w 6176910"/>
              <a:gd name="connsiteY1366" fmla="*/ 271384 h 1618798"/>
              <a:gd name="connsiteX1367" fmla="*/ 4227574 w 6176910"/>
              <a:gd name="connsiteY1367" fmla="*/ 270698 h 1618798"/>
              <a:gd name="connsiteX1368" fmla="*/ 4217009 w 6176910"/>
              <a:gd name="connsiteY1368" fmla="*/ 268640 h 1618798"/>
              <a:gd name="connsiteX1369" fmla="*/ 4211384 w 6176910"/>
              <a:gd name="connsiteY1369" fmla="*/ 265210 h 1618798"/>
              <a:gd name="connsiteX1370" fmla="*/ 4209738 w 6176910"/>
              <a:gd name="connsiteY1370" fmla="*/ 260408 h 1618798"/>
              <a:gd name="connsiteX1371" fmla="*/ 4209738 w 6176910"/>
              <a:gd name="connsiteY1371" fmla="*/ 15642 h 1618798"/>
              <a:gd name="connsiteX1372" fmla="*/ 4211110 w 6176910"/>
              <a:gd name="connsiteY1372" fmla="*/ 10840 h 1618798"/>
              <a:gd name="connsiteX1373" fmla="*/ 4216049 w 6176910"/>
              <a:gd name="connsiteY1373" fmla="*/ 7410 h 1618798"/>
              <a:gd name="connsiteX1374" fmla="*/ 4225241 w 6176910"/>
              <a:gd name="connsiteY1374" fmla="*/ 5352 h 1618798"/>
              <a:gd name="connsiteX1375" fmla="*/ 4239373 w 6176910"/>
              <a:gd name="connsiteY1375" fmla="*/ 4666 h 1618798"/>
              <a:gd name="connsiteX1376" fmla="*/ 4253916 w 6176910"/>
              <a:gd name="connsiteY1376" fmla="*/ 5352 h 1618798"/>
              <a:gd name="connsiteX1377" fmla="*/ 4262835 w 6176910"/>
              <a:gd name="connsiteY1377" fmla="*/ 7410 h 1618798"/>
              <a:gd name="connsiteX1378" fmla="*/ 4267362 w 6176910"/>
              <a:gd name="connsiteY1378" fmla="*/ 10840 h 1618798"/>
              <a:gd name="connsiteX1379" fmla="*/ 4268734 w 6176910"/>
              <a:gd name="connsiteY1379" fmla="*/ 15642 h 1618798"/>
              <a:gd name="connsiteX1380" fmla="*/ 4268734 w 6176910"/>
              <a:gd name="connsiteY1380" fmla="*/ 46100 h 1618798"/>
              <a:gd name="connsiteX1381" fmla="*/ 4286845 w 6176910"/>
              <a:gd name="connsiteY1381" fmla="*/ 23462 h 1618798"/>
              <a:gd name="connsiteX1382" fmla="*/ 4303034 w 6176910"/>
              <a:gd name="connsiteY1382" fmla="*/ 9330 h 1618798"/>
              <a:gd name="connsiteX1383" fmla="*/ 4318401 w 6176910"/>
              <a:gd name="connsiteY1383" fmla="*/ 2059 h 1618798"/>
              <a:gd name="connsiteX1384" fmla="*/ 4333767 w 6176910"/>
              <a:gd name="connsiteY1384" fmla="*/ 1 h 1618798"/>
              <a:gd name="connsiteX1385" fmla="*/ 5920522 w 6176910"/>
              <a:gd name="connsiteY1385" fmla="*/ 0 h 1618798"/>
              <a:gd name="connsiteX1386" fmla="*/ 5973070 w 6176910"/>
              <a:gd name="connsiteY1386" fmla="*/ 9055 h 1618798"/>
              <a:gd name="connsiteX1387" fmla="*/ 6008879 w 6176910"/>
              <a:gd name="connsiteY1387" fmla="*/ 34163 h 1618798"/>
              <a:gd name="connsiteX1388" fmla="*/ 6029459 w 6176910"/>
              <a:gd name="connsiteY1388" fmla="*/ 72167 h 1618798"/>
              <a:gd name="connsiteX1389" fmla="*/ 6036044 w 6176910"/>
              <a:gd name="connsiteY1389" fmla="*/ 119913 h 1618798"/>
              <a:gd name="connsiteX1390" fmla="*/ 6036044 w 6176910"/>
              <a:gd name="connsiteY1390" fmla="*/ 130889 h 1618798"/>
              <a:gd name="connsiteX1391" fmla="*/ 6030420 w 6176910"/>
              <a:gd name="connsiteY1391" fmla="*/ 149548 h 1618798"/>
              <a:gd name="connsiteX1392" fmla="*/ 6014916 w 6176910"/>
              <a:gd name="connsiteY1392" fmla="*/ 155586 h 1618798"/>
              <a:gd name="connsiteX1393" fmla="*/ 5865916 w 6176910"/>
              <a:gd name="connsiteY1393" fmla="*/ 155586 h 1618798"/>
              <a:gd name="connsiteX1394" fmla="*/ 5869620 w 6176910"/>
              <a:gd name="connsiteY1394" fmla="*/ 183986 h 1618798"/>
              <a:gd name="connsiteX1395" fmla="*/ 5881419 w 6176910"/>
              <a:gd name="connsiteY1395" fmla="*/ 205663 h 1618798"/>
              <a:gd name="connsiteX1396" fmla="*/ 5902274 w 6176910"/>
              <a:gd name="connsiteY1396" fmla="*/ 219246 h 1618798"/>
              <a:gd name="connsiteX1397" fmla="*/ 5932870 w 6176910"/>
              <a:gd name="connsiteY1397" fmla="*/ 223911 h 1618798"/>
              <a:gd name="connsiteX1398" fmla="*/ 5964700 w 6176910"/>
              <a:gd name="connsiteY1398" fmla="*/ 221305 h 1618798"/>
              <a:gd name="connsiteX1399" fmla="*/ 5988436 w 6176910"/>
              <a:gd name="connsiteY1399" fmla="*/ 215542 h 1618798"/>
              <a:gd name="connsiteX1400" fmla="*/ 6005038 w 6176910"/>
              <a:gd name="connsiteY1400" fmla="*/ 209780 h 1618798"/>
              <a:gd name="connsiteX1401" fmla="*/ 6015739 w 6176910"/>
              <a:gd name="connsiteY1401" fmla="*/ 207173 h 1618798"/>
              <a:gd name="connsiteX1402" fmla="*/ 6019855 w 6176910"/>
              <a:gd name="connsiteY1402" fmla="*/ 208133 h 1618798"/>
              <a:gd name="connsiteX1403" fmla="*/ 6022599 w 6176910"/>
              <a:gd name="connsiteY1403" fmla="*/ 211563 h 1618798"/>
              <a:gd name="connsiteX1404" fmla="*/ 6024108 w 6176910"/>
              <a:gd name="connsiteY1404" fmla="*/ 218560 h 1618798"/>
              <a:gd name="connsiteX1405" fmla="*/ 6024520 w 6176910"/>
              <a:gd name="connsiteY1405" fmla="*/ 229948 h 1618798"/>
              <a:gd name="connsiteX1406" fmla="*/ 6024246 w 6176910"/>
              <a:gd name="connsiteY1406" fmla="*/ 240238 h 1618798"/>
              <a:gd name="connsiteX1407" fmla="*/ 6023422 w 6176910"/>
              <a:gd name="connsiteY1407" fmla="*/ 247510 h 1618798"/>
              <a:gd name="connsiteX1408" fmla="*/ 6021776 w 6176910"/>
              <a:gd name="connsiteY1408" fmla="*/ 252586 h 1618798"/>
              <a:gd name="connsiteX1409" fmla="*/ 6018894 w 6176910"/>
              <a:gd name="connsiteY1409" fmla="*/ 256565 h 1618798"/>
              <a:gd name="connsiteX1410" fmla="*/ 6009154 w 6176910"/>
              <a:gd name="connsiteY1410" fmla="*/ 261779 h 1618798"/>
              <a:gd name="connsiteX1411" fmla="*/ 5988848 w 6176910"/>
              <a:gd name="connsiteY1411" fmla="*/ 268227 h 1618798"/>
              <a:gd name="connsiteX1412" fmla="*/ 5960584 w 6176910"/>
              <a:gd name="connsiteY1412" fmla="*/ 273715 h 1618798"/>
              <a:gd name="connsiteX1413" fmla="*/ 5926559 w 6176910"/>
              <a:gd name="connsiteY1413" fmla="*/ 276048 h 1618798"/>
              <a:gd name="connsiteX1414" fmla="*/ 5869346 w 6176910"/>
              <a:gd name="connsiteY1414" fmla="*/ 267815 h 1618798"/>
              <a:gd name="connsiteX1415" fmla="*/ 5828323 w 6176910"/>
              <a:gd name="connsiteY1415" fmla="*/ 242845 h 1618798"/>
              <a:gd name="connsiteX1416" fmla="*/ 5803764 w 6176910"/>
              <a:gd name="connsiteY1416" fmla="*/ 200587 h 1618798"/>
              <a:gd name="connsiteX1417" fmla="*/ 5795669 w 6176910"/>
              <a:gd name="connsiteY1417" fmla="*/ 140767 h 1618798"/>
              <a:gd name="connsiteX1418" fmla="*/ 5804175 w 6176910"/>
              <a:gd name="connsiteY1418" fmla="*/ 81908 h 1618798"/>
              <a:gd name="connsiteX1419" fmla="*/ 5828872 w 6176910"/>
              <a:gd name="connsiteY1419" fmla="*/ 37456 h 1618798"/>
              <a:gd name="connsiteX1420" fmla="*/ 5868248 w 6176910"/>
              <a:gd name="connsiteY1420" fmla="*/ 9604 h 1618798"/>
              <a:gd name="connsiteX1421" fmla="*/ 5920522 w 6176910"/>
              <a:gd name="connsiteY1421" fmla="*/ 0 h 1618798"/>
              <a:gd name="connsiteX1422" fmla="*/ 5167303 w 6176910"/>
              <a:gd name="connsiteY1422" fmla="*/ 0 h 1618798"/>
              <a:gd name="connsiteX1423" fmla="*/ 5224378 w 6176910"/>
              <a:gd name="connsiteY1423" fmla="*/ 8918 h 1618798"/>
              <a:gd name="connsiteX1424" fmla="*/ 5264304 w 6176910"/>
              <a:gd name="connsiteY1424" fmla="*/ 35124 h 1618798"/>
              <a:gd name="connsiteX1425" fmla="*/ 5287765 w 6176910"/>
              <a:gd name="connsiteY1425" fmla="*/ 77655 h 1618798"/>
              <a:gd name="connsiteX1426" fmla="*/ 5295448 w 6176910"/>
              <a:gd name="connsiteY1426" fmla="*/ 135554 h 1618798"/>
              <a:gd name="connsiteX1427" fmla="*/ 5287216 w 6176910"/>
              <a:gd name="connsiteY1427" fmla="*/ 192629 h 1618798"/>
              <a:gd name="connsiteX1428" fmla="*/ 5262246 w 6176910"/>
              <a:gd name="connsiteY1428" fmla="*/ 237083 h 1618798"/>
              <a:gd name="connsiteX1429" fmla="*/ 5220262 w 6176910"/>
              <a:gd name="connsiteY1429" fmla="*/ 265895 h 1618798"/>
              <a:gd name="connsiteX1430" fmla="*/ 5161266 w 6176910"/>
              <a:gd name="connsiteY1430" fmla="*/ 276048 h 1618798"/>
              <a:gd name="connsiteX1431" fmla="*/ 5104465 w 6176910"/>
              <a:gd name="connsiteY1431" fmla="*/ 266993 h 1618798"/>
              <a:gd name="connsiteX1432" fmla="*/ 5064402 w 6176910"/>
              <a:gd name="connsiteY1432" fmla="*/ 240650 h 1618798"/>
              <a:gd name="connsiteX1433" fmla="*/ 5040803 w 6176910"/>
              <a:gd name="connsiteY1433" fmla="*/ 198117 h 1618798"/>
              <a:gd name="connsiteX1434" fmla="*/ 5033120 w 6176910"/>
              <a:gd name="connsiteY1434" fmla="*/ 140493 h 1618798"/>
              <a:gd name="connsiteX1435" fmla="*/ 5041489 w 6176910"/>
              <a:gd name="connsiteY1435" fmla="*/ 83280 h 1618798"/>
              <a:gd name="connsiteX1436" fmla="*/ 5066597 w 6176910"/>
              <a:gd name="connsiteY1436" fmla="*/ 38827 h 1618798"/>
              <a:gd name="connsiteX1437" fmla="*/ 5108443 w 6176910"/>
              <a:gd name="connsiteY1437" fmla="*/ 10152 h 1618798"/>
              <a:gd name="connsiteX1438" fmla="*/ 5167303 w 6176910"/>
              <a:gd name="connsiteY1438" fmla="*/ 0 h 1618798"/>
              <a:gd name="connsiteX1439" fmla="*/ 4905775 w 6176910"/>
              <a:gd name="connsiteY1439" fmla="*/ 0 h 1618798"/>
              <a:gd name="connsiteX1440" fmla="*/ 4928139 w 6176910"/>
              <a:gd name="connsiteY1440" fmla="*/ 1646 h 1618798"/>
              <a:gd name="connsiteX1441" fmla="*/ 4947758 w 6176910"/>
              <a:gd name="connsiteY1441" fmla="*/ 5762 h 1618798"/>
              <a:gd name="connsiteX1442" fmla="*/ 4962576 w 6176910"/>
              <a:gd name="connsiteY1442" fmla="*/ 11113 h 1618798"/>
              <a:gd name="connsiteX1443" fmla="*/ 4971220 w 6176910"/>
              <a:gd name="connsiteY1443" fmla="*/ 16053 h 1618798"/>
              <a:gd name="connsiteX1444" fmla="*/ 4974924 w 6176910"/>
              <a:gd name="connsiteY1444" fmla="*/ 20169 h 1618798"/>
              <a:gd name="connsiteX1445" fmla="*/ 4976571 w 6176910"/>
              <a:gd name="connsiteY1445" fmla="*/ 25108 h 1618798"/>
              <a:gd name="connsiteX1446" fmla="*/ 4977531 w 6176910"/>
              <a:gd name="connsiteY1446" fmla="*/ 32242 h 1618798"/>
              <a:gd name="connsiteX1447" fmla="*/ 4977943 w 6176910"/>
              <a:gd name="connsiteY1447" fmla="*/ 42807 h 1618798"/>
              <a:gd name="connsiteX1448" fmla="*/ 4977531 w 6176910"/>
              <a:gd name="connsiteY1448" fmla="*/ 54880 h 1618798"/>
              <a:gd name="connsiteX1449" fmla="*/ 4976159 w 6176910"/>
              <a:gd name="connsiteY1449" fmla="*/ 62289 h 1618798"/>
              <a:gd name="connsiteX1450" fmla="*/ 4973552 w 6176910"/>
              <a:gd name="connsiteY1450" fmla="*/ 65993 h 1618798"/>
              <a:gd name="connsiteX1451" fmla="*/ 4969711 w 6176910"/>
              <a:gd name="connsiteY1451" fmla="*/ 66953 h 1618798"/>
              <a:gd name="connsiteX1452" fmla="*/ 4962027 w 6176910"/>
              <a:gd name="connsiteY1452" fmla="*/ 64072 h 1618798"/>
              <a:gd name="connsiteX1453" fmla="*/ 4948993 w 6176910"/>
              <a:gd name="connsiteY1453" fmla="*/ 57899 h 1618798"/>
              <a:gd name="connsiteX1454" fmla="*/ 4930883 w 6176910"/>
              <a:gd name="connsiteY1454" fmla="*/ 51724 h 1618798"/>
              <a:gd name="connsiteX1455" fmla="*/ 4907421 w 6176910"/>
              <a:gd name="connsiteY1455" fmla="*/ 48844 h 1618798"/>
              <a:gd name="connsiteX1456" fmla="*/ 4891232 w 6176910"/>
              <a:gd name="connsiteY1456" fmla="*/ 50765 h 1618798"/>
              <a:gd name="connsiteX1457" fmla="*/ 4879981 w 6176910"/>
              <a:gd name="connsiteY1457" fmla="*/ 56252 h 1618798"/>
              <a:gd name="connsiteX1458" fmla="*/ 4873396 w 6176910"/>
              <a:gd name="connsiteY1458" fmla="*/ 64621 h 1618798"/>
              <a:gd name="connsiteX1459" fmla="*/ 4871200 w 6176910"/>
              <a:gd name="connsiteY1459" fmla="*/ 74911 h 1618798"/>
              <a:gd name="connsiteX1460" fmla="*/ 4876414 w 6176910"/>
              <a:gd name="connsiteY1460" fmla="*/ 89180 h 1618798"/>
              <a:gd name="connsiteX1461" fmla="*/ 4890134 w 6176910"/>
              <a:gd name="connsiteY1461" fmla="*/ 99333 h 1618798"/>
              <a:gd name="connsiteX1462" fmla="*/ 4909479 w 6176910"/>
              <a:gd name="connsiteY1462" fmla="*/ 107565 h 1618798"/>
              <a:gd name="connsiteX1463" fmla="*/ 4931432 w 6176910"/>
              <a:gd name="connsiteY1463" fmla="*/ 115934 h 1618798"/>
              <a:gd name="connsiteX1464" fmla="*/ 4953384 w 6176910"/>
              <a:gd name="connsiteY1464" fmla="*/ 126498 h 1618798"/>
              <a:gd name="connsiteX1465" fmla="*/ 4972729 w 6176910"/>
              <a:gd name="connsiteY1465" fmla="*/ 141316 h 1618798"/>
              <a:gd name="connsiteX1466" fmla="*/ 4986449 w 6176910"/>
              <a:gd name="connsiteY1466" fmla="*/ 162308 h 1618798"/>
              <a:gd name="connsiteX1467" fmla="*/ 4991663 w 6176910"/>
              <a:gd name="connsiteY1467" fmla="*/ 191257 h 1618798"/>
              <a:gd name="connsiteX1468" fmla="*/ 4983842 w 6176910"/>
              <a:gd name="connsiteY1468" fmla="*/ 228027 h 1618798"/>
              <a:gd name="connsiteX1469" fmla="*/ 4961753 w 6176910"/>
              <a:gd name="connsiteY1469" fmla="*/ 254645 h 1618798"/>
              <a:gd name="connsiteX1470" fmla="*/ 4928002 w 6176910"/>
              <a:gd name="connsiteY1470" fmla="*/ 270697 h 1618798"/>
              <a:gd name="connsiteX1471" fmla="*/ 4885744 w 6176910"/>
              <a:gd name="connsiteY1471" fmla="*/ 276048 h 1618798"/>
              <a:gd name="connsiteX1472" fmla="*/ 4859538 w 6176910"/>
              <a:gd name="connsiteY1472" fmla="*/ 273990 h 1618798"/>
              <a:gd name="connsiteX1473" fmla="*/ 4837174 w 6176910"/>
              <a:gd name="connsiteY1473" fmla="*/ 268776 h 1618798"/>
              <a:gd name="connsiteX1474" fmla="*/ 4820710 w 6176910"/>
              <a:gd name="connsiteY1474" fmla="*/ 262327 h 1618798"/>
              <a:gd name="connsiteX1475" fmla="*/ 4811106 w 6176910"/>
              <a:gd name="connsiteY1475" fmla="*/ 256154 h 1618798"/>
              <a:gd name="connsiteX1476" fmla="*/ 4806441 w 6176910"/>
              <a:gd name="connsiteY1476" fmla="*/ 247098 h 1618798"/>
              <a:gd name="connsiteX1477" fmla="*/ 4804795 w 6176910"/>
              <a:gd name="connsiteY1477" fmla="*/ 228850 h 1618798"/>
              <a:gd name="connsiteX1478" fmla="*/ 4805344 w 6176910"/>
              <a:gd name="connsiteY1478" fmla="*/ 216091 h 1618798"/>
              <a:gd name="connsiteX1479" fmla="*/ 4806990 w 6176910"/>
              <a:gd name="connsiteY1479" fmla="*/ 208407 h 1618798"/>
              <a:gd name="connsiteX1480" fmla="*/ 4809734 w 6176910"/>
              <a:gd name="connsiteY1480" fmla="*/ 204566 h 1618798"/>
              <a:gd name="connsiteX1481" fmla="*/ 4813850 w 6176910"/>
              <a:gd name="connsiteY1481" fmla="*/ 203605 h 1618798"/>
              <a:gd name="connsiteX1482" fmla="*/ 4822768 w 6176910"/>
              <a:gd name="connsiteY1482" fmla="*/ 207035 h 1618798"/>
              <a:gd name="connsiteX1483" fmla="*/ 4837449 w 6176910"/>
              <a:gd name="connsiteY1483" fmla="*/ 214581 h 1618798"/>
              <a:gd name="connsiteX1484" fmla="*/ 4857892 w 6176910"/>
              <a:gd name="connsiteY1484" fmla="*/ 222265 h 1618798"/>
              <a:gd name="connsiteX1485" fmla="*/ 4884372 w 6176910"/>
              <a:gd name="connsiteY1485" fmla="*/ 225832 h 1618798"/>
              <a:gd name="connsiteX1486" fmla="*/ 4900973 w 6176910"/>
              <a:gd name="connsiteY1486" fmla="*/ 223911 h 1618798"/>
              <a:gd name="connsiteX1487" fmla="*/ 4913595 w 6176910"/>
              <a:gd name="connsiteY1487" fmla="*/ 218423 h 1618798"/>
              <a:gd name="connsiteX1488" fmla="*/ 4921690 w 6176910"/>
              <a:gd name="connsiteY1488" fmla="*/ 209368 h 1618798"/>
              <a:gd name="connsiteX1489" fmla="*/ 4924434 w 6176910"/>
              <a:gd name="connsiteY1489" fmla="*/ 196745 h 1618798"/>
              <a:gd name="connsiteX1490" fmla="*/ 4919358 w 6176910"/>
              <a:gd name="connsiteY1490" fmla="*/ 182614 h 1618798"/>
              <a:gd name="connsiteX1491" fmla="*/ 4905912 w 6176910"/>
              <a:gd name="connsiteY1491" fmla="*/ 172324 h 1618798"/>
              <a:gd name="connsiteX1492" fmla="*/ 4886978 w 6176910"/>
              <a:gd name="connsiteY1492" fmla="*/ 164092 h 1618798"/>
              <a:gd name="connsiteX1493" fmla="*/ 4865301 w 6176910"/>
              <a:gd name="connsiteY1493" fmla="*/ 155586 h 1618798"/>
              <a:gd name="connsiteX1494" fmla="*/ 4843623 w 6176910"/>
              <a:gd name="connsiteY1494" fmla="*/ 144883 h 1618798"/>
              <a:gd name="connsiteX1495" fmla="*/ 4824689 w 6176910"/>
              <a:gd name="connsiteY1495" fmla="*/ 130066 h 1618798"/>
              <a:gd name="connsiteX1496" fmla="*/ 4811244 w 6176910"/>
              <a:gd name="connsiteY1496" fmla="*/ 108937 h 1618798"/>
              <a:gd name="connsiteX1497" fmla="*/ 4806167 w 6176910"/>
              <a:gd name="connsiteY1497" fmla="*/ 79301 h 1618798"/>
              <a:gd name="connsiteX1498" fmla="*/ 4813027 w 6176910"/>
              <a:gd name="connsiteY1498" fmla="*/ 47060 h 1618798"/>
              <a:gd name="connsiteX1499" fmla="*/ 4832784 w 6176910"/>
              <a:gd name="connsiteY1499" fmla="*/ 21952 h 1618798"/>
              <a:gd name="connsiteX1500" fmla="*/ 4864203 w 6176910"/>
              <a:gd name="connsiteY1500" fmla="*/ 5762 h 1618798"/>
              <a:gd name="connsiteX1501" fmla="*/ 4905775 w 6176910"/>
              <a:gd name="connsiteY1501" fmla="*/ 0 h 1618798"/>
              <a:gd name="connsiteX1502" fmla="*/ 4520347 w 6176910"/>
              <a:gd name="connsiteY1502" fmla="*/ 0 h 1618798"/>
              <a:gd name="connsiteX1503" fmla="*/ 4572895 w 6176910"/>
              <a:gd name="connsiteY1503" fmla="*/ 9055 h 1618798"/>
              <a:gd name="connsiteX1504" fmla="*/ 4608704 w 6176910"/>
              <a:gd name="connsiteY1504" fmla="*/ 34163 h 1618798"/>
              <a:gd name="connsiteX1505" fmla="*/ 4629284 w 6176910"/>
              <a:gd name="connsiteY1505" fmla="*/ 72167 h 1618798"/>
              <a:gd name="connsiteX1506" fmla="*/ 4635870 w 6176910"/>
              <a:gd name="connsiteY1506" fmla="*/ 119913 h 1618798"/>
              <a:gd name="connsiteX1507" fmla="*/ 4635870 w 6176910"/>
              <a:gd name="connsiteY1507" fmla="*/ 130889 h 1618798"/>
              <a:gd name="connsiteX1508" fmla="*/ 4630245 w 6176910"/>
              <a:gd name="connsiteY1508" fmla="*/ 149548 h 1618798"/>
              <a:gd name="connsiteX1509" fmla="*/ 4614741 w 6176910"/>
              <a:gd name="connsiteY1509" fmla="*/ 155586 h 1618798"/>
              <a:gd name="connsiteX1510" fmla="*/ 4465741 w 6176910"/>
              <a:gd name="connsiteY1510" fmla="*/ 155586 h 1618798"/>
              <a:gd name="connsiteX1511" fmla="*/ 4469445 w 6176910"/>
              <a:gd name="connsiteY1511" fmla="*/ 183986 h 1618798"/>
              <a:gd name="connsiteX1512" fmla="*/ 4481244 w 6176910"/>
              <a:gd name="connsiteY1512" fmla="*/ 205663 h 1618798"/>
              <a:gd name="connsiteX1513" fmla="*/ 4502099 w 6176910"/>
              <a:gd name="connsiteY1513" fmla="*/ 219246 h 1618798"/>
              <a:gd name="connsiteX1514" fmla="*/ 4532695 w 6176910"/>
              <a:gd name="connsiteY1514" fmla="*/ 223911 h 1618798"/>
              <a:gd name="connsiteX1515" fmla="*/ 4564525 w 6176910"/>
              <a:gd name="connsiteY1515" fmla="*/ 221305 h 1618798"/>
              <a:gd name="connsiteX1516" fmla="*/ 4588261 w 6176910"/>
              <a:gd name="connsiteY1516" fmla="*/ 215542 h 1618798"/>
              <a:gd name="connsiteX1517" fmla="*/ 4604863 w 6176910"/>
              <a:gd name="connsiteY1517" fmla="*/ 209780 h 1618798"/>
              <a:gd name="connsiteX1518" fmla="*/ 4615564 w 6176910"/>
              <a:gd name="connsiteY1518" fmla="*/ 207173 h 1618798"/>
              <a:gd name="connsiteX1519" fmla="*/ 4619680 w 6176910"/>
              <a:gd name="connsiteY1519" fmla="*/ 208133 h 1618798"/>
              <a:gd name="connsiteX1520" fmla="*/ 4622424 w 6176910"/>
              <a:gd name="connsiteY1520" fmla="*/ 211563 h 1618798"/>
              <a:gd name="connsiteX1521" fmla="*/ 4623933 w 6176910"/>
              <a:gd name="connsiteY1521" fmla="*/ 218560 h 1618798"/>
              <a:gd name="connsiteX1522" fmla="*/ 4624345 w 6176910"/>
              <a:gd name="connsiteY1522" fmla="*/ 229948 h 1618798"/>
              <a:gd name="connsiteX1523" fmla="*/ 4624071 w 6176910"/>
              <a:gd name="connsiteY1523" fmla="*/ 240238 h 1618798"/>
              <a:gd name="connsiteX1524" fmla="*/ 4623247 w 6176910"/>
              <a:gd name="connsiteY1524" fmla="*/ 247510 h 1618798"/>
              <a:gd name="connsiteX1525" fmla="*/ 4621601 w 6176910"/>
              <a:gd name="connsiteY1525" fmla="*/ 252586 h 1618798"/>
              <a:gd name="connsiteX1526" fmla="*/ 4618720 w 6176910"/>
              <a:gd name="connsiteY1526" fmla="*/ 256565 h 1618798"/>
              <a:gd name="connsiteX1527" fmla="*/ 4608979 w 6176910"/>
              <a:gd name="connsiteY1527" fmla="*/ 261779 h 1618798"/>
              <a:gd name="connsiteX1528" fmla="*/ 4588673 w 6176910"/>
              <a:gd name="connsiteY1528" fmla="*/ 268227 h 1618798"/>
              <a:gd name="connsiteX1529" fmla="*/ 4560409 w 6176910"/>
              <a:gd name="connsiteY1529" fmla="*/ 273715 h 1618798"/>
              <a:gd name="connsiteX1530" fmla="*/ 4526384 w 6176910"/>
              <a:gd name="connsiteY1530" fmla="*/ 276048 h 1618798"/>
              <a:gd name="connsiteX1531" fmla="*/ 4469171 w 6176910"/>
              <a:gd name="connsiteY1531" fmla="*/ 267815 h 1618798"/>
              <a:gd name="connsiteX1532" fmla="*/ 4428148 w 6176910"/>
              <a:gd name="connsiteY1532" fmla="*/ 242845 h 1618798"/>
              <a:gd name="connsiteX1533" fmla="*/ 4403589 w 6176910"/>
              <a:gd name="connsiteY1533" fmla="*/ 200587 h 1618798"/>
              <a:gd name="connsiteX1534" fmla="*/ 4395494 w 6176910"/>
              <a:gd name="connsiteY1534" fmla="*/ 140767 h 1618798"/>
              <a:gd name="connsiteX1535" fmla="*/ 4404000 w 6176910"/>
              <a:gd name="connsiteY1535" fmla="*/ 81908 h 1618798"/>
              <a:gd name="connsiteX1536" fmla="*/ 4428697 w 6176910"/>
              <a:gd name="connsiteY1536" fmla="*/ 37456 h 1618798"/>
              <a:gd name="connsiteX1537" fmla="*/ 4468073 w 6176910"/>
              <a:gd name="connsiteY1537" fmla="*/ 9604 h 1618798"/>
              <a:gd name="connsiteX1538" fmla="*/ 4520347 w 6176910"/>
              <a:gd name="connsiteY1538" fmla="*/ 0 h 161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Lst>
            <a:rect l="l" t="t" r="r" b="b"/>
            <a:pathLst>
              <a:path w="6176910" h="1618798">
                <a:moveTo>
                  <a:pt x="1567788" y="1347689"/>
                </a:moveTo>
                <a:cubicBezTo>
                  <a:pt x="1574556" y="1347689"/>
                  <a:pt x="1580136" y="1347963"/>
                  <a:pt x="1584526" y="1348512"/>
                </a:cubicBezTo>
                <a:cubicBezTo>
                  <a:pt x="1588916" y="1349061"/>
                  <a:pt x="1592438" y="1349839"/>
                  <a:pt x="1595091" y="1350845"/>
                </a:cubicBezTo>
                <a:cubicBezTo>
                  <a:pt x="1597743" y="1351851"/>
                  <a:pt x="1599618" y="1353040"/>
                  <a:pt x="1600716" y="1354412"/>
                </a:cubicBezTo>
                <a:cubicBezTo>
                  <a:pt x="1601813" y="1355784"/>
                  <a:pt x="1602362" y="1357384"/>
                  <a:pt x="1602362" y="1359214"/>
                </a:cubicBezTo>
                <a:lnTo>
                  <a:pt x="1602362" y="1603431"/>
                </a:lnTo>
                <a:cubicBezTo>
                  <a:pt x="1602362" y="1605261"/>
                  <a:pt x="1601813" y="1606861"/>
                  <a:pt x="1600716" y="1608233"/>
                </a:cubicBezTo>
                <a:cubicBezTo>
                  <a:pt x="1599618" y="1609605"/>
                  <a:pt x="1597743" y="1610749"/>
                  <a:pt x="1595091" y="1611663"/>
                </a:cubicBezTo>
                <a:cubicBezTo>
                  <a:pt x="1592438" y="1612578"/>
                  <a:pt x="1588916" y="1613264"/>
                  <a:pt x="1584526" y="1613721"/>
                </a:cubicBezTo>
                <a:cubicBezTo>
                  <a:pt x="1580136" y="1614179"/>
                  <a:pt x="1574556" y="1614407"/>
                  <a:pt x="1567788" y="1614407"/>
                </a:cubicBezTo>
                <a:cubicBezTo>
                  <a:pt x="1561019" y="1614407"/>
                  <a:pt x="1555440" y="1614179"/>
                  <a:pt x="1551049" y="1613721"/>
                </a:cubicBezTo>
                <a:cubicBezTo>
                  <a:pt x="1546659" y="1613264"/>
                  <a:pt x="1543137" y="1612578"/>
                  <a:pt x="1540485" y="1611663"/>
                </a:cubicBezTo>
                <a:cubicBezTo>
                  <a:pt x="1537832" y="1610749"/>
                  <a:pt x="1535957" y="1609605"/>
                  <a:pt x="1534859" y="1608233"/>
                </a:cubicBezTo>
                <a:cubicBezTo>
                  <a:pt x="1533762" y="1606861"/>
                  <a:pt x="1533213" y="1605261"/>
                  <a:pt x="1533213" y="1603431"/>
                </a:cubicBezTo>
                <a:lnTo>
                  <a:pt x="1533213" y="1359214"/>
                </a:lnTo>
                <a:cubicBezTo>
                  <a:pt x="1533213" y="1357384"/>
                  <a:pt x="1533762" y="1355784"/>
                  <a:pt x="1534859" y="1354412"/>
                </a:cubicBezTo>
                <a:cubicBezTo>
                  <a:pt x="1535957" y="1353040"/>
                  <a:pt x="1537832" y="1351851"/>
                  <a:pt x="1540485" y="1350845"/>
                </a:cubicBezTo>
                <a:cubicBezTo>
                  <a:pt x="1543137" y="1349839"/>
                  <a:pt x="1546659" y="1349061"/>
                  <a:pt x="1551049" y="1348512"/>
                </a:cubicBezTo>
                <a:cubicBezTo>
                  <a:pt x="1555440" y="1347963"/>
                  <a:pt x="1561019" y="1347689"/>
                  <a:pt x="1567788" y="1347689"/>
                </a:cubicBezTo>
                <a:close/>
                <a:moveTo>
                  <a:pt x="818917" y="1347689"/>
                </a:moveTo>
                <a:cubicBezTo>
                  <a:pt x="826234" y="1347689"/>
                  <a:pt x="832180" y="1347872"/>
                  <a:pt x="836753" y="1348238"/>
                </a:cubicBezTo>
                <a:cubicBezTo>
                  <a:pt x="841326" y="1348604"/>
                  <a:pt x="844894" y="1349244"/>
                  <a:pt x="847455" y="1350158"/>
                </a:cubicBezTo>
                <a:cubicBezTo>
                  <a:pt x="850016" y="1351073"/>
                  <a:pt x="851800" y="1352308"/>
                  <a:pt x="852806" y="1353863"/>
                </a:cubicBezTo>
                <a:cubicBezTo>
                  <a:pt x="853812" y="1355418"/>
                  <a:pt x="854589" y="1357293"/>
                  <a:pt x="855138" y="1359488"/>
                </a:cubicBezTo>
                <a:lnTo>
                  <a:pt x="903707" y="1539221"/>
                </a:lnTo>
                <a:lnTo>
                  <a:pt x="904256" y="1542514"/>
                </a:lnTo>
                <a:lnTo>
                  <a:pt x="904805" y="1539221"/>
                </a:lnTo>
                <a:lnTo>
                  <a:pt x="950355" y="1359488"/>
                </a:lnTo>
                <a:cubicBezTo>
                  <a:pt x="950904" y="1357293"/>
                  <a:pt x="951773" y="1355418"/>
                  <a:pt x="952962" y="1353863"/>
                </a:cubicBezTo>
                <a:cubicBezTo>
                  <a:pt x="954151" y="1352308"/>
                  <a:pt x="955935" y="1351073"/>
                  <a:pt x="958313" y="1350158"/>
                </a:cubicBezTo>
                <a:cubicBezTo>
                  <a:pt x="960691" y="1349244"/>
                  <a:pt x="964030" y="1348604"/>
                  <a:pt x="968329" y="1348238"/>
                </a:cubicBezTo>
                <a:cubicBezTo>
                  <a:pt x="972628" y="1347872"/>
                  <a:pt x="978161" y="1347689"/>
                  <a:pt x="984930" y="1347689"/>
                </a:cubicBezTo>
                <a:cubicBezTo>
                  <a:pt x="991699" y="1347689"/>
                  <a:pt x="997187" y="1347918"/>
                  <a:pt x="1001394" y="1348375"/>
                </a:cubicBezTo>
                <a:cubicBezTo>
                  <a:pt x="1005602" y="1348833"/>
                  <a:pt x="1008940" y="1349473"/>
                  <a:pt x="1011410" y="1350296"/>
                </a:cubicBezTo>
                <a:cubicBezTo>
                  <a:pt x="1013880" y="1351119"/>
                  <a:pt x="1015617" y="1352217"/>
                  <a:pt x="1016623" y="1353588"/>
                </a:cubicBezTo>
                <a:cubicBezTo>
                  <a:pt x="1017630" y="1354960"/>
                  <a:pt x="1018407" y="1356561"/>
                  <a:pt x="1018956" y="1358390"/>
                </a:cubicBezTo>
                <a:lnTo>
                  <a:pt x="1067799" y="1539496"/>
                </a:lnTo>
                <a:lnTo>
                  <a:pt x="1068623" y="1542514"/>
                </a:lnTo>
                <a:lnTo>
                  <a:pt x="1069171" y="1539221"/>
                </a:lnTo>
                <a:lnTo>
                  <a:pt x="1115820" y="1359488"/>
                </a:lnTo>
                <a:cubicBezTo>
                  <a:pt x="1116186" y="1357293"/>
                  <a:pt x="1116917" y="1355418"/>
                  <a:pt x="1118015" y="1353863"/>
                </a:cubicBezTo>
                <a:cubicBezTo>
                  <a:pt x="1119113" y="1352308"/>
                  <a:pt x="1120942" y="1351073"/>
                  <a:pt x="1123503" y="1350158"/>
                </a:cubicBezTo>
                <a:cubicBezTo>
                  <a:pt x="1126064" y="1349244"/>
                  <a:pt x="1129540" y="1348604"/>
                  <a:pt x="1133930" y="1348238"/>
                </a:cubicBezTo>
                <a:cubicBezTo>
                  <a:pt x="1138321" y="1347872"/>
                  <a:pt x="1143900" y="1347689"/>
                  <a:pt x="1150669" y="1347689"/>
                </a:cubicBezTo>
                <a:cubicBezTo>
                  <a:pt x="1157438" y="1347689"/>
                  <a:pt x="1162971" y="1347872"/>
                  <a:pt x="1167270" y="1348238"/>
                </a:cubicBezTo>
                <a:cubicBezTo>
                  <a:pt x="1171569" y="1348604"/>
                  <a:pt x="1174953" y="1349198"/>
                  <a:pt x="1177423" y="1350021"/>
                </a:cubicBezTo>
                <a:cubicBezTo>
                  <a:pt x="1179893" y="1350845"/>
                  <a:pt x="1181585" y="1351942"/>
                  <a:pt x="1182499" y="1353314"/>
                </a:cubicBezTo>
                <a:cubicBezTo>
                  <a:pt x="1183414" y="1354686"/>
                  <a:pt x="1183871" y="1356287"/>
                  <a:pt x="1183871" y="1358116"/>
                </a:cubicBezTo>
                <a:cubicBezTo>
                  <a:pt x="1183871" y="1360128"/>
                  <a:pt x="1183597" y="1362598"/>
                  <a:pt x="1183048" y="1365525"/>
                </a:cubicBezTo>
                <a:cubicBezTo>
                  <a:pt x="1182499" y="1368452"/>
                  <a:pt x="1181493" y="1372659"/>
                  <a:pt x="1180030" y="1378147"/>
                </a:cubicBezTo>
                <a:lnTo>
                  <a:pt x="1114722" y="1599590"/>
                </a:lnTo>
                <a:cubicBezTo>
                  <a:pt x="1113808" y="1602700"/>
                  <a:pt x="1112618" y="1605215"/>
                  <a:pt x="1111155" y="1607136"/>
                </a:cubicBezTo>
                <a:cubicBezTo>
                  <a:pt x="1109692" y="1609057"/>
                  <a:pt x="1107450" y="1610566"/>
                  <a:pt x="1104432" y="1611663"/>
                </a:cubicBezTo>
                <a:cubicBezTo>
                  <a:pt x="1101414" y="1612761"/>
                  <a:pt x="1097115" y="1613493"/>
                  <a:pt x="1091535" y="1613859"/>
                </a:cubicBezTo>
                <a:cubicBezTo>
                  <a:pt x="1085956" y="1614225"/>
                  <a:pt x="1078684" y="1614407"/>
                  <a:pt x="1069720" y="1614407"/>
                </a:cubicBezTo>
                <a:cubicBezTo>
                  <a:pt x="1060756" y="1614407"/>
                  <a:pt x="1053439" y="1614179"/>
                  <a:pt x="1047768" y="1613721"/>
                </a:cubicBezTo>
                <a:cubicBezTo>
                  <a:pt x="1042097" y="1613264"/>
                  <a:pt x="1037661" y="1612487"/>
                  <a:pt x="1034460" y="1611389"/>
                </a:cubicBezTo>
                <a:cubicBezTo>
                  <a:pt x="1031258" y="1610291"/>
                  <a:pt x="1028926" y="1608782"/>
                  <a:pt x="1027462" y="1606861"/>
                </a:cubicBezTo>
                <a:cubicBezTo>
                  <a:pt x="1025999" y="1604941"/>
                  <a:pt x="1024901" y="1602517"/>
                  <a:pt x="1024170" y="1599590"/>
                </a:cubicBezTo>
                <a:lnTo>
                  <a:pt x="983009" y="1450864"/>
                </a:lnTo>
                <a:lnTo>
                  <a:pt x="982460" y="1448395"/>
                </a:lnTo>
                <a:lnTo>
                  <a:pt x="981912" y="1450864"/>
                </a:lnTo>
                <a:lnTo>
                  <a:pt x="944044" y="1599590"/>
                </a:lnTo>
                <a:cubicBezTo>
                  <a:pt x="943313" y="1602700"/>
                  <a:pt x="942261" y="1605215"/>
                  <a:pt x="940889" y="1607136"/>
                </a:cubicBezTo>
                <a:cubicBezTo>
                  <a:pt x="939517" y="1609057"/>
                  <a:pt x="937184" y="1610566"/>
                  <a:pt x="933891" y="1611663"/>
                </a:cubicBezTo>
                <a:cubicBezTo>
                  <a:pt x="930598" y="1612761"/>
                  <a:pt x="926117" y="1613493"/>
                  <a:pt x="920446" y="1613859"/>
                </a:cubicBezTo>
                <a:cubicBezTo>
                  <a:pt x="914775" y="1614225"/>
                  <a:pt x="907457" y="1614407"/>
                  <a:pt x="898493" y="1614407"/>
                </a:cubicBezTo>
                <a:cubicBezTo>
                  <a:pt x="889347" y="1614407"/>
                  <a:pt x="881984" y="1614179"/>
                  <a:pt x="876404" y="1613721"/>
                </a:cubicBezTo>
                <a:cubicBezTo>
                  <a:pt x="870825" y="1613264"/>
                  <a:pt x="866434" y="1612487"/>
                  <a:pt x="863233" y="1611389"/>
                </a:cubicBezTo>
                <a:cubicBezTo>
                  <a:pt x="860031" y="1610291"/>
                  <a:pt x="857699" y="1608782"/>
                  <a:pt x="856236" y="1606861"/>
                </a:cubicBezTo>
                <a:cubicBezTo>
                  <a:pt x="854772" y="1604941"/>
                  <a:pt x="853674" y="1602517"/>
                  <a:pt x="852943" y="1599590"/>
                </a:cubicBezTo>
                <a:lnTo>
                  <a:pt x="788184" y="1378147"/>
                </a:lnTo>
                <a:cubicBezTo>
                  <a:pt x="786538" y="1372843"/>
                  <a:pt x="785486" y="1368681"/>
                  <a:pt x="785028" y="1365662"/>
                </a:cubicBezTo>
                <a:cubicBezTo>
                  <a:pt x="784571" y="1362644"/>
                  <a:pt x="784342" y="1360128"/>
                  <a:pt x="784342" y="1358116"/>
                </a:cubicBezTo>
                <a:cubicBezTo>
                  <a:pt x="784342" y="1356287"/>
                  <a:pt x="784845" y="1354686"/>
                  <a:pt x="785852" y="1353314"/>
                </a:cubicBezTo>
                <a:cubicBezTo>
                  <a:pt x="786858" y="1351942"/>
                  <a:pt x="788687" y="1350845"/>
                  <a:pt x="791340" y="1350021"/>
                </a:cubicBezTo>
                <a:cubicBezTo>
                  <a:pt x="793992" y="1349198"/>
                  <a:pt x="797559" y="1348604"/>
                  <a:pt x="802041" y="1348238"/>
                </a:cubicBezTo>
                <a:cubicBezTo>
                  <a:pt x="806523" y="1347872"/>
                  <a:pt x="812148" y="1347689"/>
                  <a:pt x="818917" y="1347689"/>
                </a:cubicBezTo>
                <a:close/>
                <a:moveTo>
                  <a:pt x="1774952" y="1343298"/>
                </a:moveTo>
                <a:cubicBezTo>
                  <a:pt x="1782269" y="1343298"/>
                  <a:pt x="1789449" y="1343939"/>
                  <a:pt x="1796492" y="1345219"/>
                </a:cubicBezTo>
                <a:cubicBezTo>
                  <a:pt x="1803535" y="1346500"/>
                  <a:pt x="1810121" y="1348238"/>
                  <a:pt x="1816249" y="1350433"/>
                </a:cubicBezTo>
                <a:cubicBezTo>
                  <a:pt x="1822377" y="1352628"/>
                  <a:pt x="1827865" y="1355098"/>
                  <a:pt x="1832713" y="1357842"/>
                </a:cubicBezTo>
                <a:cubicBezTo>
                  <a:pt x="1837561" y="1360586"/>
                  <a:pt x="1840991" y="1362964"/>
                  <a:pt x="1843003" y="1364976"/>
                </a:cubicBezTo>
                <a:cubicBezTo>
                  <a:pt x="1845015" y="1366989"/>
                  <a:pt x="1846433" y="1368681"/>
                  <a:pt x="1847256" y="1370053"/>
                </a:cubicBezTo>
                <a:cubicBezTo>
                  <a:pt x="1848080" y="1371425"/>
                  <a:pt x="1848720" y="1373208"/>
                  <a:pt x="1849177" y="1375403"/>
                </a:cubicBezTo>
                <a:cubicBezTo>
                  <a:pt x="1849634" y="1377599"/>
                  <a:pt x="1850000" y="1380297"/>
                  <a:pt x="1850275" y="1383498"/>
                </a:cubicBezTo>
                <a:cubicBezTo>
                  <a:pt x="1850549" y="1386700"/>
                  <a:pt x="1850686" y="1390587"/>
                  <a:pt x="1850686" y="1395160"/>
                </a:cubicBezTo>
                <a:cubicBezTo>
                  <a:pt x="1850686" y="1405771"/>
                  <a:pt x="1849772" y="1413225"/>
                  <a:pt x="1847942" y="1417524"/>
                </a:cubicBezTo>
                <a:cubicBezTo>
                  <a:pt x="1846113" y="1421823"/>
                  <a:pt x="1843735" y="1423973"/>
                  <a:pt x="1840808" y="1423973"/>
                </a:cubicBezTo>
                <a:cubicBezTo>
                  <a:pt x="1837698" y="1423973"/>
                  <a:pt x="1834405" y="1422692"/>
                  <a:pt x="1830930" y="1420131"/>
                </a:cubicBezTo>
                <a:cubicBezTo>
                  <a:pt x="1827454" y="1417570"/>
                  <a:pt x="1823338" y="1414734"/>
                  <a:pt x="1818581" y="1411625"/>
                </a:cubicBezTo>
                <a:cubicBezTo>
                  <a:pt x="1813825" y="1408515"/>
                  <a:pt x="1808154" y="1405679"/>
                  <a:pt x="1801569" y="1403118"/>
                </a:cubicBezTo>
                <a:cubicBezTo>
                  <a:pt x="1794983" y="1400557"/>
                  <a:pt x="1787117" y="1399277"/>
                  <a:pt x="1777970" y="1399277"/>
                </a:cubicBezTo>
                <a:cubicBezTo>
                  <a:pt x="1760042" y="1399277"/>
                  <a:pt x="1746322" y="1406182"/>
                  <a:pt x="1736810" y="1419994"/>
                </a:cubicBezTo>
                <a:cubicBezTo>
                  <a:pt x="1727297" y="1433806"/>
                  <a:pt x="1722541" y="1454066"/>
                  <a:pt x="1722541" y="1480774"/>
                </a:cubicBezTo>
                <a:cubicBezTo>
                  <a:pt x="1722541" y="1493945"/>
                  <a:pt x="1723730" y="1505561"/>
                  <a:pt x="1726108" y="1515623"/>
                </a:cubicBezTo>
                <a:cubicBezTo>
                  <a:pt x="1728486" y="1525684"/>
                  <a:pt x="1732008" y="1534099"/>
                  <a:pt x="1736673" y="1540868"/>
                </a:cubicBezTo>
                <a:cubicBezTo>
                  <a:pt x="1741337" y="1547636"/>
                  <a:pt x="1747191" y="1552713"/>
                  <a:pt x="1754234" y="1556097"/>
                </a:cubicBezTo>
                <a:cubicBezTo>
                  <a:pt x="1761277" y="1559481"/>
                  <a:pt x="1769464" y="1561173"/>
                  <a:pt x="1778793" y="1561173"/>
                </a:cubicBezTo>
                <a:cubicBezTo>
                  <a:pt x="1788306" y="1561173"/>
                  <a:pt x="1796492" y="1559756"/>
                  <a:pt x="1803352" y="1556920"/>
                </a:cubicBezTo>
                <a:cubicBezTo>
                  <a:pt x="1810212" y="1554085"/>
                  <a:pt x="1816203" y="1550929"/>
                  <a:pt x="1821325" y="1547453"/>
                </a:cubicBezTo>
                <a:cubicBezTo>
                  <a:pt x="1826448" y="1543978"/>
                  <a:pt x="1830747" y="1540822"/>
                  <a:pt x="1834222" y="1537987"/>
                </a:cubicBezTo>
                <a:cubicBezTo>
                  <a:pt x="1837698" y="1535151"/>
                  <a:pt x="1840625" y="1533733"/>
                  <a:pt x="1843003" y="1533733"/>
                </a:cubicBezTo>
                <a:cubicBezTo>
                  <a:pt x="1844650" y="1533733"/>
                  <a:pt x="1846022" y="1534191"/>
                  <a:pt x="1847119" y="1535105"/>
                </a:cubicBezTo>
                <a:cubicBezTo>
                  <a:pt x="1848217" y="1536020"/>
                  <a:pt x="1849086" y="1537712"/>
                  <a:pt x="1849726" y="1540182"/>
                </a:cubicBezTo>
                <a:cubicBezTo>
                  <a:pt x="1850366" y="1542651"/>
                  <a:pt x="1850869" y="1545807"/>
                  <a:pt x="1851235" y="1549649"/>
                </a:cubicBezTo>
                <a:cubicBezTo>
                  <a:pt x="1851601" y="1553490"/>
                  <a:pt x="1851784" y="1558429"/>
                  <a:pt x="1851784" y="1564466"/>
                </a:cubicBezTo>
                <a:cubicBezTo>
                  <a:pt x="1851784" y="1569223"/>
                  <a:pt x="1851647" y="1573202"/>
                  <a:pt x="1851372" y="1576403"/>
                </a:cubicBezTo>
                <a:cubicBezTo>
                  <a:pt x="1851098" y="1579604"/>
                  <a:pt x="1850732" y="1582302"/>
                  <a:pt x="1850275" y="1584498"/>
                </a:cubicBezTo>
                <a:cubicBezTo>
                  <a:pt x="1849818" y="1586693"/>
                  <a:pt x="1849269" y="1588476"/>
                  <a:pt x="1848628" y="1589848"/>
                </a:cubicBezTo>
                <a:cubicBezTo>
                  <a:pt x="1847988" y="1591220"/>
                  <a:pt x="1846570" y="1592958"/>
                  <a:pt x="1844375" y="1595062"/>
                </a:cubicBezTo>
                <a:cubicBezTo>
                  <a:pt x="1842180" y="1597166"/>
                  <a:pt x="1838430" y="1599727"/>
                  <a:pt x="1833125" y="1602745"/>
                </a:cubicBezTo>
                <a:cubicBezTo>
                  <a:pt x="1827820" y="1605764"/>
                  <a:pt x="1821783" y="1608462"/>
                  <a:pt x="1815014" y="1610840"/>
                </a:cubicBezTo>
                <a:cubicBezTo>
                  <a:pt x="1808246" y="1613219"/>
                  <a:pt x="1800883" y="1615139"/>
                  <a:pt x="1792925" y="1616603"/>
                </a:cubicBezTo>
                <a:cubicBezTo>
                  <a:pt x="1784967" y="1618066"/>
                  <a:pt x="1776781" y="1618798"/>
                  <a:pt x="1768366" y="1618798"/>
                </a:cubicBezTo>
                <a:cubicBezTo>
                  <a:pt x="1749524" y="1618798"/>
                  <a:pt x="1732831" y="1615871"/>
                  <a:pt x="1718288" y="1610017"/>
                </a:cubicBezTo>
                <a:cubicBezTo>
                  <a:pt x="1703744" y="1604163"/>
                  <a:pt x="1691533" y="1595520"/>
                  <a:pt x="1681655" y="1584086"/>
                </a:cubicBezTo>
                <a:cubicBezTo>
                  <a:pt x="1671777" y="1572653"/>
                  <a:pt x="1664322" y="1558704"/>
                  <a:pt x="1659291" y="1542240"/>
                </a:cubicBezTo>
                <a:cubicBezTo>
                  <a:pt x="1654261" y="1525776"/>
                  <a:pt x="1651745" y="1506933"/>
                  <a:pt x="1651745" y="1485713"/>
                </a:cubicBezTo>
                <a:cubicBezTo>
                  <a:pt x="1651745" y="1461200"/>
                  <a:pt x="1654809" y="1440025"/>
                  <a:pt x="1660938" y="1422189"/>
                </a:cubicBezTo>
                <a:cubicBezTo>
                  <a:pt x="1667066" y="1404353"/>
                  <a:pt x="1675618" y="1389581"/>
                  <a:pt x="1686594" y="1377873"/>
                </a:cubicBezTo>
                <a:cubicBezTo>
                  <a:pt x="1697570" y="1366165"/>
                  <a:pt x="1710559" y="1357476"/>
                  <a:pt x="1725559" y="1351805"/>
                </a:cubicBezTo>
                <a:cubicBezTo>
                  <a:pt x="1740560" y="1346134"/>
                  <a:pt x="1757024" y="1343298"/>
                  <a:pt x="1774952" y="1343298"/>
                </a:cubicBezTo>
                <a:close/>
                <a:moveTo>
                  <a:pt x="1568062" y="1240124"/>
                </a:moveTo>
                <a:cubicBezTo>
                  <a:pt x="1583428" y="1240124"/>
                  <a:pt x="1593856" y="1242730"/>
                  <a:pt x="1599344" y="1247944"/>
                </a:cubicBezTo>
                <a:cubicBezTo>
                  <a:pt x="1604832" y="1253157"/>
                  <a:pt x="1607576" y="1262441"/>
                  <a:pt x="1607576" y="1275796"/>
                </a:cubicBezTo>
                <a:cubicBezTo>
                  <a:pt x="1607576" y="1289699"/>
                  <a:pt x="1604740" y="1299303"/>
                  <a:pt x="1599069" y="1304608"/>
                </a:cubicBezTo>
                <a:cubicBezTo>
                  <a:pt x="1593398" y="1309913"/>
                  <a:pt x="1582880" y="1312566"/>
                  <a:pt x="1567513" y="1312566"/>
                </a:cubicBezTo>
                <a:cubicBezTo>
                  <a:pt x="1551964" y="1312566"/>
                  <a:pt x="1541491" y="1310005"/>
                  <a:pt x="1536094" y="1304882"/>
                </a:cubicBezTo>
                <a:cubicBezTo>
                  <a:pt x="1530698" y="1299760"/>
                  <a:pt x="1527999" y="1290522"/>
                  <a:pt x="1527999" y="1277168"/>
                </a:cubicBezTo>
                <a:cubicBezTo>
                  <a:pt x="1527999" y="1263265"/>
                  <a:pt x="1530789" y="1253615"/>
                  <a:pt x="1536369" y="1248218"/>
                </a:cubicBezTo>
                <a:cubicBezTo>
                  <a:pt x="1541948" y="1242822"/>
                  <a:pt x="1552513" y="1240124"/>
                  <a:pt x="1568062" y="1240124"/>
                </a:cubicBezTo>
                <a:close/>
                <a:moveTo>
                  <a:pt x="1262988" y="1230795"/>
                </a:moveTo>
                <a:cubicBezTo>
                  <a:pt x="1269756" y="1230795"/>
                  <a:pt x="1275336" y="1231069"/>
                  <a:pt x="1279726" y="1231618"/>
                </a:cubicBezTo>
                <a:cubicBezTo>
                  <a:pt x="1284116" y="1232167"/>
                  <a:pt x="1287638" y="1232944"/>
                  <a:pt x="1290290" y="1233950"/>
                </a:cubicBezTo>
                <a:cubicBezTo>
                  <a:pt x="1292943" y="1234957"/>
                  <a:pt x="1294818" y="1236192"/>
                  <a:pt x="1295916" y="1237655"/>
                </a:cubicBezTo>
                <a:cubicBezTo>
                  <a:pt x="1297013" y="1239118"/>
                  <a:pt x="1297562" y="1240765"/>
                  <a:pt x="1297562" y="1242594"/>
                </a:cubicBezTo>
                <a:lnTo>
                  <a:pt x="1297562" y="1377874"/>
                </a:lnTo>
                <a:cubicBezTo>
                  <a:pt x="1309453" y="1366166"/>
                  <a:pt x="1321572" y="1357431"/>
                  <a:pt x="1333920" y="1351669"/>
                </a:cubicBezTo>
                <a:cubicBezTo>
                  <a:pt x="1346268" y="1345906"/>
                  <a:pt x="1359120" y="1343025"/>
                  <a:pt x="1372474" y="1343025"/>
                </a:cubicBezTo>
                <a:cubicBezTo>
                  <a:pt x="1389121" y="1343025"/>
                  <a:pt x="1403161" y="1345769"/>
                  <a:pt x="1414595" y="1351257"/>
                </a:cubicBezTo>
                <a:cubicBezTo>
                  <a:pt x="1426028" y="1356745"/>
                  <a:pt x="1435266" y="1364245"/>
                  <a:pt x="1442309" y="1373758"/>
                </a:cubicBezTo>
                <a:cubicBezTo>
                  <a:pt x="1449352" y="1383271"/>
                  <a:pt x="1454429" y="1394384"/>
                  <a:pt x="1457538" y="1407098"/>
                </a:cubicBezTo>
                <a:cubicBezTo>
                  <a:pt x="1460648" y="1419812"/>
                  <a:pt x="1462203" y="1435224"/>
                  <a:pt x="1462203" y="1453335"/>
                </a:cubicBezTo>
                <a:lnTo>
                  <a:pt x="1462203" y="1603432"/>
                </a:lnTo>
                <a:cubicBezTo>
                  <a:pt x="1462203" y="1605262"/>
                  <a:pt x="1461654" y="1606862"/>
                  <a:pt x="1460557" y="1608234"/>
                </a:cubicBezTo>
                <a:cubicBezTo>
                  <a:pt x="1459459" y="1609606"/>
                  <a:pt x="1457630" y="1610750"/>
                  <a:pt x="1455069" y="1611664"/>
                </a:cubicBezTo>
                <a:cubicBezTo>
                  <a:pt x="1452508" y="1612579"/>
                  <a:pt x="1448986" y="1613265"/>
                  <a:pt x="1444504" y="1613722"/>
                </a:cubicBezTo>
                <a:cubicBezTo>
                  <a:pt x="1440022" y="1614180"/>
                  <a:pt x="1434489" y="1614408"/>
                  <a:pt x="1427903" y="1614408"/>
                </a:cubicBezTo>
                <a:cubicBezTo>
                  <a:pt x="1421134" y="1614408"/>
                  <a:pt x="1415509" y="1614180"/>
                  <a:pt x="1411027" y="1613722"/>
                </a:cubicBezTo>
                <a:cubicBezTo>
                  <a:pt x="1406545" y="1613265"/>
                  <a:pt x="1403024" y="1612579"/>
                  <a:pt x="1400463" y="1611664"/>
                </a:cubicBezTo>
                <a:cubicBezTo>
                  <a:pt x="1397902" y="1610750"/>
                  <a:pt x="1396072" y="1609606"/>
                  <a:pt x="1394975" y="1608234"/>
                </a:cubicBezTo>
                <a:cubicBezTo>
                  <a:pt x="1393877" y="1606862"/>
                  <a:pt x="1393328" y="1605262"/>
                  <a:pt x="1393328" y="1603432"/>
                </a:cubicBezTo>
                <a:lnTo>
                  <a:pt x="1393328" y="1463762"/>
                </a:lnTo>
                <a:cubicBezTo>
                  <a:pt x="1393328" y="1451871"/>
                  <a:pt x="1392459" y="1442542"/>
                  <a:pt x="1390722" y="1435773"/>
                </a:cubicBezTo>
                <a:cubicBezTo>
                  <a:pt x="1388984" y="1429004"/>
                  <a:pt x="1386468" y="1423196"/>
                  <a:pt x="1383176" y="1418348"/>
                </a:cubicBezTo>
                <a:cubicBezTo>
                  <a:pt x="1379883" y="1413501"/>
                  <a:pt x="1375629" y="1409751"/>
                  <a:pt x="1370416" y="1407098"/>
                </a:cubicBezTo>
                <a:cubicBezTo>
                  <a:pt x="1365202" y="1404445"/>
                  <a:pt x="1359120" y="1403119"/>
                  <a:pt x="1352168" y="1403119"/>
                </a:cubicBezTo>
                <a:cubicBezTo>
                  <a:pt x="1343387" y="1403119"/>
                  <a:pt x="1334515" y="1406321"/>
                  <a:pt x="1325551" y="1412723"/>
                </a:cubicBezTo>
                <a:cubicBezTo>
                  <a:pt x="1316588" y="1419126"/>
                  <a:pt x="1307258" y="1428456"/>
                  <a:pt x="1297562" y="1440712"/>
                </a:cubicBezTo>
                <a:lnTo>
                  <a:pt x="1297562" y="1603432"/>
                </a:lnTo>
                <a:cubicBezTo>
                  <a:pt x="1297562" y="1605262"/>
                  <a:pt x="1297013" y="1606862"/>
                  <a:pt x="1295916" y="1608234"/>
                </a:cubicBezTo>
                <a:cubicBezTo>
                  <a:pt x="1294818" y="1609606"/>
                  <a:pt x="1292943" y="1610750"/>
                  <a:pt x="1290290" y="1611664"/>
                </a:cubicBezTo>
                <a:cubicBezTo>
                  <a:pt x="1287638" y="1612579"/>
                  <a:pt x="1284116" y="1613265"/>
                  <a:pt x="1279726" y="1613722"/>
                </a:cubicBezTo>
                <a:cubicBezTo>
                  <a:pt x="1275336" y="1614180"/>
                  <a:pt x="1269756" y="1614408"/>
                  <a:pt x="1262988" y="1614408"/>
                </a:cubicBezTo>
                <a:cubicBezTo>
                  <a:pt x="1256219" y="1614408"/>
                  <a:pt x="1250640" y="1614180"/>
                  <a:pt x="1246249" y="1613722"/>
                </a:cubicBezTo>
                <a:cubicBezTo>
                  <a:pt x="1241859" y="1613265"/>
                  <a:pt x="1238337" y="1612579"/>
                  <a:pt x="1235685" y="1611664"/>
                </a:cubicBezTo>
                <a:cubicBezTo>
                  <a:pt x="1233032" y="1610750"/>
                  <a:pt x="1231157" y="1609606"/>
                  <a:pt x="1230059" y="1608234"/>
                </a:cubicBezTo>
                <a:cubicBezTo>
                  <a:pt x="1228962" y="1606862"/>
                  <a:pt x="1228413" y="1605262"/>
                  <a:pt x="1228413" y="1603432"/>
                </a:cubicBezTo>
                <a:lnTo>
                  <a:pt x="1228413" y="1242594"/>
                </a:lnTo>
                <a:cubicBezTo>
                  <a:pt x="1228413" y="1240765"/>
                  <a:pt x="1228962" y="1239118"/>
                  <a:pt x="1230059" y="1237655"/>
                </a:cubicBezTo>
                <a:cubicBezTo>
                  <a:pt x="1231157" y="1236192"/>
                  <a:pt x="1233032" y="1234957"/>
                  <a:pt x="1235685" y="1233950"/>
                </a:cubicBezTo>
                <a:cubicBezTo>
                  <a:pt x="1238337" y="1232944"/>
                  <a:pt x="1241859" y="1232167"/>
                  <a:pt x="1246249" y="1231618"/>
                </a:cubicBezTo>
                <a:cubicBezTo>
                  <a:pt x="1250640" y="1231069"/>
                  <a:pt x="1256219" y="1230795"/>
                  <a:pt x="1262988" y="1230795"/>
                </a:cubicBezTo>
                <a:close/>
                <a:moveTo>
                  <a:pt x="1023728" y="925236"/>
                </a:moveTo>
                <a:cubicBezTo>
                  <a:pt x="1018972" y="928711"/>
                  <a:pt x="1015176" y="932050"/>
                  <a:pt x="1012340" y="935251"/>
                </a:cubicBezTo>
                <a:cubicBezTo>
                  <a:pt x="1009505" y="938453"/>
                  <a:pt x="1007218" y="941517"/>
                  <a:pt x="1005480" y="944444"/>
                </a:cubicBezTo>
                <a:cubicBezTo>
                  <a:pt x="1003742" y="947371"/>
                  <a:pt x="1002599" y="950206"/>
                  <a:pt x="1002050" y="952950"/>
                </a:cubicBezTo>
                <a:cubicBezTo>
                  <a:pt x="1001501" y="955694"/>
                  <a:pt x="1001227" y="958530"/>
                  <a:pt x="1001227" y="961457"/>
                </a:cubicBezTo>
                <a:cubicBezTo>
                  <a:pt x="1001227" y="970603"/>
                  <a:pt x="1005846" y="977555"/>
                  <a:pt x="1015084" y="982311"/>
                </a:cubicBezTo>
                <a:cubicBezTo>
                  <a:pt x="1024322" y="987068"/>
                  <a:pt x="1037356" y="989446"/>
                  <a:pt x="1054186" y="989446"/>
                </a:cubicBezTo>
                <a:cubicBezTo>
                  <a:pt x="1064614" y="989446"/>
                  <a:pt x="1073395" y="988394"/>
                  <a:pt x="1080529" y="986290"/>
                </a:cubicBezTo>
                <a:cubicBezTo>
                  <a:pt x="1087663" y="984187"/>
                  <a:pt x="1093426" y="981397"/>
                  <a:pt x="1097816" y="977921"/>
                </a:cubicBezTo>
                <a:cubicBezTo>
                  <a:pt x="1102207" y="974445"/>
                  <a:pt x="1105317" y="970558"/>
                  <a:pt x="1107146" y="966259"/>
                </a:cubicBezTo>
                <a:cubicBezTo>
                  <a:pt x="1108976" y="961960"/>
                  <a:pt x="1109890" y="957432"/>
                  <a:pt x="1109890" y="952676"/>
                </a:cubicBezTo>
                <a:cubicBezTo>
                  <a:pt x="1109890" y="944444"/>
                  <a:pt x="1106597" y="938132"/>
                  <a:pt x="1100011" y="933742"/>
                </a:cubicBezTo>
                <a:cubicBezTo>
                  <a:pt x="1093426" y="929352"/>
                  <a:pt x="1084371" y="926974"/>
                  <a:pt x="1072846" y="926608"/>
                </a:cubicBezTo>
                <a:close/>
                <a:moveTo>
                  <a:pt x="6140415" y="857184"/>
                </a:moveTo>
                <a:cubicBezTo>
                  <a:pt x="6146818" y="857184"/>
                  <a:pt x="6152306" y="857504"/>
                  <a:pt x="6156879" y="858145"/>
                </a:cubicBezTo>
                <a:cubicBezTo>
                  <a:pt x="6161452" y="858785"/>
                  <a:pt x="6165248" y="860111"/>
                  <a:pt x="6168267" y="862123"/>
                </a:cubicBezTo>
                <a:cubicBezTo>
                  <a:pt x="6171286" y="864135"/>
                  <a:pt x="6173480" y="867062"/>
                  <a:pt x="6174852" y="870904"/>
                </a:cubicBezTo>
                <a:cubicBezTo>
                  <a:pt x="6176224" y="874746"/>
                  <a:pt x="6176910" y="879777"/>
                  <a:pt x="6176910" y="885996"/>
                </a:cubicBezTo>
                <a:cubicBezTo>
                  <a:pt x="6176910" y="893314"/>
                  <a:pt x="6176545" y="899945"/>
                  <a:pt x="6175813" y="905890"/>
                </a:cubicBezTo>
                <a:cubicBezTo>
                  <a:pt x="6175081" y="911836"/>
                  <a:pt x="6173892" y="917461"/>
                  <a:pt x="6172246" y="922766"/>
                </a:cubicBezTo>
                <a:cubicBezTo>
                  <a:pt x="6170600" y="928071"/>
                  <a:pt x="6168496" y="933239"/>
                  <a:pt x="6165934" y="938270"/>
                </a:cubicBezTo>
                <a:cubicBezTo>
                  <a:pt x="6163374" y="943301"/>
                  <a:pt x="6160172" y="948469"/>
                  <a:pt x="6156330" y="953773"/>
                </a:cubicBezTo>
                <a:lnTo>
                  <a:pt x="6119560" y="1006459"/>
                </a:lnTo>
                <a:cubicBezTo>
                  <a:pt x="6118280" y="1008288"/>
                  <a:pt x="6116862" y="1009843"/>
                  <a:pt x="6115308" y="1011123"/>
                </a:cubicBezTo>
                <a:cubicBezTo>
                  <a:pt x="6113752" y="1012404"/>
                  <a:pt x="6111878" y="1013410"/>
                  <a:pt x="6109682" y="1014142"/>
                </a:cubicBezTo>
                <a:cubicBezTo>
                  <a:pt x="6107487" y="1014874"/>
                  <a:pt x="6104834" y="1015468"/>
                  <a:pt x="6101724" y="1015926"/>
                </a:cubicBezTo>
                <a:cubicBezTo>
                  <a:pt x="6098614" y="1016383"/>
                  <a:pt x="6094681" y="1016612"/>
                  <a:pt x="6089925" y="1016612"/>
                </a:cubicBezTo>
                <a:cubicBezTo>
                  <a:pt x="6084620" y="1016612"/>
                  <a:pt x="6080321" y="1016383"/>
                  <a:pt x="6077028" y="1015926"/>
                </a:cubicBezTo>
                <a:cubicBezTo>
                  <a:pt x="6073736" y="1015468"/>
                  <a:pt x="6071357" y="1014782"/>
                  <a:pt x="6069894" y="1013867"/>
                </a:cubicBezTo>
                <a:cubicBezTo>
                  <a:pt x="6068430" y="1012953"/>
                  <a:pt x="6067652" y="1011764"/>
                  <a:pt x="6067562" y="1010300"/>
                </a:cubicBezTo>
                <a:cubicBezTo>
                  <a:pt x="6067470" y="1008837"/>
                  <a:pt x="6067882" y="1007099"/>
                  <a:pt x="6068796" y="1005087"/>
                </a:cubicBezTo>
                <a:lnTo>
                  <a:pt x="6102273" y="929352"/>
                </a:lnTo>
                <a:lnTo>
                  <a:pt x="6102273" y="885996"/>
                </a:lnTo>
                <a:cubicBezTo>
                  <a:pt x="6102273" y="879777"/>
                  <a:pt x="6103005" y="874746"/>
                  <a:pt x="6104468" y="870904"/>
                </a:cubicBezTo>
                <a:cubicBezTo>
                  <a:pt x="6105932" y="867062"/>
                  <a:pt x="6108219" y="864135"/>
                  <a:pt x="6111328" y="862123"/>
                </a:cubicBezTo>
                <a:cubicBezTo>
                  <a:pt x="6114438" y="860111"/>
                  <a:pt x="6118372" y="858785"/>
                  <a:pt x="6123128" y="858145"/>
                </a:cubicBezTo>
                <a:cubicBezTo>
                  <a:pt x="6127884" y="857504"/>
                  <a:pt x="6133646" y="857184"/>
                  <a:pt x="6140415" y="857184"/>
                </a:cubicBezTo>
                <a:close/>
                <a:moveTo>
                  <a:pt x="5324288" y="823159"/>
                </a:moveTo>
                <a:cubicBezTo>
                  <a:pt x="5313129" y="823159"/>
                  <a:pt x="5303616" y="823982"/>
                  <a:pt x="5295751" y="825629"/>
                </a:cubicBezTo>
                <a:cubicBezTo>
                  <a:pt x="5287884" y="827275"/>
                  <a:pt x="5281482" y="829745"/>
                  <a:pt x="5276542" y="833038"/>
                </a:cubicBezTo>
                <a:cubicBezTo>
                  <a:pt x="5271603" y="836330"/>
                  <a:pt x="5267990" y="840309"/>
                  <a:pt x="5265704" y="844974"/>
                </a:cubicBezTo>
                <a:cubicBezTo>
                  <a:pt x="5263417" y="849639"/>
                  <a:pt x="5262274" y="854990"/>
                  <a:pt x="5262274" y="861027"/>
                </a:cubicBezTo>
                <a:cubicBezTo>
                  <a:pt x="5262274" y="871271"/>
                  <a:pt x="5265520" y="879320"/>
                  <a:pt x="5272015" y="885174"/>
                </a:cubicBezTo>
                <a:cubicBezTo>
                  <a:pt x="5278509" y="891028"/>
                  <a:pt x="5287519" y="893955"/>
                  <a:pt x="5299043" y="893955"/>
                </a:cubicBezTo>
                <a:cubicBezTo>
                  <a:pt x="5308739" y="893955"/>
                  <a:pt x="5317657" y="891485"/>
                  <a:pt x="5325798" y="886546"/>
                </a:cubicBezTo>
                <a:cubicBezTo>
                  <a:pt x="5333938" y="881607"/>
                  <a:pt x="5342216" y="874381"/>
                  <a:pt x="5350631" y="864868"/>
                </a:cubicBezTo>
                <a:lnTo>
                  <a:pt x="5350631" y="823159"/>
                </a:lnTo>
                <a:close/>
                <a:moveTo>
                  <a:pt x="1990539" y="823159"/>
                </a:moveTo>
                <a:cubicBezTo>
                  <a:pt x="1979379" y="823159"/>
                  <a:pt x="1969867" y="823982"/>
                  <a:pt x="1962001" y="825629"/>
                </a:cubicBezTo>
                <a:cubicBezTo>
                  <a:pt x="1954134" y="827275"/>
                  <a:pt x="1947732" y="829745"/>
                  <a:pt x="1942793" y="833038"/>
                </a:cubicBezTo>
                <a:cubicBezTo>
                  <a:pt x="1937853" y="836330"/>
                  <a:pt x="1934240" y="840309"/>
                  <a:pt x="1931954" y="844974"/>
                </a:cubicBezTo>
                <a:cubicBezTo>
                  <a:pt x="1929667" y="849639"/>
                  <a:pt x="1928524" y="854990"/>
                  <a:pt x="1928524" y="861027"/>
                </a:cubicBezTo>
                <a:cubicBezTo>
                  <a:pt x="1928524" y="871271"/>
                  <a:pt x="1931771" y="879320"/>
                  <a:pt x="1938265" y="885174"/>
                </a:cubicBezTo>
                <a:cubicBezTo>
                  <a:pt x="1944759" y="891028"/>
                  <a:pt x="1953769" y="893955"/>
                  <a:pt x="1965294" y="893955"/>
                </a:cubicBezTo>
                <a:cubicBezTo>
                  <a:pt x="1974989" y="893955"/>
                  <a:pt x="1983907" y="891485"/>
                  <a:pt x="1992048" y="886546"/>
                </a:cubicBezTo>
                <a:cubicBezTo>
                  <a:pt x="2000188" y="881607"/>
                  <a:pt x="2008466" y="874381"/>
                  <a:pt x="2016881" y="864868"/>
                </a:cubicBezTo>
                <a:lnTo>
                  <a:pt x="2016881" y="823159"/>
                </a:lnTo>
                <a:close/>
                <a:moveTo>
                  <a:pt x="5897630" y="725197"/>
                </a:moveTo>
                <a:cubicBezTo>
                  <a:pt x="5888667" y="725197"/>
                  <a:pt x="5880937" y="727438"/>
                  <a:pt x="5874443" y="731919"/>
                </a:cubicBezTo>
                <a:cubicBezTo>
                  <a:pt x="5867949" y="736401"/>
                  <a:pt x="5862736" y="742393"/>
                  <a:pt x="5858802" y="749893"/>
                </a:cubicBezTo>
                <a:cubicBezTo>
                  <a:pt x="5854869" y="757393"/>
                  <a:pt x="5851942" y="765762"/>
                  <a:pt x="5850021" y="775001"/>
                </a:cubicBezTo>
                <a:cubicBezTo>
                  <a:pt x="5848101" y="784239"/>
                  <a:pt x="5847140" y="793706"/>
                  <a:pt x="5847140" y="803401"/>
                </a:cubicBezTo>
                <a:cubicBezTo>
                  <a:pt x="5847140" y="813646"/>
                  <a:pt x="5847963" y="823616"/>
                  <a:pt x="5849610" y="833311"/>
                </a:cubicBezTo>
                <a:cubicBezTo>
                  <a:pt x="5851256" y="843007"/>
                  <a:pt x="5853955" y="851650"/>
                  <a:pt x="5857705" y="859242"/>
                </a:cubicBezTo>
                <a:cubicBezTo>
                  <a:pt x="5861454" y="866834"/>
                  <a:pt x="5866440" y="872916"/>
                  <a:pt x="5872660" y="877490"/>
                </a:cubicBezTo>
                <a:cubicBezTo>
                  <a:pt x="5878879" y="882064"/>
                  <a:pt x="5886746" y="884350"/>
                  <a:pt x="5896258" y="884350"/>
                </a:cubicBezTo>
                <a:cubicBezTo>
                  <a:pt x="5901015" y="884350"/>
                  <a:pt x="5905633" y="883664"/>
                  <a:pt x="5910115" y="882292"/>
                </a:cubicBezTo>
                <a:cubicBezTo>
                  <a:pt x="5914598" y="880920"/>
                  <a:pt x="5919171" y="878679"/>
                  <a:pt x="5923835" y="875569"/>
                </a:cubicBezTo>
                <a:cubicBezTo>
                  <a:pt x="5928500" y="872459"/>
                  <a:pt x="5933302" y="868389"/>
                  <a:pt x="5938242" y="863358"/>
                </a:cubicBezTo>
                <a:cubicBezTo>
                  <a:pt x="5943181" y="858327"/>
                  <a:pt x="5948577" y="852153"/>
                  <a:pt x="5954431" y="844836"/>
                </a:cubicBezTo>
                <a:lnTo>
                  <a:pt x="5954431" y="763613"/>
                </a:lnTo>
                <a:cubicBezTo>
                  <a:pt x="5944553" y="751174"/>
                  <a:pt x="5935086" y="741661"/>
                  <a:pt x="5926031" y="735075"/>
                </a:cubicBezTo>
                <a:cubicBezTo>
                  <a:pt x="5916975" y="728489"/>
                  <a:pt x="5907509" y="725197"/>
                  <a:pt x="5897630" y="725197"/>
                </a:cubicBezTo>
                <a:close/>
                <a:moveTo>
                  <a:pt x="4106930" y="725197"/>
                </a:moveTo>
                <a:cubicBezTo>
                  <a:pt x="4097966" y="725197"/>
                  <a:pt x="4090237" y="727438"/>
                  <a:pt x="4083743" y="731919"/>
                </a:cubicBezTo>
                <a:cubicBezTo>
                  <a:pt x="4077249" y="736401"/>
                  <a:pt x="4072035" y="742393"/>
                  <a:pt x="4068102" y="749893"/>
                </a:cubicBezTo>
                <a:cubicBezTo>
                  <a:pt x="4064169" y="757393"/>
                  <a:pt x="4061242" y="765762"/>
                  <a:pt x="4059321" y="775001"/>
                </a:cubicBezTo>
                <a:cubicBezTo>
                  <a:pt x="4057401" y="784239"/>
                  <a:pt x="4056440" y="793706"/>
                  <a:pt x="4056440" y="803401"/>
                </a:cubicBezTo>
                <a:cubicBezTo>
                  <a:pt x="4056440" y="813646"/>
                  <a:pt x="4057263" y="823616"/>
                  <a:pt x="4058910" y="833311"/>
                </a:cubicBezTo>
                <a:cubicBezTo>
                  <a:pt x="4060556" y="843007"/>
                  <a:pt x="4063255" y="851650"/>
                  <a:pt x="4067005" y="859242"/>
                </a:cubicBezTo>
                <a:cubicBezTo>
                  <a:pt x="4070755" y="866834"/>
                  <a:pt x="4075740" y="872916"/>
                  <a:pt x="4081960" y="877490"/>
                </a:cubicBezTo>
                <a:cubicBezTo>
                  <a:pt x="4088179" y="882064"/>
                  <a:pt x="4096046" y="884350"/>
                  <a:pt x="4105558" y="884350"/>
                </a:cubicBezTo>
                <a:cubicBezTo>
                  <a:pt x="4110315" y="884350"/>
                  <a:pt x="4114933" y="883664"/>
                  <a:pt x="4119415" y="882292"/>
                </a:cubicBezTo>
                <a:cubicBezTo>
                  <a:pt x="4123897" y="880920"/>
                  <a:pt x="4128471" y="878679"/>
                  <a:pt x="4133135" y="875569"/>
                </a:cubicBezTo>
                <a:cubicBezTo>
                  <a:pt x="4137800" y="872459"/>
                  <a:pt x="4142602" y="868389"/>
                  <a:pt x="4147542" y="863358"/>
                </a:cubicBezTo>
                <a:cubicBezTo>
                  <a:pt x="4152481" y="858327"/>
                  <a:pt x="4157877" y="852153"/>
                  <a:pt x="4163731" y="844836"/>
                </a:cubicBezTo>
                <a:lnTo>
                  <a:pt x="4163731" y="763613"/>
                </a:lnTo>
                <a:cubicBezTo>
                  <a:pt x="4153853" y="751174"/>
                  <a:pt x="4144386" y="741661"/>
                  <a:pt x="4135331" y="735075"/>
                </a:cubicBezTo>
                <a:cubicBezTo>
                  <a:pt x="4126275" y="728489"/>
                  <a:pt x="4116809" y="725197"/>
                  <a:pt x="4106930" y="725197"/>
                </a:cubicBezTo>
                <a:close/>
                <a:moveTo>
                  <a:pt x="2459105" y="725197"/>
                </a:moveTo>
                <a:cubicBezTo>
                  <a:pt x="2450141" y="725197"/>
                  <a:pt x="2442412" y="727438"/>
                  <a:pt x="2435918" y="731919"/>
                </a:cubicBezTo>
                <a:cubicBezTo>
                  <a:pt x="2429424" y="736401"/>
                  <a:pt x="2424210" y="742393"/>
                  <a:pt x="2420277" y="749893"/>
                </a:cubicBezTo>
                <a:cubicBezTo>
                  <a:pt x="2416344" y="757393"/>
                  <a:pt x="2413417" y="765762"/>
                  <a:pt x="2411497" y="775001"/>
                </a:cubicBezTo>
                <a:cubicBezTo>
                  <a:pt x="2409576" y="784239"/>
                  <a:pt x="2408615" y="793706"/>
                  <a:pt x="2408615" y="803401"/>
                </a:cubicBezTo>
                <a:cubicBezTo>
                  <a:pt x="2408615" y="813646"/>
                  <a:pt x="2409439" y="823616"/>
                  <a:pt x="2411085" y="833311"/>
                </a:cubicBezTo>
                <a:cubicBezTo>
                  <a:pt x="2412731" y="843007"/>
                  <a:pt x="2415429" y="851650"/>
                  <a:pt x="2419180" y="859242"/>
                </a:cubicBezTo>
                <a:cubicBezTo>
                  <a:pt x="2422930" y="866834"/>
                  <a:pt x="2427915" y="872916"/>
                  <a:pt x="2434134" y="877490"/>
                </a:cubicBezTo>
                <a:cubicBezTo>
                  <a:pt x="2440354" y="882064"/>
                  <a:pt x="2448220" y="884350"/>
                  <a:pt x="2457733" y="884350"/>
                </a:cubicBezTo>
                <a:cubicBezTo>
                  <a:pt x="2462489" y="884350"/>
                  <a:pt x="2467108" y="883664"/>
                  <a:pt x="2471590" y="882292"/>
                </a:cubicBezTo>
                <a:cubicBezTo>
                  <a:pt x="2476072" y="880920"/>
                  <a:pt x="2480646" y="878679"/>
                  <a:pt x="2485310" y="875569"/>
                </a:cubicBezTo>
                <a:cubicBezTo>
                  <a:pt x="2489975" y="872459"/>
                  <a:pt x="2494777" y="868389"/>
                  <a:pt x="2499716" y="863358"/>
                </a:cubicBezTo>
                <a:cubicBezTo>
                  <a:pt x="2504656" y="858327"/>
                  <a:pt x="2510052" y="852153"/>
                  <a:pt x="2515906" y="844836"/>
                </a:cubicBezTo>
                <a:lnTo>
                  <a:pt x="2515906" y="763613"/>
                </a:lnTo>
                <a:cubicBezTo>
                  <a:pt x="2506028" y="751174"/>
                  <a:pt x="2496561" y="741661"/>
                  <a:pt x="2487506" y="735075"/>
                </a:cubicBezTo>
                <a:cubicBezTo>
                  <a:pt x="2478450" y="728489"/>
                  <a:pt x="2468983" y="725197"/>
                  <a:pt x="2459105" y="725197"/>
                </a:cubicBezTo>
                <a:close/>
                <a:moveTo>
                  <a:pt x="3078858" y="721356"/>
                </a:moveTo>
                <a:cubicBezTo>
                  <a:pt x="3068613" y="721356"/>
                  <a:pt x="3059650" y="723231"/>
                  <a:pt x="3051966" y="726981"/>
                </a:cubicBezTo>
                <a:cubicBezTo>
                  <a:pt x="3044283" y="730732"/>
                  <a:pt x="3037972" y="736220"/>
                  <a:pt x="3033033" y="743445"/>
                </a:cubicBezTo>
                <a:cubicBezTo>
                  <a:pt x="3028094" y="750672"/>
                  <a:pt x="3024389" y="759361"/>
                  <a:pt x="3021919" y="769513"/>
                </a:cubicBezTo>
                <a:cubicBezTo>
                  <a:pt x="3019450" y="779667"/>
                  <a:pt x="3018215" y="791237"/>
                  <a:pt x="3018215" y="804225"/>
                </a:cubicBezTo>
                <a:cubicBezTo>
                  <a:pt x="3018215" y="816299"/>
                  <a:pt x="3019221" y="827413"/>
                  <a:pt x="3021233" y="837565"/>
                </a:cubicBezTo>
                <a:cubicBezTo>
                  <a:pt x="3023246" y="847718"/>
                  <a:pt x="3026493" y="856545"/>
                  <a:pt x="3030975" y="864045"/>
                </a:cubicBezTo>
                <a:cubicBezTo>
                  <a:pt x="3035457" y="871546"/>
                  <a:pt x="3041539" y="877354"/>
                  <a:pt x="3049222" y="881469"/>
                </a:cubicBezTo>
                <a:cubicBezTo>
                  <a:pt x="3056906" y="885585"/>
                  <a:pt x="3066418" y="887644"/>
                  <a:pt x="3077760" y="887644"/>
                </a:cubicBezTo>
                <a:cubicBezTo>
                  <a:pt x="3088188" y="887644"/>
                  <a:pt x="3097243" y="885769"/>
                  <a:pt x="3104926" y="882018"/>
                </a:cubicBezTo>
                <a:cubicBezTo>
                  <a:pt x="3112609" y="878268"/>
                  <a:pt x="3118921" y="872826"/>
                  <a:pt x="3123860" y="865692"/>
                </a:cubicBezTo>
                <a:cubicBezTo>
                  <a:pt x="3128799" y="858557"/>
                  <a:pt x="3132458" y="849913"/>
                  <a:pt x="3134836" y="839760"/>
                </a:cubicBezTo>
                <a:cubicBezTo>
                  <a:pt x="3137214" y="829607"/>
                  <a:pt x="3138403" y="818037"/>
                  <a:pt x="3138403" y="805049"/>
                </a:cubicBezTo>
                <a:cubicBezTo>
                  <a:pt x="3138403" y="792975"/>
                  <a:pt x="3137443" y="781862"/>
                  <a:pt x="3135522" y="771709"/>
                </a:cubicBezTo>
                <a:cubicBezTo>
                  <a:pt x="3133601" y="761556"/>
                  <a:pt x="3130354" y="752729"/>
                  <a:pt x="3125781" y="745229"/>
                </a:cubicBezTo>
                <a:cubicBezTo>
                  <a:pt x="3121207" y="737729"/>
                  <a:pt x="3115125" y="731875"/>
                  <a:pt x="3107533" y="727667"/>
                </a:cubicBezTo>
                <a:cubicBezTo>
                  <a:pt x="3099941" y="723460"/>
                  <a:pt x="3090383" y="721356"/>
                  <a:pt x="3078858" y="721356"/>
                </a:cubicBezTo>
                <a:close/>
                <a:moveTo>
                  <a:pt x="4413925" y="715594"/>
                </a:moveTo>
                <a:cubicBezTo>
                  <a:pt x="4405144" y="715594"/>
                  <a:pt x="4397507" y="717240"/>
                  <a:pt x="4391013" y="720533"/>
                </a:cubicBezTo>
                <a:cubicBezTo>
                  <a:pt x="4384519" y="723826"/>
                  <a:pt x="4379122" y="728262"/>
                  <a:pt x="4374823" y="733841"/>
                </a:cubicBezTo>
                <a:cubicBezTo>
                  <a:pt x="4370524" y="739421"/>
                  <a:pt x="4367231" y="746006"/>
                  <a:pt x="4364945" y="753598"/>
                </a:cubicBezTo>
                <a:cubicBezTo>
                  <a:pt x="4362658" y="761190"/>
                  <a:pt x="4361332" y="769285"/>
                  <a:pt x="4360966" y="777883"/>
                </a:cubicBezTo>
                <a:lnTo>
                  <a:pt x="4464141" y="777883"/>
                </a:lnTo>
                <a:cubicBezTo>
                  <a:pt x="4464690" y="758492"/>
                  <a:pt x="4460802" y="743262"/>
                  <a:pt x="4452479" y="732195"/>
                </a:cubicBezTo>
                <a:cubicBezTo>
                  <a:pt x="4444155" y="721127"/>
                  <a:pt x="4431304" y="715594"/>
                  <a:pt x="4413925" y="715594"/>
                </a:cubicBezTo>
                <a:close/>
                <a:moveTo>
                  <a:pt x="1051717" y="715593"/>
                </a:moveTo>
                <a:cubicBezTo>
                  <a:pt x="1044948" y="715593"/>
                  <a:pt x="1039003" y="716736"/>
                  <a:pt x="1033881" y="719023"/>
                </a:cubicBezTo>
                <a:cubicBezTo>
                  <a:pt x="1028758" y="721309"/>
                  <a:pt x="1024505" y="724419"/>
                  <a:pt x="1021121" y="728352"/>
                </a:cubicBezTo>
                <a:cubicBezTo>
                  <a:pt x="1017737" y="732285"/>
                  <a:pt x="1015221" y="736859"/>
                  <a:pt x="1013575" y="742072"/>
                </a:cubicBezTo>
                <a:cubicBezTo>
                  <a:pt x="1011928" y="747286"/>
                  <a:pt x="1011105" y="752728"/>
                  <a:pt x="1011105" y="758399"/>
                </a:cubicBezTo>
                <a:cubicBezTo>
                  <a:pt x="1011105" y="770839"/>
                  <a:pt x="1014764" y="780672"/>
                  <a:pt x="1022082" y="787897"/>
                </a:cubicBezTo>
                <a:cubicBezTo>
                  <a:pt x="1029399" y="795123"/>
                  <a:pt x="1039552" y="798737"/>
                  <a:pt x="1052540" y="798737"/>
                </a:cubicBezTo>
                <a:cubicBezTo>
                  <a:pt x="1059491" y="798737"/>
                  <a:pt x="1065528" y="797639"/>
                  <a:pt x="1070651" y="795443"/>
                </a:cubicBezTo>
                <a:cubicBezTo>
                  <a:pt x="1075773" y="793248"/>
                  <a:pt x="1080026" y="790230"/>
                  <a:pt x="1083410" y="786388"/>
                </a:cubicBezTo>
                <a:cubicBezTo>
                  <a:pt x="1086794" y="782547"/>
                  <a:pt x="1089356" y="778111"/>
                  <a:pt x="1091093" y="773080"/>
                </a:cubicBezTo>
                <a:cubicBezTo>
                  <a:pt x="1092831" y="768049"/>
                  <a:pt x="1093700" y="762790"/>
                  <a:pt x="1093700" y="757302"/>
                </a:cubicBezTo>
                <a:cubicBezTo>
                  <a:pt x="1093700" y="744131"/>
                  <a:pt x="1090042" y="733886"/>
                  <a:pt x="1082724" y="726569"/>
                </a:cubicBezTo>
                <a:cubicBezTo>
                  <a:pt x="1075407" y="719252"/>
                  <a:pt x="1065071" y="715593"/>
                  <a:pt x="1051717" y="715593"/>
                </a:cubicBezTo>
                <a:close/>
                <a:moveTo>
                  <a:pt x="3423516" y="671414"/>
                </a:moveTo>
                <a:cubicBezTo>
                  <a:pt x="3430285" y="671414"/>
                  <a:pt x="3435864" y="671643"/>
                  <a:pt x="3440254" y="672100"/>
                </a:cubicBezTo>
                <a:cubicBezTo>
                  <a:pt x="3444645" y="672557"/>
                  <a:pt x="3448166" y="673243"/>
                  <a:pt x="3450819" y="674158"/>
                </a:cubicBezTo>
                <a:cubicBezTo>
                  <a:pt x="3453472" y="675073"/>
                  <a:pt x="3455347" y="676216"/>
                  <a:pt x="3456444" y="677588"/>
                </a:cubicBezTo>
                <a:cubicBezTo>
                  <a:pt x="3457542" y="678960"/>
                  <a:pt x="3458091" y="680561"/>
                  <a:pt x="3458091" y="682390"/>
                </a:cubicBezTo>
                <a:lnTo>
                  <a:pt x="3458091" y="820689"/>
                </a:lnTo>
                <a:cubicBezTo>
                  <a:pt x="3458091" y="833494"/>
                  <a:pt x="3458914" y="843281"/>
                  <a:pt x="3460560" y="850049"/>
                </a:cubicBezTo>
                <a:cubicBezTo>
                  <a:pt x="3462207" y="856818"/>
                  <a:pt x="3464722" y="862626"/>
                  <a:pt x="3468106" y="867474"/>
                </a:cubicBezTo>
                <a:cubicBezTo>
                  <a:pt x="3471490" y="872322"/>
                  <a:pt x="3475789" y="876072"/>
                  <a:pt x="3481003" y="878724"/>
                </a:cubicBezTo>
                <a:cubicBezTo>
                  <a:pt x="3486217" y="881377"/>
                  <a:pt x="3492299" y="882703"/>
                  <a:pt x="3499251" y="882703"/>
                </a:cubicBezTo>
                <a:cubicBezTo>
                  <a:pt x="3508032" y="882703"/>
                  <a:pt x="3516858" y="879502"/>
                  <a:pt x="3525731" y="873099"/>
                </a:cubicBezTo>
                <a:cubicBezTo>
                  <a:pt x="3534603" y="866697"/>
                  <a:pt x="3544070" y="857367"/>
                  <a:pt x="3554131" y="845110"/>
                </a:cubicBezTo>
                <a:lnTo>
                  <a:pt x="3554131" y="682390"/>
                </a:lnTo>
                <a:cubicBezTo>
                  <a:pt x="3554131" y="680561"/>
                  <a:pt x="3554634" y="678960"/>
                  <a:pt x="3555640" y="677588"/>
                </a:cubicBezTo>
                <a:cubicBezTo>
                  <a:pt x="3556647" y="676216"/>
                  <a:pt x="3558476" y="675073"/>
                  <a:pt x="3561128" y="674158"/>
                </a:cubicBezTo>
                <a:cubicBezTo>
                  <a:pt x="3563781" y="673243"/>
                  <a:pt x="3567302" y="672557"/>
                  <a:pt x="3571693" y="672100"/>
                </a:cubicBezTo>
                <a:cubicBezTo>
                  <a:pt x="3576083" y="671643"/>
                  <a:pt x="3581663" y="671414"/>
                  <a:pt x="3588431" y="671414"/>
                </a:cubicBezTo>
                <a:cubicBezTo>
                  <a:pt x="3595200" y="671414"/>
                  <a:pt x="3600779" y="671643"/>
                  <a:pt x="3605170" y="672100"/>
                </a:cubicBezTo>
                <a:cubicBezTo>
                  <a:pt x="3609560" y="672557"/>
                  <a:pt x="3613036" y="673243"/>
                  <a:pt x="3615597" y="674158"/>
                </a:cubicBezTo>
                <a:cubicBezTo>
                  <a:pt x="3618158" y="675073"/>
                  <a:pt x="3619988" y="676216"/>
                  <a:pt x="3621085" y="677588"/>
                </a:cubicBezTo>
                <a:cubicBezTo>
                  <a:pt x="3622183" y="678960"/>
                  <a:pt x="3622732" y="680561"/>
                  <a:pt x="3622732" y="682390"/>
                </a:cubicBezTo>
                <a:lnTo>
                  <a:pt x="3622732" y="927157"/>
                </a:lnTo>
                <a:cubicBezTo>
                  <a:pt x="3622732" y="928986"/>
                  <a:pt x="3622274" y="930586"/>
                  <a:pt x="3621360" y="931959"/>
                </a:cubicBezTo>
                <a:cubicBezTo>
                  <a:pt x="3620445" y="933330"/>
                  <a:pt x="3618844" y="934474"/>
                  <a:pt x="3616558" y="935389"/>
                </a:cubicBezTo>
                <a:cubicBezTo>
                  <a:pt x="3614271" y="936303"/>
                  <a:pt x="3611253" y="936989"/>
                  <a:pt x="3607502" y="937447"/>
                </a:cubicBezTo>
                <a:cubicBezTo>
                  <a:pt x="3603752" y="937904"/>
                  <a:pt x="3599042" y="938132"/>
                  <a:pt x="3593371" y="938132"/>
                </a:cubicBezTo>
                <a:cubicBezTo>
                  <a:pt x="3587334" y="938132"/>
                  <a:pt x="3582440" y="937904"/>
                  <a:pt x="3578690" y="937447"/>
                </a:cubicBezTo>
                <a:cubicBezTo>
                  <a:pt x="3574940" y="936989"/>
                  <a:pt x="3571967" y="936303"/>
                  <a:pt x="3569772" y="935389"/>
                </a:cubicBezTo>
                <a:cubicBezTo>
                  <a:pt x="3567577" y="934474"/>
                  <a:pt x="3566022" y="933330"/>
                  <a:pt x="3565107" y="931959"/>
                </a:cubicBezTo>
                <a:cubicBezTo>
                  <a:pt x="3564193" y="930586"/>
                  <a:pt x="3563735" y="928986"/>
                  <a:pt x="3563735" y="927157"/>
                </a:cubicBezTo>
                <a:lnTo>
                  <a:pt x="3563735" y="898893"/>
                </a:lnTo>
                <a:cubicBezTo>
                  <a:pt x="3550198" y="913528"/>
                  <a:pt x="3536432" y="924504"/>
                  <a:pt x="3522438" y="931821"/>
                </a:cubicBezTo>
                <a:cubicBezTo>
                  <a:pt x="3508443" y="939139"/>
                  <a:pt x="3493946" y="942798"/>
                  <a:pt x="3478945" y="942798"/>
                </a:cubicBezTo>
                <a:cubicBezTo>
                  <a:pt x="3462115" y="942798"/>
                  <a:pt x="3447984" y="940053"/>
                  <a:pt x="3436550" y="934565"/>
                </a:cubicBezTo>
                <a:cubicBezTo>
                  <a:pt x="3425116" y="929077"/>
                  <a:pt x="3415879" y="921577"/>
                  <a:pt x="3408835" y="912065"/>
                </a:cubicBezTo>
                <a:cubicBezTo>
                  <a:pt x="3401792" y="902552"/>
                  <a:pt x="3396762" y="891530"/>
                  <a:pt x="3393743" y="878999"/>
                </a:cubicBezTo>
                <a:cubicBezTo>
                  <a:pt x="3390725" y="866468"/>
                  <a:pt x="3389216" y="850873"/>
                  <a:pt x="3389216" y="832213"/>
                </a:cubicBezTo>
                <a:lnTo>
                  <a:pt x="3389216" y="682390"/>
                </a:lnTo>
                <a:cubicBezTo>
                  <a:pt x="3389216" y="680561"/>
                  <a:pt x="3389719" y="678960"/>
                  <a:pt x="3390725" y="677588"/>
                </a:cubicBezTo>
                <a:cubicBezTo>
                  <a:pt x="3391731" y="676216"/>
                  <a:pt x="3393560" y="675073"/>
                  <a:pt x="3396213" y="674158"/>
                </a:cubicBezTo>
                <a:cubicBezTo>
                  <a:pt x="3398866" y="673243"/>
                  <a:pt x="3402433" y="672557"/>
                  <a:pt x="3406915" y="672100"/>
                </a:cubicBezTo>
                <a:cubicBezTo>
                  <a:pt x="3411396" y="671643"/>
                  <a:pt x="3416930" y="671414"/>
                  <a:pt x="3423516" y="671414"/>
                </a:cubicBezTo>
                <a:close/>
                <a:moveTo>
                  <a:pt x="558137" y="671414"/>
                </a:moveTo>
                <a:cubicBezTo>
                  <a:pt x="564906" y="671414"/>
                  <a:pt x="570486" y="671688"/>
                  <a:pt x="574876" y="672237"/>
                </a:cubicBezTo>
                <a:cubicBezTo>
                  <a:pt x="579267" y="672786"/>
                  <a:pt x="582788" y="673563"/>
                  <a:pt x="585441" y="674569"/>
                </a:cubicBezTo>
                <a:cubicBezTo>
                  <a:pt x="588093" y="675576"/>
                  <a:pt x="589968" y="676765"/>
                  <a:pt x="591066" y="678137"/>
                </a:cubicBezTo>
                <a:cubicBezTo>
                  <a:pt x="592163" y="679509"/>
                  <a:pt x="592712" y="681109"/>
                  <a:pt x="592712" y="682939"/>
                </a:cubicBezTo>
                <a:lnTo>
                  <a:pt x="592712" y="927157"/>
                </a:lnTo>
                <a:cubicBezTo>
                  <a:pt x="592712" y="928986"/>
                  <a:pt x="592163" y="930586"/>
                  <a:pt x="591066" y="931959"/>
                </a:cubicBezTo>
                <a:cubicBezTo>
                  <a:pt x="589968" y="933330"/>
                  <a:pt x="588093" y="934474"/>
                  <a:pt x="585441" y="935389"/>
                </a:cubicBezTo>
                <a:cubicBezTo>
                  <a:pt x="582788" y="936303"/>
                  <a:pt x="579267" y="936989"/>
                  <a:pt x="574876" y="937447"/>
                </a:cubicBezTo>
                <a:cubicBezTo>
                  <a:pt x="570486" y="937904"/>
                  <a:pt x="564906" y="938132"/>
                  <a:pt x="558137" y="938132"/>
                </a:cubicBezTo>
                <a:cubicBezTo>
                  <a:pt x="551369" y="938132"/>
                  <a:pt x="545789" y="937904"/>
                  <a:pt x="541399" y="937447"/>
                </a:cubicBezTo>
                <a:cubicBezTo>
                  <a:pt x="537009" y="936989"/>
                  <a:pt x="533487" y="936303"/>
                  <a:pt x="530834" y="935389"/>
                </a:cubicBezTo>
                <a:cubicBezTo>
                  <a:pt x="528182" y="934474"/>
                  <a:pt x="526307" y="933330"/>
                  <a:pt x="525209" y="931959"/>
                </a:cubicBezTo>
                <a:cubicBezTo>
                  <a:pt x="524112" y="930586"/>
                  <a:pt x="523563" y="928986"/>
                  <a:pt x="523563" y="927157"/>
                </a:cubicBezTo>
                <a:lnTo>
                  <a:pt x="523563" y="682939"/>
                </a:lnTo>
                <a:cubicBezTo>
                  <a:pt x="523563" y="681109"/>
                  <a:pt x="524112" y="679509"/>
                  <a:pt x="525209" y="678137"/>
                </a:cubicBezTo>
                <a:cubicBezTo>
                  <a:pt x="526307" y="676765"/>
                  <a:pt x="528182" y="675576"/>
                  <a:pt x="530834" y="674569"/>
                </a:cubicBezTo>
                <a:cubicBezTo>
                  <a:pt x="533487" y="673563"/>
                  <a:pt x="537009" y="672786"/>
                  <a:pt x="541399" y="672237"/>
                </a:cubicBezTo>
                <a:cubicBezTo>
                  <a:pt x="545789" y="671688"/>
                  <a:pt x="551369" y="671414"/>
                  <a:pt x="558137" y="671414"/>
                </a:cubicBezTo>
                <a:close/>
                <a:moveTo>
                  <a:pt x="1052540" y="667847"/>
                </a:moveTo>
                <a:cubicBezTo>
                  <a:pt x="1060223" y="667847"/>
                  <a:pt x="1067586" y="668304"/>
                  <a:pt x="1074629" y="669219"/>
                </a:cubicBezTo>
                <a:cubicBezTo>
                  <a:pt x="1081672" y="670133"/>
                  <a:pt x="1088212" y="671414"/>
                  <a:pt x="1094249" y="673060"/>
                </a:cubicBezTo>
                <a:lnTo>
                  <a:pt x="1171905" y="673060"/>
                </a:lnTo>
                <a:cubicBezTo>
                  <a:pt x="1175015" y="673060"/>
                  <a:pt x="1177530" y="675073"/>
                  <a:pt x="1179451" y="679097"/>
                </a:cubicBezTo>
                <a:cubicBezTo>
                  <a:pt x="1181372" y="683122"/>
                  <a:pt x="1182332" y="689890"/>
                  <a:pt x="1182332" y="699403"/>
                </a:cubicBezTo>
                <a:cubicBezTo>
                  <a:pt x="1182332" y="708184"/>
                  <a:pt x="1181326" y="714678"/>
                  <a:pt x="1179314" y="718885"/>
                </a:cubicBezTo>
                <a:cubicBezTo>
                  <a:pt x="1177301" y="723093"/>
                  <a:pt x="1174832" y="725197"/>
                  <a:pt x="1171905" y="725197"/>
                </a:cubicBezTo>
                <a:lnTo>
                  <a:pt x="1143093" y="725197"/>
                </a:lnTo>
                <a:cubicBezTo>
                  <a:pt x="1147117" y="729587"/>
                  <a:pt x="1149998" y="734572"/>
                  <a:pt x="1151736" y="740151"/>
                </a:cubicBezTo>
                <a:cubicBezTo>
                  <a:pt x="1153474" y="745731"/>
                  <a:pt x="1154343" y="751539"/>
                  <a:pt x="1154343" y="757576"/>
                </a:cubicBezTo>
                <a:cubicBezTo>
                  <a:pt x="1154343" y="771845"/>
                  <a:pt x="1151965" y="784514"/>
                  <a:pt x="1147209" y="795581"/>
                </a:cubicBezTo>
                <a:cubicBezTo>
                  <a:pt x="1142452" y="806648"/>
                  <a:pt x="1135638" y="815978"/>
                  <a:pt x="1126766" y="823570"/>
                </a:cubicBezTo>
                <a:cubicBezTo>
                  <a:pt x="1117893" y="831162"/>
                  <a:pt x="1107192" y="836925"/>
                  <a:pt x="1094661" y="840857"/>
                </a:cubicBezTo>
                <a:cubicBezTo>
                  <a:pt x="1082130" y="844790"/>
                  <a:pt x="1068181" y="846757"/>
                  <a:pt x="1052814" y="846757"/>
                </a:cubicBezTo>
                <a:cubicBezTo>
                  <a:pt x="1044948" y="846757"/>
                  <a:pt x="1037448" y="845796"/>
                  <a:pt x="1030314" y="843875"/>
                </a:cubicBezTo>
                <a:cubicBezTo>
                  <a:pt x="1023179" y="841955"/>
                  <a:pt x="1017691" y="839714"/>
                  <a:pt x="1013849" y="837153"/>
                </a:cubicBezTo>
                <a:cubicBezTo>
                  <a:pt x="1011654" y="839531"/>
                  <a:pt x="1009687" y="842366"/>
                  <a:pt x="1007950" y="845659"/>
                </a:cubicBezTo>
                <a:cubicBezTo>
                  <a:pt x="1006212" y="848952"/>
                  <a:pt x="1005343" y="852611"/>
                  <a:pt x="1005343" y="856635"/>
                </a:cubicBezTo>
                <a:cubicBezTo>
                  <a:pt x="1005343" y="861940"/>
                  <a:pt x="1007675" y="866285"/>
                  <a:pt x="1012340" y="869669"/>
                </a:cubicBezTo>
                <a:cubicBezTo>
                  <a:pt x="1017005" y="873054"/>
                  <a:pt x="1023545" y="874929"/>
                  <a:pt x="1031960" y="875295"/>
                </a:cubicBezTo>
                <a:lnTo>
                  <a:pt x="1091505" y="877490"/>
                </a:lnTo>
                <a:cubicBezTo>
                  <a:pt x="1105408" y="878038"/>
                  <a:pt x="1117802" y="880005"/>
                  <a:pt x="1128687" y="883389"/>
                </a:cubicBezTo>
                <a:cubicBezTo>
                  <a:pt x="1139571" y="886774"/>
                  <a:pt x="1148718" y="891530"/>
                  <a:pt x="1156127" y="897658"/>
                </a:cubicBezTo>
                <a:cubicBezTo>
                  <a:pt x="1163535" y="903787"/>
                  <a:pt x="1169207" y="911150"/>
                  <a:pt x="1173140" y="919747"/>
                </a:cubicBezTo>
                <a:cubicBezTo>
                  <a:pt x="1177073" y="928346"/>
                  <a:pt x="1179039" y="938132"/>
                  <a:pt x="1179039" y="949108"/>
                </a:cubicBezTo>
                <a:cubicBezTo>
                  <a:pt x="1179039" y="961182"/>
                  <a:pt x="1176387" y="972570"/>
                  <a:pt x="1171081" y="983272"/>
                </a:cubicBezTo>
                <a:cubicBezTo>
                  <a:pt x="1165777" y="993973"/>
                  <a:pt x="1157819" y="1003257"/>
                  <a:pt x="1147209" y="1011123"/>
                </a:cubicBezTo>
                <a:cubicBezTo>
                  <a:pt x="1136598" y="1018990"/>
                  <a:pt x="1123290" y="1025209"/>
                  <a:pt x="1107283" y="1029783"/>
                </a:cubicBezTo>
                <a:cubicBezTo>
                  <a:pt x="1091276" y="1034356"/>
                  <a:pt x="1072571" y="1036643"/>
                  <a:pt x="1051168" y="1036643"/>
                </a:cubicBezTo>
                <a:cubicBezTo>
                  <a:pt x="1030314" y="1036643"/>
                  <a:pt x="1012523" y="1034997"/>
                  <a:pt x="997797" y="1031704"/>
                </a:cubicBezTo>
                <a:cubicBezTo>
                  <a:pt x="983071" y="1028411"/>
                  <a:pt x="970997" y="1023837"/>
                  <a:pt x="961576" y="1017983"/>
                </a:cubicBezTo>
                <a:cubicBezTo>
                  <a:pt x="952155" y="1012130"/>
                  <a:pt x="945295" y="1005132"/>
                  <a:pt x="940996" y="996992"/>
                </a:cubicBezTo>
                <a:cubicBezTo>
                  <a:pt x="936697" y="988852"/>
                  <a:pt x="934547" y="979933"/>
                  <a:pt x="934547" y="970238"/>
                </a:cubicBezTo>
                <a:cubicBezTo>
                  <a:pt x="934547" y="964201"/>
                  <a:pt x="935325" y="958438"/>
                  <a:pt x="936880" y="952950"/>
                </a:cubicBezTo>
                <a:cubicBezTo>
                  <a:pt x="938435" y="947462"/>
                  <a:pt x="940721" y="942203"/>
                  <a:pt x="943740" y="937172"/>
                </a:cubicBezTo>
                <a:cubicBezTo>
                  <a:pt x="946758" y="932142"/>
                  <a:pt x="950463" y="927340"/>
                  <a:pt x="954853" y="922766"/>
                </a:cubicBezTo>
                <a:cubicBezTo>
                  <a:pt x="959243" y="918193"/>
                  <a:pt x="964274" y="913802"/>
                  <a:pt x="969945" y="909595"/>
                </a:cubicBezTo>
                <a:cubicBezTo>
                  <a:pt x="962079" y="905388"/>
                  <a:pt x="955996" y="899671"/>
                  <a:pt x="951697" y="892445"/>
                </a:cubicBezTo>
                <a:cubicBezTo>
                  <a:pt x="947398" y="885219"/>
                  <a:pt x="945249" y="877307"/>
                  <a:pt x="945249" y="868709"/>
                </a:cubicBezTo>
                <a:cubicBezTo>
                  <a:pt x="945249" y="857916"/>
                  <a:pt x="947718" y="848083"/>
                  <a:pt x="952658" y="839211"/>
                </a:cubicBezTo>
                <a:cubicBezTo>
                  <a:pt x="957597" y="830339"/>
                  <a:pt x="964000" y="822335"/>
                  <a:pt x="971866" y="815200"/>
                </a:cubicBezTo>
                <a:cubicBezTo>
                  <a:pt x="965463" y="808798"/>
                  <a:pt x="960341" y="801115"/>
                  <a:pt x="956500" y="792151"/>
                </a:cubicBezTo>
                <a:cubicBezTo>
                  <a:pt x="952658" y="783187"/>
                  <a:pt x="950737" y="772028"/>
                  <a:pt x="950737" y="758674"/>
                </a:cubicBezTo>
                <a:cubicBezTo>
                  <a:pt x="950737" y="744405"/>
                  <a:pt x="953252" y="731645"/>
                  <a:pt x="958283" y="720395"/>
                </a:cubicBezTo>
                <a:cubicBezTo>
                  <a:pt x="963314" y="709144"/>
                  <a:pt x="970311" y="699632"/>
                  <a:pt x="979275" y="691857"/>
                </a:cubicBezTo>
                <a:cubicBezTo>
                  <a:pt x="988238" y="684082"/>
                  <a:pt x="998940" y="678137"/>
                  <a:pt x="1011380" y="674021"/>
                </a:cubicBezTo>
                <a:cubicBezTo>
                  <a:pt x="1023819" y="669905"/>
                  <a:pt x="1037539" y="667847"/>
                  <a:pt x="1052540" y="667847"/>
                </a:cubicBezTo>
                <a:close/>
                <a:moveTo>
                  <a:pt x="5630149" y="666750"/>
                </a:moveTo>
                <a:cubicBezTo>
                  <a:pt x="5646795" y="666750"/>
                  <a:pt x="5660836" y="669494"/>
                  <a:pt x="5672269" y="674982"/>
                </a:cubicBezTo>
                <a:cubicBezTo>
                  <a:pt x="5683702" y="680470"/>
                  <a:pt x="5692941" y="687925"/>
                  <a:pt x="5699984" y="697346"/>
                </a:cubicBezTo>
                <a:cubicBezTo>
                  <a:pt x="5707027" y="706767"/>
                  <a:pt x="5712103" y="717789"/>
                  <a:pt x="5715213" y="730411"/>
                </a:cubicBezTo>
                <a:cubicBezTo>
                  <a:pt x="5718324" y="743034"/>
                  <a:pt x="5719878" y="758218"/>
                  <a:pt x="5719878" y="775962"/>
                </a:cubicBezTo>
                <a:lnTo>
                  <a:pt x="5719878" y="927158"/>
                </a:lnTo>
                <a:cubicBezTo>
                  <a:pt x="5719878" y="928987"/>
                  <a:pt x="5719329" y="930587"/>
                  <a:pt x="5718232" y="931960"/>
                </a:cubicBezTo>
                <a:cubicBezTo>
                  <a:pt x="5717134" y="933331"/>
                  <a:pt x="5715305" y="934475"/>
                  <a:pt x="5712744" y="935390"/>
                </a:cubicBezTo>
                <a:cubicBezTo>
                  <a:pt x="5710182" y="936304"/>
                  <a:pt x="5706662" y="936990"/>
                  <a:pt x="5702179" y="937448"/>
                </a:cubicBezTo>
                <a:cubicBezTo>
                  <a:pt x="5697697" y="937905"/>
                  <a:pt x="5692164" y="938133"/>
                  <a:pt x="5685578" y="938133"/>
                </a:cubicBezTo>
                <a:cubicBezTo>
                  <a:pt x="5678810" y="938133"/>
                  <a:pt x="5673185" y="937905"/>
                  <a:pt x="5668702" y="937448"/>
                </a:cubicBezTo>
                <a:cubicBezTo>
                  <a:pt x="5664220" y="936990"/>
                  <a:pt x="5660699" y="936304"/>
                  <a:pt x="5658138" y="935390"/>
                </a:cubicBezTo>
                <a:cubicBezTo>
                  <a:pt x="5655576" y="934475"/>
                  <a:pt x="5653747" y="933331"/>
                  <a:pt x="5652650" y="931960"/>
                </a:cubicBezTo>
                <a:cubicBezTo>
                  <a:pt x="5651552" y="930587"/>
                  <a:pt x="5651003" y="928987"/>
                  <a:pt x="5651003" y="927158"/>
                </a:cubicBezTo>
                <a:lnTo>
                  <a:pt x="5651003" y="787487"/>
                </a:lnTo>
                <a:cubicBezTo>
                  <a:pt x="5651003" y="775596"/>
                  <a:pt x="5650135" y="766267"/>
                  <a:pt x="5648396" y="759498"/>
                </a:cubicBezTo>
                <a:cubicBezTo>
                  <a:pt x="5646658" y="752729"/>
                  <a:pt x="5644143" y="746921"/>
                  <a:pt x="5640850" y="742073"/>
                </a:cubicBezTo>
                <a:cubicBezTo>
                  <a:pt x="5637558" y="737226"/>
                  <a:pt x="5633304" y="733476"/>
                  <a:pt x="5628091" y="730823"/>
                </a:cubicBezTo>
                <a:cubicBezTo>
                  <a:pt x="5622877" y="728170"/>
                  <a:pt x="5616795" y="726844"/>
                  <a:pt x="5609843" y="726844"/>
                </a:cubicBezTo>
                <a:cubicBezTo>
                  <a:pt x="5601062" y="726844"/>
                  <a:pt x="5592189" y="730046"/>
                  <a:pt x="5583226" y="736448"/>
                </a:cubicBezTo>
                <a:cubicBezTo>
                  <a:pt x="5574263" y="742851"/>
                  <a:pt x="5564933" y="752181"/>
                  <a:pt x="5555237" y="764437"/>
                </a:cubicBezTo>
                <a:lnTo>
                  <a:pt x="5555237" y="927158"/>
                </a:lnTo>
                <a:cubicBezTo>
                  <a:pt x="5555237" y="928987"/>
                  <a:pt x="5554688" y="930587"/>
                  <a:pt x="5553591" y="931960"/>
                </a:cubicBezTo>
                <a:cubicBezTo>
                  <a:pt x="5552493" y="933331"/>
                  <a:pt x="5550618" y="934475"/>
                  <a:pt x="5547965" y="935390"/>
                </a:cubicBezTo>
                <a:cubicBezTo>
                  <a:pt x="5545313" y="936304"/>
                  <a:pt x="5541791" y="936990"/>
                  <a:pt x="5537401" y="937448"/>
                </a:cubicBezTo>
                <a:cubicBezTo>
                  <a:pt x="5533011" y="937905"/>
                  <a:pt x="5527431" y="938133"/>
                  <a:pt x="5520662" y="938133"/>
                </a:cubicBezTo>
                <a:cubicBezTo>
                  <a:pt x="5513894" y="938133"/>
                  <a:pt x="5508314" y="937905"/>
                  <a:pt x="5503924" y="937448"/>
                </a:cubicBezTo>
                <a:cubicBezTo>
                  <a:pt x="5499533" y="936990"/>
                  <a:pt x="5496012" y="936304"/>
                  <a:pt x="5493359" y="935390"/>
                </a:cubicBezTo>
                <a:cubicBezTo>
                  <a:pt x="5490707" y="934475"/>
                  <a:pt x="5488832" y="933331"/>
                  <a:pt x="5487734" y="931960"/>
                </a:cubicBezTo>
                <a:cubicBezTo>
                  <a:pt x="5486637" y="930587"/>
                  <a:pt x="5486088" y="928987"/>
                  <a:pt x="5486088" y="927158"/>
                </a:cubicBezTo>
                <a:lnTo>
                  <a:pt x="5486088" y="682391"/>
                </a:lnTo>
                <a:cubicBezTo>
                  <a:pt x="5486088" y="680562"/>
                  <a:pt x="5486545" y="678961"/>
                  <a:pt x="5487460" y="677589"/>
                </a:cubicBezTo>
                <a:cubicBezTo>
                  <a:pt x="5488375" y="676217"/>
                  <a:pt x="5490021" y="675074"/>
                  <a:pt x="5492399" y="674159"/>
                </a:cubicBezTo>
                <a:cubicBezTo>
                  <a:pt x="5494777" y="673244"/>
                  <a:pt x="5497842" y="672558"/>
                  <a:pt x="5501591" y="672101"/>
                </a:cubicBezTo>
                <a:cubicBezTo>
                  <a:pt x="5505341" y="671644"/>
                  <a:pt x="5510053" y="671415"/>
                  <a:pt x="5515723" y="671415"/>
                </a:cubicBezTo>
                <a:cubicBezTo>
                  <a:pt x="5521577" y="671415"/>
                  <a:pt x="5526425" y="671644"/>
                  <a:pt x="5530266" y="672101"/>
                </a:cubicBezTo>
                <a:cubicBezTo>
                  <a:pt x="5534108" y="672558"/>
                  <a:pt x="5537081" y="673244"/>
                  <a:pt x="5539185" y="674159"/>
                </a:cubicBezTo>
                <a:cubicBezTo>
                  <a:pt x="5541288" y="675074"/>
                  <a:pt x="5542797" y="676217"/>
                  <a:pt x="5543712" y="677589"/>
                </a:cubicBezTo>
                <a:cubicBezTo>
                  <a:pt x="5544627" y="678961"/>
                  <a:pt x="5545084" y="680562"/>
                  <a:pt x="5545084" y="682391"/>
                </a:cubicBezTo>
                <a:lnTo>
                  <a:pt x="5545084" y="710654"/>
                </a:lnTo>
                <a:cubicBezTo>
                  <a:pt x="5558622" y="696020"/>
                  <a:pt x="5572387" y="685044"/>
                  <a:pt x="5586382" y="677726"/>
                </a:cubicBezTo>
                <a:cubicBezTo>
                  <a:pt x="5600376" y="670409"/>
                  <a:pt x="5614965" y="666750"/>
                  <a:pt x="5630149" y="666750"/>
                </a:cubicBezTo>
                <a:close/>
                <a:moveTo>
                  <a:pt x="5310294" y="666750"/>
                </a:moveTo>
                <a:cubicBezTo>
                  <a:pt x="5329502" y="666750"/>
                  <a:pt x="5345920" y="668625"/>
                  <a:pt x="5359549" y="672375"/>
                </a:cubicBezTo>
                <a:cubicBezTo>
                  <a:pt x="5373178" y="676126"/>
                  <a:pt x="5384382" y="681888"/>
                  <a:pt x="5393163" y="689663"/>
                </a:cubicBezTo>
                <a:cubicBezTo>
                  <a:pt x="5401944" y="697437"/>
                  <a:pt x="5408347" y="707453"/>
                  <a:pt x="5412371" y="719710"/>
                </a:cubicBezTo>
                <a:cubicBezTo>
                  <a:pt x="5416396" y="731966"/>
                  <a:pt x="5418408" y="746510"/>
                  <a:pt x="5418408" y="763339"/>
                </a:cubicBezTo>
                <a:lnTo>
                  <a:pt x="5418408" y="927981"/>
                </a:lnTo>
                <a:cubicBezTo>
                  <a:pt x="5418408" y="930542"/>
                  <a:pt x="5417494" y="932554"/>
                  <a:pt x="5415664" y="934018"/>
                </a:cubicBezTo>
                <a:cubicBezTo>
                  <a:pt x="5413835" y="935481"/>
                  <a:pt x="5410953" y="936533"/>
                  <a:pt x="5407021" y="937173"/>
                </a:cubicBezTo>
                <a:cubicBezTo>
                  <a:pt x="5403088" y="937814"/>
                  <a:pt x="5397279" y="938133"/>
                  <a:pt x="5389596" y="938133"/>
                </a:cubicBezTo>
                <a:cubicBezTo>
                  <a:pt x="5381364" y="938133"/>
                  <a:pt x="5375373" y="937814"/>
                  <a:pt x="5371623" y="937173"/>
                </a:cubicBezTo>
                <a:cubicBezTo>
                  <a:pt x="5367872" y="936533"/>
                  <a:pt x="5365220" y="935481"/>
                  <a:pt x="5363665" y="934018"/>
                </a:cubicBezTo>
                <a:cubicBezTo>
                  <a:pt x="5362110" y="932554"/>
                  <a:pt x="5361333" y="930542"/>
                  <a:pt x="5361333" y="927981"/>
                </a:cubicBezTo>
                <a:lnTo>
                  <a:pt x="5361333" y="908498"/>
                </a:lnTo>
                <a:cubicBezTo>
                  <a:pt x="5351271" y="919292"/>
                  <a:pt x="5339792" y="927706"/>
                  <a:pt x="5326895" y="933743"/>
                </a:cubicBezTo>
                <a:cubicBezTo>
                  <a:pt x="5313998" y="939780"/>
                  <a:pt x="5299683" y="942799"/>
                  <a:pt x="5283951" y="942799"/>
                </a:cubicBezTo>
                <a:cubicBezTo>
                  <a:pt x="5270963" y="942799"/>
                  <a:pt x="5259026" y="941106"/>
                  <a:pt x="5248142" y="937722"/>
                </a:cubicBezTo>
                <a:cubicBezTo>
                  <a:pt x="5237257" y="934338"/>
                  <a:pt x="5227836" y="929307"/>
                  <a:pt x="5219878" y="922630"/>
                </a:cubicBezTo>
                <a:cubicBezTo>
                  <a:pt x="5211921" y="915953"/>
                  <a:pt x="5205747" y="907675"/>
                  <a:pt x="5201356" y="897796"/>
                </a:cubicBezTo>
                <a:cubicBezTo>
                  <a:pt x="5196966" y="887918"/>
                  <a:pt x="5194771" y="876393"/>
                  <a:pt x="5194771" y="863222"/>
                </a:cubicBezTo>
                <a:cubicBezTo>
                  <a:pt x="5194771" y="848953"/>
                  <a:pt x="5197561" y="836559"/>
                  <a:pt x="5203140" y="826041"/>
                </a:cubicBezTo>
                <a:cubicBezTo>
                  <a:pt x="5208719" y="815522"/>
                  <a:pt x="5217043" y="806832"/>
                  <a:pt x="5228111" y="799972"/>
                </a:cubicBezTo>
                <a:cubicBezTo>
                  <a:pt x="5239178" y="793112"/>
                  <a:pt x="5252944" y="788036"/>
                  <a:pt x="5269408" y="784743"/>
                </a:cubicBezTo>
                <a:cubicBezTo>
                  <a:pt x="5285872" y="781450"/>
                  <a:pt x="5304988" y="779804"/>
                  <a:pt x="5326758" y="779804"/>
                </a:cubicBezTo>
                <a:lnTo>
                  <a:pt x="5350631" y="779804"/>
                </a:lnTo>
                <a:lnTo>
                  <a:pt x="5350631" y="764986"/>
                </a:lnTo>
                <a:cubicBezTo>
                  <a:pt x="5350631" y="757303"/>
                  <a:pt x="5349854" y="750580"/>
                  <a:pt x="5348299" y="744818"/>
                </a:cubicBezTo>
                <a:cubicBezTo>
                  <a:pt x="5346743" y="739055"/>
                  <a:pt x="5344183" y="734253"/>
                  <a:pt x="5340615" y="730411"/>
                </a:cubicBezTo>
                <a:cubicBezTo>
                  <a:pt x="5337048" y="726570"/>
                  <a:pt x="5332292" y="723734"/>
                  <a:pt x="5326346" y="721905"/>
                </a:cubicBezTo>
                <a:cubicBezTo>
                  <a:pt x="5320401" y="720076"/>
                  <a:pt x="5313038" y="719161"/>
                  <a:pt x="5304257" y="719161"/>
                </a:cubicBezTo>
                <a:cubicBezTo>
                  <a:pt x="5292732" y="719161"/>
                  <a:pt x="5282442" y="720441"/>
                  <a:pt x="5273387" y="723002"/>
                </a:cubicBezTo>
                <a:cubicBezTo>
                  <a:pt x="5264332" y="725564"/>
                  <a:pt x="5256328" y="728399"/>
                  <a:pt x="5249377" y="731509"/>
                </a:cubicBezTo>
                <a:cubicBezTo>
                  <a:pt x="5242425" y="734619"/>
                  <a:pt x="5236617" y="737454"/>
                  <a:pt x="5231952" y="740015"/>
                </a:cubicBezTo>
                <a:cubicBezTo>
                  <a:pt x="5227287" y="742576"/>
                  <a:pt x="5223492" y="743857"/>
                  <a:pt x="5220564" y="743857"/>
                </a:cubicBezTo>
                <a:cubicBezTo>
                  <a:pt x="5218552" y="743857"/>
                  <a:pt x="5216769" y="743217"/>
                  <a:pt x="5215214" y="741936"/>
                </a:cubicBezTo>
                <a:cubicBezTo>
                  <a:pt x="5213658" y="740656"/>
                  <a:pt x="5212378" y="738826"/>
                  <a:pt x="5211372" y="736448"/>
                </a:cubicBezTo>
                <a:cubicBezTo>
                  <a:pt x="5210366" y="734070"/>
                  <a:pt x="5209588" y="731143"/>
                  <a:pt x="5209040" y="727667"/>
                </a:cubicBezTo>
                <a:cubicBezTo>
                  <a:pt x="5208491" y="724192"/>
                  <a:pt x="5208216" y="720350"/>
                  <a:pt x="5208216" y="716142"/>
                </a:cubicBezTo>
                <a:cubicBezTo>
                  <a:pt x="5208216" y="710472"/>
                  <a:pt x="5208674" y="705989"/>
                  <a:pt x="5209588" y="702697"/>
                </a:cubicBezTo>
                <a:cubicBezTo>
                  <a:pt x="5210503" y="699404"/>
                  <a:pt x="5212241" y="696431"/>
                  <a:pt x="5214802" y="693779"/>
                </a:cubicBezTo>
                <a:cubicBezTo>
                  <a:pt x="5217363" y="691126"/>
                  <a:pt x="5221845" y="688199"/>
                  <a:pt x="5228248" y="684998"/>
                </a:cubicBezTo>
                <a:cubicBezTo>
                  <a:pt x="5234650" y="681796"/>
                  <a:pt x="5242151" y="678824"/>
                  <a:pt x="5250749" y="676080"/>
                </a:cubicBezTo>
                <a:cubicBezTo>
                  <a:pt x="5259346" y="673336"/>
                  <a:pt x="5268722" y="671095"/>
                  <a:pt x="5278875" y="669357"/>
                </a:cubicBezTo>
                <a:cubicBezTo>
                  <a:pt x="5289028" y="667619"/>
                  <a:pt x="5299500" y="666750"/>
                  <a:pt x="5310294" y="666750"/>
                </a:cubicBezTo>
                <a:close/>
                <a:moveTo>
                  <a:pt x="4877199" y="666750"/>
                </a:moveTo>
                <a:cubicBezTo>
                  <a:pt x="4884883" y="666750"/>
                  <a:pt x="4892337" y="667299"/>
                  <a:pt x="4899563" y="668397"/>
                </a:cubicBezTo>
                <a:cubicBezTo>
                  <a:pt x="4906789" y="669494"/>
                  <a:pt x="4913329" y="670866"/>
                  <a:pt x="4919183" y="672513"/>
                </a:cubicBezTo>
                <a:cubicBezTo>
                  <a:pt x="4925037" y="674159"/>
                  <a:pt x="4929976" y="675942"/>
                  <a:pt x="4934001" y="677863"/>
                </a:cubicBezTo>
                <a:cubicBezTo>
                  <a:pt x="4938025" y="679784"/>
                  <a:pt x="4940907" y="681430"/>
                  <a:pt x="4942644" y="682802"/>
                </a:cubicBezTo>
                <a:cubicBezTo>
                  <a:pt x="4944382" y="684175"/>
                  <a:pt x="4945617" y="685547"/>
                  <a:pt x="4946349" y="686919"/>
                </a:cubicBezTo>
                <a:cubicBezTo>
                  <a:pt x="4947081" y="688291"/>
                  <a:pt x="4947629" y="689937"/>
                  <a:pt x="4947995" y="691858"/>
                </a:cubicBezTo>
                <a:cubicBezTo>
                  <a:pt x="4948361" y="693779"/>
                  <a:pt x="4948681" y="696157"/>
                  <a:pt x="4948955" y="698992"/>
                </a:cubicBezTo>
                <a:cubicBezTo>
                  <a:pt x="4949230" y="701828"/>
                  <a:pt x="4949367" y="705350"/>
                  <a:pt x="4949367" y="709557"/>
                </a:cubicBezTo>
                <a:cubicBezTo>
                  <a:pt x="4949367" y="714496"/>
                  <a:pt x="4949230" y="718521"/>
                  <a:pt x="4948955" y="721630"/>
                </a:cubicBezTo>
                <a:cubicBezTo>
                  <a:pt x="4948681" y="724740"/>
                  <a:pt x="4948224" y="727210"/>
                  <a:pt x="4947583" y="729039"/>
                </a:cubicBezTo>
                <a:cubicBezTo>
                  <a:pt x="4946943" y="730869"/>
                  <a:pt x="4946074" y="732104"/>
                  <a:pt x="4944977" y="732744"/>
                </a:cubicBezTo>
                <a:cubicBezTo>
                  <a:pt x="4943879" y="733384"/>
                  <a:pt x="4942598" y="733704"/>
                  <a:pt x="4941135" y="733704"/>
                </a:cubicBezTo>
                <a:cubicBezTo>
                  <a:pt x="4939489" y="733704"/>
                  <a:pt x="4936928" y="732744"/>
                  <a:pt x="4933452" y="730823"/>
                </a:cubicBezTo>
                <a:cubicBezTo>
                  <a:pt x="4929976" y="728902"/>
                  <a:pt x="4925631" y="726844"/>
                  <a:pt x="4920418" y="724649"/>
                </a:cubicBezTo>
                <a:cubicBezTo>
                  <a:pt x="4915204" y="722454"/>
                  <a:pt x="4909167" y="720396"/>
                  <a:pt x="4902307" y="718475"/>
                </a:cubicBezTo>
                <a:cubicBezTo>
                  <a:pt x="4895447" y="716554"/>
                  <a:pt x="4887627" y="715594"/>
                  <a:pt x="4878846" y="715594"/>
                </a:cubicBezTo>
                <a:cubicBezTo>
                  <a:pt x="4872626" y="715594"/>
                  <a:pt x="4867230" y="716234"/>
                  <a:pt x="4862656" y="717514"/>
                </a:cubicBezTo>
                <a:cubicBezTo>
                  <a:pt x="4858083" y="718795"/>
                  <a:pt x="4854333" y="720624"/>
                  <a:pt x="4851406" y="723002"/>
                </a:cubicBezTo>
                <a:cubicBezTo>
                  <a:pt x="4848479" y="725381"/>
                  <a:pt x="4846284" y="728170"/>
                  <a:pt x="4844820" y="731372"/>
                </a:cubicBezTo>
                <a:cubicBezTo>
                  <a:pt x="4843357" y="734573"/>
                  <a:pt x="4842625" y="738003"/>
                  <a:pt x="4842625" y="741662"/>
                </a:cubicBezTo>
                <a:cubicBezTo>
                  <a:pt x="4842625" y="747333"/>
                  <a:pt x="4844363" y="752089"/>
                  <a:pt x="4847838" y="755931"/>
                </a:cubicBezTo>
                <a:cubicBezTo>
                  <a:pt x="4851314" y="759772"/>
                  <a:pt x="4855888" y="763157"/>
                  <a:pt x="4861558" y="766084"/>
                </a:cubicBezTo>
                <a:cubicBezTo>
                  <a:pt x="4867230" y="769011"/>
                  <a:pt x="4873678" y="771755"/>
                  <a:pt x="4880904" y="774316"/>
                </a:cubicBezTo>
                <a:cubicBezTo>
                  <a:pt x="4888130" y="776877"/>
                  <a:pt x="4895447" y="779667"/>
                  <a:pt x="4902856" y="782685"/>
                </a:cubicBezTo>
                <a:cubicBezTo>
                  <a:pt x="4910265" y="785703"/>
                  <a:pt x="4917582" y="789225"/>
                  <a:pt x="4924808" y="793249"/>
                </a:cubicBezTo>
                <a:cubicBezTo>
                  <a:pt x="4932034" y="797274"/>
                  <a:pt x="4938482" y="802213"/>
                  <a:pt x="4944153" y="808067"/>
                </a:cubicBezTo>
                <a:cubicBezTo>
                  <a:pt x="4949825" y="813921"/>
                  <a:pt x="4954398" y="820918"/>
                  <a:pt x="4957874" y="829059"/>
                </a:cubicBezTo>
                <a:cubicBezTo>
                  <a:pt x="4961349" y="837200"/>
                  <a:pt x="4963087" y="846849"/>
                  <a:pt x="4963087" y="858008"/>
                </a:cubicBezTo>
                <a:cubicBezTo>
                  <a:pt x="4963087" y="871911"/>
                  <a:pt x="4960480" y="884168"/>
                  <a:pt x="4955267" y="894778"/>
                </a:cubicBezTo>
                <a:cubicBezTo>
                  <a:pt x="4950053" y="905389"/>
                  <a:pt x="4942690" y="914260"/>
                  <a:pt x="4933177" y="921395"/>
                </a:cubicBezTo>
                <a:cubicBezTo>
                  <a:pt x="4923665" y="928529"/>
                  <a:pt x="4912414" y="933880"/>
                  <a:pt x="4899426" y="937448"/>
                </a:cubicBezTo>
                <a:cubicBezTo>
                  <a:pt x="4886438" y="941015"/>
                  <a:pt x="4872351" y="942799"/>
                  <a:pt x="4857168" y="942799"/>
                </a:cubicBezTo>
                <a:cubicBezTo>
                  <a:pt x="4848022" y="942799"/>
                  <a:pt x="4839287" y="942112"/>
                  <a:pt x="4830963" y="940740"/>
                </a:cubicBezTo>
                <a:cubicBezTo>
                  <a:pt x="4822639" y="939368"/>
                  <a:pt x="4815185" y="937631"/>
                  <a:pt x="4808599" y="935527"/>
                </a:cubicBezTo>
                <a:cubicBezTo>
                  <a:pt x="4802013" y="933423"/>
                  <a:pt x="4796525" y="931274"/>
                  <a:pt x="4792135" y="929078"/>
                </a:cubicBezTo>
                <a:cubicBezTo>
                  <a:pt x="4787744" y="926883"/>
                  <a:pt x="4784543" y="924825"/>
                  <a:pt x="4782531" y="922904"/>
                </a:cubicBezTo>
                <a:cubicBezTo>
                  <a:pt x="4780519" y="920983"/>
                  <a:pt x="4778964" y="917965"/>
                  <a:pt x="4777866" y="913849"/>
                </a:cubicBezTo>
                <a:cubicBezTo>
                  <a:pt x="4776768" y="909733"/>
                  <a:pt x="4776219" y="903650"/>
                  <a:pt x="4776219" y="895601"/>
                </a:cubicBezTo>
                <a:cubicBezTo>
                  <a:pt x="4776219" y="890296"/>
                  <a:pt x="4776403" y="886043"/>
                  <a:pt x="4776768" y="882841"/>
                </a:cubicBezTo>
                <a:cubicBezTo>
                  <a:pt x="4777135" y="879641"/>
                  <a:pt x="4777683" y="877079"/>
                  <a:pt x="4778415" y="875158"/>
                </a:cubicBezTo>
                <a:cubicBezTo>
                  <a:pt x="4779147" y="873237"/>
                  <a:pt x="4780061" y="871957"/>
                  <a:pt x="4781159" y="871317"/>
                </a:cubicBezTo>
                <a:cubicBezTo>
                  <a:pt x="4782256" y="870676"/>
                  <a:pt x="4783628" y="870357"/>
                  <a:pt x="4785275" y="870357"/>
                </a:cubicBezTo>
                <a:cubicBezTo>
                  <a:pt x="4787287" y="870357"/>
                  <a:pt x="4790260" y="871500"/>
                  <a:pt x="4794193" y="873787"/>
                </a:cubicBezTo>
                <a:cubicBezTo>
                  <a:pt x="4798126" y="876073"/>
                  <a:pt x="4803020" y="878588"/>
                  <a:pt x="4808873" y="881332"/>
                </a:cubicBezTo>
                <a:cubicBezTo>
                  <a:pt x="4814728" y="884076"/>
                  <a:pt x="4821542" y="886637"/>
                  <a:pt x="4829316" y="889015"/>
                </a:cubicBezTo>
                <a:cubicBezTo>
                  <a:pt x="4837091" y="891394"/>
                  <a:pt x="4845918" y="892583"/>
                  <a:pt x="4855796" y="892583"/>
                </a:cubicBezTo>
                <a:cubicBezTo>
                  <a:pt x="4862016" y="892583"/>
                  <a:pt x="4867550" y="891943"/>
                  <a:pt x="4872397" y="890662"/>
                </a:cubicBezTo>
                <a:cubicBezTo>
                  <a:pt x="4877245" y="889382"/>
                  <a:pt x="4881453" y="887552"/>
                  <a:pt x="4885020" y="885174"/>
                </a:cubicBezTo>
                <a:cubicBezTo>
                  <a:pt x="4888587" y="882796"/>
                  <a:pt x="4891285" y="879778"/>
                  <a:pt x="4893115" y="876119"/>
                </a:cubicBezTo>
                <a:cubicBezTo>
                  <a:pt x="4894944" y="872460"/>
                  <a:pt x="4895859" y="868253"/>
                  <a:pt x="4895859" y="863496"/>
                </a:cubicBezTo>
                <a:cubicBezTo>
                  <a:pt x="4895859" y="858008"/>
                  <a:pt x="4894166" y="853298"/>
                  <a:pt x="4890782" y="849365"/>
                </a:cubicBezTo>
                <a:cubicBezTo>
                  <a:pt x="4887398" y="845432"/>
                  <a:pt x="4882916" y="842001"/>
                  <a:pt x="4877337" y="839074"/>
                </a:cubicBezTo>
                <a:cubicBezTo>
                  <a:pt x="4871757" y="836147"/>
                  <a:pt x="4865446" y="833403"/>
                  <a:pt x="4858403" y="830843"/>
                </a:cubicBezTo>
                <a:cubicBezTo>
                  <a:pt x="4851360" y="828281"/>
                  <a:pt x="4844134" y="825446"/>
                  <a:pt x="4836725" y="822336"/>
                </a:cubicBezTo>
                <a:cubicBezTo>
                  <a:pt x="4829316" y="819226"/>
                  <a:pt x="4822091" y="815659"/>
                  <a:pt x="4815047" y="811634"/>
                </a:cubicBezTo>
                <a:cubicBezTo>
                  <a:pt x="4808005" y="807610"/>
                  <a:pt x="4801694" y="802670"/>
                  <a:pt x="4796114" y="796817"/>
                </a:cubicBezTo>
                <a:cubicBezTo>
                  <a:pt x="4790534" y="790963"/>
                  <a:pt x="4786053" y="783920"/>
                  <a:pt x="4782668" y="775688"/>
                </a:cubicBezTo>
                <a:cubicBezTo>
                  <a:pt x="4779284" y="767455"/>
                  <a:pt x="4777592" y="757577"/>
                  <a:pt x="4777592" y="746052"/>
                </a:cubicBezTo>
                <a:cubicBezTo>
                  <a:pt x="4777592" y="734344"/>
                  <a:pt x="4779879" y="723597"/>
                  <a:pt x="4784452" y="713810"/>
                </a:cubicBezTo>
                <a:cubicBezTo>
                  <a:pt x="4789025" y="704023"/>
                  <a:pt x="4795611" y="695654"/>
                  <a:pt x="4804208" y="688702"/>
                </a:cubicBezTo>
                <a:cubicBezTo>
                  <a:pt x="4812807" y="681751"/>
                  <a:pt x="4823279" y="676354"/>
                  <a:pt x="4835627" y="672513"/>
                </a:cubicBezTo>
                <a:cubicBezTo>
                  <a:pt x="4847976" y="668671"/>
                  <a:pt x="4861833" y="666750"/>
                  <a:pt x="4877199" y="666750"/>
                </a:cubicBezTo>
                <a:close/>
                <a:moveTo>
                  <a:pt x="4714767" y="666750"/>
                </a:moveTo>
                <a:cubicBezTo>
                  <a:pt x="4717146" y="666750"/>
                  <a:pt x="4719707" y="666887"/>
                  <a:pt x="4722451" y="667162"/>
                </a:cubicBezTo>
                <a:cubicBezTo>
                  <a:pt x="4725195" y="667436"/>
                  <a:pt x="4728031" y="667894"/>
                  <a:pt x="4730957" y="668534"/>
                </a:cubicBezTo>
                <a:cubicBezTo>
                  <a:pt x="4733884" y="669174"/>
                  <a:pt x="4736445" y="669906"/>
                  <a:pt x="4738640" y="670729"/>
                </a:cubicBezTo>
                <a:cubicBezTo>
                  <a:pt x="4740836" y="671552"/>
                  <a:pt x="4742437" y="672421"/>
                  <a:pt x="4743442" y="673336"/>
                </a:cubicBezTo>
                <a:cubicBezTo>
                  <a:pt x="4744449" y="674250"/>
                  <a:pt x="4745181" y="675256"/>
                  <a:pt x="4745638" y="676354"/>
                </a:cubicBezTo>
                <a:cubicBezTo>
                  <a:pt x="4746095" y="677452"/>
                  <a:pt x="4746507" y="678961"/>
                  <a:pt x="4746872" y="680882"/>
                </a:cubicBezTo>
                <a:cubicBezTo>
                  <a:pt x="4747239" y="682802"/>
                  <a:pt x="4747513" y="685684"/>
                  <a:pt x="4747696" y="689526"/>
                </a:cubicBezTo>
                <a:cubicBezTo>
                  <a:pt x="4747879" y="693367"/>
                  <a:pt x="4747970" y="698581"/>
                  <a:pt x="4747970" y="705166"/>
                </a:cubicBezTo>
                <a:cubicBezTo>
                  <a:pt x="4747970" y="711752"/>
                  <a:pt x="4747788" y="717149"/>
                  <a:pt x="4747421" y="721356"/>
                </a:cubicBezTo>
                <a:cubicBezTo>
                  <a:pt x="4747056" y="725564"/>
                  <a:pt x="4746507" y="728856"/>
                  <a:pt x="4745775" y="731235"/>
                </a:cubicBezTo>
                <a:cubicBezTo>
                  <a:pt x="4745043" y="733613"/>
                  <a:pt x="4744083" y="735259"/>
                  <a:pt x="4742894" y="736174"/>
                </a:cubicBezTo>
                <a:cubicBezTo>
                  <a:pt x="4741705" y="737088"/>
                  <a:pt x="4740196" y="737546"/>
                  <a:pt x="4738366" y="737546"/>
                </a:cubicBezTo>
                <a:cubicBezTo>
                  <a:pt x="4736903" y="737546"/>
                  <a:pt x="4735256" y="737226"/>
                  <a:pt x="4733427" y="736585"/>
                </a:cubicBezTo>
                <a:cubicBezTo>
                  <a:pt x="4731598" y="735945"/>
                  <a:pt x="4729540" y="735259"/>
                  <a:pt x="4727253" y="734527"/>
                </a:cubicBezTo>
                <a:cubicBezTo>
                  <a:pt x="4724966" y="733796"/>
                  <a:pt x="4722451" y="733110"/>
                  <a:pt x="4719707" y="732469"/>
                </a:cubicBezTo>
                <a:cubicBezTo>
                  <a:pt x="4716963" y="731829"/>
                  <a:pt x="4713944" y="731509"/>
                  <a:pt x="4710651" y="731509"/>
                </a:cubicBezTo>
                <a:cubicBezTo>
                  <a:pt x="4706810" y="731509"/>
                  <a:pt x="4702968" y="732286"/>
                  <a:pt x="4699127" y="733841"/>
                </a:cubicBezTo>
                <a:cubicBezTo>
                  <a:pt x="4695285" y="735396"/>
                  <a:pt x="4691306" y="737820"/>
                  <a:pt x="4687190" y="741113"/>
                </a:cubicBezTo>
                <a:cubicBezTo>
                  <a:pt x="4683074" y="744406"/>
                  <a:pt x="4678775" y="748796"/>
                  <a:pt x="4674293" y="754284"/>
                </a:cubicBezTo>
                <a:cubicBezTo>
                  <a:pt x="4669811" y="759772"/>
                  <a:pt x="4665009" y="766541"/>
                  <a:pt x="4659887" y="774590"/>
                </a:cubicBezTo>
                <a:lnTo>
                  <a:pt x="4659887" y="927158"/>
                </a:lnTo>
                <a:cubicBezTo>
                  <a:pt x="4659887" y="928987"/>
                  <a:pt x="4659338" y="930587"/>
                  <a:pt x="4658241" y="931960"/>
                </a:cubicBezTo>
                <a:cubicBezTo>
                  <a:pt x="4657143" y="933331"/>
                  <a:pt x="4655268" y="934475"/>
                  <a:pt x="4652615" y="935390"/>
                </a:cubicBezTo>
                <a:cubicBezTo>
                  <a:pt x="4649963" y="936304"/>
                  <a:pt x="4646441" y="936990"/>
                  <a:pt x="4642051" y="937448"/>
                </a:cubicBezTo>
                <a:cubicBezTo>
                  <a:pt x="4637661" y="937905"/>
                  <a:pt x="4632081" y="938133"/>
                  <a:pt x="4625312" y="938133"/>
                </a:cubicBezTo>
                <a:cubicBezTo>
                  <a:pt x="4618544" y="938133"/>
                  <a:pt x="4612964" y="937905"/>
                  <a:pt x="4608574" y="937448"/>
                </a:cubicBezTo>
                <a:cubicBezTo>
                  <a:pt x="4604183" y="936990"/>
                  <a:pt x="4600662" y="936304"/>
                  <a:pt x="4598009" y="935390"/>
                </a:cubicBezTo>
                <a:cubicBezTo>
                  <a:pt x="4595357" y="934475"/>
                  <a:pt x="4593482" y="933331"/>
                  <a:pt x="4592384" y="931960"/>
                </a:cubicBezTo>
                <a:cubicBezTo>
                  <a:pt x="4591286" y="930587"/>
                  <a:pt x="4590738" y="928987"/>
                  <a:pt x="4590738" y="927158"/>
                </a:cubicBezTo>
                <a:lnTo>
                  <a:pt x="4590738" y="682391"/>
                </a:lnTo>
                <a:cubicBezTo>
                  <a:pt x="4590738" y="680562"/>
                  <a:pt x="4591195" y="678961"/>
                  <a:pt x="4592110" y="677589"/>
                </a:cubicBezTo>
                <a:cubicBezTo>
                  <a:pt x="4593025" y="676217"/>
                  <a:pt x="4594671" y="675074"/>
                  <a:pt x="4597049" y="674159"/>
                </a:cubicBezTo>
                <a:cubicBezTo>
                  <a:pt x="4599427" y="673244"/>
                  <a:pt x="4602492" y="672558"/>
                  <a:pt x="4606241" y="672101"/>
                </a:cubicBezTo>
                <a:cubicBezTo>
                  <a:pt x="4609992" y="671644"/>
                  <a:pt x="4614703" y="671415"/>
                  <a:pt x="4620373" y="671415"/>
                </a:cubicBezTo>
                <a:cubicBezTo>
                  <a:pt x="4626227" y="671415"/>
                  <a:pt x="4631075" y="671644"/>
                  <a:pt x="4634916" y="672101"/>
                </a:cubicBezTo>
                <a:cubicBezTo>
                  <a:pt x="4638758" y="672558"/>
                  <a:pt x="4641731" y="673244"/>
                  <a:pt x="4643835" y="674159"/>
                </a:cubicBezTo>
                <a:cubicBezTo>
                  <a:pt x="4645938" y="675074"/>
                  <a:pt x="4647448" y="676217"/>
                  <a:pt x="4648362" y="677589"/>
                </a:cubicBezTo>
                <a:cubicBezTo>
                  <a:pt x="4649277" y="678961"/>
                  <a:pt x="4649734" y="680562"/>
                  <a:pt x="4649734" y="682391"/>
                </a:cubicBezTo>
                <a:lnTo>
                  <a:pt x="4649734" y="712849"/>
                </a:lnTo>
                <a:cubicBezTo>
                  <a:pt x="4656137" y="703703"/>
                  <a:pt x="4662174" y="696157"/>
                  <a:pt x="4667845" y="690211"/>
                </a:cubicBezTo>
                <a:cubicBezTo>
                  <a:pt x="4673516" y="684266"/>
                  <a:pt x="4678913" y="679556"/>
                  <a:pt x="4684034" y="676080"/>
                </a:cubicBezTo>
                <a:cubicBezTo>
                  <a:pt x="4689157" y="672604"/>
                  <a:pt x="4694279" y="670180"/>
                  <a:pt x="4699401" y="668808"/>
                </a:cubicBezTo>
                <a:cubicBezTo>
                  <a:pt x="4704523" y="667436"/>
                  <a:pt x="4709646" y="666750"/>
                  <a:pt x="4714767" y="666750"/>
                </a:cubicBezTo>
                <a:close/>
                <a:moveTo>
                  <a:pt x="4415572" y="666750"/>
                </a:moveTo>
                <a:cubicBezTo>
                  <a:pt x="4436060" y="666750"/>
                  <a:pt x="4453576" y="669769"/>
                  <a:pt x="4468120" y="675805"/>
                </a:cubicBezTo>
                <a:cubicBezTo>
                  <a:pt x="4482663" y="681842"/>
                  <a:pt x="4494599" y="690211"/>
                  <a:pt x="4503929" y="700913"/>
                </a:cubicBezTo>
                <a:cubicBezTo>
                  <a:pt x="4513259" y="711615"/>
                  <a:pt x="4520119" y="724283"/>
                  <a:pt x="4524509" y="738918"/>
                </a:cubicBezTo>
                <a:cubicBezTo>
                  <a:pt x="4528900" y="753553"/>
                  <a:pt x="4531095" y="769468"/>
                  <a:pt x="4531095" y="786664"/>
                </a:cubicBezTo>
                <a:lnTo>
                  <a:pt x="4531095" y="797640"/>
                </a:lnTo>
                <a:cubicBezTo>
                  <a:pt x="4531095" y="806055"/>
                  <a:pt x="4529220" y="812275"/>
                  <a:pt x="4525470" y="816299"/>
                </a:cubicBezTo>
                <a:cubicBezTo>
                  <a:pt x="4521720" y="820324"/>
                  <a:pt x="4516552" y="822336"/>
                  <a:pt x="4509966" y="822336"/>
                </a:cubicBezTo>
                <a:lnTo>
                  <a:pt x="4360966" y="822336"/>
                </a:lnTo>
                <a:cubicBezTo>
                  <a:pt x="4360966" y="832763"/>
                  <a:pt x="4362201" y="842230"/>
                  <a:pt x="4364670" y="850736"/>
                </a:cubicBezTo>
                <a:cubicBezTo>
                  <a:pt x="4367140" y="859243"/>
                  <a:pt x="4371073" y="866469"/>
                  <a:pt x="4376469" y="872414"/>
                </a:cubicBezTo>
                <a:cubicBezTo>
                  <a:pt x="4381866" y="878360"/>
                  <a:pt x="4388818" y="882887"/>
                  <a:pt x="4397324" y="885997"/>
                </a:cubicBezTo>
                <a:cubicBezTo>
                  <a:pt x="4405830" y="889107"/>
                  <a:pt x="4416029" y="890662"/>
                  <a:pt x="4427920" y="890662"/>
                </a:cubicBezTo>
                <a:cubicBezTo>
                  <a:pt x="4439994" y="890662"/>
                  <a:pt x="4450604" y="889793"/>
                  <a:pt x="4459750" y="888055"/>
                </a:cubicBezTo>
                <a:cubicBezTo>
                  <a:pt x="4468897" y="886317"/>
                  <a:pt x="4476809" y="884397"/>
                  <a:pt x="4483486" y="882293"/>
                </a:cubicBezTo>
                <a:cubicBezTo>
                  <a:pt x="4490163" y="880189"/>
                  <a:pt x="4495697" y="878268"/>
                  <a:pt x="4500088" y="876530"/>
                </a:cubicBezTo>
                <a:cubicBezTo>
                  <a:pt x="4504478" y="874793"/>
                  <a:pt x="4508045" y="873923"/>
                  <a:pt x="4510789" y="873923"/>
                </a:cubicBezTo>
                <a:cubicBezTo>
                  <a:pt x="4512436" y="873923"/>
                  <a:pt x="4513808" y="874244"/>
                  <a:pt x="4514905" y="874884"/>
                </a:cubicBezTo>
                <a:cubicBezTo>
                  <a:pt x="4516003" y="875524"/>
                  <a:pt x="4516918" y="876667"/>
                  <a:pt x="4517649" y="878314"/>
                </a:cubicBezTo>
                <a:cubicBezTo>
                  <a:pt x="4518381" y="879960"/>
                  <a:pt x="4518884" y="882293"/>
                  <a:pt x="4519158" y="885311"/>
                </a:cubicBezTo>
                <a:cubicBezTo>
                  <a:pt x="4519433" y="888329"/>
                  <a:pt x="4519570" y="892125"/>
                  <a:pt x="4519570" y="896699"/>
                </a:cubicBezTo>
                <a:cubicBezTo>
                  <a:pt x="4519570" y="900723"/>
                  <a:pt x="4519478" y="904154"/>
                  <a:pt x="4519296" y="906989"/>
                </a:cubicBezTo>
                <a:cubicBezTo>
                  <a:pt x="4519113" y="909824"/>
                  <a:pt x="4518838" y="912248"/>
                  <a:pt x="4518472" y="914260"/>
                </a:cubicBezTo>
                <a:cubicBezTo>
                  <a:pt x="4518106" y="916273"/>
                  <a:pt x="4517558" y="917965"/>
                  <a:pt x="4516826" y="919337"/>
                </a:cubicBezTo>
                <a:cubicBezTo>
                  <a:pt x="4516094" y="920709"/>
                  <a:pt x="4515134" y="922035"/>
                  <a:pt x="4513945" y="923316"/>
                </a:cubicBezTo>
                <a:cubicBezTo>
                  <a:pt x="4512756" y="924596"/>
                  <a:pt x="4509509" y="926334"/>
                  <a:pt x="4504204" y="928529"/>
                </a:cubicBezTo>
                <a:cubicBezTo>
                  <a:pt x="4498898" y="930725"/>
                  <a:pt x="4492130" y="932874"/>
                  <a:pt x="4483898" y="934978"/>
                </a:cubicBezTo>
                <a:cubicBezTo>
                  <a:pt x="4475666" y="937082"/>
                  <a:pt x="4466245" y="938911"/>
                  <a:pt x="4455634" y="940466"/>
                </a:cubicBezTo>
                <a:cubicBezTo>
                  <a:pt x="4445024" y="942021"/>
                  <a:pt x="4433682" y="942799"/>
                  <a:pt x="4421609" y="942799"/>
                </a:cubicBezTo>
                <a:cubicBezTo>
                  <a:pt x="4399839" y="942799"/>
                  <a:pt x="4380768" y="940054"/>
                  <a:pt x="4364396" y="934566"/>
                </a:cubicBezTo>
                <a:cubicBezTo>
                  <a:pt x="4348023" y="929078"/>
                  <a:pt x="4334349" y="920755"/>
                  <a:pt x="4323373" y="909596"/>
                </a:cubicBezTo>
                <a:cubicBezTo>
                  <a:pt x="4312397" y="898437"/>
                  <a:pt x="4304210" y="884351"/>
                  <a:pt x="4298814" y="867338"/>
                </a:cubicBezTo>
                <a:cubicBezTo>
                  <a:pt x="4293417" y="850325"/>
                  <a:pt x="4290719" y="830385"/>
                  <a:pt x="4290719" y="807518"/>
                </a:cubicBezTo>
                <a:cubicBezTo>
                  <a:pt x="4290719" y="785749"/>
                  <a:pt x="4293554" y="766129"/>
                  <a:pt x="4299225" y="748659"/>
                </a:cubicBezTo>
                <a:cubicBezTo>
                  <a:pt x="4304896" y="731189"/>
                  <a:pt x="4313128" y="716371"/>
                  <a:pt x="4323922" y="704206"/>
                </a:cubicBezTo>
                <a:cubicBezTo>
                  <a:pt x="4334714" y="692041"/>
                  <a:pt x="4347840" y="682757"/>
                  <a:pt x="4363298" y="676354"/>
                </a:cubicBezTo>
                <a:cubicBezTo>
                  <a:pt x="4378756" y="669952"/>
                  <a:pt x="4396181" y="666750"/>
                  <a:pt x="4415572" y="666750"/>
                </a:cubicBezTo>
                <a:close/>
                <a:moveTo>
                  <a:pt x="3839449" y="666750"/>
                </a:moveTo>
                <a:cubicBezTo>
                  <a:pt x="3856096" y="666750"/>
                  <a:pt x="3870136" y="669494"/>
                  <a:pt x="3881569" y="674982"/>
                </a:cubicBezTo>
                <a:cubicBezTo>
                  <a:pt x="3893003" y="680470"/>
                  <a:pt x="3902241" y="687925"/>
                  <a:pt x="3909284" y="697346"/>
                </a:cubicBezTo>
                <a:cubicBezTo>
                  <a:pt x="3916327" y="706767"/>
                  <a:pt x="3921403" y="717789"/>
                  <a:pt x="3924513" y="730411"/>
                </a:cubicBezTo>
                <a:cubicBezTo>
                  <a:pt x="3927623" y="743034"/>
                  <a:pt x="3929178" y="758218"/>
                  <a:pt x="3929178" y="775962"/>
                </a:cubicBezTo>
                <a:lnTo>
                  <a:pt x="3929178" y="927158"/>
                </a:lnTo>
                <a:cubicBezTo>
                  <a:pt x="3929178" y="928987"/>
                  <a:pt x="3928629" y="930587"/>
                  <a:pt x="3927532" y="931960"/>
                </a:cubicBezTo>
                <a:cubicBezTo>
                  <a:pt x="3926434" y="933331"/>
                  <a:pt x="3924605" y="934475"/>
                  <a:pt x="3922044" y="935390"/>
                </a:cubicBezTo>
                <a:cubicBezTo>
                  <a:pt x="3919483" y="936304"/>
                  <a:pt x="3915961" y="936990"/>
                  <a:pt x="3911479" y="937448"/>
                </a:cubicBezTo>
                <a:cubicBezTo>
                  <a:pt x="3906997" y="937905"/>
                  <a:pt x="3901463" y="938133"/>
                  <a:pt x="3894878" y="938133"/>
                </a:cubicBezTo>
                <a:cubicBezTo>
                  <a:pt x="3888109" y="938133"/>
                  <a:pt x="3882484" y="937905"/>
                  <a:pt x="3878002" y="937448"/>
                </a:cubicBezTo>
                <a:cubicBezTo>
                  <a:pt x="3873520" y="936990"/>
                  <a:pt x="3869999" y="936304"/>
                  <a:pt x="3867438" y="935390"/>
                </a:cubicBezTo>
                <a:cubicBezTo>
                  <a:pt x="3864876" y="934475"/>
                  <a:pt x="3863047" y="933331"/>
                  <a:pt x="3861950" y="931960"/>
                </a:cubicBezTo>
                <a:cubicBezTo>
                  <a:pt x="3860852" y="930587"/>
                  <a:pt x="3860303" y="928987"/>
                  <a:pt x="3860303" y="927158"/>
                </a:cubicBezTo>
                <a:lnTo>
                  <a:pt x="3860303" y="787487"/>
                </a:lnTo>
                <a:cubicBezTo>
                  <a:pt x="3860303" y="775596"/>
                  <a:pt x="3859434" y="766267"/>
                  <a:pt x="3857696" y="759498"/>
                </a:cubicBezTo>
                <a:cubicBezTo>
                  <a:pt x="3855958" y="752729"/>
                  <a:pt x="3853443" y="746921"/>
                  <a:pt x="3850150" y="742073"/>
                </a:cubicBezTo>
                <a:cubicBezTo>
                  <a:pt x="3846857" y="737226"/>
                  <a:pt x="3842604" y="733476"/>
                  <a:pt x="3837391" y="730823"/>
                </a:cubicBezTo>
                <a:cubicBezTo>
                  <a:pt x="3832177" y="728170"/>
                  <a:pt x="3826095" y="726844"/>
                  <a:pt x="3819143" y="726844"/>
                </a:cubicBezTo>
                <a:cubicBezTo>
                  <a:pt x="3810362" y="726844"/>
                  <a:pt x="3801490" y="730046"/>
                  <a:pt x="3792526" y="736448"/>
                </a:cubicBezTo>
                <a:cubicBezTo>
                  <a:pt x="3783562" y="742851"/>
                  <a:pt x="3774233" y="752181"/>
                  <a:pt x="3764537" y="764437"/>
                </a:cubicBezTo>
                <a:lnTo>
                  <a:pt x="3764537" y="927158"/>
                </a:lnTo>
                <a:cubicBezTo>
                  <a:pt x="3764537" y="928987"/>
                  <a:pt x="3763988" y="930587"/>
                  <a:pt x="3762891" y="931960"/>
                </a:cubicBezTo>
                <a:cubicBezTo>
                  <a:pt x="3761793" y="933331"/>
                  <a:pt x="3759918" y="934475"/>
                  <a:pt x="3757265" y="935390"/>
                </a:cubicBezTo>
                <a:cubicBezTo>
                  <a:pt x="3754613" y="936304"/>
                  <a:pt x="3751091" y="936990"/>
                  <a:pt x="3746701" y="937448"/>
                </a:cubicBezTo>
                <a:cubicBezTo>
                  <a:pt x="3742310" y="937905"/>
                  <a:pt x="3736731" y="938133"/>
                  <a:pt x="3729962" y="938133"/>
                </a:cubicBezTo>
                <a:cubicBezTo>
                  <a:pt x="3723194" y="938133"/>
                  <a:pt x="3717614" y="937905"/>
                  <a:pt x="3713224" y="937448"/>
                </a:cubicBezTo>
                <a:cubicBezTo>
                  <a:pt x="3708833" y="936990"/>
                  <a:pt x="3705312" y="936304"/>
                  <a:pt x="3702659" y="935390"/>
                </a:cubicBezTo>
                <a:cubicBezTo>
                  <a:pt x="3700007" y="934475"/>
                  <a:pt x="3698132" y="933331"/>
                  <a:pt x="3697034" y="931960"/>
                </a:cubicBezTo>
                <a:cubicBezTo>
                  <a:pt x="3695936" y="930587"/>
                  <a:pt x="3695388" y="928987"/>
                  <a:pt x="3695388" y="927158"/>
                </a:cubicBezTo>
                <a:lnTo>
                  <a:pt x="3695388" y="682391"/>
                </a:lnTo>
                <a:cubicBezTo>
                  <a:pt x="3695388" y="680562"/>
                  <a:pt x="3695845" y="678961"/>
                  <a:pt x="3696760" y="677589"/>
                </a:cubicBezTo>
                <a:cubicBezTo>
                  <a:pt x="3697674" y="676217"/>
                  <a:pt x="3699321" y="675074"/>
                  <a:pt x="3701699" y="674159"/>
                </a:cubicBezTo>
                <a:cubicBezTo>
                  <a:pt x="3704077" y="673244"/>
                  <a:pt x="3707141" y="672558"/>
                  <a:pt x="3710891" y="672101"/>
                </a:cubicBezTo>
                <a:cubicBezTo>
                  <a:pt x="3714641" y="671644"/>
                  <a:pt x="3719352" y="671415"/>
                  <a:pt x="3725023" y="671415"/>
                </a:cubicBezTo>
                <a:cubicBezTo>
                  <a:pt x="3730877" y="671415"/>
                  <a:pt x="3735725" y="671644"/>
                  <a:pt x="3739566" y="672101"/>
                </a:cubicBezTo>
                <a:cubicBezTo>
                  <a:pt x="3743408" y="672558"/>
                  <a:pt x="3746381" y="673244"/>
                  <a:pt x="3748484" y="674159"/>
                </a:cubicBezTo>
                <a:cubicBezTo>
                  <a:pt x="3750588" y="675074"/>
                  <a:pt x="3752097" y="676217"/>
                  <a:pt x="3753012" y="677589"/>
                </a:cubicBezTo>
                <a:cubicBezTo>
                  <a:pt x="3753927" y="678961"/>
                  <a:pt x="3754384" y="680562"/>
                  <a:pt x="3754384" y="682391"/>
                </a:cubicBezTo>
                <a:lnTo>
                  <a:pt x="3754384" y="710654"/>
                </a:lnTo>
                <a:cubicBezTo>
                  <a:pt x="3767921" y="696020"/>
                  <a:pt x="3781687" y="685044"/>
                  <a:pt x="3795682" y="677726"/>
                </a:cubicBezTo>
                <a:cubicBezTo>
                  <a:pt x="3809676" y="670409"/>
                  <a:pt x="3824265" y="666750"/>
                  <a:pt x="3839449" y="666750"/>
                </a:cubicBezTo>
                <a:close/>
                <a:moveTo>
                  <a:pt x="3081327" y="666750"/>
                </a:moveTo>
                <a:cubicBezTo>
                  <a:pt x="3103280" y="666750"/>
                  <a:pt x="3122305" y="669723"/>
                  <a:pt x="3138403" y="675668"/>
                </a:cubicBezTo>
                <a:cubicBezTo>
                  <a:pt x="3154501" y="681614"/>
                  <a:pt x="3167810" y="690349"/>
                  <a:pt x="3178329" y="701873"/>
                </a:cubicBezTo>
                <a:cubicBezTo>
                  <a:pt x="3188847" y="713399"/>
                  <a:pt x="3196668" y="727576"/>
                  <a:pt x="3201790" y="744406"/>
                </a:cubicBezTo>
                <a:cubicBezTo>
                  <a:pt x="3206912" y="761236"/>
                  <a:pt x="3209473" y="780535"/>
                  <a:pt x="3209473" y="802305"/>
                </a:cubicBezTo>
                <a:cubicBezTo>
                  <a:pt x="3209473" y="823159"/>
                  <a:pt x="3206729" y="842184"/>
                  <a:pt x="3201241" y="859380"/>
                </a:cubicBezTo>
                <a:cubicBezTo>
                  <a:pt x="3195753" y="876576"/>
                  <a:pt x="3187429" y="891394"/>
                  <a:pt x="3176271" y="903833"/>
                </a:cubicBezTo>
                <a:cubicBezTo>
                  <a:pt x="3165112" y="916273"/>
                  <a:pt x="3151117" y="925877"/>
                  <a:pt x="3134287" y="932645"/>
                </a:cubicBezTo>
                <a:cubicBezTo>
                  <a:pt x="3117457" y="939414"/>
                  <a:pt x="3097792" y="942799"/>
                  <a:pt x="3075291" y="942799"/>
                </a:cubicBezTo>
                <a:cubicBezTo>
                  <a:pt x="3053521" y="942799"/>
                  <a:pt x="3034588" y="939780"/>
                  <a:pt x="3018489" y="933743"/>
                </a:cubicBezTo>
                <a:cubicBezTo>
                  <a:pt x="3002391" y="927706"/>
                  <a:pt x="2989037" y="918925"/>
                  <a:pt x="2978427" y="907400"/>
                </a:cubicBezTo>
                <a:cubicBezTo>
                  <a:pt x="2967817" y="895876"/>
                  <a:pt x="2959950" y="881698"/>
                  <a:pt x="2954828" y="864868"/>
                </a:cubicBezTo>
                <a:cubicBezTo>
                  <a:pt x="2949706" y="848038"/>
                  <a:pt x="2947145" y="828830"/>
                  <a:pt x="2947145" y="807244"/>
                </a:cubicBezTo>
                <a:cubicBezTo>
                  <a:pt x="2947145" y="786389"/>
                  <a:pt x="2949935" y="767318"/>
                  <a:pt x="2955514" y="750031"/>
                </a:cubicBezTo>
                <a:cubicBezTo>
                  <a:pt x="2961094" y="732744"/>
                  <a:pt x="2969463" y="717926"/>
                  <a:pt x="2980622" y="705578"/>
                </a:cubicBezTo>
                <a:cubicBezTo>
                  <a:pt x="2991781" y="693230"/>
                  <a:pt x="3005730" y="683672"/>
                  <a:pt x="3022468" y="676903"/>
                </a:cubicBezTo>
                <a:cubicBezTo>
                  <a:pt x="3039207" y="670134"/>
                  <a:pt x="3058827" y="666750"/>
                  <a:pt x="3081327" y="666750"/>
                </a:cubicBezTo>
                <a:close/>
                <a:moveTo>
                  <a:pt x="2276368" y="666750"/>
                </a:moveTo>
                <a:cubicBezTo>
                  <a:pt x="2278745" y="666750"/>
                  <a:pt x="2281307" y="666887"/>
                  <a:pt x="2284051" y="667162"/>
                </a:cubicBezTo>
                <a:cubicBezTo>
                  <a:pt x="2286795" y="667436"/>
                  <a:pt x="2289630" y="667894"/>
                  <a:pt x="2292557" y="668534"/>
                </a:cubicBezTo>
                <a:cubicBezTo>
                  <a:pt x="2295484" y="669174"/>
                  <a:pt x="2298045" y="669906"/>
                  <a:pt x="2300241" y="670729"/>
                </a:cubicBezTo>
                <a:cubicBezTo>
                  <a:pt x="2302436" y="671552"/>
                  <a:pt x="2304036" y="672421"/>
                  <a:pt x="2305043" y="673336"/>
                </a:cubicBezTo>
                <a:cubicBezTo>
                  <a:pt x="2306049" y="674250"/>
                  <a:pt x="2306780" y="675256"/>
                  <a:pt x="2307238" y="676354"/>
                </a:cubicBezTo>
                <a:cubicBezTo>
                  <a:pt x="2307695" y="677452"/>
                  <a:pt x="2308107" y="678961"/>
                  <a:pt x="2308473" y="680882"/>
                </a:cubicBezTo>
                <a:cubicBezTo>
                  <a:pt x="2308838" y="682802"/>
                  <a:pt x="2309113" y="685684"/>
                  <a:pt x="2309296" y="689526"/>
                </a:cubicBezTo>
                <a:cubicBezTo>
                  <a:pt x="2309479" y="693367"/>
                  <a:pt x="2309570" y="698581"/>
                  <a:pt x="2309570" y="705166"/>
                </a:cubicBezTo>
                <a:cubicBezTo>
                  <a:pt x="2309570" y="711752"/>
                  <a:pt x="2309387" y="717149"/>
                  <a:pt x="2309021" y="721356"/>
                </a:cubicBezTo>
                <a:cubicBezTo>
                  <a:pt x="2308655" y="725564"/>
                  <a:pt x="2308107" y="728856"/>
                  <a:pt x="2307375" y="731235"/>
                </a:cubicBezTo>
                <a:cubicBezTo>
                  <a:pt x="2306643" y="733613"/>
                  <a:pt x="2305683" y="735259"/>
                  <a:pt x="2304494" y="736174"/>
                </a:cubicBezTo>
                <a:cubicBezTo>
                  <a:pt x="2303304" y="737088"/>
                  <a:pt x="2301795" y="737546"/>
                  <a:pt x="2299966" y="737546"/>
                </a:cubicBezTo>
                <a:cubicBezTo>
                  <a:pt x="2298503" y="737546"/>
                  <a:pt x="2296856" y="737226"/>
                  <a:pt x="2295027" y="736585"/>
                </a:cubicBezTo>
                <a:cubicBezTo>
                  <a:pt x="2293197" y="735945"/>
                  <a:pt x="2291139" y="735259"/>
                  <a:pt x="2288853" y="734527"/>
                </a:cubicBezTo>
                <a:cubicBezTo>
                  <a:pt x="2286566" y="733796"/>
                  <a:pt x="2284051" y="733110"/>
                  <a:pt x="2281307" y="732469"/>
                </a:cubicBezTo>
                <a:cubicBezTo>
                  <a:pt x="2278563" y="731829"/>
                  <a:pt x="2275544" y="731509"/>
                  <a:pt x="2272252" y="731509"/>
                </a:cubicBezTo>
                <a:cubicBezTo>
                  <a:pt x="2268410" y="731509"/>
                  <a:pt x="2264568" y="732286"/>
                  <a:pt x="2260727" y="733841"/>
                </a:cubicBezTo>
                <a:cubicBezTo>
                  <a:pt x="2256885" y="735396"/>
                  <a:pt x="2252906" y="737820"/>
                  <a:pt x="2248790" y="741113"/>
                </a:cubicBezTo>
                <a:cubicBezTo>
                  <a:pt x="2244674" y="744406"/>
                  <a:pt x="2240375" y="748796"/>
                  <a:pt x="2235893" y="754284"/>
                </a:cubicBezTo>
                <a:cubicBezTo>
                  <a:pt x="2231411" y="759772"/>
                  <a:pt x="2226609" y="766541"/>
                  <a:pt x="2221487" y="774590"/>
                </a:cubicBezTo>
                <a:lnTo>
                  <a:pt x="2221487" y="927158"/>
                </a:lnTo>
                <a:cubicBezTo>
                  <a:pt x="2221487" y="928987"/>
                  <a:pt x="2220938" y="930587"/>
                  <a:pt x="2219841" y="931960"/>
                </a:cubicBezTo>
                <a:cubicBezTo>
                  <a:pt x="2218743" y="933331"/>
                  <a:pt x="2216868" y="934475"/>
                  <a:pt x="2214215" y="935390"/>
                </a:cubicBezTo>
                <a:cubicBezTo>
                  <a:pt x="2211563" y="936304"/>
                  <a:pt x="2208042" y="936990"/>
                  <a:pt x="2203651" y="937448"/>
                </a:cubicBezTo>
                <a:cubicBezTo>
                  <a:pt x="2199260" y="937905"/>
                  <a:pt x="2193681" y="938133"/>
                  <a:pt x="2186913" y="938133"/>
                </a:cubicBezTo>
                <a:cubicBezTo>
                  <a:pt x="2180144" y="938133"/>
                  <a:pt x="2174564" y="937905"/>
                  <a:pt x="2170174" y="937448"/>
                </a:cubicBezTo>
                <a:cubicBezTo>
                  <a:pt x="2165784" y="936990"/>
                  <a:pt x="2162262" y="936304"/>
                  <a:pt x="2159609" y="935390"/>
                </a:cubicBezTo>
                <a:cubicBezTo>
                  <a:pt x="2156957" y="934475"/>
                  <a:pt x="2155082" y="933331"/>
                  <a:pt x="2153984" y="931960"/>
                </a:cubicBezTo>
                <a:cubicBezTo>
                  <a:pt x="2152887" y="930587"/>
                  <a:pt x="2152338" y="928987"/>
                  <a:pt x="2152338" y="927158"/>
                </a:cubicBezTo>
                <a:lnTo>
                  <a:pt x="2152338" y="682391"/>
                </a:lnTo>
                <a:cubicBezTo>
                  <a:pt x="2152338" y="680562"/>
                  <a:pt x="2152795" y="678961"/>
                  <a:pt x="2153710" y="677589"/>
                </a:cubicBezTo>
                <a:cubicBezTo>
                  <a:pt x="2154625" y="676217"/>
                  <a:pt x="2156271" y="675074"/>
                  <a:pt x="2158649" y="674159"/>
                </a:cubicBezTo>
                <a:cubicBezTo>
                  <a:pt x="2161027" y="673244"/>
                  <a:pt x="2164091" y="672558"/>
                  <a:pt x="2167841" y="672101"/>
                </a:cubicBezTo>
                <a:cubicBezTo>
                  <a:pt x="2171592" y="671644"/>
                  <a:pt x="2176302" y="671415"/>
                  <a:pt x="2181973" y="671415"/>
                </a:cubicBezTo>
                <a:cubicBezTo>
                  <a:pt x="2187827" y="671415"/>
                  <a:pt x="2192675" y="671644"/>
                  <a:pt x="2196517" y="672101"/>
                </a:cubicBezTo>
                <a:cubicBezTo>
                  <a:pt x="2200358" y="672558"/>
                  <a:pt x="2203331" y="673244"/>
                  <a:pt x="2205435" y="674159"/>
                </a:cubicBezTo>
                <a:cubicBezTo>
                  <a:pt x="2207538" y="675074"/>
                  <a:pt x="2209048" y="676217"/>
                  <a:pt x="2209962" y="677589"/>
                </a:cubicBezTo>
                <a:cubicBezTo>
                  <a:pt x="2210877" y="678961"/>
                  <a:pt x="2211334" y="680562"/>
                  <a:pt x="2211334" y="682391"/>
                </a:cubicBezTo>
                <a:lnTo>
                  <a:pt x="2211334" y="712849"/>
                </a:lnTo>
                <a:cubicBezTo>
                  <a:pt x="2217737" y="703703"/>
                  <a:pt x="2223774" y="696157"/>
                  <a:pt x="2229445" y="690211"/>
                </a:cubicBezTo>
                <a:cubicBezTo>
                  <a:pt x="2235116" y="684266"/>
                  <a:pt x="2240512" y="679556"/>
                  <a:pt x="2245635" y="676080"/>
                </a:cubicBezTo>
                <a:cubicBezTo>
                  <a:pt x="2250757" y="672604"/>
                  <a:pt x="2255879" y="670180"/>
                  <a:pt x="2261001" y="668808"/>
                </a:cubicBezTo>
                <a:cubicBezTo>
                  <a:pt x="2266123" y="667436"/>
                  <a:pt x="2271245" y="666750"/>
                  <a:pt x="2276368" y="666750"/>
                </a:cubicBezTo>
                <a:close/>
                <a:moveTo>
                  <a:pt x="1976544" y="666750"/>
                </a:moveTo>
                <a:cubicBezTo>
                  <a:pt x="1995752" y="666750"/>
                  <a:pt x="2012170" y="668625"/>
                  <a:pt x="2025799" y="672375"/>
                </a:cubicBezTo>
                <a:cubicBezTo>
                  <a:pt x="2039428" y="676126"/>
                  <a:pt x="2050632" y="681888"/>
                  <a:pt x="2059413" y="689663"/>
                </a:cubicBezTo>
                <a:cubicBezTo>
                  <a:pt x="2068194" y="697437"/>
                  <a:pt x="2074597" y="707453"/>
                  <a:pt x="2078622" y="719710"/>
                </a:cubicBezTo>
                <a:cubicBezTo>
                  <a:pt x="2082646" y="731966"/>
                  <a:pt x="2084658" y="746510"/>
                  <a:pt x="2084658" y="763339"/>
                </a:cubicBezTo>
                <a:lnTo>
                  <a:pt x="2084658" y="927981"/>
                </a:lnTo>
                <a:cubicBezTo>
                  <a:pt x="2084658" y="930542"/>
                  <a:pt x="2083744" y="932554"/>
                  <a:pt x="2081914" y="934018"/>
                </a:cubicBezTo>
                <a:cubicBezTo>
                  <a:pt x="2080085" y="935481"/>
                  <a:pt x="2077204" y="936533"/>
                  <a:pt x="2073271" y="937173"/>
                </a:cubicBezTo>
                <a:cubicBezTo>
                  <a:pt x="2069338" y="937814"/>
                  <a:pt x="2063529" y="938133"/>
                  <a:pt x="2055846" y="938133"/>
                </a:cubicBezTo>
                <a:cubicBezTo>
                  <a:pt x="2047614" y="938133"/>
                  <a:pt x="2041623" y="937814"/>
                  <a:pt x="2037873" y="937173"/>
                </a:cubicBezTo>
                <a:cubicBezTo>
                  <a:pt x="2034123" y="936533"/>
                  <a:pt x="2031470" y="935481"/>
                  <a:pt x="2029915" y="934018"/>
                </a:cubicBezTo>
                <a:cubicBezTo>
                  <a:pt x="2028360" y="932554"/>
                  <a:pt x="2027583" y="930542"/>
                  <a:pt x="2027583" y="927981"/>
                </a:cubicBezTo>
                <a:lnTo>
                  <a:pt x="2027583" y="908498"/>
                </a:lnTo>
                <a:cubicBezTo>
                  <a:pt x="2017521" y="919292"/>
                  <a:pt x="2006042" y="927706"/>
                  <a:pt x="1993145" y="933743"/>
                </a:cubicBezTo>
                <a:cubicBezTo>
                  <a:pt x="1980248" y="939780"/>
                  <a:pt x="1965934" y="942799"/>
                  <a:pt x="1950201" y="942799"/>
                </a:cubicBezTo>
                <a:cubicBezTo>
                  <a:pt x="1937213" y="942799"/>
                  <a:pt x="1925277" y="941106"/>
                  <a:pt x="1914392" y="937722"/>
                </a:cubicBezTo>
                <a:cubicBezTo>
                  <a:pt x="1903507" y="934338"/>
                  <a:pt x="1894086" y="929307"/>
                  <a:pt x="1886129" y="922630"/>
                </a:cubicBezTo>
                <a:cubicBezTo>
                  <a:pt x="1878171" y="915953"/>
                  <a:pt x="1871997" y="907675"/>
                  <a:pt x="1867607" y="897796"/>
                </a:cubicBezTo>
                <a:cubicBezTo>
                  <a:pt x="1863216" y="887918"/>
                  <a:pt x="1861021" y="876393"/>
                  <a:pt x="1861021" y="863222"/>
                </a:cubicBezTo>
                <a:cubicBezTo>
                  <a:pt x="1861021" y="848953"/>
                  <a:pt x="1863811" y="836559"/>
                  <a:pt x="1869390" y="826041"/>
                </a:cubicBezTo>
                <a:cubicBezTo>
                  <a:pt x="1874969" y="815522"/>
                  <a:pt x="1883293" y="806832"/>
                  <a:pt x="1894361" y="799972"/>
                </a:cubicBezTo>
                <a:cubicBezTo>
                  <a:pt x="1905428" y="793112"/>
                  <a:pt x="1919194" y="788036"/>
                  <a:pt x="1935658" y="784743"/>
                </a:cubicBezTo>
                <a:cubicBezTo>
                  <a:pt x="1952122" y="781450"/>
                  <a:pt x="1971239" y="779804"/>
                  <a:pt x="1993008" y="779804"/>
                </a:cubicBezTo>
                <a:lnTo>
                  <a:pt x="2016881" y="779804"/>
                </a:lnTo>
                <a:lnTo>
                  <a:pt x="2016881" y="764986"/>
                </a:lnTo>
                <a:cubicBezTo>
                  <a:pt x="2016881" y="757303"/>
                  <a:pt x="2016104" y="750580"/>
                  <a:pt x="2014549" y="744818"/>
                </a:cubicBezTo>
                <a:cubicBezTo>
                  <a:pt x="2012994" y="739055"/>
                  <a:pt x="2010433" y="734253"/>
                  <a:pt x="2006865" y="730411"/>
                </a:cubicBezTo>
                <a:cubicBezTo>
                  <a:pt x="2003298" y="726570"/>
                  <a:pt x="1998542" y="723734"/>
                  <a:pt x="1992597" y="721905"/>
                </a:cubicBezTo>
                <a:cubicBezTo>
                  <a:pt x="1986651" y="720076"/>
                  <a:pt x="1979288" y="719161"/>
                  <a:pt x="1970507" y="719161"/>
                </a:cubicBezTo>
                <a:cubicBezTo>
                  <a:pt x="1958982" y="719161"/>
                  <a:pt x="1948692" y="720441"/>
                  <a:pt x="1939637" y="723002"/>
                </a:cubicBezTo>
                <a:cubicBezTo>
                  <a:pt x="1930582" y="725564"/>
                  <a:pt x="1922578" y="728399"/>
                  <a:pt x="1915627" y="731509"/>
                </a:cubicBezTo>
                <a:cubicBezTo>
                  <a:pt x="1908675" y="734619"/>
                  <a:pt x="1902867" y="737454"/>
                  <a:pt x="1898202" y="740015"/>
                </a:cubicBezTo>
                <a:cubicBezTo>
                  <a:pt x="1893537" y="742576"/>
                  <a:pt x="1889742" y="743857"/>
                  <a:pt x="1886815" y="743857"/>
                </a:cubicBezTo>
                <a:cubicBezTo>
                  <a:pt x="1884802" y="743857"/>
                  <a:pt x="1883019" y="743217"/>
                  <a:pt x="1881464" y="741936"/>
                </a:cubicBezTo>
                <a:cubicBezTo>
                  <a:pt x="1879909" y="740656"/>
                  <a:pt x="1878628" y="738826"/>
                  <a:pt x="1877622" y="736448"/>
                </a:cubicBezTo>
                <a:cubicBezTo>
                  <a:pt x="1876616" y="734070"/>
                  <a:pt x="1875839" y="731143"/>
                  <a:pt x="1875290" y="727667"/>
                </a:cubicBezTo>
                <a:cubicBezTo>
                  <a:pt x="1874741" y="724192"/>
                  <a:pt x="1874466" y="720350"/>
                  <a:pt x="1874466" y="716142"/>
                </a:cubicBezTo>
                <a:cubicBezTo>
                  <a:pt x="1874466" y="710472"/>
                  <a:pt x="1874924" y="705989"/>
                  <a:pt x="1875839" y="702697"/>
                </a:cubicBezTo>
                <a:cubicBezTo>
                  <a:pt x="1876753" y="699404"/>
                  <a:pt x="1878491" y="696431"/>
                  <a:pt x="1881052" y="693779"/>
                </a:cubicBezTo>
                <a:cubicBezTo>
                  <a:pt x="1883613" y="691126"/>
                  <a:pt x="1888095" y="688199"/>
                  <a:pt x="1894498" y="684998"/>
                </a:cubicBezTo>
                <a:cubicBezTo>
                  <a:pt x="1900901" y="681796"/>
                  <a:pt x="1908401" y="678824"/>
                  <a:pt x="1916999" y="676080"/>
                </a:cubicBezTo>
                <a:cubicBezTo>
                  <a:pt x="1925597" y="673336"/>
                  <a:pt x="1934972" y="671095"/>
                  <a:pt x="1945125" y="669357"/>
                </a:cubicBezTo>
                <a:cubicBezTo>
                  <a:pt x="1955278" y="667619"/>
                  <a:pt x="1965751" y="666750"/>
                  <a:pt x="1976544" y="666750"/>
                </a:cubicBezTo>
                <a:close/>
                <a:moveTo>
                  <a:pt x="1314850" y="666750"/>
                </a:moveTo>
                <a:cubicBezTo>
                  <a:pt x="1322533" y="666750"/>
                  <a:pt x="1329987" y="667299"/>
                  <a:pt x="1337213" y="668397"/>
                </a:cubicBezTo>
                <a:cubicBezTo>
                  <a:pt x="1344439" y="669494"/>
                  <a:pt x="1350979" y="670866"/>
                  <a:pt x="1356833" y="672513"/>
                </a:cubicBezTo>
                <a:cubicBezTo>
                  <a:pt x="1362687" y="674159"/>
                  <a:pt x="1367626" y="675942"/>
                  <a:pt x="1371651" y="677863"/>
                </a:cubicBezTo>
                <a:cubicBezTo>
                  <a:pt x="1375675" y="679784"/>
                  <a:pt x="1378556" y="681430"/>
                  <a:pt x="1380294" y="682802"/>
                </a:cubicBezTo>
                <a:cubicBezTo>
                  <a:pt x="1382033" y="684175"/>
                  <a:pt x="1383267" y="685547"/>
                  <a:pt x="1383999" y="686919"/>
                </a:cubicBezTo>
                <a:cubicBezTo>
                  <a:pt x="1384731" y="688291"/>
                  <a:pt x="1385279" y="689937"/>
                  <a:pt x="1385645" y="691858"/>
                </a:cubicBezTo>
                <a:cubicBezTo>
                  <a:pt x="1386011" y="693779"/>
                  <a:pt x="1386331" y="696157"/>
                  <a:pt x="1386606" y="698992"/>
                </a:cubicBezTo>
                <a:cubicBezTo>
                  <a:pt x="1386880" y="701828"/>
                  <a:pt x="1387017" y="705350"/>
                  <a:pt x="1387017" y="709557"/>
                </a:cubicBezTo>
                <a:cubicBezTo>
                  <a:pt x="1387017" y="714496"/>
                  <a:pt x="1386880" y="718521"/>
                  <a:pt x="1386606" y="721630"/>
                </a:cubicBezTo>
                <a:cubicBezTo>
                  <a:pt x="1386331" y="724740"/>
                  <a:pt x="1385874" y="727210"/>
                  <a:pt x="1385234" y="729039"/>
                </a:cubicBezTo>
                <a:cubicBezTo>
                  <a:pt x="1384594" y="730869"/>
                  <a:pt x="1383724" y="732104"/>
                  <a:pt x="1382627" y="732744"/>
                </a:cubicBezTo>
                <a:cubicBezTo>
                  <a:pt x="1381529" y="733384"/>
                  <a:pt x="1380249" y="733704"/>
                  <a:pt x="1378785" y="733704"/>
                </a:cubicBezTo>
                <a:cubicBezTo>
                  <a:pt x="1377139" y="733704"/>
                  <a:pt x="1374578" y="732744"/>
                  <a:pt x="1371102" y="730823"/>
                </a:cubicBezTo>
                <a:cubicBezTo>
                  <a:pt x="1367626" y="728902"/>
                  <a:pt x="1363282" y="726844"/>
                  <a:pt x="1358068" y="724649"/>
                </a:cubicBezTo>
                <a:cubicBezTo>
                  <a:pt x="1352854" y="722454"/>
                  <a:pt x="1346817" y="720396"/>
                  <a:pt x="1339958" y="718475"/>
                </a:cubicBezTo>
                <a:cubicBezTo>
                  <a:pt x="1333097" y="716554"/>
                  <a:pt x="1325277" y="715594"/>
                  <a:pt x="1316496" y="715594"/>
                </a:cubicBezTo>
                <a:cubicBezTo>
                  <a:pt x="1310276" y="715594"/>
                  <a:pt x="1304879" y="716234"/>
                  <a:pt x="1300306" y="717514"/>
                </a:cubicBezTo>
                <a:cubicBezTo>
                  <a:pt x="1295733" y="718795"/>
                  <a:pt x="1291983" y="720624"/>
                  <a:pt x="1289056" y="723002"/>
                </a:cubicBezTo>
                <a:cubicBezTo>
                  <a:pt x="1286129" y="725381"/>
                  <a:pt x="1283934" y="728170"/>
                  <a:pt x="1282470" y="731372"/>
                </a:cubicBezTo>
                <a:cubicBezTo>
                  <a:pt x="1281006" y="734573"/>
                  <a:pt x="1280275" y="738003"/>
                  <a:pt x="1280275" y="741662"/>
                </a:cubicBezTo>
                <a:cubicBezTo>
                  <a:pt x="1280275" y="747333"/>
                  <a:pt x="1282013" y="752089"/>
                  <a:pt x="1285489" y="755931"/>
                </a:cubicBezTo>
                <a:cubicBezTo>
                  <a:pt x="1288964" y="759772"/>
                  <a:pt x="1293538" y="763157"/>
                  <a:pt x="1299209" y="766084"/>
                </a:cubicBezTo>
                <a:cubicBezTo>
                  <a:pt x="1304879" y="769011"/>
                  <a:pt x="1311328" y="771755"/>
                  <a:pt x="1318554" y="774316"/>
                </a:cubicBezTo>
                <a:cubicBezTo>
                  <a:pt x="1325780" y="776877"/>
                  <a:pt x="1333097" y="779667"/>
                  <a:pt x="1340507" y="782685"/>
                </a:cubicBezTo>
                <a:cubicBezTo>
                  <a:pt x="1347915" y="785703"/>
                  <a:pt x="1355232" y="789225"/>
                  <a:pt x="1362458" y="793249"/>
                </a:cubicBezTo>
                <a:cubicBezTo>
                  <a:pt x="1369684" y="797274"/>
                  <a:pt x="1376133" y="802213"/>
                  <a:pt x="1381804" y="808067"/>
                </a:cubicBezTo>
                <a:cubicBezTo>
                  <a:pt x="1387475" y="813921"/>
                  <a:pt x="1392048" y="820918"/>
                  <a:pt x="1395524" y="829059"/>
                </a:cubicBezTo>
                <a:cubicBezTo>
                  <a:pt x="1399000" y="837200"/>
                  <a:pt x="1400737" y="846849"/>
                  <a:pt x="1400737" y="858008"/>
                </a:cubicBezTo>
                <a:cubicBezTo>
                  <a:pt x="1400737" y="871911"/>
                  <a:pt x="1398131" y="884168"/>
                  <a:pt x="1392917" y="894778"/>
                </a:cubicBezTo>
                <a:cubicBezTo>
                  <a:pt x="1387703" y="905389"/>
                  <a:pt x="1380340" y="914260"/>
                  <a:pt x="1370828" y="921395"/>
                </a:cubicBezTo>
                <a:cubicBezTo>
                  <a:pt x="1361315" y="928529"/>
                  <a:pt x="1350064" y="933880"/>
                  <a:pt x="1337076" y="937448"/>
                </a:cubicBezTo>
                <a:cubicBezTo>
                  <a:pt x="1324088" y="941015"/>
                  <a:pt x="1310002" y="942799"/>
                  <a:pt x="1294818" y="942799"/>
                </a:cubicBezTo>
                <a:cubicBezTo>
                  <a:pt x="1285671" y="942799"/>
                  <a:pt x="1276936" y="942112"/>
                  <a:pt x="1268613" y="940740"/>
                </a:cubicBezTo>
                <a:cubicBezTo>
                  <a:pt x="1260289" y="939368"/>
                  <a:pt x="1252835" y="937631"/>
                  <a:pt x="1246249" y="935527"/>
                </a:cubicBezTo>
                <a:cubicBezTo>
                  <a:pt x="1239663" y="933423"/>
                  <a:pt x="1234175" y="931274"/>
                  <a:pt x="1229785" y="929078"/>
                </a:cubicBezTo>
                <a:cubicBezTo>
                  <a:pt x="1225394" y="926883"/>
                  <a:pt x="1222193" y="924825"/>
                  <a:pt x="1220181" y="922904"/>
                </a:cubicBezTo>
                <a:cubicBezTo>
                  <a:pt x="1218169" y="920983"/>
                  <a:pt x="1216614" y="917965"/>
                  <a:pt x="1215516" y="913849"/>
                </a:cubicBezTo>
                <a:cubicBezTo>
                  <a:pt x="1214419" y="909733"/>
                  <a:pt x="1213870" y="903650"/>
                  <a:pt x="1213870" y="895601"/>
                </a:cubicBezTo>
                <a:cubicBezTo>
                  <a:pt x="1213870" y="890296"/>
                  <a:pt x="1214053" y="886043"/>
                  <a:pt x="1214419" y="882841"/>
                </a:cubicBezTo>
                <a:cubicBezTo>
                  <a:pt x="1214784" y="879641"/>
                  <a:pt x="1215333" y="877079"/>
                  <a:pt x="1216065" y="875158"/>
                </a:cubicBezTo>
                <a:cubicBezTo>
                  <a:pt x="1216797" y="873237"/>
                  <a:pt x="1217711" y="871957"/>
                  <a:pt x="1218809" y="871317"/>
                </a:cubicBezTo>
                <a:cubicBezTo>
                  <a:pt x="1219907" y="870676"/>
                  <a:pt x="1221279" y="870357"/>
                  <a:pt x="1222925" y="870357"/>
                </a:cubicBezTo>
                <a:cubicBezTo>
                  <a:pt x="1224937" y="870357"/>
                  <a:pt x="1227910" y="871500"/>
                  <a:pt x="1231843" y="873787"/>
                </a:cubicBezTo>
                <a:cubicBezTo>
                  <a:pt x="1235776" y="876073"/>
                  <a:pt x="1240670" y="878588"/>
                  <a:pt x="1246524" y="881332"/>
                </a:cubicBezTo>
                <a:cubicBezTo>
                  <a:pt x="1252377" y="884076"/>
                  <a:pt x="1259192" y="886637"/>
                  <a:pt x="1266966" y="889015"/>
                </a:cubicBezTo>
                <a:cubicBezTo>
                  <a:pt x="1274741" y="891394"/>
                  <a:pt x="1283568" y="892583"/>
                  <a:pt x="1293446" y="892583"/>
                </a:cubicBezTo>
                <a:cubicBezTo>
                  <a:pt x="1299666" y="892583"/>
                  <a:pt x="1305200" y="891943"/>
                  <a:pt x="1310048" y="890662"/>
                </a:cubicBezTo>
                <a:cubicBezTo>
                  <a:pt x="1314895" y="889382"/>
                  <a:pt x="1319103" y="887552"/>
                  <a:pt x="1322670" y="885174"/>
                </a:cubicBezTo>
                <a:cubicBezTo>
                  <a:pt x="1326237" y="882796"/>
                  <a:pt x="1328936" y="879778"/>
                  <a:pt x="1330765" y="876119"/>
                </a:cubicBezTo>
                <a:cubicBezTo>
                  <a:pt x="1332594" y="872460"/>
                  <a:pt x="1333509" y="868253"/>
                  <a:pt x="1333509" y="863496"/>
                </a:cubicBezTo>
                <a:cubicBezTo>
                  <a:pt x="1333509" y="858008"/>
                  <a:pt x="1331817" y="853298"/>
                  <a:pt x="1328432" y="849365"/>
                </a:cubicBezTo>
                <a:cubicBezTo>
                  <a:pt x="1325048" y="845432"/>
                  <a:pt x="1320566" y="842001"/>
                  <a:pt x="1314987" y="839074"/>
                </a:cubicBezTo>
                <a:cubicBezTo>
                  <a:pt x="1309407" y="836147"/>
                  <a:pt x="1303096" y="833403"/>
                  <a:pt x="1296053" y="830843"/>
                </a:cubicBezTo>
                <a:cubicBezTo>
                  <a:pt x="1289010" y="828281"/>
                  <a:pt x="1281784" y="825446"/>
                  <a:pt x="1274375" y="822336"/>
                </a:cubicBezTo>
                <a:cubicBezTo>
                  <a:pt x="1266966" y="819226"/>
                  <a:pt x="1259741" y="815659"/>
                  <a:pt x="1252698" y="811634"/>
                </a:cubicBezTo>
                <a:cubicBezTo>
                  <a:pt x="1245655" y="807610"/>
                  <a:pt x="1239343" y="802670"/>
                  <a:pt x="1233764" y="796817"/>
                </a:cubicBezTo>
                <a:cubicBezTo>
                  <a:pt x="1228184" y="790963"/>
                  <a:pt x="1223703" y="783920"/>
                  <a:pt x="1220318" y="775688"/>
                </a:cubicBezTo>
                <a:cubicBezTo>
                  <a:pt x="1216934" y="767455"/>
                  <a:pt x="1215242" y="757577"/>
                  <a:pt x="1215242" y="746052"/>
                </a:cubicBezTo>
                <a:cubicBezTo>
                  <a:pt x="1215242" y="734344"/>
                  <a:pt x="1217528" y="723597"/>
                  <a:pt x="1222102" y="713810"/>
                </a:cubicBezTo>
                <a:cubicBezTo>
                  <a:pt x="1226675" y="704023"/>
                  <a:pt x="1233261" y="695654"/>
                  <a:pt x="1241859" y="688702"/>
                </a:cubicBezTo>
                <a:cubicBezTo>
                  <a:pt x="1250457" y="681751"/>
                  <a:pt x="1260930" y="676354"/>
                  <a:pt x="1273278" y="672513"/>
                </a:cubicBezTo>
                <a:cubicBezTo>
                  <a:pt x="1285626" y="668671"/>
                  <a:pt x="1299483" y="666750"/>
                  <a:pt x="1314850" y="666750"/>
                </a:cubicBezTo>
                <a:close/>
                <a:moveTo>
                  <a:pt x="800974" y="666750"/>
                </a:moveTo>
                <a:cubicBezTo>
                  <a:pt x="817621" y="666750"/>
                  <a:pt x="831661" y="669494"/>
                  <a:pt x="843095" y="674982"/>
                </a:cubicBezTo>
                <a:cubicBezTo>
                  <a:pt x="854528" y="680470"/>
                  <a:pt x="863766" y="687925"/>
                  <a:pt x="870809" y="697346"/>
                </a:cubicBezTo>
                <a:cubicBezTo>
                  <a:pt x="877852" y="706767"/>
                  <a:pt x="882929" y="717789"/>
                  <a:pt x="886038" y="730411"/>
                </a:cubicBezTo>
                <a:cubicBezTo>
                  <a:pt x="889148" y="743034"/>
                  <a:pt x="890703" y="758218"/>
                  <a:pt x="890703" y="775962"/>
                </a:cubicBezTo>
                <a:lnTo>
                  <a:pt x="890703" y="927158"/>
                </a:lnTo>
                <a:cubicBezTo>
                  <a:pt x="890703" y="928987"/>
                  <a:pt x="890155" y="930587"/>
                  <a:pt x="889057" y="931960"/>
                </a:cubicBezTo>
                <a:cubicBezTo>
                  <a:pt x="887959" y="933331"/>
                  <a:pt x="886130" y="934475"/>
                  <a:pt x="883569" y="935390"/>
                </a:cubicBezTo>
                <a:cubicBezTo>
                  <a:pt x="881008" y="936304"/>
                  <a:pt x="877486" y="936990"/>
                  <a:pt x="873004" y="937448"/>
                </a:cubicBezTo>
                <a:cubicBezTo>
                  <a:pt x="868522" y="937905"/>
                  <a:pt x="862989" y="938133"/>
                  <a:pt x="856403" y="938133"/>
                </a:cubicBezTo>
                <a:cubicBezTo>
                  <a:pt x="849635" y="938133"/>
                  <a:pt x="844009" y="937905"/>
                  <a:pt x="839527" y="937448"/>
                </a:cubicBezTo>
                <a:cubicBezTo>
                  <a:pt x="835045" y="936990"/>
                  <a:pt x="831524" y="936304"/>
                  <a:pt x="828963" y="935390"/>
                </a:cubicBezTo>
                <a:cubicBezTo>
                  <a:pt x="826402" y="934475"/>
                  <a:pt x="824573" y="933331"/>
                  <a:pt x="823475" y="931960"/>
                </a:cubicBezTo>
                <a:cubicBezTo>
                  <a:pt x="822377" y="930587"/>
                  <a:pt x="821829" y="928987"/>
                  <a:pt x="821829" y="927158"/>
                </a:cubicBezTo>
                <a:lnTo>
                  <a:pt x="821829" y="787487"/>
                </a:lnTo>
                <a:cubicBezTo>
                  <a:pt x="821829" y="775596"/>
                  <a:pt x="820960" y="766267"/>
                  <a:pt x="819222" y="759498"/>
                </a:cubicBezTo>
                <a:cubicBezTo>
                  <a:pt x="817484" y="752729"/>
                  <a:pt x="814968" y="746921"/>
                  <a:pt x="811676" y="742073"/>
                </a:cubicBezTo>
                <a:cubicBezTo>
                  <a:pt x="808383" y="737226"/>
                  <a:pt x="804129" y="733476"/>
                  <a:pt x="798916" y="730823"/>
                </a:cubicBezTo>
                <a:cubicBezTo>
                  <a:pt x="793702" y="728170"/>
                  <a:pt x="787620" y="726844"/>
                  <a:pt x="780668" y="726844"/>
                </a:cubicBezTo>
                <a:cubicBezTo>
                  <a:pt x="771887" y="726844"/>
                  <a:pt x="763015" y="730046"/>
                  <a:pt x="754052" y="736448"/>
                </a:cubicBezTo>
                <a:cubicBezTo>
                  <a:pt x="745087" y="742851"/>
                  <a:pt x="735758" y="752181"/>
                  <a:pt x="726062" y="764437"/>
                </a:cubicBezTo>
                <a:lnTo>
                  <a:pt x="726062" y="927158"/>
                </a:lnTo>
                <a:cubicBezTo>
                  <a:pt x="726062" y="928987"/>
                  <a:pt x="725513" y="930587"/>
                  <a:pt x="724416" y="931960"/>
                </a:cubicBezTo>
                <a:cubicBezTo>
                  <a:pt x="723318" y="933331"/>
                  <a:pt x="721443" y="934475"/>
                  <a:pt x="718790" y="935390"/>
                </a:cubicBezTo>
                <a:cubicBezTo>
                  <a:pt x="716138" y="936304"/>
                  <a:pt x="712616" y="936990"/>
                  <a:pt x="708226" y="937448"/>
                </a:cubicBezTo>
                <a:cubicBezTo>
                  <a:pt x="703836" y="937905"/>
                  <a:pt x="698256" y="938133"/>
                  <a:pt x="691488" y="938133"/>
                </a:cubicBezTo>
                <a:cubicBezTo>
                  <a:pt x="684719" y="938133"/>
                  <a:pt x="679139" y="937905"/>
                  <a:pt x="674749" y="937448"/>
                </a:cubicBezTo>
                <a:cubicBezTo>
                  <a:pt x="670359" y="936990"/>
                  <a:pt x="666837" y="936304"/>
                  <a:pt x="664185" y="935390"/>
                </a:cubicBezTo>
                <a:cubicBezTo>
                  <a:pt x="661532" y="934475"/>
                  <a:pt x="659657" y="933331"/>
                  <a:pt x="658560" y="931960"/>
                </a:cubicBezTo>
                <a:cubicBezTo>
                  <a:pt x="657462" y="930587"/>
                  <a:pt x="656913" y="928987"/>
                  <a:pt x="656913" y="927158"/>
                </a:cubicBezTo>
                <a:lnTo>
                  <a:pt x="656913" y="682391"/>
                </a:lnTo>
                <a:cubicBezTo>
                  <a:pt x="656913" y="680562"/>
                  <a:pt x="657370" y="678961"/>
                  <a:pt x="658285" y="677589"/>
                </a:cubicBezTo>
                <a:cubicBezTo>
                  <a:pt x="659200" y="676217"/>
                  <a:pt x="660846" y="675074"/>
                  <a:pt x="663224" y="674159"/>
                </a:cubicBezTo>
                <a:cubicBezTo>
                  <a:pt x="665602" y="673244"/>
                  <a:pt x="668666" y="672558"/>
                  <a:pt x="672417" y="672101"/>
                </a:cubicBezTo>
                <a:cubicBezTo>
                  <a:pt x="676167" y="671644"/>
                  <a:pt x="680878" y="671415"/>
                  <a:pt x="686549" y="671415"/>
                </a:cubicBezTo>
                <a:cubicBezTo>
                  <a:pt x="692402" y="671415"/>
                  <a:pt x="697250" y="671644"/>
                  <a:pt x="701092" y="672101"/>
                </a:cubicBezTo>
                <a:cubicBezTo>
                  <a:pt x="704933" y="672558"/>
                  <a:pt x="707906" y="673244"/>
                  <a:pt x="710010" y="674159"/>
                </a:cubicBezTo>
                <a:cubicBezTo>
                  <a:pt x="712113" y="675074"/>
                  <a:pt x="713623" y="676217"/>
                  <a:pt x="714537" y="677589"/>
                </a:cubicBezTo>
                <a:cubicBezTo>
                  <a:pt x="715452" y="678961"/>
                  <a:pt x="715909" y="680562"/>
                  <a:pt x="715909" y="682391"/>
                </a:cubicBezTo>
                <a:lnTo>
                  <a:pt x="715909" y="710654"/>
                </a:lnTo>
                <a:cubicBezTo>
                  <a:pt x="729446" y="696020"/>
                  <a:pt x="743212" y="685044"/>
                  <a:pt x="757207" y="677726"/>
                </a:cubicBezTo>
                <a:cubicBezTo>
                  <a:pt x="771201" y="670409"/>
                  <a:pt x="785790" y="666750"/>
                  <a:pt x="800974" y="666750"/>
                </a:cubicBezTo>
                <a:close/>
                <a:moveTo>
                  <a:pt x="5065462" y="606930"/>
                </a:moveTo>
                <a:cubicBezTo>
                  <a:pt x="5072231" y="606930"/>
                  <a:pt x="5077856" y="607158"/>
                  <a:pt x="5082338" y="607616"/>
                </a:cubicBezTo>
                <a:cubicBezTo>
                  <a:pt x="5086820" y="608073"/>
                  <a:pt x="5090342" y="608805"/>
                  <a:pt x="5092902" y="609811"/>
                </a:cubicBezTo>
                <a:cubicBezTo>
                  <a:pt x="5095463" y="610817"/>
                  <a:pt x="5097293" y="612052"/>
                  <a:pt x="5098391" y="613515"/>
                </a:cubicBezTo>
                <a:cubicBezTo>
                  <a:pt x="5099488" y="614979"/>
                  <a:pt x="5100037" y="616625"/>
                  <a:pt x="5100037" y="618454"/>
                </a:cubicBezTo>
                <a:lnTo>
                  <a:pt x="5100037" y="673060"/>
                </a:lnTo>
                <a:lnTo>
                  <a:pt x="5153271" y="673060"/>
                </a:lnTo>
                <a:cubicBezTo>
                  <a:pt x="5155100" y="673060"/>
                  <a:pt x="5156701" y="673518"/>
                  <a:pt x="5158073" y="674432"/>
                </a:cubicBezTo>
                <a:cubicBezTo>
                  <a:pt x="5159445" y="675347"/>
                  <a:pt x="5160588" y="676856"/>
                  <a:pt x="5161503" y="678960"/>
                </a:cubicBezTo>
                <a:cubicBezTo>
                  <a:pt x="5162417" y="681064"/>
                  <a:pt x="5163103" y="683945"/>
                  <a:pt x="5163561" y="687604"/>
                </a:cubicBezTo>
                <a:cubicBezTo>
                  <a:pt x="5164018" y="691262"/>
                  <a:pt x="5164247" y="695744"/>
                  <a:pt x="5164247" y="701049"/>
                </a:cubicBezTo>
                <a:cubicBezTo>
                  <a:pt x="5164247" y="711111"/>
                  <a:pt x="5163332" y="718291"/>
                  <a:pt x="5161503" y="722590"/>
                </a:cubicBezTo>
                <a:cubicBezTo>
                  <a:pt x="5159673" y="726889"/>
                  <a:pt x="5157021" y="729038"/>
                  <a:pt x="5153545" y="729038"/>
                </a:cubicBezTo>
                <a:lnTo>
                  <a:pt x="5100037" y="729038"/>
                </a:lnTo>
                <a:lnTo>
                  <a:pt x="5100037" y="844013"/>
                </a:lnTo>
                <a:cubicBezTo>
                  <a:pt x="5100037" y="857367"/>
                  <a:pt x="5102141" y="867383"/>
                  <a:pt x="5106348" y="874060"/>
                </a:cubicBezTo>
                <a:cubicBezTo>
                  <a:pt x="5110555" y="880737"/>
                  <a:pt x="5118056" y="884075"/>
                  <a:pt x="5128849" y="884075"/>
                </a:cubicBezTo>
                <a:cubicBezTo>
                  <a:pt x="5132508" y="884075"/>
                  <a:pt x="5135800" y="883755"/>
                  <a:pt x="5138728" y="883115"/>
                </a:cubicBezTo>
                <a:cubicBezTo>
                  <a:pt x="5141655" y="882475"/>
                  <a:pt x="5144262" y="881743"/>
                  <a:pt x="5146548" y="880920"/>
                </a:cubicBezTo>
                <a:cubicBezTo>
                  <a:pt x="5148835" y="880097"/>
                  <a:pt x="5150755" y="879365"/>
                  <a:pt x="5152310" y="878724"/>
                </a:cubicBezTo>
                <a:cubicBezTo>
                  <a:pt x="5153866" y="878084"/>
                  <a:pt x="5155283" y="877764"/>
                  <a:pt x="5156564" y="877764"/>
                </a:cubicBezTo>
                <a:cubicBezTo>
                  <a:pt x="5157661" y="877764"/>
                  <a:pt x="5158713" y="878084"/>
                  <a:pt x="5159719" y="878724"/>
                </a:cubicBezTo>
                <a:cubicBezTo>
                  <a:pt x="5160726" y="879365"/>
                  <a:pt x="5161503" y="880645"/>
                  <a:pt x="5162052" y="882566"/>
                </a:cubicBezTo>
                <a:cubicBezTo>
                  <a:pt x="5162601" y="884487"/>
                  <a:pt x="5163103" y="887094"/>
                  <a:pt x="5163561" y="890386"/>
                </a:cubicBezTo>
                <a:cubicBezTo>
                  <a:pt x="5164018" y="893679"/>
                  <a:pt x="5164247" y="897887"/>
                  <a:pt x="5164247" y="903009"/>
                </a:cubicBezTo>
                <a:cubicBezTo>
                  <a:pt x="5164247" y="911058"/>
                  <a:pt x="5163744" y="917232"/>
                  <a:pt x="5162738" y="921531"/>
                </a:cubicBezTo>
                <a:cubicBezTo>
                  <a:pt x="5161731" y="925830"/>
                  <a:pt x="5160405" y="928849"/>
                  <a:pt x="5158759" y="930586"/>
                </a:cubicBezTo>
                <a:cubicBezTo>
                  <a:pt x="5157113" y="932324"/>
                  <a:pt x="5154689" y="933879"/>
                  <a:pt x="5151487" y="935251"/>
                </a:cubicBezTo>
                <a:cubicBezTo>
                  <a:pt x="5148286" y="936623"/>
                  <a:pt x="5144536" y="937813"/>
                  <a:pt x="5140237" y="938819"/>
                </a:cubicBezTo>
                <a:cubicBezTo>
                  <a:pt x="5135938" y="939825"/>
                  <a:pt x="5131273" y="940602"/>
                  <a:pt x="5126242" y="941151"/>
                </a:cubicBezTo>
                <a:cubicBezTo>
                  <a:pt x="5121212" y="941700"/>
                  <a:pt x="5116135" y="941974"/>
                  <a:pt x="5111013" y="941974"/>
                </a:cubicBezTo>
                <a:cubicBezTo>
                  <a:pt x="5097293" y="941974"/>
                  <a:pt x="5085402" y="940237"/>
                  <a:pt x="5075341" y="936760"/>
                </a:cubicBezTo>
                <a:cubicBezTo>
                  <a:pt x="5065279" y="933285"/>
                  <a:pt x="5056956" y="927934"/>
                  <a:pt x="5050370" y="920708"/>
                </a:cubicBezTo>
                <a:cubicBezTo>
                  <a:pt x="5043785" y="913482"/>
                  <a:pt x="5038937" y="904381"/>
                  <a:pt x="5035827" y="893405"/>
                </a:cubicBezTo>
                <a:cubicBezTo>
                  <a:pt x="5032717" y="882429"/>
                  <a:pt x="5031162" y="869441"/>
                  <a:pt x="5031162" y="854440"/>
                </a:cubicBezTo>
                <a:lnTo>
                  <a:pt x="5031162" y="729038"/>
                </a:lnTo>
                <a:lnTo>
                  <a:pt x="5001801" y="729038"/>
                </a:lnTo>
                <a:cubicBezTo>
                  <a:pt x="4998325" y="729038"/>
                  <a:pt x="4995673" y="726889"/>
                  <a:pt x="4993843" y="722590"/>
                </a:cubicBezTo>
                <a:cubicBezTo>
                  <a:pt x="4992014" y="718291"/>
                  <a:pt x="4991099" y="711111"/>
                  <a:pt x="4991099" y="701049"/>
                </a:cubicBezTo>
                <a:cubicBezTo>
                  <a:pt x="4991099" y="695744"/>
                  <a:pt x="4991328" y="691262"/>
                  <a:pt x="4991785" y="687604"/>
                </a:cubicBezTo>
                <a:cubicBezTo>
                  <a:pt x="4992243" y="683945"/>
                  <a:pt x="4992929" y="681064"/>
                  <a:pt x="4993843" y="678960"/>
                </a:cubicBezTo>
                <a:cubicBezTo>
                  <a:pt x="4994758" y="676856"/>
                  <a:pt x="4995901" y="675347"/>
                  <a:pt x="4997273" y="674432"/>
                </a:cubicBezTo>
                <a:cubicBezTo>
                  <a:pt x="4998645" y="673518"/>
                  <a:pt x="5000246" y="673060"/>
                  <a:pt x="5002075" y="673060"/>
                </a:cubicBezTo>
                <a:lnTo>
                  <a:pt x="5031162" y="673060"/>
                </a:lnTo>
                <a:lnTo>
                  <a:pt x="5031162" y="618454"/>
                </a:lnTo>
                <a:cubicBezTo>
                  <a:pt x="5031162" y="616625"/>
                  <a:pt x="5031665" y="614979"/>
                  <a:pt x="5032671" y="613515"/>
                </a:cubicBezTo>
                <a:cubicBezTo>
                  <a:pt x="5033678" y="612052"/>
                  <a:pt x="5035507" y="610817"/>
                  <a:pt x="5038159" y="609811"/>
                </a:cubicBezTo>
                <a:cubicBezTo>
                  <a:pt x="5040812" y="608805"/>
                  <a:pt x="5044379" y="608073"/>
                  <a:pt x="5048861" y="607616"/>
                </a:cubicBezTo>
                <a:cubicBezTo>
                  <a:pt x="5053343" y="607158"/>
                  <a:pt x="5058877" y="606930"/>
                  <a:pt x="5065462" y="606930"/>
                </a:cubicBezTo>
                <a:close/>
                <a:moveTo>
                  <a:pt x="2817562" y="606930"/>
                </a:moveTo>
                <a:cubicBezTo>
                  <a:pt x="2824331" y="606930"/>
                  <a:pt x="2829956" y="607158"/>
                  <a:pt x="2834438" y="607616"/>
                </a:cubicBezTo>
                <a:cubicBezTo>
                  <a:pt x="2838920" y="608073"/>
                  <a:pt x="2842441" y="608805"/>
                  <a:pt x="2845002" y="609811"/>
                </a:cubicBezTo>
                <a:cubicBezTo>
                  <a:pt x="2847564" y="610817"/>
                  <a:pt x="2849393" y="612052"/>
                  <a:pt x="2850490" y="613515"/>
                </a:cubicBezTo>
                <a:cubicBezTo>
                  <a:pt x="2851588" y="614979"/>
                  <a:pt x="2852137" y="616625"/>
                  <a:pt x="2852137" y="618454"/>
                </a:cubicBezTo>
                <a:lnTo>
                  <a:pt x="2852137" y="673060"/>
                </a:lnTo>
                <a:lnTo>
                  <a:pt x="2905371" y="673060"/>
                </a:lnTo>
                <a:cubicBezTo>
                  <a:pt x="2907200" y="673060"/>
                  <a:pt x="2908801" y="673518"/>
                  <a:pt x="2910173" y="674432"/>
                </a:cubicBezTo>
                <a:cubicBezTo>
                  <a:pt x="2911545" y="675347"/>
                  <a:pt x="2912688" y="676856"/>
                  <a:pt x="2913603" y="678960"/>
                </a:cubicBezTo>
                <a:cubicBezTo>
                  <a:pt x="2914518" y="681064"/>
                  <a:pt x="2915204" y="683945"/>
                  <a:pt x="2915661" y="687604"/>
                </a:cubicBezTo>
                <a:cubicBezTo>
                  <a:pt x="2916118" y="691262"/>
                  <a:pt x="2916347" y="695744"/>
                  <a:pt x="2916347" y="701049"/>
                </a:cubicBezTo>
                <a:cubicBezTo>
                  <a:pt x="2916347" y="711111"/>
                  <a:pt x="2915432" y="718291"/>
                  <a:pt x="2913603" y="722590"/>
                </a:cubicBezTo>
                <a:cubicBezTo>
                  <a:pt x="2911774" y="726889"/>
                  <a:pt x="2909121" y="729038"/>
                  <a:pt x="2905645" y="729038"/>
                </a:cubicBezTo>
                <a:lnTo>
                  <a:pt x="2852137" y="729038"/>
                </a:lnTo>
                <a:lnTo>
                  <a:pt x="2852137" y="844013"/>
                </a:lnTo>
                <a:cubicBezTo>
                  <a:pt x="2852137" y="857367"/>
                  <a:pt x="2854240" y="867383"/>
                  <a:pt x="2858448" y="874060"/>
                </a:cubicBezTo>
                <a:cubicBezTo>
                  <a:pt x="2862656" y="880737"/>
                  <a:pt x="2870156" y="884075"/>
                  <a:pt x="2880949" y="884075"/>
                </a:cubicBezTo>
                <a:cubicBezTo>
                  <a:pt x="2884608" y="884075"/>
                  <a:pt x="2887901" y="883755"/>
                  <a:pt x="2890827" y="883115"/>
                </a:cubicBezTo>
                <a:cubicBezTo>
                  <a:pt x="2893754" y="882475"/>
                  <a:pt x="2896361" y="881743"/>
                  <a:pt x="2898648" y="880920"/>
                </a:cubicBezTo>
                <a:cubicBezTo>
                  <a:pt x="2900935" y="880097"/>
                  <a:pt x="2902856" y="879365"/>
                  <a:pt x="2904410" y="878724"/>
                </a:cubicBezTo>
                <a:cubicBezTo>
                  <a:pt x="2905965" y="878084"/>
                  <a:pt x="2907383" y="877764"/>
                  <a:pt x="2908664" y="877764"/>
                </a:cubicBezTo>
                <a:cubicBezTo>
                  <a:pt x="2909761" y="877764"/>
                  <a:pt x="2910813" y="878084"/>
                  <a:pt x="2911819" y="878724"/>
                </a:cubicBezTo>
                <a:cubicBezTo>
                  <a:pt x="2912825" y="879365"/>
                  <a:pt x="2913603" y="880645"/>
                  <a:pt x="2914152" y="882566"/>
                </a:cubicBezTo>
                <a:cubicBezTo>
                  <a:pt x="2914700" y="884487"/>
                  <a:pt x="2915204" y="887094"/>
                  <a:pt x="2915661" y="890386"/>
                </a:cubicBezTo>
                <a:cubicBezTo>
                  <a:pt x="2916118" y="893679"/>
                  <a:pt x="2916347" y="897887"/>
                  <a:pt x="2916347" y="903009"/>
                </a:cubicBezTo>
                <a:cubicBezTo>
                  <a:pt x="2916347" y="911058"/>
                  <a:pt x="2915844" y="917232"/>
                  <a:pt x="2914838" y="921531"/>
                </a:cubicBezTo>
                <a:cubicBezTo>
                  <a:pt x="2913832" y="925830"/>
                  <a:pt x="2912505" y="928849"/>
                  <a:pt x="2910859" y="930586"/>
                </a:cubicBezTo>
                <a:cubicBezTo>
                  <a:pt x="2909212" y="932324"/>
                  <a:pt x="2906788" y="933879"/>
                  <a:pt x="2903587" y="935251"/>
                </a:cubicBezTo>
                <a:cubicBezTo>
                  <a:pt x="2900386" y="936623"/>
                  <a:pt x="2896636" y="937813"/>
                  <a:pt x="2892337" y="938819"/>
                </a:cubicBezTo>
                <a:cubicBezTo>
                  <a:pt x="2888038" y="939825"/>
                  <a:pt x="2883373" y="940602"/>
                  <a:pt x="2878342" y="941151"/>
                </a:cubicBezTo>
                <a:cubicBezTo>
                  <a:pt x="2873311" y="941700"/>
                  <a:pt x="2868235" y="941974"/>
                  <a:pt x="2863113" y="941974"/>
                </a:cubicBezTo>
                <a:cubicBezTo>
                  <a:pt x="2849393" y="941974"/>
                  <a:pt x="2837502" y="940237"/>
                  <a:pt x="2827441" y="936760"/>
                </a:cubicBezTo>
                <a:cubicBezTo>
                  <a:pt x="2817379" y="933285"/>
                  <a:pt x="2809056" y="927934"/>
                  <a:pt x="2802470" y="920708"/>
                </a:cubicBezTo>
                <a:cubicBezTo>
                  <a:pt x="2795884" y="913482"/>
                  <a:pt x="2791037" y="904381"/>
                  <a:pt x="2787927" y="893405"/>
                </a:cubicBezTo>
                <a:cubicBezTo>
                  <a:pt x="2784817" y="882429"/>
                  <a:pt x="2783262" y="869441"/>
                  <a:pt x="2783262" y="854440"/>
                </a:cubicBezTo>
                <a:lnTo>
                  <a:pt x="2783262" y="729038"/>
                </a:lnTo>
                <a:lnTo>
                  <a:pt x="2753901" y="729038"/>
                </a:lnTo>
                <a:cubicBezTo>
                  <a:pt x="2750425" y="729038"/>
                  <a:pt x="2747773" y="726889"/>
                  <a:pt x="2745943" y="722590"/>
                </a:cubicBezTo>
                <a:cubicBezTo>
                  <a:pt x="2744114" y="718291"/>
                  <a:pt x="2743199" y="711111"/>
                  <a:pt x="2743199" y="701049"/>
                </a:cubicBezTo>
                <a:cubicBezTo>
                  <a:pt x="2743199" y="695744"/>
                  <a:pt x="2743428" y="691262"/>
                  <a:pt x="2743885" y="687604"/>
                </a:cubicBezTo>
                <a:cubicBezTo>
                  <a:pt x="2744343" y="683945"/>
                  <a:pt x="2745029" y="681064"/>
                  <a:pt x="2745943" y="678960"/>
                </a:cubicBezTo>
                <a:cubicBezTo>
                  <a:pt x="2746858" y="676856"/>
                  <a:pt x="2748001" y="675347"/>
                  <a:pt x="2749373" y="674432"/>
                </a:cubicBezTo>
                <a:cubicBezTo>
                  <a:pt x="2750745" y="673518"/>
                  <a:pt x="2752346" y="673060"/>
                  <a:pt x="2754175" y="673060"/>
                </a:cubicBezTo>
                <a:lnTo>
                  <a:pt x="2783262" y="673060"/>
                </a:lnTo>
                <a:lnTo>
                  <a:pt x="2783262" y="618454"/>
                </a:lnTo>
                <a:cubicBezTo>
                  <a:pt x="2783262" y="616625"/>
                  <a:pt x="2783765" y="614979"/>
                  <a:pt x="2784771" y="613515"/>
                </a:cubicBezTo>
                <a:cubicBezTo>
                  <a:pt x="2785777" y="612052"/>
                  <a:pt x="2787607" y="610817"/>
                  <a:pt x="2790259" y="609811"/>
                </a:cubicBezTo>
                <a:cubicBezTo>
                  <a:pt x="2792912" y="608805"/>
                  <a:pt x="2796479" y="608073"/>
                  <a:pt x="2800961" y="607616"/>
                </a:cubicBezTo>
                <a:cubicBezTo>
                  <a:pt x="2805443" y="607158"/>
                  <a:pt x="2810977" y="606930"/>
                  <a:pt x="2817562" y="606930"/>
                </a:cubicBezTo>
                <a:close/>
                <a:moveTo>
                  <a:pt x="74362" y="606930"/>
                </a:moveTo>
                <a:cubicBezTo>
                  <a:pt x="81131" y="606930"/>
                  <a:pt x="86756" y="607158"/>
                  <a:pt x="91238" y="607616"/>
                </a:cubicBezTo>
                <a:cubicBezTo>
                  <a:pt x="95720" y="608073"/>
                  <a:pt x="99241" y="608805"/>
                  <a:pt x="101803" y="609811"/>
                </a:cubicBezTo>
                <a:cubicBezTo>
                  <a:pt x="104364" y="610817"/>
                  <a:pt x="106193" y="612052"/>
                  <a:pt x="107291" y="613515"/>
                </a:cubicBezTo>
                <a:cubicBezTo>
                  <a:pt x="108388" y="614979"/>
                  <a:pt x="108937" y="616625"/>
                  <a:pt x="108937" y="618454"/>
                </a:cubicBezTo>
                <a:lnTo>
                  <a:pt x="108937" y="673060"/>
                </a:lnTo>
                <a:lnTo>
                  <a:pt x="162171" y="673060"/>
                </a:lnTo>
                <a:cubicBezTo>
                  <a:pt x="164001" y="673060"/>
                  <a:pt x="165601" y="673518"/>
                  <a:pt x="166973" y="674432"/>
                </a:cubicBezTo>
                <a:cubicBezTo>
                  <a:pt x="168345" y="675347"/>
                  <a:pt x="169488" y="676856"/>
                  <a:pt x="170403" y="678960"/>
                </a:cubicBezTo>
                <a:cubicBezTo>
                  <a:pt x="171318" y="681064"/>
                  <a:pt x="172004" y="683945"/>
                  <a:pt x="172461" y="687604"/>
                </a:cubicBezTo>
                <a:cubicBezTo>
                  <a:pt x="172918" y="691262"/>
                  <a:pt x="173147" y="695744"/>
                  <a:pt x="173147" y="701049"/>
                </a:cubicBezTo>
                <a:cubicBezTo>
                  <a:pt x="173147" y="711111"/>
                  <a:pt x="172232" y="718291"/>
                  <a:pt x="170403" y="722590"/>
                </a:cubicBezTo>
                <a:cubicBezTo>
                  <a:pt x="168574" y="726889"/>
                  <a:pt x="165921" y="729038"/>
                  <a:pt x="162446" y="729038"/>
                </a:cubicBezTo>
                <a:lnTo>
                  <a:pt x="108937" y="729038"/>
                </a:lnTo>
                <a:lnTo>
                  <a:pt x="108937" y="844013"/>
                </a:lnTo>
                <a:cubicBezTo>
                  <a:pt x="108937" y="857367"/>
                  <a:pt x="111041" y="867383"/>
                  <a:pt x="115248" y="874060"/>
                </a:cubicBezTo>
                <a:cubicBezTo>
                  <a:pt x="119456" y="880737"/>
                  <a:pt x="126956" y="884075"/>
                  <a:pt x="137749" y="884075"/>
                </a:cubicBezTo>
                <a:cubicBezTo>
                  <a:pt x="141408" y="884075"/>
                  <a:pt x="144701" y="883755"/>
                  <a:pt x="147628" y="883115"/>
                </a:cubicBezTo>
                <a:cubicBezTo>
                  <a:pt x="150555" y="882475"/>
                  <a:pt x="153161" y="881743"/>
                  <a:pt x="155448" y="880920"/>
                </a:cubicBezTo>
                <a:cubicBezTo>
                  <a:pt x="157735" y="880097"/>
                  <a:pt x="159656" y="879365"/>
                  <a:pt x="161211" y="878724"/>
                </a:cubicBezTo>
                <a:cubicBezTo>
                  <a:pt x="162766" y="878084"/>
                  <a:pt x="164183" y="877764"/>
                  <a:pt x="165464" y="877764"/>
                </a:cubicBezTo>
                <a:cubicBezTo>
                  <a:pt x="166562" y="877764"/>
                  <a:pt x="167613" y="878084"/>
                  <a:pt x="168619" y="878724"/>
                </a:cubicBezTo>
                <a:cubicBezTo>
                  <a:pt x="169626" y="879365"/>
                  <a:pt x="170403" y="880645"/>
                  <a:pt x="170952" y="882566"/>
                </a:cubicBezTo>
                <a:cubicBezTo>
                  <a:pt x="171501" y="884487"/>
                  <a:pt x="172004" y="887094"/>
                  <a:pt x="172461" y="890386"/>
                </a:cubicBezTo>
                <a:cubicBezTo>
                  <a:pt x="172918" y="893679"/>
                  <a:pt x="173147" y="897887"/>
                  <a:pt x="173147" y="903009"/>
                </a:cubicBezTo>
                <a:cubicBezTo>
                  <a:pt x="173147" y="911058"/>
                  <a:pt x="172644" y="917232"/>
                  <a:pt x="171638" y="921531"/>
                </a:cubicBezTo>
                <a:cubicBezTo>
                  <a:pt x="170632" y="925830"/>
                  <a:pt x="169305" y="928849"/>
                  <a:pt x="167659" y="930586"/>
                </a:cubicBezTo>
                <a:cubicBezTo>
                  <a:pt x="166013" y="932324"/>
                  <a:pt x="163589" y="933879"/>
                  <a:pt x="160388" y="935251"/>
                </a:cubicBezTo>
                <a:cubicBezTo>
                  <a:pt x="157186" y="936623"/>
                  <a:pt x="153436" y="937813"/>
                  <a:pt x="149137" y="938819"/>
                </a:cubicBezTo>
                <a:cubicBezTo>
                  <a:pt x="144838" y="939825"/>
                  <a:pt x="140173" y="940602"/>
                  <a:pt x="135142" y="941151"/>
                </a:cubicBezTo>
                <a:cubicBezTo>
                  <a:pt x="130112" y="941700"/>
                  <a:pt x="125035" y="941974"/>
                  <a:pt x="119913" y="941974"/>
                </a:cubicBezTo>
                <a:cubicBezTo>
                  <a:pt x="106193" y="941974"/>
                  <a:pt x="94302" y="940237"/>
                  <a:pt x="84241" y="936760"/>
                </a:cubicBezTo>
                <a:cubicBezTo>
                  <a:pt x="74180" y="933285"/>
                  <a:pt x="65856" y="927934"/>
                  <a:pt x="59270" y="920708"/>
                </a:cubicBezTo>
                <a:cubicBezTo>
                  <a:pt x="52685" y="913482"/>
                  <a:pt x="47837" y="904381"/>
                  <a:pt x="44727" y="893405"/>
                </a:cubicBezTo>
                <a:cubicBezTo>
                  <a:pt x="41617" y="882429"/>
                  <a:pt x="40062" y="869441"/>
                  <a:pt x="40062" y="854440"/>
                </a:cubicBezTo>
                <a:lnTo>
                  <a:pt x="40062" y="729038"/>
                </a:lnTo>
                <a:lnTo>
                  <a:pt x="10701" y="729038"/>
                </a:lnTo>
                <a:cubicBezTo>
                  <a:pt x="7226" y="729038"/>
                  <a:pt x="4573" y="726889"/>
                  <a:pt x="2744" y="722590"/>
                </a:cubicBezTo>
                <a:cubicBezTo>
                  <a:pt x="914" y="718291"/>
                  <a:pt x="0" y="711111"/>
                  <a:pt x="0" y="701049"/>
                </a:cubicBezTo>
                <a:cubicBezTo>
                  <a:pt x="0" y="695744"/>
                  <a:pt x="228" y="691262"/>
                  <a:pt x="685" y="687604"/>
                </a:cubicBezTo>
                <a:cubicBezTo>
                  <a:pt x="1143" y="683945"/>
                  <a:pt x="1829" y="681064"/>
                  <a:pt x="2744" y="678960"/>
                </a:cubicBezTo>
                <a:cubicBezTo>
                  <a:pt x="3658" y="676856"/>
                  <a:pt x="4802" y="675347"/>
                  <a:pt x="6174" y="674432"/>
                </a:cubicBezTo>
                <a:cubicBezTo>
                  <a:pt x="7546" y="673518"/>
                  <a:pt x="9146" y="673060"/>
                  <a:pt x="10976" y="673060"/>
                </a:cubicBezTo>
                <a:lnTo>
                  <a:pt x="40062" y="673060"/>
                </a:lnTo>
                <a:lnTo>
                  <a:pt x="40062" y="618454"/>
                </a:lnTo>
                <a:cubicBezTo>
                  <a:pt x="40062" y="616625"/>
                  <a:pt x="40565" y="614979"/>
                  <a:pt x="41571" y="613515"/>
                </a:cubicBezTo>
                <a:cubicBezTo>
                  <a:pt x="42578" y="612052"/>
                  <a:pt x="44407" y="610817"/>
                  <a:pt x="47060" y="609811"/>
                </a:cubicBezTo>
                <a:cubicBezTo>
                  <a:pt x="49712" y="608805"/>
                  <a:pt x="53279" y="608073"/>
                  <a:pt x="57761" y="607616"/>
                </a:cubicBezTo>
                <a:cubicBezTo>
                  <a:pt x="62243" y="607158"/>
                  <a:pt x="67777" y="606930"/>
                  <a:pt x="74362" y="606930"/>
                </a:cubicBezTo>
                <a:close/>
                <a:moveTo>
                  <a:pt x="558412" y="563849"/>
                </a:moveTo>
                <a:cubicBezTo>
                  <a:pt x="573779" y="563849"/>
                  <a:pt x="584206" y="566457"/>
                  <a:pt x="589694" y="571670"/>
                </a:cubicBezTo>
                <a:cubicBezTo>
                  <a:pt x="595182" y="576884"/>
                  <a:pt x="597926" y="586167"/>
                  <a:pt x="597926" y="599522"/>
                </a:cubicBezTo>
                <a:cubicBezTo>
                  <a:pt x="597926" y="613425"/>
                  <a:pt x="595090" y="623029"/>
                  <a:pt x="589419" y="628334"/>
                </a:cubicBezTo>
                <a:cubicBezTo>
                  <a:pt x="583748" y="633639"/>
                  <a:pt x="573230" y="636292"/>
                  <a:pt x="557863" y="636292"/>
                </a:cubicBezTo>
                <a:cubicBezTo>
                  <a:pt x="542314" y="636292"/>
                  <a:pt x="531841" y="633731"/>
                  <a:pt x="526444" y="628609"/>
                </a:cubicBezTo>
                <a:cubicBezTo>
                  <a:pt x="521048" y="623486"/>
                  <a:pt x="518349" y="614248"/>
                  <a:pt x="518349" y="600894"/>
                </a:cubicBezTo>
                <a:cubicBezTo>
                  <a:pt x="518349" y="586991"/>
                  <a:pt x="521139" y="577341"/>
                  <a:pt x="526719" y="571944"/>
                </a:cubicBezTo>
                <a:cubicBezTo>
                  <a:pt x="532298" y="566548"/>
                  <a:pt x="542862" y="563849"/>
                  <a:pt x="558412" y="563849"/>
                </a:cubicBezTo>
                <a:close/>
                <a:moveTo>
                  <a:pt x="5988732" y="555342"/>
                </a:moveTo>
                <a:cubicBezTo>
                  <a:pt x="5995500" y="555342"/>
                  <a:pt x="6001080" y="555616"/>
                  <a:pt x="6005470" y="556165"/>
                </a:cubicBezTo>
                <a:cubicBezTo>
                  <a:pt x="6009860" y="556714"/>
                  <a:pt x="6013336" y="557492"/>
                  <a:pt x="6015897" y="558498"/>
                </a:cubicBezTo>
                <a:cubicBezTo>
                  <a:pt x="6018458" y="559504"/>
                  <a:pt x="6020288" y="560738"/>
                  <a:pt x="6021385" y="562202"/>
                </a:cubicBezTo>
                <a:cubicBezTo>
                  <a:pt x="6022482" y="563665"/>
                  <a:pt x="6023032" y="565312"/>
                  <a:pt x="6023032" y="567142"/>
                </a:cubicBezTo>
                <a:lnTo>
                  <a:pt x="6023032" y="927157"/>
                </a:lnTo>
                <a:cubicBezTo>
                  <a:pt x="6023032" y="929169"/>
                  <a:pt x="6022574" y="930861"/>
                  <a:pt x="6021660" y="932233"/>
                </a:cubicBezTo>
                <a:cubicBezTo>
                  <a:pt x="6020744" y="933605"/>
                  <a:pt x="6019190" y="934748"/>
                  <a:pt x="6016994" y="935663"/>
                </a:cubicBezTo>
                <a:cubicBezTo>
                  <a:pt x="6014800" y="936578"/>
                  <a:pt x="6011826" y="937218"/>
                  <a:pt x="6008076" y="937584"/>
                </a:cubicBezTo>
                <a:cubicBezTo>
                  <a:pt x="6004327" y="937950"/>
                  <a:pt x="5999708" y="938132"/>
                  <a:pt x="5994220" y="938132"/>
                </a:cubicBezTo>
                <a:cubicBezTo>
                  <a:pt x="5988365" y="938132"/>
                  <a:pt x="5983610" y="937950"/>
                  <a:pt x="5979950" y="937584"/>
                </a:cubicBezTo>
                <a:cubicBezTo>
                  <a:pt x="5976292" y="937218"/>
                  <a:pt x="5973320" y="936578"/>
                  <a:pt x="5971032" y="935663"/>
                </a:cubicBezTo>
                <a:cubicBezTo>
                  <a:pt x="5968746" y="934748"/>
                  <a:pt x="5967099" y="933605"/>
                  <a:pt x="5966093" y="932233"/>
                </a:cubicBezTo>
                <a:cubicBezTo>
                  <a:pt x="5965088" y="930861"/>
                  <a:pt x="5964584" y="929169"/>
                  <a:pt x="5964584" y="927157"/>
                </a:cubicBezTo>
                <a:lnTo>
                  <a:pt x="5964584" y="899991"/>
                </a:lnTo>
                <a:cubicBezTo>
                  <a:pt x="5951962" y="913528"/>
                  <a:pt x="5938745" y="924047"/>
                  <a:pt x="5924933" y="931547"/>
                </a:cubicBezTo>
                <a:cubicBezTo>
                  <a:pt x="5911121" y="939047"/>
                  <a:pt x="5895801" y="942798"/>
                  <a:pt x="5878971" y="942798"/>
                </a:cubicBezTo>
                <a:cubicBezTo>
                  <a:pt x="5860311" y="942798"/>
                  <a:pt x="5844533" y="939184"/>
                  <a:pt x="5831636" y="931959"/>
                </a:cubicBezTo>
                <a:cubicBezTo>
                  <a:pt x="5818740" y="924733"/>
                  <a:pt x="5808220" y="914992"/>
                  <a:pt x="5800080" y="902735"/>
                </a:cubicBezTo>
                <a:cubicBezTo>
                  <a:pt x="5791940" y="890478"/>
                  <a:pt x="5786040" y="876164"/>
                  <a:pt x="5782381" y="859791"/>
                </a:cubicBezTo>
                <a:cubicBezTo>
                  <a:pt x="5778722" y="843418"/>
                  <a:pt x="5776893" y="826176"/>
                  <a:pt x="5776893" y="808066"/>
                </a:cubicBezTo>
                <a:cubicBezTo>
                  <a:pt x="5776893" y="786297"/>
                  <a:pt x="5779226" y="766723"/>
                  <a:pt x="5783891" y="749344"/>
                </a:cubicBezTo>
                <a:cubicBezTo>
                  <a:pt x="5788555" y="731965"/>
                  <a:pt x="5795370" y="717148"/>
                  <a:pt x="5804333" y="704891"/>
                </a:cubicBezTo>
                <a:cubicBezTo>
                  <a:pt x="5813297" y="692634"/>
                  <a:pt x="5824457" y="683213"/>
                  <a:pt x="5837811" y="676628"/>
                </a:cubicBezTo>
                <a:cubicBezTo>
                  <a:pt x="5851164" y="670042"/>
                  <a:pt x="5866531" y="666749"/>
                  <a:pt x="5883910" y="666749"/>
                </a:cubicBezTo>
                <a:cubicBezTo>
                  <a:pt x="5897630" y="666749"/>
                  <a:pt x="5910070" y="669539"/>
                  <a:pt x="5921229" y="675118"/>
                </a:cubicBezTo>
                <a:cubicBezTo>
                  <a:pt x="5932387" y="680698"/>
                  <a:pt x="5943455" y="688884"/>
                  <a:pt x="5954431" y="699677"/>
                </a:cubicBezTo>
                <a:lnTo>
                  <a:pt x="5954431" y="567142"/>
                </a:lnTo>
                <a:cubicBezTo>
                  <a:pt x="5954431" y="565312"/>
                  <a:pt x="5954934" y="563665"/>
                  <a:pt x="5955940" y="562202"/>
                </a:cubicBezTo>
                <a:cubicBezTo>
                  <a:pt x="5956946" y="560738"/>
                  <a:pt x="5958776" y="559504"/>
                  <a:pt x="5961428" y="558498"/>
                </a:cubicBezTo>
                <a:cubicBezTo>
                  <a:pt x="5964080" y="557492"/>
                  <a:pt x="5967602" y="556714"/>
                  <a:pt x="5971993" y="556165"/>
                </a:cubicBezTo>
                <a:cubicBezTo>
                  <a:pt x="5976383" y="555616"/>
                  <a:pt x="5981963" y="555342"/>
                  <a:pt x="5988732" y="555342"/>
                </a:cubicBezTo>
                <a:close/>
                <a:moveTo>
                  <a:pt x="4198032" y="555342"/>
                </a:moveTo>
                <a:cubicBezTo>
                  <a:pt x="4204800" y="555342"/>
                  <a:pt x="4210380" y="555616"/>
                  <a:pt x="4214770" y="556165"/>
                </a:cubicBezTo>
                <a:cubicBezTo>
                  <a:pt x="4219160" y="556714"/>
                  <a:pt x="4222636" y="557492"/>
                  <a:pt x="4225197" y="558498"/>
                </a:cubicBezTo>
                <a:cubicBezTo>
                  <a:pt x="4227758" y="559504"/>
                  <a:pt x="4229588" y="560738"/>
                  <a:pt x="4230685" y="562202"/>
                </a:cubicBezTo>
                <a:cubicBezTo>
                  <a:pt x="4231783" y="563665"/>
                  <a:pt x="4232332" y="565312"/>
                  <a:pt x="4232332" y="567142"/>
                </a:cubicBezTo>
                <a:lnTo>
                  <a:pt x="4232332" y="927157"/>
                </a:lnTo>
                <a:cubicBezTo>
                  <a:pt x="4232332" y="929169"/>
                  <a:pt x="4231875" y="930861"/>
                  <a:pt x="4230960" y="932233"/>
                </a:cubicBezTo>
                <a:cubicBezTo>
                  <a:pt x="4230045" y="933605"/>
                  <a:pt x="4228490" y="934748"/>
                  <a:pt x="4226295" y="935663"/>
                </a:cubicBezTo>
                <a:cubicBezTo>
                  <a:pt x="4224100" y="936578"/>
                  <a:pt x="4221127" y="937218"/>
                  <a:pt x="4217377" y="937584"/>
                </a:cubicBezTo>
                <a:cubicBezTo>
                  <a:pt x="4213627" y="937950"/>
                  <a:pt x="4209008" y="938132"/>
                  <a:pt x="4203520" y="938132"/>
                </a:cubicBezTo>
                <a:cubicBezTo>
                  <a:pt x="4197666" y="938132"/>
                  <a:pt x="4192909" y="937950"/>
                  <a:pt x="4189251" y="937584"/>
                </a:cubicBezTo>
                <a:cubicBezTo>
                  <a:pt x="4185592" y="937218"/>
                  <a:pt x="4182619" y="936578"/>
                  <a:pt x="4180333" y="935663"/>
                </a:cubicBezTo>
                <a:cubicBezTo>
                  <a:pt x="4178046" y="934748"/>
                  <a:pt x="4176399" y="933605"/>
                  <a:pt x="4175393" y="932233"/>
                </a:cubicBezTo>
                <a:cubicBezTo>
                  <a:pt x="4174387" y="930861"/>
                  <a:pt x="4173884" y="929169"/>
                  <a:pt x="4173884" y="927157"/>
                </a:cubicBezTo>
                <a:lnTo>
                  <a:pt x="4173884" y="899991"/>
                </a:lnTo>
                <a:cubicBezTo>
                  <a:pt x="4161262" y="913528"/>
                  <a:pt x="4148045" y="924047"/>
                  <a:pt x="4134233" y="931547"/>
                </a:cubicBezTo>
                <a:cubicBezTo>
                  <a:pt x="4120421" y="939047"/>
                  <a:pt x="4105101" y="942798"/>
                  <a:pt x="4088271" y="942798"/>
                </a:cubicBezTo>
                <a:cubicBezTo>
                  <a:pt x="4069611" y="942798"/>
                  <a:pt x="4053833" y="939184"/>
                  <a:pt x="4040936" y="931959"/>
                </a:cubicBezTo>
                <a:cubicBezTo>
                  <a:pt x="4028040" y="924733"/>
                  <a:pt x="4017521" y="914992"/>
                  <a:pt x="4009380" y="902735"/>
                </a:cubicBezTo>
                <a:cubicBezTo>
                  <a:pt x="4001240" y="890478"/>
                  <a:pt x="3995340" y="876164"/>
                  <a:pt x="3991681" y="859791"/>
                </a:cubicBezTo>
                <a:cubicBezTo>
                  <a:pt x="3988023" y="843418"/>
                  <a:pt x="3986193" y="826176"/>
                  <a:pt x="3986193" y="808066"/>
                </a:cubicBezTo>
                <a:cubicBezTo>
                  <a:pt x="3986193" y="786297"/>
                  <a:pt x="3988526" y="766723"/>
                  <a:pt x="3993191" y="749344"/>
                </a:cubicBezTo>
                <a:cubicBezTo>
                  <a:pt x="3997855" y="731965"/>
                  <a:pt x="4004670" y="717148"/>
                  <a:pt x="4013633" y="704891"/>
                </a:cubicBezTo>
                <a:cubicBezTo>
                  <a:pt x="4022597" y="692634"/>
                  <a:pt x="4033756" y="683213"/>
                  <a:pt x="4047111" y="676628"/>
                </a:cubicBezTo>
                <a:cubicBezTo>
                  <a:pt x="4060465" y="670042"/>
                  <a:pt x="4075831" y="666749"/>
                  <a:pt x="4093210" y="666749"/>
                </a:cubicBezTo>
                <a:cubicBezTo>
                  <a:pt x="4106930" y="666749"/>
                  <a:pt x="4119370" y="669539"/>
                  <a:pt x="4130529" y="675118"/>
                </a:cubicBezTo>
                <a:cubicBezTo>
                  <a:pt x="4141688" y="680698"/>
                  <a:pt x="4152755" y="688884"/>
                  <a:pt x="4163731" y="699677"/>
                </a:cubicBezTo>
                <a:lnTo>
                  <a:pt x="4163731" y="567142"/>
                </a:lnTo>
                <a:cubicBezTo>
                  <a:pt x="4163731" y="565312"/>
                  <a:pt x="4164234" y="563665"/>
                  <a:pt x="4165241" y="562202"/>
                </a:cubicBezTo>
                <a:cubicBezTo>
                  <a:pt x="4166247" y="560738"/>
                  <a:pt x="4168076" y="559504"/>
                  <a:pt x="4170729" y="558498"/>
                </a:cubicBezTo>
                <a:cubicBezTo>
                  <a:pt x="4173381" y="557492"/>
                  <a:pt x="4176903" y="556714"/>
                  <a:pt x="4181293" y="556165"/>
                </a:cubicBezTo>
                <a:cubicBezTo>
                  <a:pt x="4185683" y="555616"/>
                  <a:pt x="4191263" y="555342"/>
                  <a:pt x="4198032" y="555342"/>
                </a:cubicBezTo>
                <a:close/>
                <a:moveTo>
                  <a:pt x="2550206" y="555342"/>
                </a:moveTo>
                <a:cubicBezTo>
                  <a:pt x="2556975" y="555342"/>
                  <a:pt x="2562554" y="555616"/>
                  <a:pt x="2566945" y="556165"/>
                </a:cubicBezTo>
                <a:cubicBezTo>
                  <a:pt x="2571335" y="556714"/>
                  <a:pt x="2574811" y="557492"/>
                  <a:pt x="2577372" y="558498"/>
                </a:cubicBezTo>
                <a:cubicBezTo>
                  <a:pt x="2579933" y="559504"/>
                  <a:pt x="2581763" y="560738"/>
                  <a:pt x="2582860" y="562202"/>
                </a:cubicBezTo>
                <a:cubicBezTo>
                  <a:pt x="2583958" y="563665"/>
                  <a:pt x="2584507" y="565312"/>
                  <a:pt x="2584507" y="567142"/>
                </a:cubicBezTo>
                <a:lnTo>
                  <a:pt x="2584507" y="927157"/>
                </a:lnTo>
                <a:cubicBezTo>
                  <a:pt x="2584507" y="929169"/>
                  <a:pt x="2584049" y="930861"/>
                  <a:pt x="2583135" y="932233"/>
                </a:cubicBezTo>
                <a:cubicBezTo>
                  <a:pt x="2582220" y="933605"/>
                  <a:pt x="2580665" y="934748"/>
                  <a:pt x="2578470" y="935663"/>
                </a:cubicBezTo>
                <a:cubicBezTo>
                  <a:pt x="2576275" y="936578"/>
                  <a:pt x="2573302" y="937218"/>
                  <a:pt x="2569552" y="937584"/>
                </a:cubicBezTo>
                <a:cubicBezTo>
                  <a:pt x="2565802" y="937950"/>
                  <a:pt x="2561182" y="938132"/>
                  <a:pt x="2555694" y="938132"/>
                </a:cubicBezTo>
                <a:cubicBezTo>
                  <a:pt x="2549840" y="938132"/>
                  <a:pt x="2545084" y="937950"/>
                  <a:pt x="2541426" y="937584"/>
                </a:cubicBezTo>
                <a:cubicBezTo>
                  <a:pt x="2537767" y="937218"/>
                  <a:pt x="2534794" y="936578"/>
                  <a:pt x="2532507" y="935663"/>
                </a:cubicBezTo>
                <a:cubicBezTo>
                  <a:pt x="2530221" y="934748"/>
                  <a:pt x="2528574" y="933605"/>
                  <a:pt x="2527568" y="932233"/>
                </a:cubicBezTo>
                <a:cubicBezTo>
                  <a:pt x="2526562" y="930861"/>
                  <a:pt x="2526059" y="929169"/>
                  <a:pt x="2526059" y="927157"/>
                </a:cubicBezTo>
                <a:lnTo>
                  <a:pt x="2526059" y="899991"/>
                </a:lnTo>
                <a:cubicBezTo>
                  <a:pt x="2513437" y="913528"/>
                  <a:pt x="2500220" y="924047"/>
                  <a:pt x="2486408" y="931547"/>
                </a:cubicBezTo>
                <a:cubicBezTo>
                  <a:pt x="2472596" y="939047"/>
                  <a:pt x="2457276" y="942798"/>
                  <a:pt x="2440446" y="942798"/>
                </a:cubicBezTo>
                <a:cubicBezTo>
                  <a:pt x="2421787" y="942798"/>
                  <a:pt x="2406009" y="939184"/>
                  <a:pt x="2393112" y="931959"/>
                </a:cubicBezTo>
                <a:cubicBezTo>
                  <a:pt x="2380215" y="924733"/>
                  <a:pt x="2369696" y="914992"/>
                  <a:pt x="2361555" y="902735"/>
                </a:cubicBezTo>
                <a:cubicBezTo>
                  <a:pt x="2353415" y="890478"/>
                  <a:pt x="2347515" y="876164"/>
                  <a:pt x="2343857" y="859791"/>
                </a:cubicBezTo>
                <a:cubicBezTo>
                  <a:pt x="2340197" y="843418"/>
                  <a:pt x="2338368" y="826176"/>
                  <a:pt x="2338368" y="808066"/>
                </a:cubicBezTo>
                <a:cubicBezTo>
                  <a:pt x="2338368" y="786297"/>
                  <a:pt x="2340701" y="766723"/>
                  <a:pt x="2345366" y="749344"/>
                </a:cubicBezTo>
                <a:cubicBezTo>
                  <a:pt x="2350031" y="731965"/>
                  <a:pt x="2356845" y="717148"/>
                  <a:pt x="2365809" y="704891"/>
                </a:cubicBezTo>
                <a:cubicBezTo>
                  <a:pt x="2374772" y="692634"/>
                  <a:pt x="2385931" y="683213"/>
                  <a:pt x="2399286" y="676628"/>
                </a:cubicBezTo>
                <a:cubicBezTo>
                  <a:pt x="2412640" y="670042"/>
                  <a:pt x="2428006" y="666749"/>
                  <a:pt x="2445385" y="666749"/>
                </a:cubicBezTo>
                <a:cubicBezTo>
                  <a:pt x="2459105" y="666749"/>
                  <a:pt x="2471545" y="669539"/>
                  <a:pt x="2482704" y="675118"/>
                </a:cubicBezTo>
                <a:cubicBezTo>
                  <a:pt x="2493862" y="680698"/>
                  <a:pt x="2504930" y="688884"/>
                  <a:pt x="2515906" y="699677"/>
                </a:cubicBezTo>
                <a:lnTo>
                  <a:pt x="2515906" y="567142"/>
                </a:lnTo>
                <a:cubicBezTo>
                  <a:pt x="2515906" y="565312"/>
                  <a:pt x="2516409" y="563665"/>
                  <a:pt x="2517415" y="562202"/>
                </a:cubicBezTo>
                <a:cubicBezTo>
                  <a:pt x="2518421" y="560738"/>
                  <a:pt x="2520251" y="559504"/>
                  <a:pt x="2522903" y="558498"/>
                </a:cubicBezTo>
                <a:cubicBezTo>
                  <a:pt x="2525556" y="557492"/>
                  <a:pt x="2529077" y="556714"/>
                  <a:pt x="2533468" y="556165"/>
                </a:cubicBezTo>
                <a:cubicBezTo>
                  <a:pt x="2537858" y="555616"/>
                  <a:pt x="2543438" y="555342"/>
                  <a:pt x="2550206" y="555342"/>
                </a:cubicBezTo>
                <a:close/>
                <a:moveTo>
                  <a:pt x="1605888" y="554520"/>
                </a:moveTo>
                <a:cubicBezTo>
                  <a:pt x="1612656" y="554520"/>
                  <a:pt x="1618236" y="554794"/>
                  <a:pt x="1622626" y="555343"/>
                </a:cubicBezTo>
                <a:cubicBezTo>
                  <a:pt x="1627016" y="555892"/>
                  <a:pt x="1630538" y="556669"/>
                  <a:pt x="1633191" y="557676"/>
                </a:cubicBezTo>
                <a:cubicBezTo>
                  <a:pt x="1635843" y="558682"/>
                  <a:pt x="1637718" y="559916"/>
                  <a:pt x="1638816" y="561380"/>
                </a:cubicBezTo>
                <a:cubicBezTo>
                  <a:pt x="1639913" y="562843"/>
                  <a:pt x="1640462" y="564490"/>
                  <a:pt x="1640462" y="566319"/>
                </a:cubicBezTo>
                <a:lnTo>
                  <a:pt x="1640462" y="701599"/>
                </a:lnTo>
                <a:cubicBezTo>
                  <a:pt x="1652353" y="689891"/>
                  <a:pt x="1664472" y="681156"/>
                  <a:pt x="1676821" y="675394"/>
                </a:cubicBezTo>
                <a:cubicBezTo>
                  <a:pt x="1689169" y="669631"/>
                  <a:pt x="1702020" y="666750"/>
                  <a:pt x="1715374" y="666750"/>
                </a:cubicBezTo>
                <a:cubicBezTo>
                  <a:pt x="1732021" y="666750"/>
                  <a:pt x="1746061" y="669494"/>
                  <a:pt x="1757495" y="674982"/>
                </a:cubicBezTo>
                <a:cubicBezTo>
                  <a:pt x="1768928" y="680470"/>
                  <a:pt x="1778166" y="687970"/>
                  <a:pt x="1785209" y="697483"/>
                </a:cubicBezTo>
                <a:cubicBezTo>
                  <a:pt x="1792252" y="706996"/>
                  <a:pt x="1797329" y="718109"/>
                  <a:pt x="1800439" y="730823"/>
                </a:cubicBezTo>
                <a:cubicBezTo>
                  <a:pt x="1803548" y="743537"/>
                  <a:pt x="1805103" y="758949"/>
                  <a:pt x="1805103" y="777060"/>
                </a:cubicBezTo>
                <a:lnTo>
                  <a:pt x="1805103" y="927158"/>
                </a:lnTo>
                <a:cubicBezTo>
                  <a:pt x="1805103" y="928987"/>
                  <a:pt x="1804554" y="930587"/>
                  <a:pt x="1803457" y="931960"/>
                </a:cubicBezTo>
                <a:cubicBezTo>
                  <a:pt x="1802359" y="933331"/>
                  <a:pt x="1800530" y="934475"/>
                  <a:pt x="1797969" y="935390"/>
                </a:cubicBezTo>
                <a:cubicBezTo>
                  <a:pt x="1795408" y="936304"/>
                  <a:pt x="1791886" y="936990"/>
                  <a:pt x="1787404" y="937448"/>
                </a:cubicBezTo>
                <a:cubicBezTo>
                  <a:pt x="1782923" y="937905"/>
                  <a:pt x="1777389" y="938133"/>
                  <a:pt x="1770803" y="938133"/>
                </a:cubicBezTo>
                <a:cubicBezTo>
                  <a:pt x="1764035" y="938133"/>
                  <a:pt x="1758409" y="937905"/>
                  <a:pt x="1753927" y="937448"/>
                </a:cubicBezTo>
                <a:cubicBezTo>
                  <a:pt x="1749446" y="936990"/>
                  <a:pt x="1745924" y="936304"/>
                  <a:pt x="1743363" y="935390"/>
                </a:cubicBezTo>
                <a:cubicBezTo>
                  <a:pt x="1740802" y="934475"/>
                  <a:pt x="1738972" y="933331"/>
                  <a:pt x="1737875" y="931960"/>
                </a:cubicBezTo>
                <a:cubicBezTo>
                  <a:pt x="1736777" y="930587"/>
                  <a:pt x="1736229" y="928987"/>
                  <a:pt x="1736229" y="927158"/>
                </a:cubicBezTo>
                <a:lnTo>
                  <a:pt x="1736229" y="787487"/>
                </a:lnTo>
                <a:cubicBezTo>
                  <a:pt x="1736229" y="775596"/>
                  <a:pt x="1735360" y="766267"/>
                  <a:pt x="1733622" y="759498"/>
                </a:cubicBezTo>
                <a:cubicBezTo>
                  <a:pt x="1731884" y="752729"/>
                  <a:pt x="1729368" y="746921"/>
                  <a:pt x="1726076" y="742073"/>
                </a:cubicBezTo>
                <a:cubicBezTo>
                  <a:pt x="1722783" y="737226"/>
                  <a:pt x="1718530" y="733476"/>
                  <a:pt x="1713316" y="730823"/>
                </a:cubicBezTo>
                <a:cubicBezTo>
                  <a:pt x="1708102" y="728170"/>
                  <a:pt x="1702020" y="726844"/>
                  <a:pt x="1695068" y="726844"/>
                </a:cubicBezTo>
                <a:cubicBezTo>
                  <a:pt x="1686288" y="726844"/>
                  <a:pt x="1677415" y="730046"/>
                  <a:pt x="1668451" y="736448"/>
                </a:cubicBezTo>
                <a:cubicBezTo>
                  <a:pt x="1659487" y="742851"/>
                  <a:pt x="1650158" y="752181"/>
                  <a:pt x="1640462" y="764437"/>
                </a:cubicBezTo>
                <a:lnTo>
                  <a:pt x="1640462" y="927158"/>
                </a:lnTo>
                <a:cubicBezTo>
                  <a:pt x="1640462" y="928987"/>
                  <a:pt x="1639913" y="930587"/>
                  <a:pt x="1638816" y="931960"/>
                </a:cubicBezTo>
                <a:cubicBezTo>
                  <a:pt x="1637718" y="933331"/>
                  <a:pt x="1635843" y="934475"/>
                  <a:pt x="1633191" y="935390"/>
                </a:cubicBezTo>
                <a:cubicBezTo>
                  <a:pt x="1630538" y="936304"/>
                  <a:pt x="1627016" y="936990"/>
                  <a:pt x="1622626" y="937448"/>
                </a:cubicBezTo>
                <a:cubicBezTo>
                  <a:pt x="1618236" y="937905"/>
                  <a:pt x="1612656" y="938133"/>
                  <a:pt x="1605888" y="938133"/>
                </a:cubicBezTo>
                <a:cubicBezTo>
                  <a:pt x="1599119" y="938133"/>
                  <a:pt x="1593540" y="937905"/>
                  <a:pt x="1589149" y="937448"/>
                </a:cubicBezTo>
                <a:cubicBezTo>
                  <a:pt x="1584759" y="936990"/>
                  <a:pt x="1581237" y="936304"/>
                  <a:pt x="1578585" y="935390"/>
                </a:cubicBezTo>
                <a:cubicBezTo>
                  <a:pt x="1575932" y="934475"/>
                  <a:pt x="1574057" y="933331"/>
                  <a:pt x="1572959" y="931960"/>
                </a:cubicBezTo>
                <a:cubicBezTo>
                  <a:pt x="1571862" y="930587"/>
                  <a:pt x="1571313" y="928987"/>
                  <a:pt x="1571313" y="927158"/>
                </a:cubicBezTo>
                <a:lnTo>
                  <a:pt x="1571313" y="566319"/>
                </a:lnTo>
                <a:cubicBezTo>
                  <a:pt x="1571313" y="564490"/>
                  <a:pt x="1571862" y="562843"/>
                  <a:pt x="1572959" y="561380"/>
                </a:cubicBezTo>
                <a:cubicBezTo>
                  <a:pt x="1574057" y="559916"/>
                  <a:pt x="1575932" y="558682"/>
                  <a:pt x="1578585" y="557676"/>
                </a:cubicBezTo>
                <a:cubicBezTo>
                  <a:pt x="1581237" y="556669"/>
                  <a:pt x="1584759" y="555892"/>
                  <a:pt x="1589149" y="555343"/>
                </a:cubicBezTo>
                <a:cubicBezTo>
                  <a:pt x="1593540" y="554794"/>
                  <a:pt x="1599119" y="554520"/>
                  <a:pt x="1605888" y="554520"/>
                </a:cubicBezTo>
                <a:close/>
                <a:moveTo>
                  <a:pt x="253338" y="554520"/>
                </a:moveTo>
                <a:cubicBezTo>
                  <a:pt x="260106" y="554520"/>
                  <a:pt x="265686" y="554794"/>
                  <a:pt x="270076" y="555343"/>
                </a:cubicBezTo>
                <a:cubicBezTo>
                  <a:pt x="274466" y="555892"/>
                  <a:pt x="277988" y="556669"/>
                  <a:pt x="280641" y="557676"/>
                </a:cubicBezTo>
                <a:cubicBezTo>
                  <a:pt x="283293" y="558682"/>
                  <a:pt x="285168" y="559916"/>
                  <a:pt x="286266" y="561380"/>
                </a:cubicBezTo>
                <a:cubicBezTo>
                  <a:pt x="287364" y="562843"/>
                  <a:pt x="287912" y="564490"/>
                  <a:pt x="287912" y="566319"/>
                </a:cubicBezTo>
                <a:lnTo>
                  <a:pt x="287912" y="701599"/>
                </a:lnTo>
                <a:cubicBezTo>
                  <a:pt x="299803" y="689891"/>
                  <a:pt x="311922" y="681156"/>
                  <a:pt x="324270" y="675394"/>
                </a:cubicBezTo>
                <a:cubicBezTo>
                  <a:pt x="336619" y="669631"/>
                  <a:pt x="349470" y="666750"/>
                  <a:pt x="362824" y="666750"/>
                </a:cubicBezTo>
                <a:cubicBezTo>
                  <a:pt x="379471" y="666750"/>
                  <a:pt x="393511" y="669494"/>
                  <a:pt x="404945" y="674982"/>
                </a:cubicBezTo>
                <a:cubicBezTo>
                  <a:pt x="416378" y="680470"/>
                  <a:pt x="425616" y="687970"/>
                  <a:pt x="432659" y="697483"/>
                </a:cubicBezTo>
                <a:cubicBezTo>
                  <a:pt x="439702" y="706996"/>
                  <a:pt x="444778" y="718109"/>
                  <a:pt x="447888" y="730823"/>
                </a:cubicBezTo>
                <a:cubicBezTo>
                  <a:pt x="450998" y="743537"/>
                  <a:pt x="452553" y="758949"/>
                  <a:pt x="452553" y="777060"/>
                </a:cubicBezTo>
                <a:lnTo>
                  <a:pt x="452553" y="927158"/>
                </a:lnTo>
                <a:cubicBezTo>
                  <a:pt x="452553" y="928987"/>
                  <a:pt x="452005" y="930587"/>
                  <a:pt x="450907" y="931960"/>
                </a:cubicBezTo>
                <a:cubicBezTo>
                  <a:pt x="449809" y="933331"/>
                  <a:pt x="447980" y="934475"/>
                  <a:pt x="445419" y="935390"/>
                </a:cubicBezTo>
                <a:cubicBezTo>
                  <a:pt x="442858" y="936304"/>
                  <a:pt x="439336" y="936990"/>
                  <a:pt x="434854" y="937448"/>
                </a:cubicBezTo>
                <a:cubicBezTo>
                  <a:pt x="430372" y="937905"/>
                  <a:pt x="424839" y="938133"/>
                  <a:pt x="418253" y="938133"/>
                </a:cubicBezTo>
                <a:cubicBezTo>
                  <a:pt x="411484" y="938133"/>
                  <a:pt x="405859" y="937905"/>
                  <a:pt x="401377" y="937448"/>
                </a:cubicBezTo>
                <a:cubicBezTo>
                  <a:pt x="396896" y="936990"/>
                  <a:pt x="393374" y="936304"/>
                  <a:pt x="390813" y="935390"/>
                </a:cubicBezTo>
                <a:cubicBezTo>
                  <a:pt x="388252" y="934475"/>
                  <a:pt x="386423" y="933331"/>
                  <a:pt x="385325" y="931960"/>
                </a:cubicBezTo>
                <a:cubicBezTo>
                  <a:pt x="384227" y="930587"/>
                  <a:pt x="383678" y="928987"/>
                  <a:pt x="383678" y="927158"/>
                </a:cubicBezTo>
                <a:lnTo>
                  <a:pt x="383678" y="787487"/>
                </a:lnTo>
                <a:cubicBezTo>
                  <a:pt x="383678" y="775596"/>
                  <a:pt x="382810" y="766267"/>
                  <a:pt x="381072" y="759498"/>
                </a:cubicBezTo>
                <a:cubicBezTo>
                  <a:pt x="379334" y="752729"/>
                  <a:pt x="376819" y="746921"/>
                  <a:pt x="373525" y="742073"/>
                </a:cubicBezTo>
                <a:cubicBezTo>
                  <a:pt x="370233" y="737226"/>
                  <a:pt x="365980" y="733476"/>
                  <a:pt x="360766" y="730823"/>
                </a:cubicBezTo>
                <a:cubicBezTo>
                  <a:pt x="355552" y="728170"/>
                  <a:pt x="349470" y="726844"/>
                  <a:pt x="342518" y="726844"/>
                </a:cubicBezTo>
                <a:cubicBezTo>
                  <a:pt x="333737" y="726844"/>
                  <a:pt x="324865" y="730046"/>
                  <a:pt x="315901" y="736448"/>
                </a:cubicBezTo>
                <a:cubicBezTo>
                  <a:pt x="306937" y="742851"/>
                  <a:pt x="297608" y="752181"/>
                  <a:pt x="287912" y="764437"/>
                </a:cubicBezTo>
                <a:lnTo>
                  <a:pt x="287912" y="927158"/>
                </a:lnTo>
                <a:cubicBezTo>
                  <a:pt x="287912" y="928987"/>
                  <a:pt x="287364" y="930587"/>
                  <a:pt x="286266" y="931960"/>
                </a:cubicBezTo>
                <a:cubicBezTo>
                  <a:pt x="285168" y="933331"/>
                  <a:pt x="283293" y="934475"/>
                  <a:pt x="280641" y="935390"/>
                </a:cubicBezTo>
                <a:cubicBezTo>
                  <a:pt x="277988" y="936304"/>
                  <a:pt x="274466" y="936990"/>
                  <a:pt x="270076" y="937448"/>
                </a:cubicBezTo>
                <a:cubicBezTo>
                  <a:pt x="265686" y="937905"/>
                  <a:pt x="260106" y="938133"/>
                  <a:pt x="253338" y="938133"/>
                </a:cubicBezTo>
                <a:cubicBezTo>
                  <a:pt x="246569" y="938133"/>
                  <a:pt x="240989" y="937905"/>
                  <a:pt x="236599" y="937448"/>
                </a:cubicBezTo>
                <a:cubicBezTo>
                  <a:pt x="232209" y="936990"/>
                  <a:pt x="228687" y="936304"/>
                  <a:pt x="226035" y="935390"/>
                </a:cubicBezTo>
                <a:cubicBezTo>
                  <a:pt x="223382" y="934475"/>
                  <a:pt x="221507" y="933331"/>
                  <a:pt x="220409" y="931960"/>
                </a:cubicBezTo>
                <a:cubicBezTo>
                  <a:pt x="219312" y="930587"/>
                  <a:pt x="218763" y="928987"/>
                  <a:pt x="218763" y="927158"/>
                </a:cubicBezTo>
                <a:lnTo>
                  <a:pt x="218763" y="566319"/>
                </a:lnTo>
                <a:cubicBezTo>
                  <a:pt x="218763" y="564490"/>
                  <a:pt x="219312" y="562843"/>
                  <a:pt x="220409" y="561380"/>
                </a:cubicBezTo>
                <a:cubicBezTo>
                  <a:pt x="221507" y="559916"/>
                  <a:pt x="223382" y="558682"/>
                  <a:pt x="226035" y="557676"/>
                </a:cubicBezTo>
                <a:cubicBezTo>
                  <a:pt x="228687" y="556669"/>
                  <a:pt x="232209" y="555892"/>
                  <a:pt x="236599" y="555343"/>
                </a:cubicBezTo>
                <a:cubicBezTo>
                  <a:pt x="240989" y="554794"/>
                  <a:pt x="246569" y="554520"/>
                  <a:pt x="253338" y="554520"/>
                </a:cubicBezTo>
                <a:close/>
                <a:moveTo>
                  <a:pt x="5164833" y="54606"/>
                </a:moveTo>
                <a:cubicBezTo>
                  <a:pt x="5154588" y="54606"/>
                  <a:pt x="5145625" y="56481"/>
                  <a:pt x="5137942" y="60231"/>
                </a:cubicBezTo>
                <a:cubicBezTo>
                  <a:pt x="5130258" y="63981"/>
                  <a:pt x="5123947" y="69469"/>
                  <a:pt x="5119008" y="76695"/>
                </a:cubicBezTo>
                <a:cubicBezTo>
                  <a:pt x="5114069" y="83920"/>
                  <a:pt x="5110364" y="92610"/>
                  <a:pt x="5107895" y="102763"/>
                </a:cubicBezTo>
                <a:cubicBezTo>
                  <a:pt x="5105425" y="112916"/>
                  <a:pt x="5104190" y="124486"/>
                  <a:pt x="5104190" y="137475"/>
                </a:cubicBezTo>
                <a:cubicBezTo>
                  <a:pt x="5104190" y="149548"/>
                  <a:pt x="5105196" y="160661"/>
                  <a:pt x="5107209" y="170814"/>
                </a:cubicBezTo>
                <a:cubicBezTo>
                  <a:pt x="5109221" y="180967"/>
                  <a:pt x="5112468" y="189794"/>
                  <a:pt x="5116950" y="197294"/>
                </a:cubicBezTo>
                <a:cubicBezTo>
                  <a:pt x="5121432" y="204795"/>
                  <a:pt x="5127514" y="210603"/>
                  <a:pt x="5135198" y="214719"/>
                </a:cubicBezTo>
                <a:cubicBezTo>
                  <a:pt x="5142881" y="218835"/>
                  <a:pt x="5152393" y="220893"/>
                  <a:pt x="5163735" y="220893"/>
                </a:cubicBezTo>
                <a:cubicBezTo>
                  <a:pt x="5174163" y="220893"/>
                  <a:pt x="5183218" y="219018"/>
                  <a:pt x="5190901" y="215267"/>
                </a:cubicBezTo>
                <a:cubicBezTo>
                  <a:pt x="5198584" y="211517"/>
                  <a:pt x="5204896" y="206075"/>
                  <a:pt x="5209835" y="198941"/>
                </a:cubicBezTo>
                <a:cubicBezTo>
                  <a:pt x="5214774" y="191806"/>
                  <a:pt x="5218433" y="183163"/>
                  <a:pt x="5220811" y="173010"/>
                </a:cubicBezTo>
                <a:cubicBezTo>
                  <a:pt x="5223189" y="162857"/>
                  <a:pt x="5224378" y="151286"/>
                  <a:pt x="5224378" y="138298"/>
                </a:cubicBezTo>
                <a:cubicBezTo>
                  <a:pt x="5224378" y="126224"/>
                  <a:pt x="5223418" y="115111"/>
                  <a:pt x="5221497" y="104958"/>
                </a:cubicBezTo>
                <a:cubicBezTo>
                  <a:pt x="5219576" y="94805"/>
                  <a:pt x="5216329" y="85978"/>
                  <a:pt x="5211756" y="78478"/>
                </a:cubicBezTo>
                <a:cubicBezTo>
                  <a:pt x="5207183" y="70978"/>
                  <a:pt x="5201099" y="65124"/>
                  <a:pt x="5193508" y="60917"/>
                </a:cubicBezTo>
                <a:cubicBezTo>
                  <a:pt x="5185917" y="56710"/>
                  <a:pt x="5176358" y="54606"/>
                  <a:pt x="5164833" y="54606"/>
                </a:cubicBezTo>
                <a:close/>
                <a:moveTo>
                  <a:pt x="5918875" y="48844"/>
                </a:moveTo>
                <a:cubicBezTo>
                  <a:pt x="5910094" y="48844"/>
                  <a:pt x="5902457" y="50490"/>
                  <a:pt x="5895963" y="53783"/>
                </a:cubicBezTo>
                <a:cubicBezTo>
                  <a:pt x="5889469" y="57076"/>
                  <a:pt x="5884072" y="61512"/>
                  <a:pt x="5879773" y="67090"/>
                </a:cubicBezTo>
                <a:cubicBezTo>
                  <a:pt x="5875474" y="72670"/>
                  <a:pt x="5872182" y="79256"/>
                  <a:pt x="5869895" y="86847"/>
                </a:cubicBezTo>
                <a:cubicBezTo>
                  <a:pt x="5867608" y="94439"/>
                  <a:pt x="5866282" y="102534"/>
                  <a:pt x="5865916" y="111132"/>
                </a:cubicBezTo>
                <a:lnTo>
                  <a:pt x="5969090" y="111132"/>
                </a:lnTo>
                <a:cubicBezTo>
                  <a:pt x="5969640" y="91741"/>
                  <a:pt x="5965752" y="76512"/>
                  <a:pt x="5957428" y="65444"/>
                </a:cubicBezTo>
                <a:cubicBezTo>
                  <a:pt x="5949104" y="54377"/>
                  <a:pt x="5936255" y="48844"/>
                  <a:pt x="5918875" y="48844"/>
                </a:cubicBezTo>
                <a:close/>
                <a:moveTo>
                  <a:pt x="4518700" y="48844"/>
                </a:moveTo>
                <a:cubicBezTo>
                  <a:pt x="4509919" y="48844"/>
                  <a:pt x="4502282" y="50490"/>
                  <a:pt x="4495788" y="53783"/>
                </a:cubicBezTo>
                <a:cubicBezTo>
                  <a:pt x="4489294" y="57076"/>
                  <a:pt x="4483897" y="61512"/>
                  <a:pt x="4479598" y="67090"/>
                </a:cubicBezTo>
                <a:cubicBezTo>
                  <a:pt x="4475299" y="72670"/>
                  <a:pt x="4472006" y="79256"/>
                  <a:pt x="4469720" y="86847"/>
                </a:cubicBezTo>
                <a:cubicBezTo>
                  <a:pt x="4467433" y="94439"/>
                  <a:pt x="4466107" y="102534"/>
                  <a:pt x="4465741" y="111132"/>
                </a:cubicBezTo>
                <a:lnTo>
                  <a:pt x="4568916" y="111132"/>
                </a:lnTo>
                <a:cubicBezTo>
                  <a:pt x="4569465" y="91741"/>
                  <a:pt x="4565577" y="76512"/>
                  <a:pt x="4557254" y="65444"/>
                </a:cubicBezTo>
                <a:cubicBezTo>
                  <a:pt x="4548930" y="54377"/>
                  <a:pt x="4536079" y="48844"/>
                  <a:pt x="4518700" y="48844"/>
                </a:cubicBezTo>
                <a:close/>
                <a:moveTo>
                  <a:pt x="5494329" y="1"/>
                </a:moveTo>
                <a:cubicBezTo>
                  <a:pt x="5504391" y="1"/>
                  <a:pt x="5513446" y="1053"/>
                  <a:pt x="5521495" y="3156"/>
                </a:cubicBezTo>
                <a:cubicBezTo>
                  <a:pt x="5529544" y="5260"/>
                  <a:pt x="5536724" y="8279"/>
                  <a:pt x="5543035" y="12212"/>
                </a:cubicBezTo>
                <a:cubicBezTo>
                  <a:pt x="5549347" y="16145"/>
                  <a:pt x="5554789" y="20856"/>
                  <a:pt x="5559362" y="26343"/>
                </a:cubicBezTo>
                <a:cubicBezTo>
                  <a:pt x="5563936" y="31831"/>
                  <a:pt x="5567778" y="37960"/>
                  <a:pt x="5570887" y="44728"/>
                </a:cubicBezTo>
                <a:cubicBezTo>
                  <a:pt x="5578205" y="36862"/>
                  <a:pt x="5585385" y="30094"/>
                  <a:pt x="5592428" y="24423"/>
                </a:cubicBezTo>
                <a:cubicBezTo>
                  <a:pt x="5599470" y="18751"/>
                  <a:pt x="5606422" y="14133"/>
                  <a:pt x="5613282" y="10565"/>
                </a:cubicBezTo>
                <a:cubicBezTo>
                  <a:pt x="5620142" y="6998"/>
                  <a:pt x="5627002" y="4346"/>
                  <a:pt x="5633862" y="2608"/>
                </a:cubicBezTo>
                <a:cubicBezTo>
                  <a:pt x="5640723" y="870"/>
                  <a:pt x="5647720" y="1"/>
                  <a:pt x="5654854" y="1"/>
                </a:cubicBezTo>
                <a:cubicBezTo>
                  <a:pt x="5671135" y="1"/>
                  <a:pt x="5684855" y="2745"/>
                  <a:pt x="5696015" y="8233"/>
                </a:cubicBezTo>
                <a:cubicBezTo>
                  <a:pt x="5707173" y="13721"/>
                  <a:pt x="5716183" y="21176"/>
                  <a:pt x="5723043" y="30597"/>
                </a:cubicBezTo>
                <a:cubicBezTo>
                  <a:pt x="5729903" y="40018"/>
                  <a:pt x="5734796" y="51040"/>
                  <a:pt x="5737724" y="63661"/>
                </a:cubicBezTo>
                <a:cubicBezTo>
                  <a:pt x="5740650" y="76284"/>
                  <a:pt x="5742114" y="89638"/>
                  <a:pt x="5742114" y="103724"/>
                </a:cubicBezTo>
                <a:lnTo>
                  <a:pt x="5742114" y="260408"/>
                </a:lnTo>
                <a:cubicBezTo>
                  <a:pt x="5742114" y="262237"/>
                  <a:pt x="5741565" y="263838"/>
                  <a:pt x="5740468" y="265210"/>
                </a:cubicBezTo>
                <a:cubicBezTo>
                  <a:pt x="5739370" y="266582"/>
                  <a:pt x="5737540" y="267725"/>
                  <a:pt x="5734980" y="268640"/>
                </a:cubicBezTo>
                <a:cubicBezTo>
                  <a:pt x="5732418" y="269554"/>
                  <a:pt x="5728943" y="270240"/>
                  <a:pt x="5724552" y="270698"/>
                </a:cubicBezTo>
                <a:cubicBezTo>
                  <a:pt x="5720162" y="271155"/>
                  <a:pt x="5714582" y="271384"/>
                  <a:pt x="5707814" y="271384"/>
                </a:cubicBezTo>
                <a:cubicBezTo>
                  <a:pt x="5700862" y="271384"/>
                  <a:pt x="5695191" y="271155"/>
                  <a:pt x="5690801" y="270698"/>
                </a:cubicBezTo>
                <a:cubicBezTo>
                  <a:pt x="5686410" y="270240"/>
                  <a:pt x="5682889" y="269554"/>
                  <a:pt x="5680236" y="268640"/>
                </a:cubicBezTo>
                <a:cubicBezTo>
                  <a:pt x="5677584" y="267725"/>
                  <a:pt x="5675754" y="266582"/>
                  <a:pt x="5674748" y="265210"/>
                </a:cubicBezTo>
                <a:cubicBezTo>
                  <a:pt x="5673742" y="263838"/>
                  <a:pt x="5673239" y="262237"/>
                  <a:pt x="5673239" y="260408"/>
                </a:cubicBezTo>
                <a:lnTo>
                  <a:pt x="5673239" y="115249"/>
                </a:lnTo>
                <a:cubicBezTo>
                  <a:pt x="5673239" y="107017"/>
                  <a:pt x="5672461" y="99517"/>
                  <a:pt x="5670907" y="92748"/>
                </a:cubicBezTo>
                <a:cubicBezTo>
                  <a:pt x="5669352" y="85979"/>
                  <a:pt x="5666973" y="80171"/>
                  <a:pt x="5663772" y="75324"/>
                </a:cubicBezTo>
                <a:cubicBezTo>
                  <a:pt x="5660571" y="70476"/>
                  <a:pt x="5656546" y="66726"/>
                  <a:pt x="5651699" y="64073"/>
                </a:cubicBezTo>
                <a:cubicBezTo>
                  <a:pt x="5646851" y="61421"/>
                  <a:pt x="5641042" y="60095"/>
                  <a:pt x="5634274" y="60095"/>
                </a:cubicBezTo>
                <a:cubicBezTo>
                  <a:pt x="5626042" y="60095"/>
                  <a:pt x="5617718" y="63296"/>
                  <a:pt x="5609304" y="69698"/>
                </a:cubicBezTo>
                <a:cubicBezTo>
                  <a:pt x="5600888" y="76101"/>
                  <a:pt x="5591742" y="85431"/>
                  <a:pt x="5581863" y="97687"/>
                </a:cubicBezTo>
                <a:lnTo>
                  <a:pt x="5581863" y="260408"/>
                </a:lnTo>
                <a:cubicBezTo>
                  <a:pt x="5581863" y="262237"/>
                  <a:pt x="5581315" y="263838"/>
                  <a:pt x="5580217" y="265210"/>
                </a:cubicBezTo>
                <a:cubicBezTo>
                  <a:pt x="5579119" y="266582"/>
                  <a:pt x="5577244" y="267725"/>
                  <a:pt x="5574592" y="268640"/>
                </a:cubicBezTo>
                <a:cubicBezTo>
                  <a:pt x="5571939" y="269554"/>
                  <a:pt x="5568418" y="270240"/>
                  <a:pt x="5564027" y="270698"/>
                </a:cubicBezTo>
                <a:cubicBezTo>
                  <a:pt x="5559637" y="271155"/>
                  <a:pt x="5554149" y="271384"/>
                  <a:pt x="5547563" y="271384"/>
                </a:cubicBezTo>
                <a:cubicBezTo>
                  <a:pt x="5540794" y="271384"/>
                  <a:pt x="5535215" y="271155"/>
                  <a:pt x="5530825" y="270698"/>
                </a:cubicBezTo>
                <a:cubicBezTo>
                  <a:pt x="5526434" y="270240"/>
                  <a:pt x="5522913" y="269554"/>
                  <a:pt x="5520260" y="268640"/>
                </a:cubicBezTo>
                <a:cubicBezTo>
                  <a:pt x="5517607" y="267725"/>
                  <a:pt x="5515732" y="266582"/>
                  <a:pt x="5514635" y="265210"/>
                </a:cubicBezTo>
                <a:cubicBezTo>
                  <a:pt x="5513537" y="263838"/>
                  <a:pt x="5512988" y="262237"/>
                  <a:pt x="5512988" y="260408"/>
                </a:cubicBezTo>
                <a:lnTo>
                  <a:pt x="5512988" y="115249"/>
                </a:lnTo>
                <a:cubicBezTo>
                  <a:pt x="5512988" y="107017"/>
                  <a:pt x="5512211" y="99517"/>
                  <a:pt x="5510656" y="92748"/>
                </a:cubicBezTo>
                <a:cubicBezTo>
                  <a:pt x="5509101" y="85979"/>
                  <a:pt x="5506769" y="80171"/>
                  <a:pt x="5503659" y="75324"/>
                </a:cubicBezTo>
                <a:cubicBezTo>
                  <a:pt x="5500549" y="70476"/>
                  <a:pt x="5496524" y="66726"/>
                  <a:pt x="5491585" y="64073"/>
                </a:cubicBezTo>
                <a:cubicBezTo>
                  <a:pt x="5486646" y="61421"/>
                  <a:pt x="5480883" y="60095"/>
                  <a:pt x="5474298" y="60095"/>
                </a:cubicBezTo>
                <a:cubicBezTo>
                  <a:pt x="5465883" y="60095"/>
                  <a:pt x="5457467" y="63296"/>
                  <a:pt x="5449053" y="69698"/>
                </a:cubicBezTo>
                <a:cubicBezTo>
                  <a:pt x="5440638" y="76101"/>
                  <a:pt x="5431582" y="85431"/>
                  <a:pt x="5421887" y="97687"/>
                </a:cubicBezTo>
                <a:lnTo>
                  <a:pt x="5421887" y="260408"/>
                </a:lnTo>
                <a:cubicBezTo>
                  <a:pt x="5421887" y="262237"/>
                  <a:pt x="5421338" y="263838"/>
                  <a:pt x="5420241" y="265210"/>
                </a:cubicBezTo>
                <a:cubicBezTo>
                  <a:pt x="5419143" y="266582"/>
                  <a:pt x="5417268" y="267725"/>
                  <a:pt x="5414615" y="268640"/>
                </a:cubicBezTo>
                <a:cubicBezTo>
                  <a:pt x="5411963" y="269554"/>
                  <a:pt x="5408441" y="270240"/>
                  <a:pt x="5404051" y="270698"/>
                </a:cubicBezTo>
                <a:cubicBezTo>
                  <a:pt x="5399661" y="271155"/>
                  <a:pt x="5394081" y="271384"/>
                  <a:pt x="5387312" y="271384"/>
                </a:cubicBezTo>
                <a:cubicBezTo>
                  <a:pt x="5380544" y="271384"/>
                  <a:pt x="5374964" y="271155"/>
                  <a:pt x="5370574" y="270698"/>
                </a:cubicBezTo>
                <a:cubicBezTo>
                  <a:pt x="5366183" y="270240"/>
                  <a:pt x="5362662" y="269554"/>
                  <a:pt x="5360009" y="268640"/>
                </a:cubicBezTo>
                <a:cubicBezTo>
                  <a:pt x="5357357" y="267725"/>
                  <a:pt x="5355482" y="266582"/>
                  <a:pt x="5354384" y="265210"/>
                </a:cubicBezTo>
                <a:cubicBezTo>
                  <a:pt x="5353287" y="263838"/>
                  <a:pt x="5352738" y="262237"/>
                  <a:pt x="5352738" y="260408"/>
                </a:cubicBezTo>
                <a:lnTo>
                  <a:pt x="5352738" y="15642"/>
                </a:lnTo>
                <a:cubicBezTo>
                  <a:pt x="5352738" y="13813"/>
                  <a:pt x="5353195" y="12212"/>
                  <a:pt x="5354110" y="10840"/>
                </a:cubicBezTo>
                <a:cubicBezTo>
                  <a:pt x="5355024" y="9468"/>
                  <a:pt x="5356671" y="8324"/>
                  <a:pt x="5359049" y="7410"/>
                </a:cubicBezTo>
                <a:cubicBezTo>
                  <a:pt x="5361427" y="6495"/>
                  <a:pt x="5364491" y="5809"/>
                  <a:pt x="5368241" y="5352"/>
                </a:cubicBezTo>
                <a:cubicBezTo>
                  <a:pt x="5371992" y="4894"/>
                  <a:pt x="5376702" y="4666"/>
                  <a:pt x="5382373" y="4666"/>
                </a:cubicBezTo>
                <a:cubicBezTo>
                  <a:pt x="5388227" y="4666"/>
                  <a:pt x="5393075" y="4894"/>
                  <a:pt x="5396916" y="5352"/>
                </a:cubicBezTo>
                <a:cubicBezTo>
                  <a:pt x="5400758" y="5809"/>
                  <a:pt x="5403731" y="6495"/>
                  <a:pt x="5405835" y="7410"/>
                </a:cubicBezTo>
                <a:cubicBezTo>
                  <a:pt x="5407938" y="8324"/>
                  <a:pt x="5409447" y="9468"/>
                  <a:pt x="5410362" y="10840"/>
                </a:cubicBezTo>
                <a:cubicBezTo>
                  <a:pt x="5411277" y="12212"/>
                  <a:pt x="5411734" y="13813"/>
                  <a:pt x="5411734" y="15642"/>
                </a:cubicBezTo>
                <a:lnTo>
                  <a:pt x="5411734" y="43905"/>
                </a:lnTo>
                <a:cubicBezTo>
                  <a:pt x="5425271" y="29271"/>
                  <a:pt x="5438763" y="18294"/>
                  <a:pt x="5452208" y="10977"/>
                </a:cubicBezTo>
                <a:cubicBezTo>
                  <a:pt x="5465654" y="3659"/>
                  <a:pt x="5479695" y="1"/>
                  <a:pt x="5494329" y="1"/>
                </a:cubicBezTo>
                <a:close/>
                <a:moveTo>
                  <a:pt x="4333767" y="1"/>
                </a:moveTo>
                <a:cubicBezTo>
                  <a:pt x="4336145" y="1"/>
                  <a:pt x="4338707" y="138"/>
                  <a:pt x="4341451" y="413"/>
                </a:cubicBezTo>
                <a:cubicBezTo>
                  <a:pt x="4344195" y="687"/>
                  <a:pt x="4347030" y="1144"/>
                  <a:pt x="4349957" y="1785"/>
                </a:cubicBezTo>
                <a:cubicBezTo>
                  <a:pt x="4352884" y="2425"/>
                  <a:pt x="4355445" y="3156"/>
                  <a:pt x="4357640" y="3980"/>
                </a:cubicBezTo>
                <a:cubicBezTo>
                  <a:pt x="4359836" y="4803"/>
                  <a:pt x="4361436" y="5672"/>
                  <a:pt x="4362442" y="6586"/>
                </a:cubicBezTo>
                <a:cubicBezTo>
                  <a:pt x="4363448" y="7501"/>
                  <a:pt x="4364180" y="8507"/>
                  <a:pt x="4364638" y="9605"/>
                </a:cubicBezTo>
                <a:cubicBezTo>
                  <a:pt x="4365095" y="10702"/>
                  <a:pt x="4365506" y="12212"/>
                  <a:pt x="4365872" y="14133"/>
                </a:cubicBezTo>
                <a:cubicBezTo>
                  <a:pt x="4366238" y="16054"/>
                  <a:pt x="4366513" y="18935"/>
                  <a:pt x="4366696" y="22776"/>
                </a:cubicBezTo>
                <a:cubicBezTo>
                  <a:pt x="4366878" y="26618"/>
                  <a:pt x="4366970" y="31831"/>
                  <a:pt x="4366970" y="38417"/>
                </a:cubicBezTo>
                <a:cubicBezTo>
                  <a:pt x="4366970" y="45003"/>
                  <a:pt x="4366787" y="50400"/>
                  <a:pt x="4366421" y="54607"/>
                </a:cubicBezTo>
                <a:cubicBezTo>
                  <a:pt x="4366055" y="58814"/>
                  <a:pt x="4365506" y="62107"/>
                  <a:pt x="4364775" y="64485"/>
                </a:cubicBezTo>
                <a:cubicBezTo>
                  <a:pt x="4364043" y="66863"/>
                  <a:pt x="4363083" y="68509"/>
                  <a:pt x="4361894" y="69424"/>
                </a:cubicBezTo>
                <a:cubicBezTo>
                  <a:pt x="4360704" y="70339"/>
                  <a:pt x="4359195" y="70796"/>
                  <a:pt x="4357366" y="70796"/>
                </a:cubicBezTo>
                <a:cubicBezTo>
                  <a:pt x="4355902" y="70796"/>
                  <a:pt x="4354256" y="70476"/>
                  <a:pt x="4352427" y="69836"/>
                </a:cubicBezTo>
                <a:cubicBezTo>
                  <a:pt x="4350598" y="69195"/>
                  <a:pt x="4348539" y="68509"/>
                  <a:pt x="4346253" y="67778"/>
                </a:cubicBezTo>
                <a:cubicBezTo>
                  <a:pt x="4343966" y="67046"/>
                  <a:pt x="4341451" y="66360"/>
                  <a:pt x="4338707" y="65719"/>
                </a:cubicBezTo>
                <a:cubicBezTo>
                  <a:pt x="4335963" y="65079"/>
                  <a:pt x="4332944" y="64759"/>
                  <a:pt x="4329651" y="64759"/>
                </a:cubicBezTo>
                <a:cubicBezTo>
                  <a:pt x="4325810" y="64759"/>
                  <a:pt x="4321968" y="65536"/>
                  <a:pt x="4318127" y="67091"/>
                </a:cubicBezTo>
                <a:cubicBezTo>
                  <a:pt x="4314285" y="68646"/>
                  <a:pt x="4310306" y="71070"/>
                  <a:pt x="4306190" y="74363"/>
                </a:cubicBezTo>
                <a:cubicBezTo>
                  <a:pt x="4302074" y="77656"/>
                  <a:pt x="4297775" y="82046"/>
                  <a:pt x="4293293" y="87534"/>
                </a:cubicBezTo>
                <a:cubicBezTo>
                  <a:pt x="4288811" y="93023"/>
                  <a:pt x="4284009" y="99791"/>
                  <a:pt x="4278887" y="107840"/>
                </a:cubicBezTo>
                <a:lnTo>
                  <a:pt x="4278887" y="260408"/>
                </a:lnTo>
                <a:cubicBezTo>
                  <a:pt x="4278887" y="262237"/>
                  <a:pt x="4278338" y="263838"/>
                  <a:pt x="4277241" y="265210"/>
                </a:cubicBezTo>
                <a:cubicBezTo>
                  <a:pt x="4276143" y="266582"/>
                  <a:pt x="4274268" y="267725"/>
                  <a:pt x="4271615" y="268640"/>
                </a:cubicBezTo>
                <a:cubicBezTo>
                  <a:pt x="4268963" y="269554"/>
                  <a:pt x="4265441" y="270240"/>
                  <a:pt x="4261051" y="270698"/>
                </a:cubicBezTo>
                <a:cubicBezTo>
                  <a:pt x="4256661" y="271155"/>
                  <a:pt x="4251081" y="271384"/>
                  <a:pt x="4244312" y="271384"/>
                </a:cubicBezTo>
                <a:cubicBezTo>
                  <a:pt x="4237544" y="271384"/>
                  <a:pt x="4231964" y="271155"/>
                  <a:pt x="4227574" y="270698"/>
                </a:cubicBezTo>
                <a:cubicBezTo>
                  <a:pt x="4223183" y="270240"/>
                  <a:pt x="4219662" y="269554"/>
                  <a:pt x="4217009" y="268640"/>
                </a:cubicBezTo>
                <a:cubicBezTo>
                  <a:pt x="4214357" y="267725"/>
                  <a:pt x="4212482" y="266582"/>
                  <a:pt x="4211384" y="265210"/>
                </a:cubicBezTo>
                <a:cubicBezTo>
                  <a:pt x="4210287" y="263838"/>
                  <a:pt x="4209738" y="262237"/>
                  <a:pt x="4209738" y="260408"/>
                </a:cubicBezTo>
                <a:lnTo>
                  <a:pt x="4209738" y="15642"/>
                </a:lnTo>
                <a:cubicBezTo>
                  <a:pt x="4209738" y="13813"/>
                  <a:pt x="4210195" y="12212"/>
                  <a:pt x="4211110" y="10840"/>
                </a:cubicBezTo>
                <a:cubicBezTo>
                  <a:pt x="4212025" y="9468"/>
                  <a:pt x="4213671" y="8324"/>
                  <a:pt x="4216049" y="7410"/>
                </a:cubicBezTo>
                <a:cubicBezTo>
                  <a:pt x="4218427" y="6495"/>
                  <a:pt x="4221491" y="5809"/>
                  <a:pt x="4225241" y="5352"/>
                </a:cubicBezTo>
                <a:cubicBezTo>
                  <a:pt x="4228992" y="4894"/>
                  <a:pt x="4233702" y="4666"/>
                  <a:pt x="4239373" y="4666"/>
                </a:cubicBezTo>
                <a:cubicBezTo>
                  <a:pt x="4245227" y="4666"/>
                  <a:pt x="4250075" y="4894"/>
                  <a:pt x="4253916" y="5352"/>
                </a:cubicBezTo>
                <a:cubicBezTo>
                  <a:pt x="4257758" y="5809"/>
                  <a:pt x="4260731" y="6495"/>
                  <a:pt x="4262835" y="7410"/>
                </a:cubicBezTo>
                <a:cubicBezTo>
                  <a:pt x="4264938" y="8324"/>
                  <a:pt x="4266447" y="9468"/>
                  <a:pt x="4267362" y="10840"/>
                </a:cubicBezTo>
                <a:cubicBezTo>
                  <a:pt x="4268277" y="12212"/>
                  <a:pt x="4268734" y="13813"/>
                  <a:pt x="4268734" y="15642"/>
                </a:cubicBezTo>
                <a:lnTo>
                  <a:pt x="4268734" y="46100"/>
                </a:lnTo>
                <a:cubicBezTo>
                  <a:pt x="4275137" y="36954"/>
                  <a:pt x="4281174" y="29407"/>
                  <a:pt x="4286845" y="23462"/>
                </a:cubicBezTo>
                <a:cubicBezTo>
                  <a:pt x="4292516" y="17517"/>
                  <a:pt x="4297912" y="12806"/>
                  <a:pt x="4303034" y="9330"/>
                </a:cubicBezTo>
                <a:cubicBezTo>
                  <a:pt x="4308156" y="5855"/>
                  <a:pt x="4313279" y="3431"/>
                  <a:pt x="4318401" y="2059"/>
                </a:cubicBezTo>
                <a:cubicBezTo>
                  <a:pt x="4323523" y="687"/>
                  <a:pt x="4328645" y="1"/>
                  <a:pt x="4333767" y="1"/>
                </a:cubicBezTo>
                <a:close/>
                <a:moveTo>
                  <a:pt x="5920522" y="0"/>
                </a:moveTo>
                <a:cubicBezTo>
                  <a:pt x="5941010" y="0"/>
                  <a:pt x="5958526" y="3018"/>
                  <a:pt x="5973070" y="9055"/>
                </a:cubicBezTo>
                <a:cubicBezTo>
                  <a:pt x="5987612" y="15092"/>
                  <a:pt x="5999549" y="23461"/>
                  <a:pt x="6008879" y="34163"/>
                </a:cubicBezTo>
                <a:cubicBezTo>
                  <a:pt x="6018208" y="44865"/>
                  <a:pt x="6025068" y="57533"/>
                  <a:pt x="6029459" y="72167"/>
                </a:cubicBezTo>
                <a:cubicBezTo>
                  <a:pt x="6033850" y="86802"/>
                  <a:pt x="6036044" y="102717"/>
                  <a:pt x="6036044" y="119913"/>
                </a:cubicBezTo>
                <a:lnTo>
                  <a:pt x="6036044" y="130889"/>
                </a:lnTo>
                <a:cubicBezTo>
                  <a:pt x="6036044" y="139304"/>
                  <a:pt x="6034169" y="145524"/>
                  <a:pt x="6030420" y="149548"/>
                </a:cubicBezTo>
                <a:cubicBezTo>
                  <a:pt x="6026670" y="153573"/>
                  <a:pt x="6021502" y="155586"/>
                  <a:pt x="6014916" y="155586"/>
                </a:cubicBezTo>
                <a:lnTo>
                  <a:pt x="5865916" y="155586"/>
                </a:lnTo>
                <a:cubicBezTo>
                  <a:pt x="5865916" y="166012"/>
                  <a:pt x="5867151" y="175479"/>
                  <a:pt x="5869620" y="183986"/>
                </a:cubicBezTo>
                <a:cubicBezTo>
                  <a:pt x="5872090" y="192492"/>
                  <a:pt x="5876023" y="199718"/>
                  <a:pt x="5881419" y="205663"/>
                </a:cubicBezTo>
                <a:cubicBezTo>
                  <a:pt x="5886816" y="211609"/>
                  <a:pt x="5893768" y="216136"/>
                  <a:pt x="5902274" y="219246"/>
                </a:cubicBezTo>
                <a:cubicBezTo>
                  <a:pt x="5910780" y="222356"/>
                  <a:pt x="5920979" y="223911"/>
                  <a:pt x="5932870" y="223911"/>
                </a:cubicBezTo>
                <a:cubicBezTo>
                  <a:pt x="5944944" y="223911"/>
                  <a:pt x="5955553" y="223042"/>
                  <a:pt x="5964700" y="221305"/>
                </a:cubicBezTo>
                <a:cubicBezTo>
                  <a:pt x="5973848" y="219566"/>
                  <a:pt x="5981758" y="217646"/>
                  <a:pt x="5988436" y="215542"/>
                </a:cubicBezTo>
                <a:cubicBezTo>
                  <a:pt x="5995114" y="213438"/>
                  <a:pt x="6000647" y="211517"/>
                  <a:pt x="6005038" y="209780"/>
                </a:cubicBezTo>
                <a:cubicBezTo>
                  <a:pt x="6009428" y="208041"/>
                  <a:pt x="6012995" y="207173"/>
                  <a:pt x="6015739" y="207173"/>
                </a:cubicBezTo>
                <a:cubicBezTo>
                  <a:pt x="6017386" y="207173"/>
                  <a:pt x="6018758" y="207493"/>
                  <a:pt x="6019855" y="208133"/>
                </a:cubicBezTo>
                <a:cubicBezTo>
                  <a:pt x="6020952" y="208774"/>
                  <a:pt x="6021868" y="209917"/>
                  <a:pt x="6022599" y="211563"/>
                </a:cubicBezTo>
                <a:cubicBezTo>
                  <a:pt x="6023330" y="213209"/>
                  <a:pt x="6023834" y="215542"/>
                  <a:pt x="6024108" y="218560"/>
                </a:cubicBezTo>
                <a:cubicBezTo>
                  <a:pt x="6024382" y="221579"/>
                  <a:pt x="6024520" y="225375"/>
                  <a:pt x="6024520" y="229948"/>
                </a:cubicBezTo>
                <a:cubicBezTo>
                  <a:pt x="6024520" y="233972"/>
                  <a:pt x="6024428" y="237402"/>
                  <a:pt x="6024246" y="240238"/>
                </a:cubicBezTo>
                <a:cubicBezTo>
                  <a:pt x="6024063" y="243073"/>
                  <a:pt x="6023788" y="245497"/>
                  <a:pt x="6023422" y="247510"/>
                </a:cubicBezTo>
                <a:cubicBezTo>
                  <a:pt x="6023056" y="249522"/>
                  <a:pt x="6022507" y="251214"/>
                  <a:pt x="6021776" y="252586"/>
                </a:cubicBezTo>
                <a:cubicBezTo>
                  <a:pt x="6021044" y="253958"/>
                  <a:pt x="6020084" y="255285"/>
                  <a:pt x="6018894" y="256565"/>
                </a:cubicBezTo>
                <a:cubicBezTo>
                  <a:pt x="6017705" y="257845"/>
                  <a:pt x="6014459" y="259583"/>
                  <a:pt x="6009154" y="261779"/>
                </a:cubicBezTo>
                <a:cubicBezTo>
                  <a:pt x="6003848" y="263974"/>
                  <a:pt x="5997080" y="266123"/>
                  <a:pt x="5988848" y="268227"/>
                </a:cubicBezTo>
                <a:cubicBezTo>
                  <a:pt x="5980616" y="270331"/>
                  <a:pt x="5971194" y="272160"/>
                  <a:pt x="5960584" y="273715"/>
                </a:cubicBezTo>
                <a:cubicBezTo>
                  <a:pt x="5949974" y="275270"/>
                  <a:pt x="5938632" y="276048"/>
                  <a:pt x="5926559" y="276048"/>
                </a:cubicBezTo>
                <a:cubicBezTo>
                  <a:pt x="5904789" y="276048"/>
                  <a:pt x="5885718" y="273303"/>
                  <a:pt x="5869346" y="267815"/>
                </a:cubicBezTo>
                <a:cubicBezTo>
                  <a:pt x="5852974" y="262327"/>
                  <a:pt x="5839299" y="254004"/>
                  <a:pt x="5828323" y="242845"/>
                </a:cubicBezTo>
                <a:cubicBezTo>
                  <a:pt x="5817347" y="231686"/>
                  <a:pt x="5809160" y="217600"/>
                  <a:pt x="5803764" y="200587"/>
                </a:cubicBezTo>
                <a:cubicBezTo>
                  <a:pt x="5798368" y="183574"/>
                  <a:pt x="5795669" y="163634"/>
                  <a:pt x="5795669" y="140767"/>
                </a:cubicBezTo>
                <a:cubicBezTo>
                  <a:pt x="5795669" y="118998"/>
                  <a:pt x="5798505" y="99379"/>
                  <a:pt x="5804175" y="81908"/>
                </a:cubicBezTo>
                <a:cubicBezTo>
                  <a:pt x="5809846" y="64438"/>
                  <a:pt x="5818078" y="49621"/>
                  <a:pt x="5828872" y="37456"/>
                </a:cubicBezTo>
                <a:cubicBezTo>
                  <a:pt x="5839665" y="25291"/>
                  <a:pt x="5852790" y="16007"/>
                  <a:pt x="5868248" y="9604"/>
                </a:cubicBezTo>
                <a:cubicBezTo>
                  <a:pt x="5883707" y="3202"/>
                  <a:pt x="5901131" y="0"/>
                  <a:pt x="5920522" y="0"/>
                </a:cubicBezTo>
                <a:close/>
                <a:moveTo>
                  <a:pt x="5167303" y="0"/>
                </a:moveTo>
                <a:cubicBezTo>
                  <a:pt x="5189255" y="0"/>
                  <a:pt x="5208280" y="2973"/>
                  <a:pt x="5224378" y="8918"/>
                </a:cubicBezTo>
                <a:cubicBezTo>
                  <a:pt x="5240476" y="14863"/>
                  <a:pt x="5253785" y="23598"/>
                  <a:pt x="5264304" y="35124"/>
                </a:cubicBezTo>
                <a:cubicBezTo>
                  <a:pt x="5274823" y="46648"/>
                  <a:pt x="5282643" y="60826"/>
                  <a:pt x="5287765" y="77655"/>
                </a:cubicBezTo>
                <a:cubicBezTo>
                  <a:pt x="5292887" y="94485"/>
                  <a:pt x="5295448" y="113785"/>
                  <a:pt x="5295448" y="135554"/>
                </a:cubicBezTo>
                <a:cubicBezTo>
                  <a:pt x="5295448" y="156408"/>
                  <a:pt x="5292704" y="175433"/>
                  <a:pt x="5287216" y="192629"/>
                </a:cubicBezTo>
                <a:cubicBezTo>
                  <a:pt x="5281728" y="209825"/>
                  <a:pt x="5273404" y="224643"/>
                  <a:pt x="5262246" y="237083"/>
                </a:cubicBezTo>
                <a:cubicBezTo>
                  <a:pt x="5251087" y="249522"/>
                  <a:pt x="5237093" y="259126"/>
                  <a:pt x="5220262" y="265895"/>
                </a:cubicBezTo>
                <a:cubicBezTo>
                  <a:pt x="5203432" y="272663"/>
                  <a:pt x="5183767" y="276048"/>
                  <a:pt x="5161266" y="276048"/>
                </a:cubicBezTo>
                <a:cubicBezTo>
                  <a:pt x="5139496" y="276048"/>
                  <a:pt x="5120562" y="273029"/>
                  <a:pt x="5104465" y="266993"/>
                </a:cubicBezTo>
                <a:cubicBezTo>
                  <a:pt x="5088367" y="260955"/>
                  <a:pt x="5075012" y="252175"/>
                  <a:pt x="5064402" y="240650"/>
                </a:cubicBezTo>
                <a:cubicBezTo>
                  <a:pt x="5053792" y="229125"/>
                  <a:pt x="5045925" y="214947"/>
                  <a:pt x="5040803" y="198117"/>
                </a:cubicBezTo>
                <a:cubicBezTo>
                  <a:pt x="5035682" y="181287"/>
                  <a:pt x="5033120" y="162079"/>
                  <a:pt x="5033120" y="140493"/>
                </a:cubicBezTo>
                <a:cubicBezTo>
                  <a:pt x="5033120" y="119638"/>
                  <a:pt x="5035909" y="100567"/>
                  <a:pt x="5041489" y="83280"/>
                </a:cubicBezTo>
                <a:cubicBezTo>
                  <a:pt x="5047069" y="65993"/>
                  <a:pt x="5055438" y="51176"/>
                  <a:pt x="5066597" y="38827"/>
                </a:cubicBezTo>
                <a:cubicBezTo>
                  <a:pt x="5077756" y="26479"/>
                  <a:pt x="5091705" y="16921"/>
                  <a:pt x="5108443" y="10152"/>
                </a:cubicBezTo>
                <a:cubicBezTo>
                  <a:pt x="5125182" y="3384"/>
                  <a:pt x="5144802" y="0"/>
                  <a:pt x="5167303" y="0"/>
                </a:cubicBezTo>
                <a:close/>
                <a:moveTo>
                  <a:pt x="4905775" y="0"/>
                </a:moveTo>
                <a:cubicBezTo>
                  <a:pt x="4913458" y="0"/>
                  <a:pt x="4920912" y="549"/>
                  <a:pt x="4928139" y="1646"/>
                </a:cubicBezTo>
                <a:cubicBezTo>
                  <a:pt x="4935364" y="2744"/>
                  <a:pt x="4941904" y="4116"/>
                  <a:pt x="4947758" y="5762"/>
                </a:cubicBezTo>
                <a:cubicBezTo>
                  <a:pt x="4953612" y="7409"/>
                  <a:pt x="4958551" y="9192"/>
                  <a:pt x="4962576" y="11113"/>
                </a:cubicBezTo>
                <a:cubicBezTo>
                  <a:pt x="4966600" y="13034"/>
                  <a:pt x="4969482" y="14680"/>
                  <a:pt x="4971220" y="16053"/>
                </a:cubicBezTo>
                <a:cubicBezTo>
                  <a:pt x="4972957" y="17424"/>
                  <a:pt x="4974192" y="18796"/>
                  <a:pt x="4974924" y="20169"/>
                </a:cubicBezTo>
                <a:cubicBezTo>
                  <a:pt x="4975656" y="21540"/>
                  <a:pt x="4976204" y="23187"/>
                  <a:pt x="4976571" y="25108"/>
                </a:cubicBezTo>
                <a:cubicBezTo>
                  <a:pt x="4976936" y="27028"/>
                  <a:pt x="4977257" y="29406"/>
                  <a:pt x="4977531" y="32242"/>
                </a:cubicBezTo>
                <a:cubicBezTo>
                  <a:pt x="4977805" y="35077"/>
                  <a:pt x="4977943" y="38599"/>
                  <a:pt x="4977943" y="42807"/>
                </a:cubicBezTo>
                <a:cubicBezTo>
                  <a:pt x="4977943" y="47746"/>
                  <a:pt x="4977805" y="51770"/>
                  <a:pt x="4977531" y="54880"/>
                </a:cubicBezTo>
                <a:cubicBezTo>
                  <a:pt x="4977257" y="57990"/>
                  <a:pt x="4976799" y="60460"/>
                  <a:pt x="4976159" y="62289"/>
                </a:cubicBezTo>
                <a:cubicBezTo>
                  <a:pt x="4975518" y="64118"/>
                  <a:pt x="4974650" y="65353"/>
                  <a:pt x="4973552" y="65993"/>
                </a:cubicBezTo>
                <a:cubicBezTo>
                  <a:pt x="4972455" y="66633"/>
                  <a:pt x="4971173" y="66953"/>
                  <a:pt x="4969711" y="66953"/>
                </a:cubicBezTo>
                <a:cubicBezTo>
                  <a:pt x="4968064" y="66953"/>
                  <a:pt x="4965503" y="65993"/>
                  <a:pt x="4962027" y="64072"/>
                </a:cubicBezTo>
                <a:cubicBezTo>
                  <a:pt x="4958551" y="62152"/>
                  <a:pt x="4954207" y="60094"/>
                  <a:pt x="4948993" y="57899"/>
                </a:cubicBezTo>
                <a:cubicBezTo>
                  <a:pt x="4943780" y="55704"/>
                  <a:pt x="4937743" y="53645"/>
                  <a:pt x="4930883" y="51724"/>
                </a:cubicBezTo>
                <a:cubicBezTo>
                  <a:pt x="4924023" y="49804"/>
                  <a:pt x="4916202" y="48844"/>
                  <a:pt x="4907421" y="48844"/>
                </a:cubicBezTo>
                <a:cubicBezTo>
                  <a:pt x="4901201" y="48844"/>
                  <a:pt x="4895805" y="49483"/>
                  <a:pt x="4891232" y="50765"/>
                </a:cubicBezTo>
                <a:cubicBezTo>
                  <a:pt x="4886658" y="52045"/>
                  <a:pt x="4882908" y="53874"/>
                  <a:pt x="4879981" y="56252"/>
                </a:cubicBezTo>
                <a:cubicBezTo>
                  <a:pt x="4877053" y="58630"/>
                  <a:pt x="4874858" y="61420"/>
                  <a:pt x="4873396" y="64621"/>
                </a:cubicBezTo>
                <a:cubicBezTo>
                  <a:pt x="4871932" y="67822"/>
                  <a:pt x="4871200" y="71252"/>
                  <a:pt x="4871200" y="74911"/>
                </a:cubicBezTo>
                <a:cubicBezTo>
                  <a:pt x="4871200" y="80582"/>
                  <a:pt x="4872937" y="85338"/>
                  <a:pt x="4876414" y="89180"/>
                </a:cubicBezTo>
                <a:cubicBezTo>
                  <a:pt x="4879889" y="93022"/>
                  <a:pt x="4884462" y="96406"/>
                  <a:pt x="4890134" y="99333"/>
                </a:cubicBezTo>
                <a:cubicBezTo>
                  <a:pt x="4895805" y="102260"/>
                  <a:pt x="4902253" y="105004"/>
                  <a:pt x="4909479" y="107565"/>
                </a:cubicBezTo>
                <a:cubicBezTo>
                  <a:pt x="4916705" y="110126"/>
                  <a:pt x="4924023" y="112916"/>
                  <a:pt x="4931432" y="115934"/>
                </a:cubicBezTo>
                <a:cubicBezTo>
                  <a:pt x="4938840" y="118952"/>
                  <a:pt x="4946157" y="122474"/>
                  <a:pt x="4953384" y="126498"/>
                </a:cubicBezTo>
                <a:cubicBezTo>
                  <a:pt x="4960609" y="130523"/>
                  <a:pt x="4967057" y="135462"/>
                  <a:pt x="4972729" y="141316"/>
                </a:cubicBezTo>
                <a:cubicBezTo>
                  <a:pt x="4978400" y="147170"/>
                  <a:pt x="4982973" y="154167"/>
                  <a:pt x="4986449" y="162308"/>
                </a:cubicBezTo>
                <a:cubicBezTo>
                  <a:pt x="4989924" y="170449"/>
                  <a:pt x="4991663" y="180098"/>
                  <a:pt x="4991663" y="191257"/>
                </a:cubicBezTo>
                <a:cubicBezTo>
                  <a:pt x="4991663" y="205160"/>
                  <a:pt x="4989056" y="217417"/>
                  <a:pt x="4983842" y="228027"/>
                </a:cubicBezTo>
                <a:cubicBezTo>
                  <a:pt x="4978629" y="238637"/>
                  <a:pt x="4971265" y="247510"/>
                  <a:pt x="4961753" y="254645"/>
                </a:cubicBezTo>
                <a:cubicBezTo>
                  <a:pt x="4952240" y="261779"/>
                  <a:pt x="4940989" y="267129"/>
                  <a:pt x="4928002" y="270697"/>
                </a:cubicBezTo>
                <a:cubicBezTo>
                  <a:pt x="4915013" y="274264"/>
                  <a:pt x="4900926" y="276048"/>
                  <a:pt x="4885744" y="276048"/>
                </a:cubicBezTo>
                <a:cubicBezTo>
                  <a:pt x="4876597" y="276048"/>
                  <a:pt x="4867861" y="275361"/>
                  <a:pt x="4859538" y="273990"/>
                </a:cubicBezTo>
                <a:cubicBezTo>
                  <a:pt x="4851214" y="272617"/>
                  <a:pt x="4843760" y="270879"/>
                  <a:pt x="4837174" y="268776"/>
                </a:cubicBezTo>
                <a:cubicBezTo>
                  <a:pt x="4830589" y="266672"/>
                  <a:pt x="4825101" y="264523"/>
                  <a:pt x="4820710" y="262327"/>
                </a:cubicBezTo>
                <a:cubicBezTo>
                  <a:pt x="4816320" y="260133"/>
                  <a:pt x="4813118" y="258075"/>
                  <a:pt x="4811106" y="256154"/>
                </a:cubicBezTo>
                <a:cubicBezTo>
                  <a:pt x="4809094" y="254233"/>
                  <a:pt x="4807539" y="251214"/>
                  <a:pt x="4806441" y="247098"/>
                </a:cubicBezTo>
                <a:cubicBezTo>
                  <a:pt x="4805344" y="242982"/>
                  <a:pt x="4804795" y="236899"/>
                  <a:pt x="4804795" y="228850"/>
                </a:cubicBezTo>
                <a:cubicBezTo>
                  <a:pt x="4804795" y="223545"/>
                  <a:pt x="4804978" y="219292"/>
                  <a:pt x="4805344" y="216091"/>
                </a:cubicBezTo>
                <a:cubicBezTo>
                  <a:pt x="4805709" y="212889"/>
                  <a:pt x="4806258" y="210328"/>
                  <a:pt x="4806990" y="208407"/>
                </a:cubicBezTo>
                <a:cubicBezTo>
                  <a:pt x="4807722" y="206487"/>
                  <a:pt x="4808637" y="205206"/>
                  <a:pt x="4809734" y="204566"/>
                </a:cubicBezTo>
                <a:cubicBezTo>
                  <a:pt x="4810832" y="203926"/>
                  <a:pt x="4812204" y="203605"/>
                  <a:pt x="4813850" y="203605"/>
                </a:cubicBezTo>
                <a:cubicBezTo>
                  <a:pt x="4815862" y="203605"/>
                  <a:pt x="4818835" y="204749"/>
                  <a:pt x="4822768" y="207035"/>
                </a:cubicBezTo>
                <a:cubicBezTo>
                  <a:pt x="4826701" y="209322"/>
                  <a:pt x="4831595" y="211837"/>
                  <a:pt x="4837449" y="214581"/>
                </a:cubicBezTo>
                <a:cubicBezTo>
                  <a:pt x="4843302" y="217325"/>
                  <a:pt x="4850117" y="219886"/>
                  <a:pt x="4857892" y="222265"/>
                </a:cubicBezTo>
                <a:cubicBezTo>
                  <a:pt x="4865666" y="224643"/>
                  <a:pt x="4874493" y="225832"/>
                  <a:pt x="4884372" y="225832"/>
                </a:cubicBezTo>
                <a:cubicBezTo>
                  <a:pt x="4890591" y="225832"/>
                  <a:pt x="4896124" y="225192"/>
                  <a:pt x="4900973" y="223911"/>
                </a:cubicBezTo>
                <a:cubicBezTo>
                  <a:pt x="4905820" y="222631"/>
                  <a:pt x="4910028" y="220802"/>
                  <a:pt x="4913595" y="218423"/>
                </a:cubicBezTo>
                <a:cubicBezTo>
                  <a:pt x="4917163" y="216045"/>
                  <a:pt x="4919860" y="213027"/>
                  <a:pt x="4921690" y="209368"/>
                </a:cubicBezTo>
                <a:cubicBezTo>
                  <a:pt x="4923519" y="205709"/>
                  <a:pt x="4924434" y="201502"/>
                  <a:pt x="4924434" y="196745"/>
                </a:cubicBezTo>
                <a:cubicBezTo>
                  <a:pt x="4924434" y="191257"/>
                  <a:pt x="4922741" y="186547"/>
                  <a:pt x="4919358" y="182614"/>
                </a:cubicBezTo>
                <a:cubicBezTo>
                  <a:pt x="4915973" y="178681"/>
                  <a:pt x="4911491" y="175251"/>
                  <a:pt x="4905912" y="172324"/>
                </a:cubicBezTo>
                <a:cubicBezTo>
                  <a:pt x="4900332" y="169397"/>
                  <a:pt x="4894021" y="166653"/>
                  <a:pt x="4886978" y="164092"/>
                </a:cubicBezTo>
                <a:cubicBezTo>
                  <a:pt x="4879935" y="161530"/>
                  <a:pt x="4872710" y="158695"/>
                  <a:pt x="4865301" y="155586"/>
                </a:cubicBezTo>
                <a:cubicBezTo>
                  <a:pt x="4857892" y="152475"/>
                  <a:pt x="4850666" y="148908"/>
                  <a:pt x="4843623" y="144883"/>
                </a:cubicBezTo>
                <a:cubicBezTo>
                  <a:pt x="4836579" y="140859"/>
                  <a:pt x="4830268" y="135920"/>
                  <a:pt x="4824689" y="130066"/>
                </a:cubicBezTo>
                <a:cubicBezTo>
                  <a:pt x="4819109" y="124212"/>
                  <a:pt x="4814627" y="117169"/>
                  <a:pt x="4811244" y="108937"/>
                </a:cubicBezTo>
                <a:cubicBezTo>
                  <a:pt x="4807859" y="100705"/>
                  <a:pt x="4806167" y="90826"/>
                  <a:pt x="4806167" y="79301"/>
                </a:cubicBezTo>
                <a:cubicBezTo>
                  <a:pt x="4806167" y="67593"/>
                  <a:pt x="4808453" y="56847"/>
                  <a:pt x="4813027" y="47060"/>
                </a:cubicBezTo>
                <a:cubicBezTo>
                  <a:pt x="4817600" y="37273"/>
                  <a:pt x="4824186" y="28904"/>
                  <a:pt x="4832784" y="21952"/>
                </a:cubicBezTo>
                <a:cubicBezTo>
                  <a:pt x="4841381" y="15001"/>
                  <a:pt x="4851855" y="9604"/>
                  <a:pt x="4864203" y="5762"/>
                </a:cubicBezTo>
                <a:cubicBezTo>
                  <a:pt x="4876551" y="1921"/>
                  <a:pt x="4890408" y="0"/>
                  <a:pt x="4905775" y="0"/>
                </a:cubicBezTo>
                <a:close/>
                <a:moveTo>
                  <a:pt x="4520347" y="0"/>
                </a:moveTo>
                <a:cubicBezTo>
                  <a:pt x="4540835" y="0"/>
                  <a:pt x="4558351" y="3018"/>
                  <a:pt x="4572895" y="9055"/>
                </a:cubicBezTo>
                <a:cubicBezTo>
                  <a:pt x="4587438" y="15092"/>
                  <a:pt x="4599374" y="23461"/>
                  <a:pt x="4608704" y="34163"/>
                </a:cubicBezTo>
                <a:cubicBezTo>
                  <a:pt x="4618034" y="44865"/>
                  <a:pt x="4624894" y="57533"/>
                  <a:pt x="4629284" y="72167"/>
                </a:cubicBezTo>
                <a:cubicBezTo>
                  <a:pt x="4633675" y="86802"/>
                  <a:pt x="4635870" y="102717"/>
                  <a:pt x="4635870" y="119913"/>
                </a:cubicBezTo>
                <a:lnTo>
                  <a:pt x="4635870" y="130889"/>
                </a:lnTo>
                <a:cubicBezTo>
                  <a:pt x="4635870" y="139304"/>
                  <a:pt x="4633995" y="145524"/>
                  <a:pt x="4630245" y="149548"/>
                </a:cubicBezTo>
                <a:cubicBezTo>
                  <a:pt x="4626495" y="153573"/>
                  <a:pt x="4621327" y="155586"/>
                  <a:pt x="4614741" y="155586"/>
                </a:cubicBezTo>
                <a:lnTo>
                  <a:pt x="4465741" y="155586"/>
                </a:lnTo>
                <a:cubicBezTo>
                  <a:pt x="4465741" y="166012"/>
                  <a:pt x="4466976" y="175479"/>
                  <a:pt x="4469445" y="183986"/>
                </a:cubicBezTo>
                <a:cubicBezTo>
                  <a:pt x="4471915" y="192492"/>
                  <a:pt x="4475848" y="199718"/>
                  <a:pt x="4481244" y="205663"/>
                </a:cubicBezTo>
                <a:cubicBezTo>
                  <a:pt x="4486641" y="211609"/>
                  <a:pt x="4493593" y="216136"/>
                  <a:pt x="4502099" y="219246"/>
                </a:cubicBezTo>
                <a:cubicBezTo>
                  <a:pt x="4510605" y="222356"/>
                  <a:pt x="4520804" y="223911"/>
                  <a:pt x="4532695" y="223911"/>
                </a:cubicBezTo>
                <a:cubicBezTo>
                  <a:pt x="4544769" y="223911"/>
                  <a:pt x="4555379" y="223042"/>
                  <a:pt x="4564525" y="221305"/>
                </a:cubicBezTo>
                <a:cubicBezTo>
                  <a:pt x="4573672" y="219566"/>
                  <a:pt x="4581584" y="217646"/>
                  <a:pt x="4588261" y="215542"/>
                </a:cubicBezTo>
                <a:cubicBezTo>
                  <a:pt x="4594938" y="213438"/>
                  <a:pt x="4600472" y="211517"/>
                  <a:pt x="4604863" y="209780"/>
                </a:cubicBezTo>
                <a:cubicBezTo>
                  <a:pt x="4609253" y="208041"/>
                  <a:pt x="4612820" y="207173"/>
                  <a:pt x="4615564" y="207173"/>
                </a:cubicBezTo>
                <a:cubicBezTo>
                  <a:pt x="4617211" y="207173"/>
                  <a:pt x="4618583" y="207493"/>
                  <a:pt x="4619680" y="208133"/>
                </a:cubicBezTo>
                <a:cubicBezTo>
                  <a:pt x="4620778" y="208774"/>
                  <a:pt x="4621693" y="209917"/>
                  <a:pt x="4622424" y="211563"/>
                </a:cubicBezTo>
                <a:cubicBezTo>
                  <a:pt x="4623156" y="213209"/>
                  <a:pt x="4623659" y="215542"/>
                  <a:pt x="4623933" y="218560"/>
                </a:cubicBezTo>
                <a:cubicBezTo>
                  <a:pt x="4624208" y="221579"/>
                  <a:pt x="4624345" y="225375"/>
                  <a:pt x="4624345" y="229948"/>
                </a:cubicBezTo>
                <a:cubicBezTo>
                  <a:pt x="4624345" y="233972"/>
                  <a:pt x="4624254" y="237402"/>
                  <a:pt x="4624071" y="240238"/>
                </a:cubicBezTo>
                <a:cubicBezTo>
                  <a:pt x="4623888" y="243073"/>
                  <a:pt x="4623614" y="245497"/>
                  <a:pt x="4623247" y="247510"/>
                </a:cubicBezTo>
                <a:cubicBezTo>
                  <a:pt x="4622882" y="249522"/>
                  <a:pt x="4622333" y="251214"/>
                  <a:pt x="4621601" y="252586"/>
                </a:cubicBezTo>
                <a:cubicBezTo>
                  <a:pt x="4620870" y="253958"/>
                  <a:pt x="4619909" y="255285"/>
                  <a:pt x="4618720" y="256565"/>
                </a:cubicBezTo>
                <a:cubicBezTo>
                  <a:pt x="4617531" y="257845"/>
                  <a:pt x="4614284" y="259583"/>
                  <a:pt x="4608979" y="261779"/>
                </a:cubicBezTo>
                <a:cubicBezTo>
                  <a:pt x="4603674" y="263974"/>
                  <a:pt x="4596905" y="266123"/>
                  <a:pt x="4588673" y="268227"/>
                </a:cubicBezTo>
                <a:cubicBezTo>
                  <a:pt x="4580441" y="270331"/>
                  <a:pt x="4571020" y="272160"/>
                  <a:pt x="4560409" y="273715"/>
                </a:cubicBezTo>
                <a:cubicBezTo>
                  <a:pt x="4549799" y="275270"/>
                  <a:pt x="4538457" y="276048"/>
                  <a:pt x="4526384" y="276048"/>
                </a:cubicBezTo>
                <a:cubicBezTo>
                  <a:pt x="4504614" y="276048"/>
                  <a:pt x="4485543" y="273303"/>
                  <a:pt x="4469171" y="267815"/>
                </a:cubicBezTo>
                <a:cubicBezTo>
                  <a:pt x="4452798" y="262327"/>
                  <a:pt x="4439124" y="254004"/>
                  <a:pt x="4428148" y="242845"/>
                </a:cubicBezTo>
                <a:cubicBezTo>
                  <a:pt x="4417172" y="231686"/>
                  <a:pt x="4408985" y="217600"/>
                  <a:pt x="4403589" y="200587"/>
                </a:cubicBezTo>
                <a:cubicBezTo>
                  <a:pt x="4398192" y="183574"/>
                  <a:pt x="4395494" y="163634"/>
                  <a:pt x="4395494" y="140767"/>
                </a:cubicBezTo>
                <a:cubicBezTo>
                  <a:pt x="4395494" y="118998"/>
                  <a:pt x="4398329" y="99379"/>
                  <a:pt x="4404000" y="81908"/>
                </a:cubicBezTo>
                <a:cubicBezTo>
                  <a:pt x="4409671" y="64438"/>
                  <a:pt x="4417903" y="49621"/>
                  <a:pt x="4428697" y="37456"/>
                </a:cubicBezTo>
                <a:cubicBezTo>
                  <a:pt x="4439490" y="25291"/>
                  <a:pt x="4452615" y="16007"/>
                  <a:pt x="4468073" y="9604"/>
                </a:cubicBezTo>
                <a:cubicBezTo>
                  <a:pt x="4483531" y="3202"/>
                  <a:pt x="4500956" y="0"/>
                  <a:pt x="4520347" y="0"/>
                </a:cubicBezTo>
                <a:close/>
              </a:path>
            </a:pathLst>
          </a:custGeom>
          <a:solidFill>
            <a:srgbClr val="FFC000"/>
          </a:solidFill>
          <a:ln w="17780" cmpd="sng">
            <a:solidFill>
              <a:srgbClr val="FFFFFF"/>
            </a:solidFill>
            <a:prstDash val="solid"/>
            <a:miter lim="800000"/>
          </a:ln>
          <a:effectLst>
            <a:glow rad="76200">
              <a:srgbClr val="000000"/>
            </a:glow>
            <a:outerShdw blurRad="50800" algn="tl" rotWithShape="0">
              <a:srgbClr val="000000"/>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97" name="TextBox 296">
            <a:extLst>
              <a:ext uri="{FF2B5EF4-FFF2-40B4-BE49-F238E27FC236}">
                <a16:creationId xmlns:a16="http://schemas.microsoft.com/office/drawing/2014/main" id="{34206C06-6453-485E-A245-A56C1CB41FEE}"/>
              </a:ext>
            </a:extLst>
          </p:cNvPr>
          <p:cNvSpPr txBox="1">
            <a:spLocks noChangeArrowheads="1"/>
          </p:cNvSpPr>
          <p:nvPr/>
        </p:nvSpPr>
        <p:spPr bwMode="auto">
          <a:xfrm>
            <a:off x="2641707" y="3265605"/>
            <a:ext cx="5705023" cy="1720954"/>
          </a:xfrm>
          <a:custGeom>
            <a:avLst/>
            <a:gdLst>
              <a:gd name="connsiteX0" fmla="*/ 74363 w 5705023"/>
              <a:gd name="connsiteY0" fmla="*/ 1385910 h 1720954"/>
              <a:gd name="connsiteX1" fmla="*/ 91238 w 5705023"/>
              <a:gd name="connsiteY1" fmla="*/ 1386596 h 1720954"/>
              <a:gd name="connsiteX2" fmla="*/ 101803 w 5705023"/>
              <a:gd name="connsiteY2" fmla="*/ 1388791 h 1720954"/>
              <a:gd name="connsiteX3" fmla="*/ 107291 w 5705023"/>
              <a:gd name="connsiteY3" fmla="*/ 1392495 h 1720954"/>
              <a:gd name="connsiteX4" fmla="*/ 108937 w 5705023"/>
              <a:gd name="connsiteY4" fmla="*/ 1397434 h 1720954"/>
              <a:gd name="connsiteX5" fmla="*/ 108937 w 5705023"/>
              <a:gd name="connsiteY5" fmla="*/ 1452040 h 1720954"/>
              <a:gd name="connsiteX6" fmla="*/ 162171 w 5705023"/>
              <a:gd name="connsiteY6" fmla="*/ 1452040 h 1720954"/>
              <a:gd name="connsiteX7" fmla="*/ 166973 w 5705023"/>
              <a:gd name="connsiteY7" fmla="*/ 1453412 h 1720954"/>
              <a:gd name="connsiteX8" fmla="*/ 170403 w 5705023"/>
              <a:gd name="connsiteY8" fmla="*/ 1457940 h 1720954"/>
              <a:gd name="connsiteX9" fmla="*/ 172461 w 5705023"/>
              <a:gd name="connsiteY9" fmla="*/ 1466584 h 1720954"/>
              <a:gd name="connsiteX10" fmla="*/ 173147 w 5705023"/>
              <a:gd name="connsiteY10" fmla="*/ 1480029 h 1720954"/>
              <a:gd name="connsiteX11" fmla="*/ 170403 w 5705023"/>
              <a:gd name="connsiteY11" fmla="*/ 1501570 h 1720954"/>
              <a:gd name="connsiteX12" fmla="*/ 162445 w 5705023"/>
              <a:gd name="connsiteY12" fmla="*/ 1508018 h 1720954"/>
              <a:gd name="connsiteX13" fmla="*/ 108937 w 5705023"/>
              <a:gd name="connsiteY13" fmla="*/ 1508018 h 1720954"/>
              <a:gd name="connsiteX14" fmla="*/ 108937 w 5705023"/>
              <a:gd name="connsiteY14" fmla="*/ 1622993 h 1720954"/>
              <a:gd name="connsiteX15" fmla="*/ 115248 w 5705023"/>
              <a:gd name="connsiteY15" fmla="*/ 1653040 h 1720954"/>
              <a:gd name="connsiteX16" fmla="*/ 137749 w 5705023"/>
              <a:gd name="connsiteY16" fmla="*/ 1663055 h 1720954"/>
              <a:gd name="connsiteX17" fmla="*/ 147628 w 5705023"/>
              <a:gd name="connsiteY17" fmla="*/ 1662095 h 1720954"/>
              <a:gd name="connsiteX18" fmla="*/ 155448 w 5705023"/>
              <a:gd name="connsiteY18" fmla="*/ 1659900 h 1720954"/>
              <a:gd name="connsiteX19" fmla="*/ 161211 w 5705023"/>
              <a:gd name="connsiteY19" fmla="*/ 1657705 h 1720954"/>
              <a:gd name="connsiteX20" fmla="*/ 165464 w 5705023"/>
              <a:gd name="connsiteY20" fmla="*/ 1656744 h 1720954"/>
              <a:gd name="connsiteX21" fmla="*/ 168619 w 5705023"/>
              <a:gd name="connsiteY21" fmla="*/ 1657705 h 1720954"/>
              <a:gd name="connsiteX22" fmla="*/ 170952 w 5705023"/>
              <a:gd name="connsiteY22" fmla="*/ 1661546 h 1720954"/>
              <a:gd name="connsiteX23" fmla="*/ 172461 w 5705023"/>
              <a:gd name="connsiteY23" fmla="*/ 1669367 h 1720954"/>
              <a:gd name="connsiteX24" fmla="*/ 173147 w 5705023"/>
              <a:gd name="connsiteY24" fmla="*/ 1681989 h 1720954"/>
              <a:gd name="connsiteX25" fmla="*/ 171638 w 5705023"/>
              <a:gd name="connsiteY25" fmla="*/ 1700511 h 1720954"/>
              <a:gd name="connsiteX26" fmla="*/ 167659 w 5705023"/>
              <a:gd name="connsiteY26" fmla="*/ 1709566 h 1720954"/>
              <a:gd name="connsiteX27" fmla="*/ 160387 w 5705023"/>
              <a:gd name="connsiteY27" fmla="*/ 1714231 h 1720954"/>
              <a:gd name="connsiteX28" fmla="*/ 149137 w 5705023"/>
              <a:gd name="connsiteY28" fmla="*/ 1717799 h 1720954"/>
              <a:gd name="connsiteX29" fmla="*/ 135142 w 5705023"/>
              <a:gd name="connsiteY29" fmla="*/ 1720131 h 1720954"/>
              <a:gd name="connsiteX30" fmla="*/ 119913 w 5705023"/>
              <a:gd name="connsiteY30" fmla="*/ 1720954 h 1720954"/>
              <a:gd name="connsiteX31" fmla="*/ 84241 w 5705023"/>
              <a:gd name="connsiteY31" fmla="*/ 1715741 h 1720954"/>
              <a:gd name="connsiteX32" fmla="*/ 59271 w 5705023"/>
              <a:gd name="connsiteY32" fmla="*/ 1699688 h 1720954"/>
              <a:gd name="connsiteX33" fmla="*/ 44727 w 5705023"/>
              <a:gd name="connsiteY33" fmla="*/ 1672385 h 1720954"/>
              <a:gd name="connsiteX34" fmla="*/ 40062 w 5705023"/>
              <a:gd name="connsiteY34" fmla="*/ 1633420 h 1720954"/>
              <a:gd name="connsiteX35" fmla="*/ 40062 w 5705023"/>
              <a:gd name="connsiteY35" fmla="*/ 1508018 h 1720954"/>
              <a:gd name="connsiteX36" fmla="*/ 10701 w 5705023"/>
              <a:gd name="connsiteY36" fmla="*/ 1508018 h 1720954"/>
              <a:gd name="connsiteX37" fmla="*/ 2744 w 5705023"/>
              <a:gd name="connsiteY37" fmla="*/ 1501570 h 1720954"/>
              <a:gd name="connsiteX38" fmla="*/ 0 w 5705023"/>
              <a:gd name="connsiteY38" fmla="*/ 1480029 h 1720954"/>
              <a:gd name="connsiteX39" fmla="*/ 685 w 5705023"/>
              <a:gd name="connsiteY39" fmla="*/ 1466584 h 1720954"/>
              <a:gd name="connsiteX40" fmla="*/ 2744 w 5705023"/>
              <a:gd name="connsiteY40" fmla="*/ 1457940 h 1720954"/>
              <a:gd name="connsiteX41" fmla="*/ 6174 w 5705023"/>
              <a:gd name="connsiteY41" fmla="*/ 1453412 h 1720954"/>
              <a:gd name="connsiteX42" fmla="*/ 10976 w 5705023"/>
              <a:gd name="connsiteY42" fmla="*/ 1452040 h 1720954"/>
              <a:gd name="connsiteX43" fmla="*/ 40062 w 5705023"/>
              <a:gd name="connsiteY43" fmla="*/ 1452040 h 1720954"/>
              <a:gd name="connsiteX44" fmla="*/ 40062 w 5705023"/>
              <a:gd name="connsiteY44" fmla="*/ 1397434 h 1720954"/>
              <a:gd name="connsiteX45" fmla="*/ 41571 w 5705023"/>
              <a:gd name="connsiteY45" fmla="*/ 1392495 h 1720954"/>
              <a:gd name="connsiteX46" fmla="*/ 47059 w 5705023"/>
              <a:gd name="connsiteY46" fmla="*/ 1388791 h 1720954"/>
              <a:gd name="connsiteX47" fmla="*/ 57761 w 5705023"/>
              <a:gd name="connsiteY47" fmla="*/ 1386596 h 1720954"/>
              <a:gd name="connsiteX48" fmla="*/ 74363 w 5705023"/>
              <a:gd name="connsiteY48" fmla="*/ 1385910 h 1720954"/>
              <a:gd name="connsiteX49" fmla="*/ 1257114 w 5705023"/>
              <a:gd name="connsiteY49" fmla="*/ 935388 h 1720954"/>
              <a:gd name="connsiteX50" fmla="*/ 1228576 w 5705023"/>
              <a:gd name="connsiteY50" fmla="*/ 937858 h 1720954"/>
              <a:gd name="connsiteX51" fmla="*/ 1209368 w 5705023"/>
              <a:gd name="connsiteY51" fmla="*/ 945267 h 1720954"/>
              <a:gd name="connsiteX52" fmla="*/ 1198529 w 5705023"/>
              <a:gd name="connsiteY52" fmla="*/ 957203 h 1720954"/>
              <a:gd name="connsiteX53" fmla="*/ 1195099 w 5705023"/>
              <a:gd name="connsiteY53" fmla="*/ 973256 h 1720954"/>
              <a:gd name="connsiteX54" fmla="*/ 1204840 w 5705023"/>
              <a:gd name="connsiteY54" fmla="*/ 997403 h 1720954"/>
              <a:gd name="connsiteX55" fmla="*/ 1231869 w 5705023"/>
              <a:gd name="connsiteY55" fmla="*/ 1006184 h 1720954"/>
              <a:gd name="connsiteX56" fmla="*/ 1258623 w 5705023"/>
              <a:gd name="connsiteY56" fmla="*/ 998775 h 1720954"/>
              <a:gd name="connsiteX57" fmla="*/ 1283456 w 5705023"/>
              <a:gd name="connsiteY57" fmla="*/ 977097 h 1720954"/>
              <a:gd name="connsiteX58" fmla="*/ 1283456 w 5705023"/>
              <a:gd name="connsiteY58" fmla="*/ 935388 h 1720954"/>
              <a:gd name="connsiteX59" fmla="*/ 3269437 w 5705023"/>
              <a:gd name="connsiteY59" fmla="*/ 837976 h 1720954"/>
              <a:gd name="connsiteX60" fmla="*/ 3255854 w 5705023"/>
              <a:gd name="connsiteY60" fmla="*/ 840034 h 1720954"/>
              <a:gd name="connsiteX61" fmla="*/ 3242134 w 5705023"/>
              <a:gd name="connsiteY61" fmla="*/ 846757 h 1720954"/>
              <a:gd name="connsiteX62" fmla="*/ 3227728 w 5705023"/>
              <a:gd name="connsiteY62" fmla="*/ 858831 h 1720954"/>
              <a:gd name="connsiteX63" fmla="*/ 3212087 w 5705023"/>
              <a:gd name="connsiteY63" fmla="*/ 877216 h 1720954"/>
              <a:gd name="connsiteX64" fmla="*/ 3212087 w 5705023"/>
              <a:gd name="connsiteY64" fmla="*/ 957890 h 1720954"/>
              <a:gd name="connsiteX65" fmla="*/ 3239802 w 5705023"/>
              <a:gd name="connsiteY65" fmla="*/ 986291 h 1720954"/>
              <a:gd name="connsiteX66" fmla="*/ 3267242 w 5705023"/>
              <a:gd name="connsiteY66" fmla="*/ 996306 h 1720954"/>
              <a:gd name="connsiteX67" fmla="*/ 3290154 w 5705023"/>
              <a:gd name="connsiteY67" fmla="*/ 989446 h 1720954"/>
              <a:gd name="connsiteX68" fmla="*/ 3305658 w 5705023"/>
              <a:gd name="connsiteY68" fmla="*/ 971473 h 1720954"/>
              <a:gd name="connsiteX69" fmla="*/ 3314576 w 5705023"/>
              <a:gd name="connsiteY69" fmla="*/ 946365 h 1720954"/>
              <a:gd name="connsiteX70" fmla="*/ 3317457 w 5705023"/>
              <a:gd name="connsiteY70" fmla="*/ 918376 h 1720954"/>
              <a:gd name="connsiteX71" fmla="*/ 3315125 w 5705023"/>
              <a:gd name="connsiteY71" fmla="*/ 888329 h 1720954"/>
              <a:gd name="connsiteX72" fmla="*/ 3307167 w 5705023"/>
              <a:gd name="connsiteY72" fmla="*/ 862673 h 1720954"/>
              <a:gd name="connsiteX73" fmla="*/ 3292349 w 5705023"/>
              <a:gd name="connsiteY73" fmla="*/ 844699 h 1720954"/>
              <a:gd name="connsiteX74" fmla="*/ 3269437 w 5705023"/>
              <a:gd name="connsiteY74" fmla="*/ 837976 h 1720954"/>
              <a:gd name="connsiteX75" fmla="*/ 2374087 w 5705023"/>
              <a:gd name="connsiteY75" fmla="*/ 837976 h 1720954"/>
              <a:gd name="connsiteX76" fmla="*/ 2360504 w 5705023"/>
              <a:gd name="connsiteY76" fmla="*/ 840034 h 1720954"/>
              <a:gd name="connsiteX77" fmla="*/ 2346784 w 5705023"/>
              <a:gd name="connsiteY77" fmla="*/ 846757 h 1720954"/>
              <a:gd name="connsiteX78" fmla="*/ 2332378 w 5705023"/>
              <a:gd name="connsiteY78" fmla="*/ 858831 h 1720954"/>
              <a:gd name="connsiteX79" fmla="*/ 2316737 w 5705023"/>
              <a:gd name="connsiteY79" fmla="*/ 877216 h 1720954"/>
              <a:gd name="connsiteX80" fmla="*/ 2316737 w 5705023"/>
              <a:gd name="connsiteY80" fmla="*/ 957890 h 1720954"/>
              <a:gd name="connsiteX81" fmla="*/ 2344452 w 5705023"/>
              <a:gd name="connsiteY81" fmla="*/ 986291 h 1720954"/>
              <a:gd name="connsiteX82" fmla="*/ 2371892 w 5705023"/>
              <a:gd name="connsiteY82" fmla="*/ 996306 h 1720954"/>
              <a:gd name="connsiteX83" fmla="*/ 2394805 w 5705023"/>
              <a:gd name="connsiteY83" fmla="*/ 989446 h 1720954"/>
              <a:gd name="connsiteX84" fmla="*/ 2410308 w 5705023"/>
              <a:gd name="connsiteY84" fmla="*/ 971473 h 1720954"/>
              <a:gd name="connsiteX85" fmla="*/ 2419226 w 5705023"/>
              <a:gd name="connsiteY85" fmla="*/ 946365 h 1720954"/>
              <a:gd name="connsiteX86" fmla="*/ 2422108 w 5705023"/>
              <a:gd name="connsiteY86" fmla="*/ 918376 h 1720954"/>
              <a:gd name="connsiteX87" fmla="*/ 2419775 w 5705023"/>
              <a:gd name="connsiteY87" fmla="*/ 888329 h 1720954"/>
              <a:gd name="connsiteX88" fmla="*/ 2411817 w 5705023"/>
              <a:gd name="connsiteY88" fmla="*/ 862673 h 1720954"/>
              <a:gd name="connsiteX89" fmla="*/ 2397000 w 5705023"/>
              <a:gd name="connsiteY89" fmla="*/ 844699 h 1720954"/>
              <a:gd name="connsiteX90" fmla="*/ 2374087 w 5705023"/>
              <a:gd name="connsiteY90" fmla="*/ 837976 h 1720954"/>
              <a:gd name="connsiteX91" fmla="*/ 1545138 w 5705023"/>
              <a:gd name="connsiteY91" fmla="*/ 837975 h 1720954"/>
              <a:gd name="connsiteX92" fmla="*/ 1531692 w 5705023"/>
              <a:gd name="connsiteY92" fmla="*/ 839896 h 1720954"/>
              <a:gd name="connsiteX93" fmla="*/ 1518109 w 5705023"/>
              <a:gd name="connsiteY93" fmla="*/ 846482 h 1720954"/>
              <a:gd name="connsiteX94" fmla="*/ 1503703 w 5705023"/>
              <a:gd name="connsiteY94" fmla="*/ 858556 h 1720954"/>
              <a:gd name="connsiteX95" fmla="*/ 1488062 w 5705023"/>
              <a:gd name="connsiteY95" fmla="*/ 876940 h 1720954"/>
              <a:gd name="connsiteX96" fmla="*/ 1488062 w 5705023"/>
              <a:gd name="connsiteY96" fmla="*/ 958163 h 1720954"/>
              <a:gd name="connsiteX97" fmla="*/ 1515914 w 5705023"/>
              <a:gd name="connsiteY97" fmla="*/ 986564 h 1720954"/>
              <a:gd name="connsiteX98" fmla="*/ 1543766 w 5705023"/>
              <a:gd name="connsiteY98" fmla="*/ 996305 h 1720954"/>
              <a:gd name="connsiteX99" fmla="*/ 1566541 w 5705023"/>
              <a:gd name="connsiteY99" fmla="*/ 989445 h 1720954"/>
              <a:gd name="connsiteX100" fmla="*/ 1582045 w 5705023"/>
              <a:gd name="connsiteY100" fmla="*/ 971609 h 1720954"/>
              <a:gd name="connsiteX101" fmla="*/ 1590963 w 5705023"/>
              <a:gd name="connsiteY101" fmla="*/ 946639 h 1720954"/>
              <a:gd name="connsiteX102" fmla="*/ 1593707 w 5705023"/>
              <a:gd name="connsiteY102" fmla="*/ 918650 h 1720954"/>
              <a:gd name="connsiteX103" fmla="*/ 1591374 w 5705023"/>
              <a:gd name="connsiteY103" fmla="*/ 888465 h 1720954"/>
              <a:gd name="connsiteX104" fmla="*/ 1583280 w 5705023"/>
              <a:gd name="connsiteY104" fmla="*/ 862672 h 1720954"/>
              <a:gd name="connsiteX105" fmla="*/ 1568325 w 5705023"/>
              <a:gd name="connsiteY105" fmla="*/ 844698 h 1720954"/>
              <a:gd name="connsiteX106" fmla="*/ 1545138 w 5705023"/>
              <a:gd name="connsiteY106" fmla="*/ 837975 h 1720954"/>
              <a:gd name="connsiteX107" fmla="*/ 5574408 w 5705023"/>
              <a:gd name="connsiteY107" fmla="*/ 833585 h 1720954"/>
              <a:gd name="connsiteX108" fmla="*/ 5547517 w 5705023"/>
              <a:gd name="connsiteY108" fmla="*/ 839210 h 1720954"/>
              <a:gd name="connsiteX109" fmla="*/ 5528583 w 5705023"/>
              <a:gd name="connsiteY109" fmla="*/ 855674 h 1720954"/>
              <a:gd name="connsiteX110" fmla="*/ 5517470 w 5705023"/>
              <a:gd name="connsiteY110" fmla="*/ 881742 h 1720954"/>
              <a:gd name="connsiteX111" fmla="*/ 5513765 w 5705023"/>
              <a:gd name="connsiteY111" fmla="*/ 916454 h 1720954"/>
              <a:gd name="connsiteX112" fmla="*/ 5516784 w 5705023"/>
              <a:gd name="connsiteY112" fmla="*/ 949794 h 1720954"/>
              <a:gd name="connsiteX113" fmla="*/ 5526525 w 5705023"/>
              <a:gd name="connsiteY113" fmla="*/ 976274 h 1720954"/>
              <a:gd name="connsiteX114" fmla="*/ 5544773 w 5705023"/>
              <a:gd name="connsiteY114" fmla="*/ 993698 h 1720954"/>
              <a:gd name="connsiteX115" fmla="*/ 5573310 w 5705023"/>
              <a:gd name="connsiteY115" fmla="*/ 999872 h 1720954"/>
              <a:gd name="connsiteX116" fmla="*/ 5600476 w 5705023"/>
              <a:gd name="connsiteY116" fmla="*/ 994247 h 1720954"/>
              <a:gd name="connsiteX117" fmla="*/ 5619410 w 5705023"/>
              <a:gd name="connsiteY117" fmla="*/ 977920 h 1720954"/>
              <a:gd name="connsiteX118" fmla="*/ 5630386 w 5705023"/>
              <a:gd name="connsiteY118" fmla="*/ 951989 h 1720954"/>
              <a:gd name="connsiteX119" fmla="*/ 5633953 w 5705023"/>
              <a:gd name="connsiteY119" fmla="*/ 917278 h 1720954"/>
              <a:gd name="connsiteX120" fmla="*/ 5631072 w 5705023"/>
              <a:gd name="connsiteY120" fmla="*/ 883938 h 1720954"/>
              <a:gd name="connsiteX121" fmla="*/ 5621331 w 5705023"/>
              <a:gd name="connsiteY121" fmla="*/ 857458 h 1720954"/>
              <a:gd name="connsiteX122" fmla="*/ 5603083 w 5705023"/>
              <a:gd name="connsiteY122" fmla="*/ 839896 h 1720954"/>
              <a:gd name="connsiteX123" fmla="*/ 5574408 w 5705023"/>
              <a:gd name="connsiteY123" fmla="*/ 833585 h 1720954"/>
              <a:gd name="connsiteX124" fmla="*/ 2955033 w 5705023"/>
              <a:gd name="connsiteY124" fmla="*/ 833585 h 1720954"/>
              <a:gd name="connsiteX125" fmla="*/ 2928141 w 5705023"/>
              <a:gd name="connsiteY125" fmla="*/ 839210 h 1720954"/>
              <a:gd name="connsiteX126" fmla="*/ 2909208 w 5705023"/>
              <a:gd name="connsiteY126" fmla="*/ 855674 h 1720954"/>
              <a:gd name="connsiteX127" fmla="*/ 2898094 w 5705023"/>
              <a:gd name="connsiteY127" fmla="*/ 881742 h 1720954"/>
              <a:gd name="connsiteX128" fmla="*/ 2894390 w 5705023"/>
              <a:gd name="connsiteY128" fmla="*/ 916454 h 1720954"/>
              <a:gd name="connsiteX129" fmla="*/ 2897408 w 5705023"/>
              <a:gd name="connsiteY129" fmla="*/ 949794 h 1720954"/>
              <a:gd name="connsiteX130" fmla="*/ 2907150 w 5705023"/>
              <a:gd name="connsiteY130" fmla="*/ 976274 h 1720954"/>
              <a:gd name="connsiteX131" fmla="*/ 2925397 w 5705023"/>
              <a:gd name="connsiteY131" fmla="*/ 993698 h 1720954"/>
              <a:gd name="connsiteX132" fmla="*/ 2953935 w 5705023"/>
              <a:gd name="connsiteY132" fmla="*/ 999872 h 1720954"/>
              <a:gd name="connsiteX133" fmla="*/ 2981101 w 5705023"/>
              <a:gd name="connsiteY133" fmla="*/ 994247 h 1720954"/>
              <a:gd name="connsiteX134" fmla="*/ 3000035 w 5705023"/>
              <a:gd name="connsiteY134" fmla="*/ 977920 h 1720954"/>
              <a:gd name="connsiteX135" fmla="*/ 3011011 w 5705023"/>
              <a:gd name="connsiteY135" fmla="*/ 951989 h 1720954"/>
              <a:gd name="connsiteX136" fmla="*/ 3014578 w 5705023"/>
              <a:gd name="connsiteY136" fmla="*/ 917278 h 1720954"/>
              <a:gd name="connsiteX137" fmla="*/ 3011697 w 5705023"/>
              <a:gd name="connsiteY137" fmla="*/ 883938 h 1720954"/>
              <a:gd name="connsiteX138" fmla="*/ 3001956 w 5705023"/>
              <a:gd name="connsiteY138" fmla="*/ 857458 h 1720954"/>
              <a:gd name="connsiteX139" fmla="*/ 2983708 w 5705023"/>
              <a:gd name="connsiteY139" fmla="*/ 839896 h 1720954"/>
              <a:gd name="connsiteX140" fmla="*/ 2955033 w 5705023"/>
              <a:gd name="connsiteY140" fmla="*/ 833585 h 1720954"/>
              <a:gd name="connsiteX141" fmla="*/ 3690025 w 5705023"/>
              <a:gd name="connsiteY141" fmla="*/ 827823 h 1720954"/>
              <a:gd name="connsiteX142" fmla="*/ 3667113 w 5705023"/>
              <a:gd name="connsiteY142" fmla="*/ 832762 h 1720954"/>
              <a:gd name="connsiteX143" fmla="*/ 3650923 w 5705023"/>
              <a:gd name="connsiteY143" fmla="*/ 846070 h 1720954"/>
              <a:gd name="connsiteX144" fmla="*/ 3641044 w 5705023"/>
              <a:gd name="connsiteY144" fmla="*/ 865827 h 1720954"/>
              <a:gd name="connsiteX145" fmla="*/ 3637066 w 5705023"/>
              <a:gd name="connsiteY145" fmla="*/ 890112 h 1720954"/>
              <a:gd name="connsiteX146" fmla="*/ 3740241 w 5705023"/>
              <a:gd name="connsiteY146" fmla="*/ 890112 h 1720954"/>
              <a:gd name="connsiteX147" fmla="*/ 3728579 w 5705023"/>
              <a:gd name="connsiteY147" fmla="*/ 844424 h 1720954"/>
              <a:gd name="connsiteX148" fmla="*/ 3690025 w 5705023"/>
              <a:gd name="connsiteY148" fmla="*/ 827823 h 1720954"/>
              <a:gd name="connsiteX149" fmla="*/ 2661325 w 5705023"/>
              <a:gd name="connsiteY149" fmla="*/ 827823 h 1720954"/>
              <a:gd name="connsiteX150" fmla="*/ 2638413 w 5705023"/>
              <a:gd name="connsiteY150" fmla="*/ 832762 h 1720954"/>
              <a:gd name="connsiteX151" fmla="*/ 2622223 w 5705023"/>
              <a:gd name="connsiteY151" fmla="*/ 846070 h 1720954"/>
              <a:gd name="connsiteX152" fmla="*/ 2612344 w 5705023"/>
              <a:gd name="connsiteY152" fmla="*/ 865827 h 1720954"/>
              <a:gd name="connsiteX153" fmla="*/ 2608366 w 5705023"/>
              <a:gd name="connsiteY153" fmla="*/ 890112 h 1720954"/>
              <a:gd name="connsiteX154" fmla="*/ 2711541 w 5705023"/>
              <a:gd name="connsiteY154" fmla="*/ 890112 h 1720954"/>
              <a:gd name="connsiteX155" fmla="*/ 2699879 w 5705023"/>
              <a:gd name="connsiteY155" fmla="*/ 844424 h 1720954"/>
              <a:gd name="connsiteX156" fmla="*/ 2661325 w 5705023"/>
              <a:gd name="connsiteY156" fmla="*/ 827823 h 1720954"/>
              <a:gd name="connsiteX157" fmla="*/ 1966000 w 5705023"/>
              <a:gd name="connsiteY157" fmla="*/ 827823 h 1720954"/>
              <a:gd name="connsiteX158" fmla="*/ 1943088 w 5705023"/>
              <a:gd name="connsiteY158" fmla="*/ 832762 h 1720954"/>
              <a:gd name="connsiteX159" fmla="*/ 1926898 w 5705023"/>
              <a:gd name="connsiteY159" fmla="*/ 846070 h 1720954"/>
              <a:gd name="connsiteX160" fmla="*/ 1917020 w 5705023"/>
              <a:gd name="connsiteY160" fmla="*/ 865827 h 1720954"/>
              <a:gd name="connsiteX161" fmla="*/ 1913041 w 5705023"/>
              <a:gd name="connsiteY161" fmla="*/ 890112 h 1720954"/>
              <a:gd name="connsiteX162" fmla="*/ 2016216 w 5705023"/>
              <a:gd name="connsiteY162" fmla="*/ 890112 h 1720954"/>
              <a:gd name="connsiteX163" fmla="*/ 2004554 w 5705023"/>
              <a:gd name="connsiteY163" fmla="*/ 844424 h 1720954"/>
              <a:gd name="connsiteX164" fmla="*/ 1966000 w 5705023"/>
              <a:gd name="connsiteY164" fmla="*/ 827823 h 1720954"/>
              <a:gd name="connsiteX165" fmla="*/ 146916 w 5705023"/>
              <a:gd name="connsiteY165" fmla="*/ 783645 h 1720954"/>
              <a:gd name="connsiteX166" fmla="*/ 163655 w 5705023"/>
              <a:gd name="connsiteY166" fmla="*/ 784331 h 1720954"/>
              <a:gd name="connsiteX167" fmla="*/ 174219 w 5705023"/>
              <a:gd name="connsiteY167" fmla="*/ 786389 h 1720954"/>
              <a:gd name="connsiteX168" fmla="*/ 179844 w 5705023"/>
              <a:gd name="connsiteY168" fmla="*/ 789819 h 1720954"/>
              <a:gd name="connsiteX169" fmla="*/ 181491 w 5705023"/>
              <a:gd name="connsiteY169" fmla="*/ 794621 h 1720954"/>
              <a:gd name="connsiteX170" fmla="*/ 181491 w 5705023"/>
              <a:gd name="connsiteY170" fmla="*/ 932919 h 1720954"/>
              <a:gd name="connsiteX171" fmla="*/ 183960 w 5705023"/>
              <a:gd name="connsiteY171" fmla="*/ 962280 h 1720954"/>
              <a:gd name="connsiteX172" fmla="*/ 191507 w 5705023"/>
              <a:gd name="connsiteY172" fmla="*/ 979705 h 1720954"/>
              <a:gd name="connsiteX173" fmla="*/ 204403 w 5705023"/>
              <a:gd name="connsiteY173" fmla="*/ 990955 h 1720954"/>
              <a:gd name="connsiteX174" fmla="*/ 222651 w 5705023"/>
              <a:gd name="connsiteY174" fmla="*/ 994934 h 1720954"/>
              <a:gd name="connsiteX175" fmla="*/ 249131 w 5705023"/>
              <a:gd name="connsiteY175" fmla="*/ 985330 h 1720954"/>
              <a:gd name="connsiteX176" fmla="*/ 277532 w 5705023"/>
              <a:gd name="connsiteY176" fmla="*/ 957341 h 1720954"/>
              <a:gd name="connsiteX177" fmla="*/ 277532 w 5705023"/>
              <a:gd name="connsiteY177" fmla="*/ 794621 h 1720954"/>
              <a:gd name="connsiteX178" fmla="*/ 279041 w 5705023"/>
              <a:gd name="connsiteY178" fmla="*/ 789819 h 1720954"/>
              <a:gd name="connsiteX179" fmla="*/ 284529 w 5705023"/>
              <a:gd name="connsiteY179" fmla="*/ 786389 h 1720954"/>
              <a:gd name="connsiteX180" fmla="*/ 295093 w 5705023"/>
              <a:gd name="connsiteY180" fmla="*/ 784331 h 1720954"/>
              <a:gd name="connsiteX181" fmla="*/ 311832 w 5705023"/>
              <a:gd name="connsiteY181" fmla="*/ 783645 h 1720954"/>
              <a:gd name="connsiteX182" fmla="*/ 328571 w 5705023"/>
              <a:gd name="connsiteY182" fmla="*/ 784331 h 1720954"/>
              <a:gd name="connsiteX183" fmla="*/ 338997 w 5705023"/>
              <a:gd name="connsiteY183" fmla="*/ 786389 h 1720954"/>
              <a:gd name="connsiteX184" fmla="*/ 344485 w 5705023"/>
              <a:gd name="connsiteY184" fmla="*/ 789819 h 1720954"/>
              <a:gd name="connsiteX185" fmla="*/ 346132 w 5705023"/>
              <a:gd name="connsiteY185" fmla="*/ 794621 h 1720954"/>
              <a:gd name="connsiteX186" fmla="*/ 346132 w 5705023"/>
              <a:gd name="connsiteY186" fmla="*/ 1039387 h 1720954"/>
              <a:gd name="connsiteX187" fmla="*/ 344760 w 5705023"/>
              <a:gd name="connsiteY187" fmla="*/ 1044189 h 1720954"/>
              <a:gd name="connsiteX188" fmla="*/ 339958 w 5705023"/>
              <a:gd name="connsiteY188" fmla="*/ 1047619 h 1720954"/>
              <a:gd name="connsiteX189" fmla="*/ 330903 w 5705023"/>
              <a:gd name="connsiteY189" fmla="*/ 1049677 h 1720954"/>
              <a:gd name="connsiteX190" fmla="*/ 316771 w 5705023"/>
              <a:gd name="connsiteY190" fmla="*/ 1050363 h 1720954"/>
              <a:gd name="connsiteX191" fmla="*/ 302091 w 5705023"/>
              <a:gd name="connsiteY191" fmla="*/ 1049677 h 1720954"/>
              <a:gd name="connsiteX192" fmla="*/ 293172 w 5705023"/>
              <a:gd name="connsiteY192" fmla="*/ 1047619 h 1720954"/>
              <a:gd name="connsiteX193" fmla="*/ 288507 w 5705023"/>
              <a:gd name="connsiteY193" fmla="*/ 1044189 h 1720954"/>
              <a:gd name="connsiteX194" fmla="*/ 287135 w 5705023"/>
              <a:gd name="connsiteY194" fmla="*/ 1039387 h 1720954"/>
              <a:gd name="connsiteX195" fmla="*/ 287135 w 5705023"/>
              <a:gd name="connsiteY195" fmla="*/ 1011124 h 1720954"/>
              <a:gd name="connsiteX196" fmla="*/ 245838 w 5705023"/>
              <a:gd name="connsiteY196" fmla="*/ 1044052 h 1720954"/>
              <a:gd name="connsiteX197" fmla="*/ 202345 w 5705023"/>
              <a:gd name="connsiteY197" fmla="*/ 1055028 h 1720954"/>
              <a:gd name="connsiteX198" fmla="*/ 159950 w 5705023"/>
              <a:gd name="connsiteY198" fmla="*/ 1046796 h 1720954"/>
              <a:gd name="connsiteX199" fmla="*/ 132236 w 5705023"/>
              <a:gd name="connsiteY199" fmla="*/ 1024295 h 1720954"/>
              <a:gd name="connsiteX200" fmla="*/ 117144 w 5705023"/>
              <a:gd name="connsiteY200" fmla="*/ 991230 h 1720954"/>
              <a:gd name="connsiteX201" fmla="*/ 112616 w 5705023"/>
              <a:gd name="connsiteY201" fmla="*/ 944444 h 1720954"/>
              <a:gd name="connsiteX202" fmla="*/ 112616 w 5705023"/>
              <a:gd name="connsiteY202" fmla="*/ 794621 h 1720954"/>
              <a:gd name="connsiteX203" fmla="*/ 114125 w 5705023"/>
              <a:gd name="connsiteY203" fmla="*/ 789819 h 1720954"/>
              <a:gd name="connsiteX204" fmla="*/ 119613 w 5705023"/>
              <a:gd name="connsiteY204" fmla="*/ 786389 h 1720954"/>
              <a:gd name="connsiteX205" fmla="*/ 130315 w 5705023"/>
              <a:gd name="connsiteY205" fmla="*/ 784331 h 1720954"/>
              <a:gd name="connsiteX206" fmla="*/ 146916 w 5705023"/>
              <a:gd name="connsiteY206" fmla="*/ 783645 h 1720954"/>
              <a:gd name="connsiteX207" fmla="*/ 4615788 w 5705023"/>
              <a:gd name="connsiteY207" fmla="*/ 783644 h 1720954"/>
              <a:gd name="connsiteX208" fmla="*/ 4632527 w 5705023"/>
              <a:gd name="connsiteY208" fmla="*/ 784467 h 1720954"/>
              <a:gd name="connsiteX209" fmla="*/ 4643091 w 5705023"/>
              <a:gd name="connsiteY209" fmla="*/ 786799 h 1720954"/>
              <a:gd name="connsiteX210" fmla="*/ 4648716 w 5705023"/>
              <a:gd name="connsiteY210" fmla="*/ 790367 h 1720954"/>
              <a:gd name="connsiteX211" fmla="*/ 4650363 w 5705023"/>
              <a:gd name="connsiteY211" fmla="*/ 795169 h 1720954"/>
              <a:gd name="connsiteX212" fmla="*/ 4650363 w 5705023"/>
              <a:gd name="connsiteY212" fmla="*/ 1039386 h 1720954"/>
              <a:gd name="connsiteX213" fmla="*/ 4648716 w 5705023"/>
              <a:gd name="connsiteY213" fmla="*/ 1044188 h 1720954"/>
              <a:gd name="connsiteX214" fmla="*/ 4643091 w 5705023"/>
              <a:gd name="connsiteY214" fmla="*/ 1047618 h 1720954"/>
              <a:gd name="connsiteX215" fmla="*/ 4632527 w 5705023"/>
              <a:gd name="connsiteY215" fmla="*/ 1049676 h 1720954"/>
              <a:gd name="connsiteX216" fmla="*/ 4615788 w 5705023"/>
              <a:gd name="connsiteY216" fmla="*/ 1050362 h 1720954"/>
              <a:gd name="connsiteX217" fmla="*/ 4599049 w 5705023"/>
              <a:gd name="connsiteY217" fmla="*/ 1049676 h 1720954"/>
              <a:gd name="connsiteX218" fmla="*/ 4588485 w 5705023"/>
              <a:gd name="connsiteY218" fmla="*/ 1047618 h 1720954"/>
              <a:gd name="connsiteX219" fmla="*/ 4582860 w 5705023"/>
              <a:gd name="connsiteY219" fmla="*/ 1044188 h 1720954"/>
              <a:gd name="connsiteX220" fmla="*/ 4581213 w 5705023"/>
              <a:gd name="connsiteY220" fmla="*/ 1039386 h 1720954"/>
              <a:gd name="connsiteX221" fmla="*/ 4581213 w 5705023"/>
              <a:gd name="connsiteY221" fmla="*/ 795169 h 1720954"/>
              <a:gd name="connsiteX222" fmla="*/ 4582860 w 5705023"/>
              <a:gd name="connsiteY222" fmla="*/ 790367 h 1720954"/>
              <a:gd name="connsiteX223" fmla="*/ 4588485 w 5705023"/>
              <a:gd name="connsiteY223" fmla="*/ 786799 h 1720954"/>
              <a:gd name="connsiteX224" fmla="*/ 4599049 w 5705023"/>
              <a:gd name="connsiteY224" fmla="*/ 784467 h 1720954"/>
              <a:gd name="connsiteX225" fmla="*/ 4615788 w 5705023"/>
              <a:gd name="connsiteY225" fmla="*/ 783644 h 1720954"/>
              <a:gd name="connsiteX226" fmla="*/ 4171717 w 5705023"/>
              <a:gd name="connsiteY226" fmla="*/ 783644 h 1720954"/>
              <a:gd name="connsiteX227" fmla="*/ 4189553 w 5705023"/>
              <a:gd name="connsiteY227" fmla="*/ 784193 h 1720954"/>
              <a:gd name="connsiteX228" fmla="*/ 4200255 w 5705023"/>
              <a:gd name="connsiteY228" fmla="*/ 786113 h 1720954"/>
              <a:gd name="connsiteX229" fmla="*/ 4205605 w 5705023"/>
              <a:gd name="connsiteY229" fmla="*/ 789818 h 1720954"/>
              <a:gd name="connsiteX230" fmla="*/ 4207938 w 5705023"/>
              <a:gd name="connsiteY230" fmla="*/ 795443 h 1720954"/>
              <a:gd name="connsiteX231" fmla="*/ 4256507 w 5705023"/>
              <a:gd name="connsiteY231" fmla="*/ 975176 h 1720954"/>
              <a:gd name="connsiteX232" fmla="*/ 4257056 w 5705023"/>
              <a:gd name="connsiteY232" fmla="*/ 978469 h 1720954"/>
              <a:gd name="connsiteX233" fmla="*/ 4257605 w 5705023"/>
              <a:gd name="connsiteY233" fmla="*/ 975176 h 1720954"/>
              <a:gd name="connsiteX234" fmla="*/ 4303155 w 5705023"/>
              <a:gd name="connsiteY234" fmla="*/ 795443 h 1720954"/>
              <a:gd name="connsiteX235" fmla="*/ 4305762 w 5705023"/>
              <a:gd name="connsiteY235" fmla="*/ 789818 h 1720954"/>
              <a:gd name="connsiteX236" fmla="*/ 4311113 w 5705023"/>
              <a:gd name="connsiteY236" fmla="*/ 786113 h 1720954"/>
              <a:gd name="connsiteX237" fmla="*/ 4321129 w 5705023"/>
              <a:gd name="connsiteY237" fmla="*/ 784193 h 1720954"/>
              <a:gd name="connsiteX238" fmla="*/ 4337730 w 5705023"/>
              <a:gd name="connsiteY238" fmla="*/ 783644 h 1720954"/>
              <a:gd name="connsiteX239" fmla="*/ 4354194 w 5705023"/>
              <a:gd name="connsiteY239" fmla="*/ 784330 h 1720954"/>
              <a:gd name="connsiteX240" fmla="*/ 4364210 w 5705023"/>
              <a:gd name="connsiteY240" fmla="*/ 786251 h 1720954"/>
              <a:gd name="connsiteX241" fmla="*/ 4369423 w 5705023"/>
              <a:gd name="connsiteY241" fmla="*/ 789543 h 1720954"/>
              <a:gd name="connsiteX242" fmla="*/ 4371756 w 5705023"/>
              <a:gd name="connsiteY242" fmla="*/ 794345 h 1720954"/>
              <a:gd name="connsiteX243" fmla="*/ 4420599 w 5705023"/>
              <a:gd name="connsiteY243" fmla="*/ 975451 h 1720954"/>
              <a:gd name="connsiteX244" fmla="*/ 4421423 w 5705023"/>
              <a:gd name="connsiteY244" fmla="*/ 978469 h 1720954"/>
              <a:gd name="connsiteX245" fmla="*/ 4421971 w 5705023"/>
              <a:gd name="connsiteY245" fmla="*/ 975176 h 1720954"/>
              <a:gd name="connsiteX246" fmla="*/ 4468620 w 5705023"/>
              <a:gd name="connsiteY246" fmla="*/ 795443 h 1720954"/>
              <a:gd name="connsiteX247" fmla="*/ 4470815 w 5705023"/>
              <a:gd name="connsiteY247" fmla="*/ 789818 h 1720954"/>
              <a:gd name="connsiteX248" fmla="*/ 4476303 w 5705023"/>
              <a:gd name="connsiteY248" fmla="*/ 786113 h 1720954"/>
              <a:gd name="connsiteX249" fmla="*/ 4486730 w 5705023"/>
              <a:gd name="connsiteY249" fmla="*/ 784193 h 1720954"/>
              <a:gd name="connsiteX250" fmla="*/ 4503469 w 5705023"/>
              <a:gd name="connsiteY250" fmla="*/ 783644 h 1720954"/>
              <a:gd name="connsiteX251" fmla="*/ 4520070 w 5705023"/>
              <a:gd name="connsiteY251" fmla="*/ 784193 h 1720954"/>
              <a:gd name="connsiteX252" fmla="*/ 4530223 w 5705023"/>
              <a:gd name="connsiteY252" fmla="*/ 785976 h 1720954"/>
              <a:gd name="connsiteX253" fmla="*/ 4535299 w 5705023"/>
              <a:gd name="connsiteY253" fmla="*/ 789269 h 1720954"/>
              <a:gd name="connsiteX254" fmla="*/ 4536671 w 5705023"/>
              <a:gd name="connsiteY254" fmla="*/ 794071 h 1720954"/>
              <a:gd name="connsiteX255" fmla="*/ 4535848 w 5705023"/>
              <a:gd name="connsiteY255" fmla="*/ 801480 h 1720954"/>
              <a:gd name="connsiteX256" fmla="*/ 4532830 w 5705023"/>
              <a:gd name="connsiteY256" fmla="*/ 814102 h 1720954"/>
              <a:gd name="connsiteX257" fmla="*/ 4467522 w 5705023"/>
              <a:gd name="connsiteY257" fmla="*/ 1035545 h 1720954"/>
              <a:gd name="connsiteX258" fmla="*/ 4463955 w 5705023"/>
              <a:gd name="connsiteY258" fmla="*/ 1043091 h 1720954"/>
              <a:gd name="connsiteX259" fmla="*/ 4457232 w 5705023"/>
              <a:gd name="connsiteY259" fmla="*/ 1047618 h 1720954"/>
              <a:gd name="connsiteX260" fmla="*/ 4444335 w 5705023"/>
              <a:gd name="connsiteY260" fmla="*/ 1049814 h 1720954"/>
              <a:gd name="connsiteX261" fmla="*/ 4422520 w 5705023"/>
              <a:gd name="connsiteY261" fmla="*/ 1050362 h 1720954"/>
              <a:gd name="connsiteX262" fmla="*/ 4400568 w 5705023"/>
              <a:gd name="connsiteY262" fmla="*/ 1049676 h 1720954"/>
              <a:gd name="connsiteX263" fmla="*/ 4387260 w 5705023"/>
              <a:gd name="connsiteY263" fmla="*/ 1047344 h 1720954"/>
              <a:gd name="connsiteX264" fmla="*/ 4380262 w 5705023"/>
              <a:gd name="connsiteY264" fmla="*/ 1042816 h 1720954"/>
              <a:gd name="connsiteX265" fmla="*/ 4376969 w 5705023"/>
              <a:gd name="connsiteY265" fmla="*/ 1035545 h 1720954"/>
              <a:gd name="connsiteX266" fmla="*/ 4335809 w 5705023"/>
              <a:gd name="connsiteY266" fmla="*/ 886819 h 1720954"/>
              <a:gd name="connsiteX267" fmla="*/ 4335260 w 5705023"/>
              <a:gd name="connsiteY267" fmla="*/ 884349 h 1720954"/>
              <a:gd name="connsiteX268" fmla="*/ 4334712 w 5705023"/>
              <a:gd name="connsiteY268" fmla="*/ 886819 h 1720954"/>
              <a:gd name="connsiteX269" fmla="*/ 4296844 w 5705023"/>
              <a:gd name="connsiteY269" fmla="*/ 1035545 h 1720954"/>
              <a:gd name="connsiteX270" fmla="*/ 4293688 w 5705023"/>
              <a:gd name="connsiteY270" fmla="*/ 1043091 h 1720954"/>
              <a:gd name="connsiteX271" fmla="*/ 4286691 w 5705023"/>
              <a:gd name="connsiteY271" fmla="*/ 1047618 h 1720954"/>
              <a:gd name="connsiteX272" fmla="*/ 4273246 w 5705023"/>
              <a:gd name="connsiteY272" fmla="*/ 1049814 h 1720954"/>
              <a:gd name="connsiteX273" fmla="*/ 4251293 w 5705023"/>
              <a:gd name="connsiteY273" fmla="*/ 1050362 h 1720954"/>
              <a:gd name="connsiteX274" fmla="*/ 4229204 w 5705023"/>
              <a:gd name="connsiteY274" fmla="*/ 1049676 h 1720954"/>
              <a:gd name="connsiteX275" fmla="*/ 4216033 w 5705023"/>
              <a:gd name="connsiteY275" fmla="*/ 1047344 h 1720954"/>
              <a:gd name="connsiteX276" fmla="*/ 4209036 w 5705023"/>
              <a:gd name="connsiteY276" fmla="*/ 1042816 h 1720954"/>
              <a:gd name="connsiteX277" fmla="*/ 4205743 w 5705023"/>
              <a:gd name="connsiteY277" fmla="*/ 1035545 h 1720954"/>
              <a:gd name="connsiteX278" fmla="*/ 4140984 w 5705023"/>
              <a:gd name="connsiteY278" fmla="*/ 814102 h 1720954"/>
              <a:gd name="connsiteX279" fmla="*/ 4137828 w 5705023"/>
              <a:gd name="connsiteY279" fmla="*/ 801617 h 1720954"/>
              <a:gd name="connsiteX280" fmla="*/ 4137142 w 5705023"/>
              <a:gd name="connsiteY280" fmla="*/ 794071 h 1720954"/>
              <a:gd name="connsiteX281" fmla="*/ 4138651 w 5705023"/>
              <a:gd name="connsiteY281" fmla="*/ 789269 h 1720954"/>
              <a:gd name="connsiteX282" fmla="*/ 4144139 w 5705023"/>
              <a:gd name="connsiteY282" fmla="*/ 785976 h 1720954"/>
              <a:gd name="connsiteX283" fmla="*/ 4154841 w 5705023"/>
              <a:gd name="connsiteY283" fmla="*/ 784193 h 1720954"/>
              <a:gd name="connsiteX284" fmla="*/ 4171717 w 5705023"/>
              <a:gd name="connsiteY284" fmla="*/ 783644 h 1720954"/>
              <a:gd name="connsiteX285" fmla="*/ 3289743 w 5705023"/>
              <a:gd name="connsiteY285" fmla="*/ 778980 h 1720954"/>
              <a:gd name="connsiteX286" fmla="*/ 3335568 w 5705023"/>
              <a:gd name="connsiteY286" fmla="*/ 789544 h 1720954"/>
              <a:gd name="connsiteX287" fmla="*/ 3366438 w 5705023"/>
              <a:gd name="connsiteY287" fmla="*/ 818494 h 1720954"/>
              <a:gd name="connsiteX288" fmla="*/ 3383862 w 5705023"/>
              <a:gd name="connsiteY288" fmla="*/ 861301 h 1720954"/>
              <a:gd name="connsiteX289" fmla="*/ 3389351 w 5705023"/>
              <a:gd name="connsiteY289" fmla="*/ 913437 h 1720954"/>
              <a:gd name="connsiteX290" fmla="*/ 3382353 w 5705023"/>
              <a:gd name="connsiteY290" fmla="*/ 972296 h 1720954"/>
              <a:gd name="connsiteX291" fmla="*/ 3361910 w 5705023"/>
              <a:gd name="connsiteY291" fmla="*/ 1016886 h 1720954"/>
              <a:gd name="connsiteX292" fmla="*/ 3328433 w 5705023"/>
              <a:gd name="connsiteY292" fmla="*/ 1045150 h 1720954"/>
              <a:gd name="connsiteX293" fmla="*/ 3282608 w 5705023"/>
              <a:gd name="connsiteY293" fmla="*/ 1055028 h 1720954"/>
              <a:gd name="connsiteX294" fmla="*/ 3262988 w 5705023"/>
              <a:gd name="connsiteY294" fmla="*/ 1052970 h 1720954"/>
              <a:gd name="connsiteX295" fmla="*/ 3245701 w 5705023"/>
              <a:gd name="connsiteY295" fmla="*/ 1046659 h 1720954"/>
              <a:gd name="connsiteX296" fmla="*/ 3229100 w 5705023"/>
              <a:gd name="connsiteY296" fmla="*/ 1036095 h 1720954"/>
              <a:gd name="connsiteX297" fmla="*/ 3212087 w 5705023"/>
              <a:gd name="connsiteY297" fmla="*/ 1021277 h 1720954"/>
              <a:gd name="connsiteX298" fmla="*/ 3212087 w 5705023"/>
              <a:gd name="connsiteY298" fmla="*/ 1136526 h 1720954"/>
              <a:gd name="connsiteX299" fmla="*/ 3210441 w 5705023"/>
              <a:gd name="connsiteY299" fmla="*/ 1141465 h 1720954"/>
              <a:gd name="connsiteX300" fmla="*/ 3204815 w 5705023"/>
              <a:gd name="connsiteY300" fmla="*/ 1145169 h 1720954"/>
              <a:gd name="connsiteX301" fmla="*/ 3194251 w 5705023"/>
              <a:gd name="connsiteY301" fmla="*/ 1147502 h 1720954"/>
              <a:gd name="connsiteX302" fmla="*/ 3177512 w 5705023"/>
              <a:gd name="connsiteY302" fmla="*/ 1148325 h 1720954"/>
              <a:gd name="connsiteX303" fmla="*/ 3160774 w 5705023"/>
              <a:gd name="connsiteY303" fmla="*/ 1147502 h 1720954"/>
              <a:gd name="connsiteX304" fmla="*/ 3150209 w 5705023"/>
              <a:gd name="connsiteY304" fmla="*/ 1145169 h 1720954"/>
              <a:gd name="connsiteX305" fmla="*/ 3144584 w 5705023"/>
              <a:gd name="connsiteY305" fmla="*/ 1141465 h 1720954"/>
              <a:gd name="connsiteX306" fmla="*/ 3142938 w 5705023"/>
              <a:gd name="connsiteY306" fmla="*/ 1136526 h 1720954"/>
              <a:gd name="connsiteX307" fmla="*/ 3142938 w 5705023"/>
              <a:gd name="connsiteY307" fmla="*/ 794621 h 1720954"/>
              <a:gd name="connsiteX308" fmla="*/ 3144310 w 5705023"/>
              <a:gd name="connsiteY308" fmla="*/ 789819 h 1720954"/>
              <a:gd name="connsiteX309" fmla="*/ 3149112 w 5705023"/>
              <a:gd name="connsiteY309" fmla="*/ 786389 h 1720954"/>
              <a:gd name="connsiteX310" fmla="*/ 3158167 w 5705023"/>
              <a:gd name="connsiteY310" fmla="*/ 784331 h 1720954"/>
              <a:gd name="connsiteX311" fmla="*/ 3172299 w 5705023"/>
              <a:gd name="connsiteY311" fmla="*/ 783645 h 1720954"/>
              <a:gd name="connsiteX312" fmla="*/ 3186156 w 5705023"/>
              <a:gd name="connsiteY312" fmla="*/ 784331 h 1720954"/>
              <a:gd name="connsiteX313" fmla="*/ 3195211 w 5705023"/>
              <a:gd name="connsiteY313" fmla="*/ 786389 h 1720954"/>
              <a:gd name="connsiteX314" fmla="*/ 3200013 w 5705023"/>
              <a:gd name="connsiteY314" fmla="*/ 789819 h 1720954"/>
              <a:gd name="connsiteX315" fmla="*/ 3201385 w 5705023"/>
              <a:gd name="connsiteY315" fmla="*/ 794621 h 1720954"/>
              <a:gd name="connsiteX316" fmla="*/ 3201385 w 5705023"/>
              <a:gd name="connsiteY316" fmla="*/ 823433 h 1720954"/>
              <a:gd name="connsiteX317" fmla="*/ 3222377 w 5705023"/>
              <a:gd name="connsiteY317" fmla="*/ 804088 h 1720954"/>
              <a:gd name="connsiteX318" fmla="*/ 3243369 w 5705023"/>
              <a:gd name="connsiteY318" fmla="*/ 790093 h 1720954"/>
              <a:gd name="connsiteX319" fmla="*/ 3265458 w 5705023"/>
              <a:gd name="connsiteY319" fmla="*/ 781724 h 1720954"/>
              <a:gd name="connsiteX320" fmla="*/ 3289743 w 5705023"/>
              <a:gd name="connsiteY320" fmla="*/ 778980 h 1720954"/>
              <a:gd name="connsiteX321" fmla="*/ 2394393 w 5705023"/>
              <a:gd name="connsiteY321" fmla="*/ 778980 h 1720954"/>
              <a:gd name="connsiteX322" fmla="*/ 2440218 w 5705023"/>
              <a:gd name="connsiteY322" fmla="*/ 789544 h 1720954"/>
              <a:gd name="connsiteX323" fmla="*/ 2471088 w 5705023"/>
              <a:gd name="connsiteY323" fmla="*/ 818494 h 1720954"/>
              <a:gd name="connsiteX324" fmla="*/ 2488513 w 5705023"/>
              <a:gd name="connsiteY324" fmla="*/ 861301 h 1720954"/>
              <a:gd name="connsiteX325" fmla="*/ 2494001 w 5705023"/>
              <a:gd name="connsiteY325" fmla="*/ 913437 h 1720954"/>
              <a:gd name="connsiteX326" fmla="*/ 2487004 w 5705023"/>
              <a:gd name="connsiteY326" fmla="*/ 972296 h 1720954"/>
              <a:gd name="connsiteX327" fmla="*/ 2466561 w 5705023"/>
              <a:gd name="connsiteY327" fmla="*/ 1016886 h 1720954"/>
              <a:gd name="connsiteX328" fmla="*/ 2433084 w 5705023"/>
              <a:gd name="connsiteY328" fmla="*/ 1045150 h 1720954"/>
              <a:gd name="connsiteX329" fmla="*/ 2387259 w 5705023"/>
              <a:gd name="connsiteY329" fmla="*/ 1055028 h 1720954"/>
              <a:gd name="connsiteX330" fmla="*/ 2367639 w 5705023"/>
              <a:gd name="connsiteY330" fmla="*/ 1052970 h 1720954"/>
              <a:gd name="connsiteX331" fmla="*/ 2350351 w 5705023"/>
              <a:gd name="connsiteY331" fmla="*/ 1046659 h 1720954"/>
              <a:gd name="connsiteX332" fmla="*/ 2333750 w 5705023"/>
              <a:gd name="connsiteY332" fmla="*/ 1036095 h 1720954"/>
              <a:gd name="connsiteX333" fmla="*/ 2316737 w 5705023"/>
              <a:gd name="connsiteY333" fmla="*/ 1021277 h 1720954"/>
              <a:gd name="connsiteX334" fmla="*/ 2316737 w 5705023"/>
              <a:gd name="connsiteY334" fmla="*/ 1136526 h 1720954"/>
              <a:gd name="connsiteX335" fmla="*/ 2315091 w 5705023"/>
              <a:gd name="connsiteY335" fmla="*/ 1141465 h 1720954"/>
              <a:gd name="connsiteX336" fmla="*/ 2309466 w 5705023"/>
              <a:gd name="connsiteY336" fmla="*/ 1145169 h 1720954"/>
              <a:gd name="connsiteX337" fmla="*/ 2298901 w 5705023"/>
              <a:gd name="connsiteY337" fmla="*/ 1147502 h 1720954"/>
              <a:gd name="connsiteX338" fmla="*/ 2282163 w 5705023"/>
              <a:gd name="connsiteY338" fmla="*/ 1148325 h 1720954"/>
              <a:gd name="connsiteX339" fmla="*/ 2265424 w 5705023"/>
              <a:gd name="connsiteY339" fmla="*/ 1147502 h 1720954"/>
              <a:gd name="connsiteX340" fmla="*/ 2254859 w 5705023"/>
              <a:gd name="connsiteY340" fmla="*/ 1145169 h 1720954"/>
              <a:gd name="connsiteX341" fmla="*/ 2249234 w 5705023"/>
              <a:gd name="connsiteY341" fmla="*/ 1141465 h 1720954"/>
              <a:gd name="connsiteX342" fmla="*/ 2247588 w 5705023"/>
              <a:gd name="connsiteY342" fmla="*/ 1136526 h 1720954"/>
              <a:gd name="connsiteX343" fmla="*/ 2247588 w 5705023"/>
              <a:gd name="connsiteY343" fmla="*/ 794621 h 1720954"/>
              <a:gd name="connsiteX344" fmla="*/ 2248960 w 5705023"/>
              <a:gd name="connsiteY344" fmla="*/ 789819 h 1720954"/>
              <a:gd name="connsiteX345" fmla="*/ 2253762 w 5705023"/>
              <a:gd name="connsiteY345" fmla="*/ 786389 h 1720954"/>
              <a:gd name="connsiteX346" fmla="*/ 2262817 w 5705023"/>
              <a:gd name="connsiteY346" fmla="*/ 784331 h 1720954"/>
              <a:gd name="connsiteX347" fmla="*/ 2276949 w 5705023"/>
              <a:gd name="connsiteY347" fmla="*/ 783645 h 1720954"/>
              <a:gd name="connsiteX348" fmla="*/ 2290806 w 5705023"/>
              <a:gd name="connsiteY348" fmla="*/ 784331 h 1720954"/>
              <a:gd name="connsiteX349" fmla="*/ 2299862 w 5705023"/>
              <a:gd name="connsiteY349" fmla="*/ 786389 h 1720954"/>
              <a:gd name="connsiteX350" fmla="*/ 2304663 w 5705023"/>
              <a:gd name="connsiteY350" fmla="*/ 789819 h 1720954"/>
              <a:gd name="connsiteX351" fmla="*/ 2306035 w 5705023"/>
              <a:gd name="connsiteY351" fmla="*/ 794621 h 1720954"/>
              <a:gd name="connsiteX352" fmla="*/ 2306035 w 5705023"/>
              <a:gd name="connsiteY352" fmla="*/ 823433 h 1720954"/>
              <a:gd name="connsiteX353" fmla="*/ 2327027 w 5705023"/>
              <a:gd name="connsiteY353" fmla="*/ 804088 h 1720954"/>
              <a:gd name="connsiteX354" fmla="*/ 2348019 w 5705023"/>
              <a:gd name="connsiteY354" fmla="*/ 790093 h 1720954"/>
              <a:gd name="connsiteX355" fmla="*/ 2370108 w 5705023"/>
              <a:gd name="connsiteY355" fmla="*/ 781724 h 1720954"/>
              <a:gd name="connsiteX356" fmla="*/ 2394393 w 5705023"/>
              <a:gd name="connsiteY356" fmla="*/ 778980 h 1720954"/>
              <a:gd name="connsiteX357" fmla="*/ 562849 w 5705023"/>
              <a:gd name="connsiteY357" fmla="*/ 778980 h 1720954"/>
              <a:gd name="connsiteX358" fmla="*/ 604970 w 5705023"/>
              <a:gd name="connsiteY358" fmla="*/ 787212 h 1720954"/>
              <a:gd name="connsiteX359" fmla="*/ 632684 w 5705023"/>
              <a:gd name="connsiteY359" fmla="*/ 809576 h 1720954"/>
              <a:gd name="connsiteX360" fmla="*/ 647913 w 5705023"/>
              <a:gd name="connsiteY360" fmla="*/ 842641 h 1720954"/>
              <a:gd name="connsiteX361" fmla="*/ 652578 w 5705023"/>
              <a:gd name="connsiteY361" fmla="*/ 888192 h 1720954"/>
              <a:gd name="connsiteX362" fmla="*/ 652578 w 5705023"/>
              <a:gd name="connsiteY362" fmla="*/ 1039387 h 1720954"/>
              <a:gd name="connsiteX363" fmla="*/ 650932 w 5705023"/>
              <a:gd name="connsiteY363" fmla="*/ 1044189 h 1720954"/>
              <a:gd name="connsiteX364" fmla="*/ 645444 w 5705023"/>
              <a:gd name="connsiteY364" fmla="*/ 1047619 h 1720954"/>
              <a:gd name="connsiteX365" fmla="*/ 634879 w 5705023"/>
              <a:gd name="connsiteY365" fmla="*/ 1049677 h 1720954"/>
              <a:gd name="connsiteX366" fmla="*/ 618278 w 5705023"/>
              <a:gd name="connsiteY366" fmla="*/ 1050363 h 1720954"/>
              <a:gd name="connsiteX367" fmla="*/ 601402 w 5705023"/>
              <a:gd name="connsiteY367" fmla="*/ 1049677 h 1720954"/>
              <a:gd name="connsiteX368" fmla="*/ 590838 w 5705023"/>
              <a:gd name="connsiteY368" fmla="*/ 1047619 h 1720954"/>
              <a:gd name="connsiteX369" fmla="*/ 585350 w 5705023"/>
              <a:gd name="connsiteY369" fmla="*/ 1044189 h 1720954"/>
              <a:gd name="connsiteX370" fmla="*/ 583703 w 5705023"/>
              <a:gd name="connsiteY370" fmla="*/ 1039387 h 1720954"/>
              <a:gd name="connsiteX371" fmla="*/ 583703 w 5705023"/>
              <a:gd name="connsiteY371" fmla="*/ 899717 h 1720954"/>
              <a:gd name="connsiteX372" fmla="*/ 581097 w 5705023"/>
              <a:gd name="connsiteY372" fmla="*/ 871728 h 1720954"/>
              <a:gd name="connsiteX373" fmla="*/ 573551 w 5705023"/>
              <a:gd name="connsiteY373" fmla="*/ 854303 h 1720954"/>
              <a:gd name="connsiteX374" fmla="*/ 560791 w 5705023"/>
              <a:gd name="connsiteY374" fmla="*/ 843053 h 1720954"/>
              <a:gd name="connsiteX375" fmla="*/ 542543 w 5705023"/>
              <a:gd name="connsiteY375" fmla="*/ 839074 h 1720954"/>
              <a:gd name="connsiteX376" fmla="*/ 515926 w 5705023"/>
              <a:gd name="connsiteY376" fmla="*/ 848678 h 1720954"/>
              <a:gd name="connsiteX377" fmla="*/ 487937 w 5705023"/>
              <a:gd name="connsiteY377" fmla="*/ 876667 h 1720954"/>
              <a:gd name="connsiteX378" fmla="*/ 487937 w 5705023"/>
              <a:gd name="connsiteY378" fmla="*/ 1039387 h 1720954"/>
              <a:gd name="connsiteX379" fmla="*/ 486291 w 5705023"/>
              <a:gd name="connsiteY379" fmla="*/ 1044189 h 1720954"/>
              <a:gd name="connsiteX380" fmla="*/ 480665 w 5705023"/>
              <a:gd name="connsiteY380" fmla="*/ 1047619 h 1720954"/>
              <a:gd name="connsiteX381" fmla="*/ 470101 w 5705023"/>
              <a:gd name="connsiteY381" fmla="*/ 1049677 h 1720954"/>
              <a:gd name="connsiteX382" fmla="*/ 453363 w 5705023"/>
              <a:gd name="connsiteY382" fmla="*/ 1050363 h 1720954"/>
              <a:gd name="connsiteX383" fmla="*/ 436624 w 5705023"/>
              <a:gd name="connsiteY383" fmla="*/ 1049677 h 1720954"/>
              <a:gd name="connsiteX384" fmla="*/ 426060 w 5705023"/>
              <a:gd name="connsiteY384" fmla="*/ 1047619 h 1720954"/>
              <a:gd name="connsiteX385" fmla="*/ 420434 w 5705023"/>
              <a:gd name="connsiteY385" fmla="*/ 1044189 h 1720954"/>
              <a:gd name="connsiteX386" fmla="*/ 418788 w 5705023"/>
              <a:gd name="connsiteY386" fmla="*/ 1039387 h 1720954"/>
              <a:gd name="connsiteX387" fmla="*/ 418788 w 5705023"/>
              <a:gd name="connsiteY387" fmla="*/ 794621 h 1720954"/>
              <a:gd name="connsiteX388" fmla="*/ 420160 w 5705023"/>
              <a:gd name="connsiteY388" fmla="*/ 789819 h 1720954"/>
              <a:gd name="connsiteX389" fmla="*/ 425099 w 5705023"/>
              <a:gd name="connsiteY389" fmla="*/ 786389 h 1720954"/>
              <a:gd name="connsiteX390" fmla="*/ 434292 w 5705023"/>
              <a:gd name="connsiteY390" fmla="*/ 784331 h 1720954"/>
              <a:gd name="connsiteX391" fmla="*/ 448424 w 5705023"/>
              <a:gd name="connsiteY391" fmla="*/ 783645 h 1720954"/>
              <a:gd name="connsiteX392" fmla="*/ 462967 w 5705023"/>
              <a:gd name="connsiteY392" fmla="*/ 784331 h 1720954"/>
              <a:gd name="connsiteX393" fmla="*/ 471885 w 5705023"/>
              <a:gd name="connsiteY393" fmla="*/ 786389 h 1720954"/>
              <a:gd name="connsiteX394" fmla="*/ 476412 w 5705023"/>
              <a:gd name="connsiteY394" fmla="*/ 789819 h 1720954"/>
              <a:gd name="connsiteX395" fmla="*/ 477785 w 5705023"/>
              <a:gd name="connsiteY395" fmla="*/ 794621 h 1720954"/>
              <a:gd name="connsiteX396" fmla="*/ 477785 w 5705023"/>
              <a:gd name="connsiteY396" fmla="*/ 822884 h 1720954"/>
              <a:gd name="connsiteX397" fmla="*/ 519082 w 5705023"/>
              <a:gd name="connsiteY397" fmla="*/ 789956 h 1720954"/>
              <a:gd name="connsiteX398" fmla="*/ 562849 w 5705023"/>
              <a:gd name="connsiteY398" fmla="*/ 778980 h 1720954"/>
              <a:gd name="connsiteX399" fmla="*/ 5576878 w 5705023"/>
              <a:gd name="connsiteY399" fmla="*/ 778979 h 1720954"/>
              <a:gd name="connsiteX400" fmla="*/ 5633953 w 5705023"/>
              <a:gd name="connsiteY400" fmla="*/ 787897 h 1720954"/>
              <a:gd name="connsiteX401" fmla="*/ 5673879 w 5705023"/>
              <a:gd name="connsiteY401" fmla="*/ 814102 h 1720954"/>
              <a:gd name="connsiteX402" fmla="*/ 5697340 w 5705023"/>
              <a:gd name="connsiteY402" fmla="*/ 856635 h 1720954"/>
              <a:gd name="connsiteX403" fmla="*/ 5705023 w 5705023"/>
              <a:gd name="connsiteY403" fmla="*/ 914534 h 1720954"/>
              <a:gd name="connsiteX404" fmla="*/ 5696791 w 5705023"/>
              <a:gd name="connsiteY404" fmla="*/ 971609 h 1720954"/>
              <a:gd name="connsiteX405" fmla="*/ 5671821 w 5705023"/>
              <a:gd name="connsiteY405" fmla="*/ 1016062 h 1720954"/>
              <a:gd name="connsiteX406" fmla="*/ 5629837 w 5705023"/>
              <a:gd name="connsiteY406" fmla="*/ 1044874 h 1720954"/>
              <a:gd name="connsiteX407" fmla="*/ 5570841 w 5705023"/>
              <a:gd name="connsiteY407" fmla="*/ 1055027 h 1720954"/>
              <a:gd name="connsiteX408" fmla="*/ 5514040 w 5705023"/>
              <a:gd name="connsiteY408" fmla="*/ 1045972 h 1720954"/>
              <a:gd name="connsiteX409" fmla="*/ 5473977 w 5705023"/>
              <a:gd name="connsiteY409" fmla="*/ 1019629 h 1720954"/>
              <a:gd name="connsiteX410" fmla="*/ 5450378 w 5705023"/>
              <a:gd name="connsiteY410" fmla="*/ 977097 h 1720954"/>
              <a:gd name="connsiteX411" fmla="*/ 5442695 w 5705023"/>
              <a:gd name="connsiteY411" fmla="*/ 919473 h 1720954"/>
              <a:gd name="connsiteX412" fmla="*/ 5451064 w 5705023"/>
              <a:gd name="connsiteY412" fmla="*/ 862260 h 1720954"/>
              <a:gd name="connsiteX413" fmla="*/ 5476172 w 5705023"/>
              <a:gd name="connsiteY413" fmla="*/ 817807 h 1720954"/>
              <a:gd name="connsiteX414" fmla="*/ 5518018 w 5705023"/>
              <a:gd name="connsiteY414" fmla="*/ 789132 h 1720954"/>
              <a:gd name="connsiteX415" fmla="*/ 5576878 w 5705023"/>
              <a:gd name="connsiteY415" fmla="*/ 778979 h 1720954"/>
              <a:gd name="connsiteX416" fmla="*/ 4800999 w 5705023"/>
              <a:gd name="connsiteY416" fmla="*/ 778979 h 1720954"/>
              <a:gd name="connsiteX417" fmla="*/ 4823363 w 5705023"/>
              <a:gd name="connsiteY417" fmla="*/ 780625 h 1720954"/>
              <a:gd name="connsiteX418" fmla="*/ 4842983 w 5705023"/>
              <a:gd name="connsiteY418" fmla="*/ 784741 h 1720954"/>
              <a:gd name="connsiteX419" fmla="*/ 4857801 w 5705023"/>
              <a:gd name="connsiteY419" fmla="*/ 790092 h 1720954"/>
              <a:gd name="connsiteX420" fmla="*/ 4866444 w 5705023"/>
              <a:gd name="connsiteY420" fmla="*/ 795031 h 1720954"/>
              <a:gd name="connsiteX421" fmla="*/ 4870149 w 5705023"/>
              <a:gd name="connsiteY421" fmla="*/ 799148 h 1720954"/>
              <a:gd name="connsiteX422" fmla="*/ 4871795 w 5705023"/>
              <a:gd name="connsiteY422" fmla="*/ 804087 h 1720954"/>
              <a:gd name="connsiteX423" fmla="*/ 4872755 w 5705023"/>
              <a:gd name="connsiteY423" fmla="*/ 811221 h 1720954"/>
              <a:gd name="connsiteX424" fmla="*/ 4873167 w 5705023"/>
              <a:gd name="connsiteY424" fmla="*/ 821786 h 1720954"/>
              <a:gd name="connsiteX425" fmla="*/ 4872755 w 5705023"/>
              <a:gd name="connsiteY425" fmla="*/ 833859 h 1720954"/>
              <a:gd name="connsiteX426" fmla="*/ 4871383 w 5705023"/>
              <a:gd name="connsiteY426" fmla="*/ 841268 h 1720954"/>
              <a:gd name="connsiteX427" fmla="*/ 4868777 w 5705023"/>
              <a:gd name="connsiteY427" fmla="*/ 844973 h 1720954"/>
              <a:gd name="connsiteX428" fmla="*/ 4864935 w 5705023"/>
              <a:gd name="connsiteY428" fmla="*/ 845933 h 1720954"/>
              <a:gd name="connsiteX429" fmla="*/ 4857252 w 5705023"/>
              <a:gd name="connsiteY429" fmla="*/ 843052 h 1720954"/>
              <a:gd name="connsiteX430" fmla="*/ 4844218 w 5705023"/>
              <a:gd name="connsiteY430" fmla="*/ 836878 h 1720954"/>
              <a:gd name="connsiteX431" fmla="*/ 4826107 w 5705023"/>
              <a:gd name="connsiteY431" fmla="*/ 830704 h 1720954"/>
              <a:gd name="connsiteX432" fmla="*/ 4802646 w 5705023"/>
              <a:gd name="connsiteY432" fmla="*/ 827823 h 1720954"/>
              <a:gd name="connsiteX433" fmla="*/ 4786456 w 5705023"/>
              <a:gd name="connsiteY433" fmla="*/ 829743 h 1720954"/>
              <a:gd name="connsiteX434" fmla="*/ 4775206 w 5705023"/>
              <a:gd name="connsiteY434" fmla="*/ 835231 h 1720954"/>
              <a:gd name="connsiteX435" fmla="*/ 4768620 w 5705023"/>
              <a:gd name="connsiteY435" fmla="*/ 843601 h 1720954"/>
              <a:gd name="connsiteX436" fmla="*/ 4766425 w 5705023"/>
              <a:gd name="connsiteY436" fmla="*/ 853891 h 1720954"/>
              <a:gd name="connsiteX437" fmla="*/ 4771638 w 5705023"/>
              <a:gd name="connsiteY437" fmla="*/ 868160 h 1720954"/>
              <a:gd name="connsiteX438" fmla="*/ 4785358 w 5705023"/>
              <a:gd name="connsiteY438" fmla="*/ 878312 h 1720954"/>
              <a:gd name="connsiteX439" fmla="*/ 4804704 w 5705023"/>
              <a:gd name="connsiteY439" fmla="*/ 886545 h 1720954"/>
              <a:gd name="connsiteX440" fmla="*/ 4826656 w 5705023"/>
              <a:gd name="connsiteY440" fmla="*/ 894914 h 1720954"/>
              <a:gd name="connsiteX441" fmla="*/ 4848608 w 5705023"/>
              <a:gd name="connsiteY441" fmla="*/ 905478 h 1720954"/>
              <a:gd name="connsiteX442" fmla="*/ 4867953 w 5705023"/>
              <a:gd name="connsiteY442" fmla="*/ 920296 h 1720954"/>
              <a:gd name="connsiteX443" fmla="*/ 4881674 w 5705023"/>
              <a:gd name="connsiteY443" fmla="*/ 941288 h 1720954"/>
              <a:gd name="connsiteX444" fmla="*/ 4886887 w 5705023"/>
              <a:gd name="connsiteY444" fmla="*/ 970237 h 1720954"/>
              <a:gd name="connsiteX445" fmla="*/ 4879067 w 5705023"/>
              <a:gd name="connsiteY445" fmla="*/ 1007007 h 1720954"/>
              <a:gd name="connsiteX446" fmla="*/ 4856977 w 5705023"/>
              <a:gd name="connsiteY446" fmla="*/ 1033624 h 1720954"/>
              <a:gd name="connsiteX447" fmla="*/ 4823226 w 5705023"/>
              <a:gd name="connsiteY447" fmla="*/ 1049676 h 1720954"/>
              <a:gd name="connsiteX448" fmla="*/ 4780968 w 5705023"/>
              <a:gd name="connsiteY448" fmla="*/ 1055027 h 1720954"/>
              <a:gd name="connsiteX449" fmla="*/ 4754763 w 5705023"/>
              <a:gd name="connsiteY449" fmla="*/ 1052969 h 1720954"/>
              <a:gd name="connsiteX450" fmla="*/ 4732399 w 5705023"/>
              <a:gd name="connsiteY450" fmla="*/ 1047756 h 1720954"/>
              <a:gd name="connsiteX451" fmla="*/ 4715935 w 5705023"/>
              <a:gd name="connsiteY451" fmla="*/ 1041307 h 1720954"/>
              <a:gd name="connsiteX452" fmla="*/ 4706331 w 5705023"/>
              <a:gd name="connsiteY452" fmla="*/ 1035133 h 1720954"/>
              <a:gd name="connsiteX453" fmla="*/ 4701666 w 5705023"/>
              <a:gd name="connsiteY453" fmla="*/ 1026078 h 1720954"/>
              <a:gd name="connsiteX454" fmla="*/ 4700019 w 5705023"/>
              <a:gd name="connsiteY454" fmla="*/ 1007830 h 1720954"/>
              <a:gd name="connsiteX455" fmla="*/ 4700568 w 5705023"/>
              <a:gd name="connsiteY455" fmla="*/ 995070 h 1720954"/>
              <a:gd name="connsiteX456" fmla="*/ 4702215 w 5705023"/>
              <a:gd name="connsiteY456" fmla="*/ 987387 h 1720954"/>
              <a:gd name="connsiteX457" fmla="*/ 4704959 w 5705023"/>
              <a:gd name="connsiteY457" fmla="*/ 983546 h 1720954"/>
              <a:gd name="connsiteX458" fmla="*/ 4709075 w 5705023"/>
              <a:gd name="connsiteY458" fmla="*/ 982585 h 1720954"/>
              <a:gd name="connsiteX459" fmla="*/ 4717993 w 5705023"/>
              <a:gd name="connsiteY459" fmla="*/ 986015 h 1720954"/>
              <a:gd name="connsiteX460" fmla="*/ 4732673 w 5705023"/>
              <a:gd name="connsiteY460" fmla="*/ 993561 h 1720954"/>
              <a:gd name="connsiteX461" fmla="*/ 4753116 w 5705023"/>
              <a:gd name="connsiteY461" fmla="*/ 1001244 h 1720954"/>
              <a:gd name="connsiteX462" fmla="*/ 4779596 w 5705023"/>
              <a:gd name="connsiteY462" fmla="*/ 1004812 h 1720954"/>
              <a:gd name="connsiteX463" fmla="*/ 4796197 w 5705023"/>
              <a:gd name="connsiteY463" fmla="*/ 1002891 h 1720954"/>
              <a:gd name="connsiteX464" fmla="*/ 4808820 w 5705023"/>
              <a:gd name="connsiteY464" fmla="*/ 997403 h 1720954"/>
              <a:gd name="connsiteX465" fmla="*/ 4816915 w 5705023"/>
              <a:gd name="connsiteY465" fmla="*/ 988348 h 1720954"/>
              <a:gd name="connsiteX466" fmla="*/ 4819659 w 5705023"/>
              <a:gd name="connsiteY466" fmla="*/ 975725 h 1720954"/>
              <a:gd name="connsiteX467" fmla="*/ 4814582 w 5705023"/>
              <a:gd name="connsiteY467" fmla="*/ 961593 h 1720954"/>
              <a:gd name="connsiteX468" fmla="*/ 4801137 w 5705023"/>
              <a:gd name="connsiteY468" fmla="*/ 951303 h 1720954"/>
              <a:gd name="connsiteX469" fmla="*/ 4782203 w 5705023"/>
              <a:gd name="connsiteY469" fmla="*/ 943071 h 1720954"/>
              <a:gd name="connsiteX470" fmla="*/ 4760525 w 5705023"/>
              <a:gd name="connsiteY470" fmla="*/ 934565 h 1720954"/>
              <a:gd name="connsiteX471" fmla="*/ 4738847 w 5705023"/>
              <a:gd name="connsiteY471" fmla="*/ 923863 h 1720954"/>
              <a:gd name="connsiteX472" fmla="*/ 4719914 w 5705023"/>
              <a:gd name="connsiteY472" fmla="*/ 909045 h 1720954"/>
              <a:gd name="connsiteX473" fmla="*/ 4706468 w 5705023"/>
              <a:gd name="connsiteY473" fmla="*/ 887917 h 1720954"/>
              <a:gd name="connsiteX474" fmla="*/ 4701392 w 5705023"/>
              <a:gd name="connsiteY474" fmla="*/ 858281 h 1720954"/>
              <a:gd name="connsiteX475" fmla="*/ 4708252 w 5705023"/>
              <a:gd name="connsiteY475" fmla="*/ 826039 h 1720954"/>
              <a:gd name="connsiteX476" fmla="*/ 4728008 w 5705023"/>
              <a:gd name="connsiteY476" fmla="*/ 800931 h 1720954"/>
              <a:gd name="connsiteX477" fmla="*/ 4759427 w 5705023"/>
              <a:gd name="connsiteY477" fmla="*/ 784741 h 1720954"/>
              <a:gd name="connsiteX478" fmla="*/ 4800999 w 5705023"/>
              <a:gd name="connsiteY478" fmla="*/ 778979 h 1720954"/>
              <a:gd name="connsiteX479" fmla="*/ 3691672 w 5705023"/>
              <a:gd name="connsiteY479" fmla="*/ 778979 h 1720954"/>
              <a:gd name="connsiteX480" fmla="*/ 3744220 w 5705023"/>
              <a:gd name="connsiteY480" fmla="*/ 788034 h 1720954"/>
              <a:gd name="connsiteX481" fmla="*/ 3780029 w 5705023"/>
              <a:gd name="connsiteY481" fmla="*/ 813142 h 1720954"/>
              <a:gd name="connsiteX482" fmla="*/ 3800609 w 5705023"/>
              <a:gd name="connsiteY482" fmla="*/ 851147 h 1720954"/>
              <a:gd name="connsiteX483" fmla="*/ 3807195 w 5705023"/>
              <a:gd name="connsiteY483" fmla="*/ 898893 h 1720954"/>
              <a:gd name="connsiteX484" fmla="*/ 3807195 w 5705023"/>
              <a:gd name="connsiteY484" fmla="*/ 909869 h 1720954"/>
              <a:gd name="connsiteX485" fmla="*/ 3801570 w 5705023"/>
              <a:gd name="connsiteY485" fmla="*/ 928528 h 1720954"/>
              <a:gd name="connsiteX486" fmla="*/ 3786066 w 5705023"/>
              <a:gd name="connsiteY486" fmla="*/ 934565 h 1720954"/>
              <a:gd name="connsiteX487" fmla="*/ 3637066 w 5705023"/>
              <a:gd name="connsiteY487" fmla="*/ 934565 h 1720954"/>
              <a:gd name="connsiteX488" fmla="*/ 3640770 w 5705023"/>
              <a:gd name="connsiteY488" fmla="*/ 962965 h 1720954"/>
              <a:gd name="connsiteX489" fmla="*/ 3652569 w 5705023"/>
              <a:gd name="connsiteY489" fmla="*/ 984643 h 1720954"/>
              <a:gd name="connsiteX490" fmla="*/ 3673424 w 5705023"/>
              <a:gd name="connsiteY490" fmla="*/ 998226 h 1720954"/>
              <a:gd name="connsiteX491" fmla="*/ 3704020 w 5705023"/>
              <a:gd name="connsiteY491" fmla="*/ 1002891 h 1720954"/>
              <a:gd name="connsiteX492" fmla="*/ 3735850 w 5705023"/>
              <a:gd name="connsiteY492" fmla="*/ 1000284 h 1720954"/>
              <a:gd name="connsiteX493" fmla="*/ 3759586 w 5705023"/>
              <a:gd name="connsiteY493" fmla="*/ 994522 h 1720954"/>
              <a:gd name="connsiteX494" fmla="*/ 3776188 w 5705023"/>
              <a:gd name="connsiteY494" fmla="*/ 988759 h 1720954"/>
              <a:gd name="connsiteX495" fmla="*/ 3786889 w 5705023"/>
              <a:gd name="connsiteY495" fmla="*/ 986152 h 1720954"/>
              <a:gd name="connsiteX496" fmla="*/ 3791005 w 5705023"/>
              <a:gd name="connsiteY496" fmla="*/ 987113 h 1720954"/>
              <a:gd name="connsiteX497" fmla="*/ 3793749 w 5705023"/>
              <a:gd name="connsiteY497" fmla="*/ 990543 h 1720954"/>
              <a:gd name="connsiteX498" fmla="*/ 3795258 w 5705023"/>
              <a:gd name="connsiteY498" fmla="*/ 997540 h 1720954"/>
              <a:gd name="connsiteX499" fmla="*/ 3795670 w 5705023"/>
              <a:gd name="connsiteY499" fmla="*/ 1008928 h 1720954"/>
              <a:gd name="connsiteX500" fmla="*/ 3795396 w 5705023"/>
              <a:gd name="connsiteY500" fmla="*/ 1019218 h 1720954"/>
              <a:gd name="connsiteX501" fmla="*/ 3794572 w 5705023"/>
              <a:gd name="connsiteY501" fmla="*/ 1026489 h 1720954"/>
              <a:gd name="connsiteX502" fmla="*/ 3792926 w 5705023"/>
              <a:gd name="connsiteY502" fmla="*/ 1031566 h 1720954"/>
              <a:gd name="connsiteX503" fmla="*/ 3790045 w 5705023"/>
              <a:gd name="connsiteY503" fmla="*/ 1035545 h 1720954"/>
              <a:gd name="connsiteX504" fmla="*/ 3780304 w 5705023"/>
              <a:gd name="connsiteY504" fmla="*/ 1040758 h 1720954"/>
              <a:gd name="connsiteX505" fmla="*/ 3759998 w 5705023"/>
              <a:gd name="connsiteY505" fmla="*/ 1047207 h 1720954"/>
              <a:gd name="connsiteX506" fmla="*/ 3731734 w 5705023"/>
              <a:gd name="connsiteY506" fmla="*/ 1052695 h 1720954"/>
              <a:gd name="connsiteX507" fmla="*/ 3697708 w 5705023"/>
              <a:gd name="connsiteY507" fmla="*/ 1055027 h 1720954"/>
              <a:gd name="connsiteX508" fmla="*/ 3640496 w 5705023"/>
              <a:gd name="connsiteY508" fmla="*/ 1046795 h 1720954"/>
              <a:gd name="connsiteX509" fmla="*/ 3599473 w 5705023"/>
              <a:gd name="connsiteY509" fmla="*/ 1021825 h 1720954"/>
              <a:gd name="connsiteX510" fmla="*/ 3574914 w 5705023"/>
              <a:gd name="connsiteY510" fmla="*/ 979567 h 1720954"/>
              <a:gd name="connsiteX511" fmla="*/ 3566819 w 5705023"/>
              <a:gd name="connsiteY511" fmla="*/ 919747 h 1720954"/>
              <a:gd name="connsiteX512" fmla="*/ 3575325 w 5705023"/>
              <a:gd name="connsiteY512" fmla="*/ 860888 h 1720954"/>
              <a:gd name="connsiteX513" fmla="*/ 3600021 w 5705023"/>
              <a:gd name="connsiteY513" fmla="*/ 816435 h 1720954"/>
              <a:gd name="connsiteX514" fmla="*/ 3639398 w 5705023"/>
              <a:gd name="connsiteY514" fmla="*/ 788583 h 1720954"/>
              <a:gd name="connsiteX515" fmla="*/ 3691672 w 5705023"/>
              <a:gd name="connsiteY515" fmla="*/ 778979 h 1720954"/>
              <a:gd name="connsiteX516" fmla="*/ 2957502 w 5705023"/>
              <a:gd name="connsiteY516" fmla="*/ 778979 h 1720954"/>
              <a:gd name="connsiteX517" fmla="*/ 3014578 w 5705023"/>
              <a:gd name="connsiteY517" fmla="*/ 787897 h 1720954"/>
              <a:gd name="connsiteX518" fmla="*/ 3054504 w 5705023"/>
              <a:gd name="connsiteY518" fmla="*/ 814102 h 1720954"/>
              <a:gd name="connsiteX519" fmla="*/ 3077965 w 5705023"/>
              <a:gd name="connsiteY519" fmla="*/ 856635 h 1720954"/>
              <a:gd name="connsiteX520" fmla="*/ 3085648 w 5705023"/>
              <a:gd name="connsiteY520" fmla="*/ 914534 h 1720954"/>
              <a:gd name="connsiteX521" fmla="*/ 3077416 w 5705023"/>
              <a:gd name="connsiteY521" fmla="*/ 971609 h 1720954"/>
              <a:gd name="connsiteX522" fmla="*/ 3052446 w 5705023"/>
              <a:gd name="connsiteY522" fmla="*/ 1016062 h 1720954"/>
              <a:gd name="connsiteX523" fmla="*/ 3010462 w 5705023"/>
              <a:gd name="connsiteY523" fmla="*/ 1044874 h 1720954"/>
              <a:gd name="connsiteX524" fmla="*/ 2951466 w 5705023"/>
              <a:gd name="connsiteY524" fmla="*/ 1055027 h 1720954"/>
              <a:gd name="connsiteX525" fmla="*/ 2894664 w 5705023"/>
              <a:gd name="connsiteY525" fmla="*/ 1045972 h 1720954"/>
              <a:gd name="connsiteX526" fmla="*/ 2854602 w 5705023"/>
              <a:gd name="connsiteY526" fmla="*/ 1019629 h 1720954"/>
              <a:gd name="connsiteX527" fmla="*/ 2831003 w 5705023"/>
              <a:gd name="connsiteY527" fmla="*/ 977097 h 1720954"/>
              <a:gd name="connsiteX528" fmla="*/ 2823320 w 5705023"/>
              <a:gd name="connsiteY528" fmla="*/ 919473 h 1720954"/>
              <a:gd name="connsiteX529" fmla="*/ 2831689 w 5705023"/>
              <a:gd name="connsiteY529" fmla="*/ 862260 h 1720954"/>
              <a:gd name="connsiteX530" fmla="*/ 2856797 w 5705023"/>
              <a:gd name="connsiteY530" fmla="*/ 817807 h 1720954"/>
              <a:gd name="connsiteX531" fmla="*/ 2898643 w 5705023"/>
              <a:gd name="connsiteY531" fmla="*/ 789132 h 1720954"/>
              <a:gd name="connsiteX532" fmla="*/ 2957502 w 5705023"/>
              <a:gd name="connsiteY532" fmla="*/ 778979 h 1720954"/>
              <a:gd name="connsiteX533" fmla="*/ 2662972 w 5705023"/>
              <a:gd name="connsiteY533" fmla="*/ 778979 h 1720954"/>
              <a:gd name="connsiteX534" fmla="*/ 2715520 w 5705023"/>
              <a:gd name="connsiteY534" fmla="*/ 788034 h 1720954"/>
              <a:gd name="connsiteX535" fmla="*/ 2751329 w 5705023"/>
              <a:gd name="connsiteY535" fmla="*/ 813142 h 1720954"/>
              <a:gd name="connsiteX536" fmla="*/ 2771909 w 5705023"/>
              <a:gd name="connsiteY536" fmla="*/ 851147 h 1720954"/>
              <a:gd name="connsiteX537" fmla="*/ 2778495 w 5705023"/>
              <a:gd name="connsiteY537" fmla="*/ 898893 h 1720954"/>
              <a:gd name="connsiteX538" fmla="*/ 2778495 w 5705023"/>
              <a:gd name="connsiteY538" fmla="*/ 909869 h 1720954"/>
              <a:gd name="connsiteX539" fmla="*/ 2772870 w 5705023"/>
              <a:gd name="connsiteY539" fmla="*/ 928528 h 1720954"/>
              <a:gd name="connsiteX540" fmla="*/ 2757366 w 5705023"/>
              <a:gd name="connsiteY540" fmla="*/ 934565 h 1720954"/>
              <a:gd name="connsiteX541" fmla="*/ 2608366 w 5705023"/>
              <a:gd name="connsiteY541" fmla="*/ 934565 h 1720954"/>
              <a:gd name="connsiteX542" fmla="*/ 2612070 w 5705023"/>
              <a:gd name="connsiteY542" fmla="*/ 962965 h 1720954"/>
              <a:gd name="connsiteX543" fmla="*/ 2623869 w 5705023"/>
              <a:gd name="connsiteY543" fmla="*/ 984643 h 1720954"/>
              <a:gd name="connsiteX544" fmla="*/ 2644724 w 5705023"/>
              <a:gd name="connsiteY544" fmla="*/ 998226 h 1720954"/>
              <a:gd name="connsiteX545" fmla="*/ 2675320 w 5705023"/>
              <a:gd name="connsiteY545" fmla="*/ 1002891 h 1720954"/>
              <a:gd name="connsiteX546" fmla="*/ 2707150 w 5705023"/>
              <a:gd name="connsiteY546" fmla="*/ 1000284 h 1720954"/>
              <a:gd name="connsiteX547" fmla="*/ 2730886 w 5705023"/>
              <a:gd name="connsiteY547" fmla="*/ 994522 h 1720954"/>
              <a:gd name="connsiteX548" fmla="*/ 2747487 w 5705023"/>
              <a:gd name="connsiteY548" fmla="*/ 988759 h 1720954"/>
              <a:gd name="connsiteX549" fmla="*/ 2758189 w 5705023"/>
              <a:gd name="connsiteY549" fmla="*/ 986152 h 1720954"/>
              <a:gd name="connsiteX550" fmla="*/ 2762305 w 5705023"/>
              <a:gd name="connsiteY550" fmla="*/ 987113 h 1720954"/>
              <a:gd name="connsiteX551" fmla="*/ 2765049 w 5705023"/>
              <a:gd name="connsiteY551" fmla="*/ 990543 h 1720954"/>
              <a:gd name="connsiteX552" fmla="*/ 2766558 w 5705023"/>
              <a:gd name="connsiteY552" fmla="*/ 997540 h 1720954"/>
              <a:gd name="connsiteX553" fmla="*/ 2766970 w 5705023"/>
              <a:gd name="connsiteY553" fmla="*/ 1008928 h 1720954"/>
              <a:gd name="connsiteX554" fmla="*/ 2766696 w 5705023"/>
              <a:gd name="connsiteY554" fmla="*/ 1019218 h 1720954"/>
              <a:gd name="connsiteX555" fmla="*/ 2765872 w 5705023"/>
              <a:gd name="connsiteY555" fmla="*/ 1026489 h 1720954"/>
              <a:gd name="connsiteX556" fmla="*/ 2764226 w 5705023"/>
              <a:gd name="connsiteY556" fmla="*/ 1031566 h 1720954"/>
              <a:gd name="connsiteX557" fmla="*/ 2761345 w 5705023"/>
              <a:gd name="connsiteY557" fmla="*/ 1035545 h 1720954"/>
              <a:gd name="connsiteX558" fmla="*/ 2751603 w 5705023"/>
              <a:gd name="connsiteY558" fmla="*/ 1040758 h 1720954"/>
              <a:gd name="connsiteX559" fmla="*/ 2731298 w 5705023"/>
              <a:gd name="connsiteY559" fmla="*/ 1047207 h 1720954"/>
              <a:gd name="connsiteX560" fmla="*/ 2703034 w 5705023"/>
              <a:gd name="connsiteY560" fmla="*/ 1052695 h 1720954"/>
              <a:gd name="connsiteX561" fmla="*/ 2669008 w 5705023"/>
              <a:gd name="connsiteY561" fmla="*/ 1055027 h 1720954"/>
              <a:gd name="connsiteX562" fmla="*/ 2611796 w 5705023"/>
              <a:gd name="connsiteY562" fmla="*/ 1046795 h 1720954"/>
              <a:gd name="connsiteX563" fmla="*/ 2570773 w 5705023"/>
              <a:gd name="connsiteY563" fmla="*/ 1021825 h 1720954"/>
              <a:gd name="connsiteX564" fmla="*/ 2546214 w 5705023"/>
              <a:gd name="connsiteY564" fmla="*/ 979567 h 1720954"/>
              <a:gd name="connsiteX565" fmla="*/ 2538119 w 5705023"/>
              <a:gd name="connsiteY565" fmla="*/ 919747 h 1720954"/>
              <a:gd name="connsiteX566" fmla="*/ 2546625 w 5705023"/>
              <a:gd name="connsiteY566" fmla="*/ 860888 h 1720954"/>
              <a:gd name="connsiteX567" fmla="*/ 2571321 w 5705023"/>
              <a:gd name="connsiteY567" fmla="*/ 816435 h 1720954"/>
              <a:gd name="connsiteX568" fmla="*/ 2610698 w 5705023"/>
              <a:gd name="connsiteY568" fmla="*/ 788583 h 1720954"/>
              <a:gd name="connsiteX569" fmla="*/ 2662972 w 5705023"/>
              <a:gd name="connsiteY569" fmla="*/ 778979 h 1720954"/>
              <a:gd name="connsiteX570" fmla="*/ 1967647 w 5705023"/>
              <a:gd name="connsiteY570" fmla="*/ 778979 h 1720954"/>
              <a:gd name="connsiteX571" fmla="*/ 2020195 w 5705023"/>
              <a:gd name="connsiteY571" fmla="*/ 788034 h 1720954"/>
              <a:gd name="connsiteX572" fmla="*/ 2056004 w 5705023"/>
              <a:gd name="connsiteY572" fmla="*/ 813142 h 1720954"/>
              <a:gd name="connsiteX573" fmla="*/ 2076584 w 5705023"/>
              <a:gd name="connsiteY573" fmla="*/ 851147 h 1720954"/>
              <a:gd name="connsiteX574" fmla="*/ 2083170 w 5705023"/>
              <a:gd name="connsiteY574" fmla="*/ 898893 h 1720954"/>
              <a:gd name="connsiteX575" fmla="*/ 2083170 w 5705023"/>
              <a:gd name="connsiteY575" fmla="*/ 909869 h 1720954"/>
              <a:gd name="connsiteX576" fmla="*/ 2077545 w 5705023"/>
              <a:gd name="connsiteY576" fmla="*/ 928528 h 1720954"/>
              <a:gd name="connsiteX577" fmla="*/ 2062041 w 5705023"/>
              <a:gd name="connsiteY577" fmla="*/ 934565 h 1720954"/>
              <a:gd name="connsiteX578" fmla="*/ 1913041 w 5705023"/>
              <a:gd name="connsiteY578" fmla="*/ 934565 h 1720954"/>
              <a:gd name="connsiteX579" fmla="*/ 1916745 w 5705023"/>
              <a:gd name="connsiteY579" fmla="*/ 962965 h 1720954"/>
              <a:gd name="connsiteX580" fmla="*/ 1928544 w 5705023"/>
              <a:gd name="connsiteY580" fmla="*/ 984643 h 1720954"/>
              <a:gd name="connsiteX581" fmla="*/ 1949399 w 5705023"/>
              <a:gd name="connsiteY581" fmla="*/ 998226 h 1720954"/>
              <a:gd name="connsiteX582" fmla="*/ 1979995 w 5705023"/>
              <a:gd name="connsiteY582" fmla="*/ 1002891 h 1720954"/>
              <a:gd name="connsiteX583" fmla="*/ 2011825 w 5705023"/>
              <a:gd name="connsiteY583" fmla="*/ 1000284 h 1720954"/>
              <a:gd name="connsiteX584" fmla="*/ 2035561 w 5705023"/>
              <a:gd name="connsiteY584" fmla="*/ 994522 h 1720954"/>
              <a:gd name="connsiteX585" fmla="*/ 2052162 w 5705023"/>
              <a:gd name="connsiteY585" fmla="*/ 988759 h 1720954"/>
              <a:gd name="connsiteX586" fmla="*/ 2062864 w 5705023"/>
              <a:gd name="connsiteY586" fmla="*/ 986152 h 1720954"/>
              <a:gd name="connsiteX587" fmla="*/ 2066980 w 5705023"/>
              <a:gd name="connsiteY587" fmla="*/ 987113 h 1720954"/>
              <a:gd name="connsiteX588" fmla="*/ 2069724 w 5705023"/>
              <a:gd name="connsiteY588" fmla="*/ 990543 h 1720954"/>
              <a:gd name="connsiteX589" fmla="*/ 2071233 w 5705023"/>
              <a:gd name="connsiteY589" fmla="*/ 997540 h 1720954"/>
              <a:gd name="connsiteX590" fmla="*/ 2071645 w 5705023"/>
              <a:gd name="connsiteY590" fmla="*/ 1008928 h 1720954"/>
              <a:gd name="connsiteX591" fmla="*/ 2071371 w 5705023"/>
              <a:gd name="connsiteY591" fmla="*/ 1019218 h 1720954"/>
              <a:gd name="connsiteX592" fmla="*/ 2070547 w 5705023"/>
              <a:gd name="connsiteY592" fmla="*/ 1026489 h 1720954"/>
              <a:gd name="connsiteX593" fmla="*/ 2068901 w 5705023"/>
              <a:gd name="connsiteY593" fmla="*/ 1031566 h 1720954"/>
              <a:gd name="connsiteX594" fmla="*/ 2066020 w 5705023"/>
              <a:gd name="connsiteY594" fmla="*/ 1035545 h 1720954"/>
              <a:gd name="connsiteX595" fmla="*/ 2056278 w 5705023"/>
              <a:gd name="connsiteY595" fmla="*/ 1040758 h 1720954"/>
              <a:gd name="connsiteX596" fmla="*/ 2035973 w 5705023"/>
              <a:gd name="connsiteY596" fmla="*/ 1047207 h 1720954"/>
              <a:gd name="connsiteX597" fmla="*/ 2007709 w 5705023"/>
              <a:gd name="connsiteY597" fmla="*/ 1052695 h 1720954"/>
              <a:gd name="connsiteX598" fmla="*/ 1973683 w 5705023"/>
              <a:gd name="connsiteY598" fmla="*/ 1055027 h 1720954"/>
              <a:gd name="connsiteX599" fmla="*/ 1916471 w 5705023"/>
              <a:gd name="connsiteY599" fmla="*/ 1046795 h 1720954"/>
              <a:gd name="connsiteX600" fmla="*/ 1875448 w 5705023"/>
              <a:gd name="connsiteY600" fmla="*/ 1021825 h 1720954"/>
              <a:gd name="connsiteX601" fmla="*/ 1850889 w 5705023"/>
              <a:gd name="connsiteY601" fmla="*/ 979567 h 1720954"/>
              <a:gd name="connsiteX602" fmla="*/ 1842794 w 5705023"/>
              <a:gd name="connsiteY602" fmla="*/ 919747 h 1720954"/>
              <a:gd name="connsiteX603" fmla="*/ 1851300 w 5705023"/>
              <a:gd name="connsiteY603" fmla="*/ 860888 h 1720954"/>
              <a:gd name="connsiteX604" fmla="*/ 1875997 w 5705023"/>
              <a:gd name="connsiteY604" fmla="*/ 816435 h 1720954"/>
              <a:gd name="connsiteX605" fmla="*/ 1915373 w 5705023"/>
              <a:gd name="connsiteY605" fmla="*/ 788583 h 1720954"/>
              <a:gd name="connsiteX606" fmla="*/ 1967647 w 5705023"/>
              <a:gd name="connsiteY606" fmla="*/ 778979 h 1720954"/>
              <a:gd name="connsiteX607" fmla="*/ 1243119 w 5705023"/>
              <a:gd name="connsiteY607" fmla="*/ 778979 h 1720954"/>
              <a:gd name="connsiteX608" fmla="*/ 1292374 w 5705023"/>
              <a:gd name="connsiteY608" fmla="*/ 784604 h 1720954"/>
              <a:gd name="connsiteX609" fmla="*/ 1325988 w 5705023"/>
              <a:gd name="connsiteY609" fmla="*/ 801892 h 1720954"/>
              <a:gd name="connsiteX610" fmla="*/ 1345197 w 5705023"/>
              <a:gd name="connsiteY610" fmla="*/ 831939 h 1720954"/>
              <a:gd name="connsiteX611" fmla="*/ 1351233 w 5705023"/>
              <a:gd name="connsiteY611" fmla="*/ 875568 h 1720954"/>
              <a:gd name="connsiteX612" fmla="*/ 1351233 w 5705023"/>
              <a:gd name="connsiteY612" fmla="*/ 1040210 h 1720954"/>
              <a:gd name="connsiteX613" fmla="*/ 1348489 w 5705023"/>
              <a:gd name="connsiteY613" fmla="*/ 1046246 h 1720954"/>
              <a:gd name="connsiteX614" fmla="*/ 1339846 w 5705023"/>
              <a:gd name="connsiteY614" fmla="*/ 1049402 h 1720954"/>
              <a:gd name="connsiteX615" fmla="*/ 1322421 w 5705023"/>
              <a:gd name="connsiteY615" fmla="*/ 1050362 h 1720954"/>
              <a:gd name="connsiteX616" fmla="*/ 1304448 w 5705023"/>
              <a:gd name="connsiteY616" fmla="*/ 1049402 h 1720954"/>
              <a:gd name="connsiteX617" fmla="*/ 1296490 w 5705023"/>
              <a:gd name="connsiteY617" fmla="*/ 1046246 h 1720954"/>
              <a:gd name="connsiteX618" fmla="*/ 1294158 w 5705023"/>
              <a:gd name="connsiteY618" fmla="*/ 1040210 h 1720954"/>
              <a:gd name="connsiteX619" fmla="*/ 1294158 w 5705023"/>
              <a:gd name="connsiteY619" fmla="*/ 1020727 h 1720954"/>
              <a:gd name="connsiteX620" fmla="*/ 1259720 w 5705023"/>
              <a:gd name="connsiteY620" fmla="*/ 1045972 h 1720954"/>
              <a:gd name="connsiteX621" fmla="*/ 1216776 w 5705023"/>
              <a:gd name="connsiteY621" fmla="*/ 1055027 h 1720954"/>
              <a:gd name="connsiteX622" fmla="*/ 1180967 w 5705023"/>
              <a:gd name="connsiteY622" fmla="*/ 1049951 h 1720954"/>
              <a:gd name="connsiteX623" fmla="*/ 1152704 w 5705023"/>
              <a:gd name="connsiteY623" fmla="*/ 1034859 h 1720954"/>
              <a:gd name="connsiteX624" fmla="*/ 1134181 w 5705023"/>
              <a:gd name="connsiteY624" fmla="*/ 1010025 h 1720954"/>
              <a:gd name="connsiteX625" fmla="*/ 1127596 w 5705023"/>
              <a:gd name="connsiteY625" fmla="*/ 975451 h 1720954"/>
              <a:gd name="connsiteX626" fmla="*/ 1135965 w 5705023"/>
              <a:gd name="connsiteY626" fmla="*/ 938269 h 1720954"/>
              <a:gd name="connsiteX627" fmla="*/ 1160936 w 5705023"/>
              <a:gd name="connsiteY627" fmla="*/ 912201 h 1720954"/>
              <a:gd name="connsiteX628" fmla="*/ 1202233 w 5705023"/>
              <a:gd name="connsiteY628" fmla="*/ 896972 h 1720954"/>
              <a:gd name="connsiteX629" fmla="*/ 1259583 w 5705023"/>
              <a:gd name="connsiteY629" fmla="*/ 892033 h 1720954"/>
              <a:gd name="connsiteX630" fmla="*/ 1283456 w 5705023"/>
              <a:gd name="connsiteY630" fmla="*/ 892033 h 1720954"/>
              <a:gd name="connsiteX631" fmla="*/ 1283456 w 5705023"/>
              <a:gd name="connsiteY631" fmla="*/ 877215 h 1720954"/>
              <a:gd name="connsiteX632" fmla="*/ 1281124 w 5705023"/>
              <a:gd name="connsiteY632" fmla="*/ 857046 h 1720954"/>
              <a:gd name="connsiteX633" fmla="*/ 1273440 w 5705023"/>
              <a:gd name="connsiteY633" fmla="*/ 842640 h 1720954"/>
              <a:gd name="connsiteX634" fmla="*/ 1259172 w 5705023"/>
              <a:gd name="connsiteY634" fmla="*/ 834134 h 1720954"/>
              <a:gd name="connsiteX635" fmla="*/ 1237082 w 5705023"/>
              <a:gd name="connsiteY635" fmla="*/ 831390 h 1720954"/>
              <a:gd name="connsiteX636" fmla="*/ 1206212 w 5705023"/>
              <a:gd name="connsiteY636" fmla="*/ 835231 h 1720954"/>
              <a:gd name="connsiteX637" fmla="*/ 1182202 w 5705023"/>
              <a:gd name="connsiteY637" fmla="*/ 843738 h 1720954"/>
              <a:gd name="connsiteX638" fmla="*/ 1164777 w 5705023"/>
              <a:gd name="connsiteY638" fmla="*/ 852244 h 1720954"/>
              <a:gd name="connsiteX639" fmla="*/ 1153390 w 5705023"/>
              <a:gd name="connsiteY639" fmla="*/ 856086 h 1720954"/>
              <a:gd name="connsiteX640" fmla="*/ 1148039 w 5705023"/>
              <a:gd name="connsiteY640" fmla="*/ 854165 h 1720954"/>
              <a:gd name="connsiteX641" fmla="*/ 1144197 w 5705023"/>
              <a:gd name="connsiteY641" fmla="*/ 848677 h 1720954"/>
              <a:gd name="connsiteX642" fmla="*/ 1141865 w 5705023"/>
              <a:gd name="connsiteY642" fmla="*/ 839896 h 1720954"/>
              <a:gd name="connsiteX643" fmla="*/ 1141041 w 5705023"/>
              <a:gd name="connsiteY643" fmla="*/ 828371 h 1720954"/>
              <a:gd name="connsiteX644" fmla="*/ 1142414 w 5705023"/>
              <a:gd name="connsiteY644" fmla="*/ 814926 h 1720954"/>
              <a:gd name="connsiteX645" fmla="*/ 1147627 w 5705023"/>
              <a:gd name="connsiteY645" fmla="*/ 806008 h 1720954"/>
              <a:gd name="connsiteX646" fmla="*/ 1161073 w 5705023"/>
              <a:gd name="connsiteY646" fmla="*/ 797227 h 1720954"/>
              <a:gd name="connsiteX647" fmla="*/ 1183574 w 5705023"/>
              <a:gd name="connsiteY647" fmla="*/ 788309 h 1720954"/>
              <a:gd name="connsiteX648" fmla="*/ 1211700 w 5705023"/>
              <a:gd name="connsiteY648" fmla="*/ 781586 h 1720954"/>
              <a:gd name="connsiteX649" fmla="*/ 1243119 w 5705023"/>
              <a:gd name="connsiteY649" fmla="*/ 778979 h 1720954"/>
              <a:gd name="connsiteX650" fmla="*/ 810024 w 5705023"/>
              <a:gd name="connsiteY650" fmla="*/ 778979 h 1720954"/>
              <a:gd name="connsiteX651" fmla="*/ 832388 w 5705023"/>
              <a:gd name="connsiteY651" fmla="*/ 780625 h 1720954"/>
              <a:gd name="connsiteX652" fmla="*/ 852008 w 5705023"/>
              <a:gd name="connsiteY652" fmla="*/ 784741 h 1720954"/>
              <a:gd name="connsiteX653" fmla="*/ 866826 w 5705023"/>
              <a:gd name="connsiteY653" fmla="*/ 790092 h 1720954"/>
              <a:gd name="connsiteX654" fmla="*/ 875469 w 5705023"/>
              <a:gd name="connsiteY654" fmla="*/ 795031 h 1720954"/>
              <a:gd name="connsiteX655" fmla="*/ 879174 w 5705023"/>
              <a:gd name="connsiteY655" fmla="*/ 799148 h 1720954"/>
              <a:gd name="connsiteX656" fmla="*/ 880820 w 5705023"/>
              <a:gd name="connsiteY656" fmla="*/ 804087 h 1720954"/>
              <a:gd name="connsiteX657" fmla="*/ 881781 w 5705023"/>
              <a:gd name="connsiteY657" fmla="*/ 811221 h 1720954"/>
              <a:gd name="connsiteX658" fmla="*/ 882192 w 5705023"/>
              <a:gd name="connsiteY658" fmla="*/ 821786 h 1720954"/>
              <a:gd name="connsiteX659" fmla="*/ 881781 w 5705023"/>
              <a:gd name="connsiteY659" fmla="*/ 833859 h 1720954"/>
              <a:gd name="connsiteX660" fmla="*/ 880409 w 5705023"/>
              <a:gd name="connsiteY660" fmla="*/ 841268 h 1720954"/>
              <a:gd name="connsiteX661" fmla="*/ 877802 w 5705023"/>
              <a:gd name="connsiteY661" fmla="*/ 844973 h 1720954"/>
              <a:gd name="connsiteX662" fmla="*/ 873960 w 5705023"/>
              <a:gd name="connsiteY662" fmla="*/ 845933 h 1720954"/>
              <a:gd name="connsiteX663" fmla="*/ 866277 w 5705023"/>
              <a:gd name="connsiteY663" fmla="*/ 843052 h 1720954"/>
              <a:gd name="connsiteX664" fmla="*/ 853243 w 5705023"/>
              <a:gd name="connsiteY664" fmla="*/ 836878 h 1720954"/>
              <a:gd name="connsiteX665" fmla="*/ 835132 w 5705023"/>
              <a:gd name="connsiteY665" fmla="*/ 830704 h 1720954"/>
              <a:gd name="connsiteX666" fmla="*/ 811671 w 5705023"/>
              <a:gd name="connsiteY666" fmla="*/ 827823 h 1720954"/>
              <a:gd name="connsiteX667" fmla="*/ 795481 w 5705023"/>
              <a:gd name="connsiteY667" fmla="*/ 829743 h 1720954"/>
              <a:gd name="connsiteX668" fmla="*/ 784231 w 5705023"/>
              <a:gd name="connsiteY668" fmla="*/ 835231 h 1720954"/>
              <a:gd name="connsiteX669" fmla="*/ 777645 w 5705023"/>
              <a:gd name="connsiteY669" fmla="*/ 843601 h 1720954"/>
              <a:gd name="connsiteX670" fmla="*/ 775450 w 5705023"/>
              <a:gd name="connsiteY670" fmla="*/ 853891 h 1720954"/>
              <a:gd name="connsiteX671" fmla="*/ 780663 w 5705023"/>
              <a:gd name="connsiteY671" fmla="*/ 868160 h 1720954"/>
              <a:gd name="connsiteX672" fmla="*/ 794384 w 5705023"/>
              <a:gd name="connsiteY672" fmla="*/ 878312 h 1720954"/>
              <a:gd name="connsiteX673" fmla="*/ 813729 w 5705023"/>
              <a:gd name="connsiteY673" fmla="*/ 886545 h 1720954"/>
              <a:gd name="connsiteX674" fmla="*/ 835681 w 5705023"/>
              <a:gd name="connsiteY674" fmla="*/ 894914 h 1720954"/>
              <a:gd name="connsiteX675" fmla="*/ 857633 w 5705023"/>
              <a:gd name="connsiteY675" fmla="*/ 905478 h 1720954"/>
              <a:gd name="connsiteX676" fmla="*/ 876979 w 5705023"/>
              <a:gd name="connsiteY676" fmla="*/ 920296 h 1720954"/>
              <a:gd name="connsiteX677" fmla="*/ 890699 w 5705023"/>
              <a:gd name="connsiteY677" fmla="*/ 941288 h 1720954"/>
              <a:gd name="connsiteX678" fmla="*/ 895912 w 5705023"/>
              <a:gd name="connsiteY678" fmla="*/ 970237 h 1720954"/>
              <a:gd name="connsiteX679" fmla="*/ 888092 w 5705023"/>
              <a:gd name="connsiteY679" fmla="*/ 1007007 h 1720954"/>
              <a:gd name="connsiteX680" fmla="*/ 866002 w 5705023"/>
              <a:gd name="connsiteY680" fmla="*/ 1033624 h 1720954"/>
              <a:gd name="connsiteX681" fmla="*/ 832251 w 5705023"/>
              <a:gd name="connsiteY681" fmla="*/ 1049676 h 1720954"/>
              <a:gd name="connsiteX682" fmla="*/ 789993 w 5705023"/>
              <a:gd name="connsiteY682" fmla="*/ 1055027 h 1720954"/>
              <a:gd name="connsiteX683" fmla="*/ 763788 w 5705023"/>
              <a:gd name="connsiteY683" fmla="*/ 1052969 h 1720954"/>
              <a:gd name="connsiteX684" fmla="*/ 741424 w 5705023"/>
              <a:gd name="connsiteY684" fmla="*/ 1047756 h 1720954"/>
              <a:gd name="connsiteX685" fmla="*/ 724960 w 5705023"/>
              <a:gd name="connsiteY685" fmla="*/ 1041307 h 1720954"/>
              <a:gd name="connsiteX686" fmla="*/ 715356 w 5705023"/>
              <a:gd name="connsiteY686" fmla="*/ 1035133 h 1720954"/>
              <a:gd name="connsiteX687" fmla="*/ 710691 w 5705023"/>
              <a:gd name="connsiteY687" fmla="*/ 1026078 h 1720954"/>
              <a:gd name="connsiteX688" fmla="*/ 709045 w 5705023"/>
              <a:gd name="connsiteY688" fmla="*/ 1007830 h 1720954"/>
              <a:gd name="connsiteX689" fmla="*/ 709593 w 5705023"/>
              <a:gd name="connsiteY689" fmla="*/ 995070 h 1720954"/>
              <a:gd name="connsiteX690" fmla="*/ 711240 w 5705023"/>
              <a:gd name="connsiteY690" fmla="*/ 987387 h 1720954"/>
              <a:gd name="connsiteX691" fmla="*/ 713984 w 5705023"/>
              <a:gd name="connsiteY691" fmla="*/ 983546 h 1720954"/>
              <a:gd name="connsiteX692" fmla="*/ 718100 w 5705023"/>
              <a:gd name="connsiteY692" fmla="*/ 982585 h 1720954"/>
              <a:gd name="connsiteX693" fmla="*/ 727018 w 5705023"/>
              <a:gd name="connsiteY693" fmla="*/ 986015 h 1720954"/>
              <a:gd name="connsiteX694" fmla="*/ 741698 w 5705023"/>
              <a:gd name="connsiteY694" fmla="*/ 993561 h 1720954"/>
              <a:gd name="connsiteX695" fmla="*/ 762141 w 5705023"/>
              <a:gd name="connsiteY695" fmla="*/ 1001244 h 1720954"/>
              <a:gd name="connsiteX696" fmla="*/ 788621 w 5705023"/>
              <a:gd name="connsiteY696" fmla="*/ 1004812 h 1720954"/>
              <a:gd name="connsiteX697" fmla="*/ 805222 w 5705023"/>
              <a:gd name="connsiteY697" fmla="*/ 1002891 h 1720954"/>
              <a:gd name="connsiteX698" fmla="*/ 817845 w 5705023"/>
              <a:gd name="connsiteY698" fmla="*/ 997403 h 1720954"/>
              <a:gd name="connsiteX699" fmla="*/ 825940 w 5705023"/>
              <a:gd name="connsiteY699" fmla="*/ 988348 h 1720954"/>
              <a:gd name="connsiteX700" fmla="*/ 828684 w 5705023"/>
              <a:gd name="connsiteY700" fmla="*/ 975725 h 1720954"/>
              <a:gd name="connsiteX701" fmla="*/ 823607 w 5705023"/>
              <a:gd name="connsiteY701" fmla="*/ 961593 h 1720954"/>
              <a:gd name="connsiteX702" fmla="*/ 810162 w 5705023"/>
              <a:gd name="connsiteY702" fmla="*/ 951303 h 1720954"/>
              <a:gd name="connsiteX703" fmla="*/ 791228 w 5705023"/>
              <a:gd name="connsiteY703" fmla="*/ 943071 h 1720954"/>
              <a:gd name="connsiteX704" fmla="*/ 769550 w 5705023"/>
              <a:gd name="connsiteY704" fmla="*/ 934565 h 1720954"/>
              <a:gd name="connsiteX705" fmla="*/ 747873 w 5705023"/>
              <a:gd name="connsiteY705" fmla="*/ 923863 h 1720954"/>
              <a:gd name="connsiteX706" fmla="*/ 728939 w 5705023"/>
              <a:gd name="connsiteY706" fmla="*/ 909045 h 1720954"/>
              <a:gd name="connsiteX707" fmla="*/ 715493 w 5705023"/>
              <a:gd name="connsiteY707" fmla="*/ 887917 h 1720954"/>
              <a:gd name="connsiteX708" fmla="*/ 710417 w 5705023"/>
              <a:gd name="connsiteY708" fmla="*/ 858281 h 1720954"/>
              <a:gd name="connsiteX709" fmla="*/ 717277 w 5705023"/>
              <a:gd name="connsiteY709" fmla="*/ 826039 h 1720954"/>
              <a:gd name="connsiteX710" fmla="*/ 737034 w 5705023"/>
              <a:gd name="connsiteY710" fmla="*/ 800931 h 1720954"/>
              <a:gd name="connsiteX711" fmla="*/ 768453 w 5705023"/>
              <a:gd name="connsiteY711" fmla="*/ 784741 h 1720954"/>
              <a:gd name="connsiteX712" fmla="*/ 810024 w 5705023"/>
              <a:gd name="connsiteY712" fmla="*/ 778979 h 1720954"/>
              <a:gd name="connsiteX713" fmla="*/ 5313112 w 5705023"/>
              <a:gd name="connsiteY713" fmla="*/ 719160 h 1720954"/>
              <a:gd name="connsiteX714" fmla="*/ 5329988 w 5705023"/>
              <a:gd name="connsiteY714" fmla="*/ 719846 h 1720954"/>
              <a:gd name="connsiteX715" fmla="*/ 5340552 w 5705023"/>
              <a:gd name="connsiteY715" fmla="*/ 722042 h 1720954"/>
              <a:gd name="connsiteX716" fmla="*/ 5346041 w 5705023"/>
              <a:gd name="connsiteY716" fmla="*/ 725746 h 1720954"/>
              <a:gd name="connsiteX717" fmla="*/ 5347687 w 5705023"/>
              <a:gd name="connsiteY717" fmla="*/ 730685 h 1720954"/>
              <a:gd name="connsiteX718" fmla="*/ 5347687 w 5705023"/>
              <a:gd name="connsiteY718" fmla="*/ 785291 h 1720954"/>
              <a:gd name="connsiteX719" fmla="*/ 5400921 w 5705023"/>
              <a:gd name="connsiteY719" fmla="*/ 785291 h 1720954"/>
              <a:gd name="connsiteX720" fmla="*/ 5405723 w 5705023"/>
              <a:gd name="connsiteY720" fmla="*/ 786663 h 1720954"/>
              <a:gd name="connsiteX721" fmla="*/ 5409153 w 5705023"/>
              <a:gd name="connsiteY721" fmla="*/ 791191 h 1720954"/>
              <a:gd name="connsiteX722" fmla="*/ 5411211 w 5705023"/>
              <a:gd name="connsiteY722" fmla="*/ 799835 h 1720954"/>
              <a:gd name="connsiteX723" fmla="*/ 5411897 w 5705023"/>
              <a:gd name="connsiteY723" fmla="*/ 813280 h 1720954"/>
              <a:gd name="connsiteX724" fmla="*/ 5409153 w 5705023"/>
              <a:gd name="connsiteY724" fmla="*/ 834821 h 1720954"/>
              <a:gd name="connsiteX725" fmla="*/ 5401195 w 5705023"/>
              <a:gd name="connsiteY725" fmla="*/ 841269 h 1720954"/>
              <a:gd name="connsiteX726" fmla="*/ 5347687 w 5705023"/>
              <a:gd name="connsiteY726" fmla="*/ 841269 h 1720954"/>
              <a:gd name="connsiteX727" fmla="*/ 5347687 w 5705023"/>
              <a:gd name="connsiteY727" fmla="*/ 956244 h 1720954"/>
              <a:gd name="connsiteX728" fmla="*/ 5353998 w 5705023"/>
              <a:gd name="connsiteY728" fmla="*/ 986291 h 1720954"/>
              <a:gd name="connsiteX729" fmla="*/ 5376499 w 5705023"/>
              <a:gd name="connsiteY729" fmla="*/ 996306 h 1720954"/>
              <a:gd name="connsiteX730" fmla="*/ 5386378 w 5705023"/>
              <a:gd name="connsiteY730" fmla="*/ 995346 h 1720954"/>
              <a:gd name="connsiteX731" fmla="*/ 5394198 w 5705023"/>
              <a:gd name="connsiteY731" fmla="*/ 993151 h 1720954"/>
              <a:gd name="connsiteX732" fmla="*/ 5399960 w 5705023"/>
              <a:gd name="connsiteY732" fmla="*/ 990955 h 1720954"/>
              <a:gd name="connsiteX733" fmla="*/ 5404214 w 5705023"/>
              <a:gd name="connsiteY733" fmla="*/ 989995 h 1720954"/>
              <a:gd name="connsiteX734" fmla="*/ 5407369 w 5705023"/>
              <a:gd name="connsiteY734" fmla="*/ 990955 h 1720954"/>
              <a:gd name="connsiteX735" fmla="*/ 5409702 w 5705023"/>
              <a:gd name="connsiteY735" fmla="*/ 994797 h 1720954"/>
              <a:gd name="connsiteX736" fmla="*/ 5411211 w 5705023"/>
              <a:gd name="connsiteY736" fmla="*/ 1002617 h 1720954"/>
              <a:gd name="connsiteX737" fmla="*/ 5411897 w 5705023"/>
              <a:gd name="connsiteY737" fmla="*/ 1015240 h 1720954"/>
              <a:gd name="connsiteX738" fmla="*/ 5410388 w 5705023"/>
              <a:gd name="connsiteY738" fmla="*/ 1033762 h 1720954"/>
              <a:gd name="connsiteX739" fmla="*/ 5406409 w 5705023"/>
              <a:gd name="connsiteY739" fmla="*/ 1042817 h 1720954"/>
              <a:gd name="connsiteX740" fmla="*/ 5399137 w 5705023"/>
              <a:gd name="connsiteY740" fmla="*/ 1047482 h 1720954"/>
              <a:gd name="connsiteX741" fmla="*/ 5387887 w 5705023"/>
              <a:gd name="connsiteY741" fmla="*/ 1051049 h 1720954"/>
              <a:gd name="connsiteX742" fmla="*/ 5373892 w 5705023"/>
              <a:gd name="connsiteY742" fmla="*/ 1053382 h 1720954"/>
              <a:gd name="connsiteX743" fmla="*/ 5358663 w 5705023"/>
              <a:gd name="connsiteY743" fmla="*/ 1054205 h 1720954"/>
              <a:gd name="connsiteX744" fmla="*/ 5322991 w 5705023"/>
              <a:gd name="connsiteY744" fmla="*/ 1048991 h 1720954"/>
              <a:gd name="connsiteX745" fmla="*/ 5298020 w 5705023"/>
              <a:gd name="connsiteY745" fmla="*/ 1032939 h 1720954"/>
              <a:gd name="connsiteX746" fmla="*/ 5283477 w 5705023"/>
              <a:gd name="connsiteY746" fmla="*/ 1005636 h 1720954"/>
              <a:gd name="connsiteX747" fmla="*/ 5278812 w 5705023"/>
              <a:gd name="connsiteY747" fmla="*/ 966671 h 1720954"/>
              <a:gd name="connsiteX748" fmla="*/ 5278812 w 5705023"/>
              <a:gd name="connsiteY748" fmla="*/ 841269 h 1720954"/>
              <a:gd name="connsiteX749" fmla="*/ 5249451 w 5705023"/>
              <a:gd name="connsiteY749" fmla="*/ 841269 h 1720954"/>
              <a:gd name="connsiteX750" fmla="*/ 5241493 w 5705023"/>
              <a:gd name="connsiteY750" fmla="*/ 834821 h 1720954"/>
              <a:gd name="connsiteX751" fmla="*/ 5238749 w 5705023"/>
              <a:gd name="connsiteY751" fmla="*/ 813280 h 1720954"/>
              <a:gd name="connsiteX752" fmla="*/ 5239435 w 5705023"/>
              <a:gd name="connsiteY752" fmla="*/ 799835 h 1720954"/>
              <a:gd name="connsiteX753" fmla="*/ 5241493 w 5705023"/>
              <a:gd name="connsiteY753" fmla="*/ 791191 h 1720954"/>
              <a:gd name="connsiteX754" fmla="*/ 5244923 w 5705023"/>
              <a:gd name="connsiteY754" fmla="*/ 786663 h 1720954"/>
              <a:gd name="connsiteX755" fmla="*/ 5249725 w 5705023"/>
              <a:gd name="connsiteY755" fmla="*/ 785291 h 1720954"/>
              <a:gd name="connsiteX756" fmla="*/ 5278812 w 5705023"/>
              <a:gd name="connsiteY756" fmla="*/ 785291 h 1720954"/>
              <a:gd name="connsiteX757" fmla="*/ 5278812 w 5705023"/>
              <a:gd name="connsiteY757" fmla="*/ 730685 h 1720954"/>
              <a:gd name="connsiteX758" fmla="*/ 5280321 w 5705023"/>
              <a:gd name="connsiteY758" fmla="*/ 725746 h 1720954"/>
              <a:gd name="connsiteX759" fmla="*/ 5285809 w 5705023"/>
              <a:gd name="connsiteY759" fmla="*/ 722042 h 1720954"/>
              <a:gd name="connsiteX760" fmla="*/ 5296511 w 5705023"/>
              <a:gd name="connsiteY760" fmla="*/ 719846 h 1720954"/>
              <a:gd name="connsiteX761" fmla="*/ 5313112 w 5705023"/>
              <a:gd name="connsiteY761" fmla="*/ 719160 h 1720954"/>
              <a:gd name="connsiteX762" fmla="*/ 4989262 w 5705023"/>
              <a:gd name="connsiteY762" fmla="*/ 719160 h 1720954"/>
              <a:gd name="connsiteX763" fmla="*/ 5006138 w 5705023"/>
              <a:gd name="connsiteY763" fmla="*/ 719846 h 1720954"/>
              <a:gd name="connsiteX764" fmla="*/ 5016702 w 5705023"/>
              <a:gd name="connsiteY764" fmla="*/ 722042 h 1720954"/>
              <a:gd name="connsiteX765" fmla="*/ 5022191 w 5705023"/>
              <a:gd name="connsiteY765" fmla="*/ 725746 h 1720954"/>
              <a:gd name="connsiteX766" fmla="*/ 5023837 w 5705023"/>
              <a:gd name="connsiteY766" fmla="*/ 730685 h 1720954"/>
              <a:gd name="connsiteX767" fmla="*/ 5023837 w 5705023"/>
              <a:gd name="connsiteY767" fmla="*/ 785291 h 1720954"/>
              <a:gd name="connsiteX768" fmla="*/ 5077071 w 5705023"/>
              <a:gd name="connsiteY768" fmla="*/ 785291 h 1720954"/>
              <a:gd name="connsiteX769" fmla="*/ 5081873 w 5705023"/>
              <a:gd name="connsiteY769" fmla="*/ 786663 h 1720954"/>
              <a:gd name="connsiteX770" fmla="*/ 5085303 w 5705023"/>
              <a:gd name="connsiteY770" fmla="*/ 791191 h 1720954"/>
              <a:gd name="connsiteX771" fmla="*/ 5087361 w 5705023"/>
              <a:gd name="connsiteY771" fmla="*/ 799835 h 1720954"/>
              <a:gd name="connsiteX772" fmla="*/ 5088047 w 5705023"/>
              <a:gd name="connsiteY772" fmla="*/ 813280 h 1720954"/>
              <a:gd name="connsiteX773" fmla="*/ 5085303 w 5705023"/>
              <a:gd name="connsiteY773" fmla="*/ 834821 h 1720954"/>
              <a:gd name="connsiteX774" fmla="*/ 5077345 w 5705023"/>
              <a:gd name="connsiteY774" fmla="*/ 841269 h 1720954"/>
              <a:gd name="connsiteX775" fmla="*/ 5023837 w 5705023"/>
              <a:gd name="connsiteY775" fmla="*/ 841269 h 1720954"/>
              <a:gd name="connsiteX776" fmla="*/ 5023837 w 5705023"/>
              <a:gd name="connsiteY776" fmla="*/ 956244 h 1720954"/>
              <a:gd name="connsiteX777" fmla="*/ 5030148 w 5705023"/>
              <a:gd name="connsiteY777" fmla="*/ 986291 h 1720954"/>
              <a:gd name="connsiteX778" fmla="*/ 5052649 w 5705023"/>
              <a:gd name="connsiteY778" fmla="*/ 996306 h 1720954"/>
              <a:gd name="connsiteX779" fmla="*/ 5062528 w 5705023"/>
              <a:gd name="connsiteY779" fmla="*/ 995346 h 1720954"/>
              <a:gd name="connsiteX780" fmla="*/ 5070348 w 5705023"/>
              <a:gd name="connsiteY780" fmla="*/ 993151 h 1720954"/>
              <a:gd name="connsiteX781" fmla="*/ 5076110 w 5705023"/>
              <a:gd name="connsiteY781" fmla="*/ 990955 h 1720954"/>
              <a:gd name="connsiteX782" fmla="*/ 5080364 w 5705023"/>
              <a:gd name="connsiteY782" fmla="*/ 989995 h 1720954"/>
              <a:gd name="connsiteX783" fmla="*/ 5083519 w 5705023"/>
              <a:gd name="connsiteY783" fmla="*/ 990955 h 1720954"/>
              <a:gd name="connsiteX784" fmla="*/ 5085852 w 5705023"/>
              <a:gd name="connsiteY784" fmla="*/ 994797 h 1720954"/>
              <a:gd name="connsiteX785" fmla="*/ 5087361 w 5705023"/>
              <a:gd name="connsiteY785" fmla="*/ 1002617 h 1720954"/>
              <a:gd name="connsiteX786" fmla="*/ 5088047 w 5705023"/>
              <a:gd name="connsiteY786" fmla="*/ 1015240 h 1720954"/>
              <a:gd name="connsiteX787" fmla="*/ 5086538 w 5705023"/>
              <a:gd name="connsiteY787" fmla="*/ 1033762 h 1720954"/>
              <a:gd name="connsiteX788" fmla="*/ 5082559 w 5705023"/>
              <a:gd name="connsiteY788" fmla="*/ 1042817 h 1720954"/>
              <a:gd name="connsiteX789" fmla="*/ 5075287 w 5705023"/>
              <a:gd name="connsiteY789" fmla="*/ 1047482 h 1720954"/>
              <a:gd name="connsiteX790" fmla="*/ 5064037 w 5705023"/>
              <a:gd name="connsiteY790" fmla="*/ 1051049 h 1720954"/>
              <a:gd name="connsiteX791" fmla="*/ 5050042 w 5705023"/>
              <a:gd name="connsiteY791" fmla="*/ 1053382 h 1720954"/>
              <a:gd name="connsiteX792" fmla="*/ 5034813 w 5705023"/>
              <a:gd name="connsiteY792" fmla="*/ 1054205 h 1720954"/>
              <a:gd name="connsiteX793" fmla="*/ 4999141 w 5705023"/>
              <a:gd name="connsiteY793" fmla="*/ 1048991 h 1720954"/>
              <a:gd name="connsiteX794" fmla="*/ 4974170 w 5705023"/>
              <a:gd name="connsiteY794" fmla="*/ 1032939 h 1720954"/>
              <a:gd name="connsiteX795" fmla="*/ 4959627 w 5705023"/>
              <a:gd name="connsiteY795" fmla="*/ 1005636 h 1720954"/>
              <a:gd name="connsiteX796" fmla="*/ 4954963 w 5705023"/>
              <a:gd name="connsiteY796" fmla="*/ 966671 h 1720954"/>
              <a:gd name="connsiteX797" fmla="*/ 4954963 w 5705023"/>
              <a:gd name="connsiteY797" fmla="*/ 841269 h 1720954"/>
              <a:gd name="connsiteX798" fmla="*/ 4925602 w 5705023"/>
              <a:gd name="connsiteY798" fmla="*/ 841269 h 1720954"/>
              <a:gd name="connsiteX799" fmla="*/ 4917644 w 5705023"/>
              <a:gd name="connsiteY799" fmla="*/ 834821 h 1720954"/>
              <a:gd name="connsiteX800" fmla="*/ 4914900 w 5705023"/>
              <a:gd name="connsiteY800" fmla="*/ 813280 h 1720954"/>
              <a:gd name="connsiteX801" fmla="*/ 4915586 w 5705023"/>
              <a:gd name="connsiteY801" fmla="*/ 799835 h 1720954"/>
              <a:gd name="connsiteX802" fmla="*/ 4917644 w 5705023"/>
              <a:gd name="connsiteY802" fmla="*/ 791191 h 1720954"/>
              <a:gd name="connsiteX803" fmla="*/ 4921074 w 5705023"/>
              <a:gd name="connsiteY803" fmla="*/ 786663 h 1720954"/>
              <a:gd name="connsiteX804" fmla="*/ 4925876 w 5705023"/>
              <a:gd name="connsiteY804" fmla="*/ 785291 h 1720954"/>
              <a:gd name="connsiteX805" fmla="*/ 4954963 w 5705023"/>
              <a:gd name="connsiteY805" fmla="*/ 785291 h 1720954"/>
              <a:gd name="connsiteX806" fmla="*/ 4954963 w 5705023"/>
              <a:gd name="connsiteY806" fmla="*/ 730685 h 1720954"/>
              <a:gd name="connsiteX807" fmla="*/ 4956471 w 5705023"/>
              <a:gd name="connsiteY807" fmla="*/ 725746 h 1720954"/>
              <a:gd name="connsiteX808" fmla="*/ 4961959 w 5705023"/>
              <a:gd name="connsiteY808" fmla="*/ 722042 h 1720954"/>
              <a:gd name="connsiteX809" fmla="*/ 4972661 w 5705023"/>
              <a:gd name="connsiteY809" fmla="*/ 719846 h 1720954"/>
              <a:gd name="connsiteX810" fmla="*/ 4989262 w 5705023"/>
              <a:gd name="connsiteY810" fmla="*/ 719160 h 1720954"/>
              <a:gd name="connsiteX811" fmla="*/ 4017712 w 5705023"/>
              <a:gd name="connsiteY811" fmla="*/ 719160 h 1720954"/>
              <a:gd name="connsiteX812" fmla="*/ 4034588 w 5705023"/>
              <a:gd name="connsiteY812" fmla="*/ 719846 h 1720954"/>
              <a:gd name="connsiteX813" fmla="*/ 4045152 w 5705023"/>
              <a:gd name="connsiteY813" fmla="*/ 722042 h 1720954"/>
              <a:gd name="connsiteX814" fmla="*/ 4050641 w 5705023"/>
              <a:gd name="connsiteY814" fmla="*/ 725746 h 1720954"/>
              <a:gd name="connsiteX815" fmla="*/ 4052287 w 5705023"/>
              <a:gd name="connsiteY815" fmla="*/ 730685 h 1720954"/>
              <a:gd name="connsiteX816" fmla="*/ 4052287 w 5705023"/>
              <a:gd name="connsiteY816" fmla="*/ 785291 h 1720954"/>
              <a:gd name="connsiteX817" fmla="*/ 4105521 w 5705023"/>
              <a:gd name="connsiteY817" fmla="*/ 785291 h 1720954"/>
              <a:gd name="connsiteX818" fmla="*/ 4110323 w 5705023"/>
              <a:gd name="connsiteY818" fmla="*/ 786663 h 1720954"/>
              <a:gd name="connsiteX819" fmla="*/ 4113753 w 5705023"/>
              <a:gd name="connsiteY819" fmla="*/ 791191 h 1720954"/>
              <a:gd name="connsiteX820" fmla="*/ 4115811 w 5705023"/>
              <a:gd name="connsiteY820" fmla="*/ 799835 h 1720954"/>
              <a:gd name="connsiteX821" fmla="*/ 4116497 w 5705023"/>
              <a:gd name="connsiteY821" fmla="*/ 813280 h 1720954"/>
              <a:gd name="connsiteX822" fmla="*/ 4113753 w 5705023"/>
              <a:gd name="connsiteY822" fmla="*/ 834821 h 1720954"/>
              <a:gd name="connsiteX823" fmla="*/ 4105795 w 5705023"/>
              <a:gd name="connsiteY823" fmla="*/ 841269 h 1720954"/>
              <a:gd name="connsiteX824" fmla="*/ 4052287 w 5705023"/>
              <a:gd name="connsiteY824" fmla="*/ 841269 h 1720954"/>
              <a:gd name="connsiteX825" fmla="*/ 4052287 w 5705023"/>
              <a:gd name="connsiteY825" fmla="*/ 956244 h 1720954"/>
              <a:gd name="connsiteX826" fmla="*/ 4058598 w 5705023"/>
              <a:gd name="connsiteY826" fmla="*/ 986291 h 1720954"/>
              <a:gd name="connsiteX827" fmla="*/ 4081099 w 5705023"/>
              <a:gd name="connsiteY827" fmla="*/ 996306 h 1720954"/>
              <a:gd name="connsiteX828" fmla="*/ 4090978 w 5705023"/>
              <a:gd name="connsiteY828" fmla="*/ 995346 h 1720954"/>
              <a:gd name="connsiteX829" fmla="*/ 4098798 w 5705023"/>
              <a:gd name="connsiteY829" fmla="*/ 993151 h 1720954"/>
              <a:gd name="connsiteX830" fmla="*/ 4104560 w 5705023"/>
              <a:gd name="connsiteY830" fmla="*/ 990955 h 1720954"/>
              <a:gd name="connsiteX831" fmla="*/ 4108814 w 5705023"/>
              <a:gd name="connsiteY831" fmla="*/ 989995 h 1720954"/>
              <a:gd name="connsiteX832" fmla="*/ 4111969 w 5705023"/>
              <a:gd name="connsiteY832" fmla="*/ 990955 h 1720954"/>
              <a:gd name="connsiteX833" fmla="*/ 4114302 w 5705023"/>
              <a:gd name="connsiteY833" fmla="*/ 994797 h 1720954"/>
              <a:gd name="connsiteX834" fmla="*/ 4115811 w 5705023"/>
              <a:gd name="connsiteY834" fmla="*/ 1002617 h 1720954"/>
              <a:gd name="connsiteX835" fmla="*/ 4116497 w 5705023"/>
              <a:gd name="connsiteY835" fmla="*/ 1015240 h 1720954"/>
              <a:gd name="connsiteX836" fmla="*/ 4114988 w 5705023"/>
              <a:gd name="connsiteY836" fmla="*/ 1033762 h 1720954"/>
              <a:gd name="connsiteX837" fmla="*/ 4111009 w 5705023"/>
              <a:gd name="connsiteY837" fmla="*/ 1042817 h 1720954"/>
              <a:gd name="connsiteX838" fmla="*/ 4103737 w 5705023"/>
              <a:gd name="connsiteY838" fmla="*/ 1047482 h 1720954"/>
              <a:gd name="connsiteX839" fmla="*/ 4092487 w 5705023"/>
              <a:gd name="connsiteY839" fmla="*/ 1051049 h 1720954"/>
              <a:gd name="connsiteX840" fmla="*/ 4078492 w 5705023"/>
              <a:gd name="connsiteY840" fmla="*/ 1053382 h 1720954"/>
              <a:gd name="connsiteX841" fmla="*/ 4063263 w 5705023"/>
              <a:gd name="connsiteY841" fmla="*/ 1054205 h 1720954"/>
              <a:gd name="connsiteX842" fmla="*/ 4027591 w 5705023"/>
              <a:gd name="connsiteY842" fmla="*/ 1048991 h 1720954"/>
              <a:gd name="connsiteX843" fmla="*/ 4002620 w 5705023"/>
              <a:gd name="connsiteY843" fmla="*/ 1032939 h 1720954"/>
              <a:gd name="connsiteX844" fmla="*/ 3988077 w 5705023"/>
              <a:gd name="connsiteY844" fmla="*/ 1005636 h 1720954"/>
              <a:gd name="connsiteX845" fmla="*/ 3983412 w 5705023"/>
              <a:gd name="connsiteY845" fmla="*/ 966671 h 1720954"/>
              <a:gd name="connsiteX846" fmla="*/ 3983412 w 5705023"/>
              <a:gd name="connsiteY846" fmla="*/ 841269 h 1720954"/>
              <a:gd name="connsiteX847" fmla="*/ 3954051 w 5705023"/>
              <a:gd name="connsiteY847" fmla="*/ 841269 h 1720954"/>
              <a:gd name="connsiteX848" fmla="*/ 3946093 w 5705023"/>
              <a:gd name="connsiteY848" fmla="*/ 834821 h 1720954"/>
              <a:gd name="connsiteX849" fmla="*/ 3943349 w 5705023"/>
              <a:gd name="connsiteY849" fmla="*/ 813280 h 1720954"/>
              <a:gd name="connsiteX850" fmla="*/ 3944035 w 5705023"/>
              <a:gd name="connsiteY850" fmla="*/ 799835 h 1720954"/>
              <a:gd name="connsiteX851" fmla="*/ 3946093 w 5705023"/>
              <a:gd name="connsiteY851" fmla="*/ 791191 h 1720954"/>
              <a:gd name="connsiteX852" fmla="*/ 3949523 w 5705023"/>
              <a:gd name="connsiteY852" fmla="*/ 786663 h 1720954"/>
              <a:gd name="connsiteX853" fmla="*/ 3954325 w 5705023"/>
              <a:gd name="connsiteY853" fmla="*/ 785291 h 1720954"/>
              <a:gd name="connsiteX854" fmla="*/ 3983412 w 5705023"/>
              <a:gd name="connsiteY854" fmla="*/ 785291 h 1720954"/>
              <a:gd name="connsiteX855" fmla="*/ 3983412 w 5705023"/>
              <a:gd name="connsiteY855" fmla="*/ 730685 h 1720954"/>
              <a:gd name="connsiteX856" fmla="*/ 3984921 w 5705023"/>
              <a:gd name="connsiteY856" fmla="*/ 725746 h 1720954"/>
              <a:gd name="connsiteX857" fmla="*/ 3990409 w 5705023"/>
              <a:gd name="connsiteY857" fmla="*/ 722042 h 1720954"/>
              <a:gd name="connsiteX858" fmla="*/ 4001111 w 5705023"/>
              <a:gd name="connsiteY858" fmla="*/ 719846 h 1720954"/>
              <a:gd name="connsiteX859" fmla="*/ 4017712 w 5705023"/>
              <a:gd name="connsiteY859" fmla="*/ 719160 h 1720954"/>
              <a:gd name="connsiteX860" fmla="*/ 998288 w 5705023"/>
              <a:gd name="connsiteY860" fmla="*/ 719160 h 1720954"/>
              <a:gd name="connsiteX861" fmla="*/ 1015163 w 5705023"/>
              <a:gd name="connsiteY861" fmla="*/ 719846 h 1720954"/>
              <a:gd name="connsiteX862" fmla="*/ 1025728 w 5705023"/>
              <a:gd name="connsiteY862" fmla="*/ 722042 h 1720954"/>
              <a:gd name="connsiteX863" fmla="*/ 1031216 w 5705023"/>
              <a:gd name="connsiteY863" fmla="*/ 725746 h 1720954"/>
              <a:gd name="connsiteX864" fmla="*/ 1032862 w 5705023"/>
              <a:gd name="connsiteY864" fmla="*/ 730685 h 1720954"/>
              <a:gd name="connsiteX865" fmla="*/ 1032862 w 5705023"/>
              <a:gd name="connsiteY865" fmla="*/ 785291 h 1720954"/>
              <a:gd name="connsiteX866" fmla="*/ 1086096 w 5705023"/>
              <a:gd name="connsiteY866" fmla="*/ 785291 h 1720954"/>
              <a:gd name="connsiteX867" fmla="*/ 1090898 w 5705023"/>
              <a:gd name="connsiteY867" fmla="*/ 786663 h 1720954"/>
              <a:gd name="connsiteX868" fmla="*/ 1094328 w 5705023"/>
              <a:gd name="connsiteY868" fmla="*/ 791191 h 1720954"/>
              <a:gd name="connsiteX869" fmla="*/ 1096386 w 5705023"/>
              <a:gd name="connsiteY869" fmla="*/ 799835 h 1720954"/>
              <a:gd name="connsiteX870" fmla="*/ 1097072 w 5705023"/>
              <a:gd name="connsiteY870" fmla="*/ 813280 h 1720954"/>
              <a:gd name="connsiteX871" fmla="*/ 1094328 w 5705023"/>
              <a:gd name="connsiteY871" fmla="*/ 834821 h 1720954"/>
              <a:gd name="connsiteX872" fmla="*/ 1086370 w 5705023"/>
              <a:gd name="connsiteY872" fmla="*/ 841269 h 1720954"/>
              <a:gd name="connsiteX873" fmla="*/ 1032862 w 5705023"/>
              <a:gd name="connsiteY873" fmla="*/ 841269 h 1720954"/>
              <a:gd name="connsiteX874" fmla="*/ 1032862 w 5705023"/>
              <a:gd name="connsiteY874" fmla="*/ 956244 h 1720954"/>
              <a:gd name="connsiteX875" fmla="*/ 1039173 w 5705023"/>
              <a:gd name="connsiteY875" fmla="*/ 986291 h 1720954"/>
              <a:gd name="connsiteX876" fmla="*/ 1061674 w 5705023"/>
              <a:gd name="connsiteY876" fmla="*/ 996306 h 1720954"/>
              <a:gd name="connsiteX877" fmla="*/ 1071553 w 5705023"/>
              <a:gd name="connsiteY877" fmla="*/ 995346 h 1720954"/>
              <a:gd name="connsiteX878" fmla="*/ 1079373 w 5705023"/>
              <a:gd name="connsiteY878" fmla="*/ 993151 h 1720954"/>
              <a:gd name="connsiteX879" fmla="*/ 1085136 w 5705023"/>
              <a:gd name="connsiteY879" fmla="*/ 990955 h 1720954"/>
              <a:gd name="connsiteX880" fmla="*/ 1089389 w 5705023"/>
              <a:gd name="connsiteY880" fmla="*/ 989995 h 1720954"/>
              <a:gd name="connsiteX881" fmla="*/ 1092545 w 5705023"/>
              <a:gd name="connsiteY881" fmla="*/ 990955 h 1720954"/>
              <a:gd name="connsiteX882" fmla="*/ 1094877 w 5705023"/>
              <a:gd name="connsiteY882" fmla="*/ 994797 h 1720954"/>
              <a:gd name="connsiteX883" fmla="*/ 1096386 w 5705023"/>
              <a:gd name="connsiteY883" fmla="*/ 1002617 h 1720954"/>
              <a:gd name="connsiteX884" fmla="*/ 1097072 w 5705023"/>
              <a:gd name="connsiteY884" fmla="*/ 1015240 h 1720954"/>
              <a:gd name="connsiteX885" fmla="*/ 1095563 w 5705023"/>
              <a:gd name="connsiteY885" fmla="*/ 1033762 h 1720954"/>
              <a:gd name="connsiteX886" fmla="*/ 1091584 w 5705023"/>
              <a:gd name="connsiteY886" fmla="*/ 1042817 h 1720954"/>
              <a:gd name="connsiteX887" fmla="*/ 1084312 w 5705023"/>
              <a:gd name="connsiteY887" fmla="*/ 1047482 h 1720954"/>
              <a:gd name="connsiteX888" fmla="*/ 1073062 w 5705023"/>
              <a:gd name="connsiteY888" fmla="*/ 1051049 h 1720954"/>
              <a:gd name="connsiteX889" fmla="*/ 1059067 w 5705023"/>
              <a:gd name="connsiteY889" fmla="*/ 1053382 h 1720954"/>
              <a:gd name="connsiteX890" fmla="*/ 1043838 w 5705023"/>
              <a:gd name="connsiteY890" fmla="*/ 1054205 h 1720954"/>
              <a:gd name="connsiteX891" fmla="*/ 1008166 w 5705023"/>
              <a:gd name="connsiteY891" fmla="*/ 1048991 h 1720954"/>
              <a:gd name="connsiteX892" fmla="*/ 983195 w 5705023"/>
              <a:gd name="connsiteY892" fmla="*/ 1032939 h 1720954"/>
              <a:gd name="connsiteX893" fmla="*/ 968652 w 5705023"/>
              <a:gd name="connsiteY893" fmla="*/ 1005636 h 1720954"/>
              <a:gd name="connsiteX894" fmla="*/ 963987 w 5705023"/>
              <a:gd name="connsiteY894" fmla="*/ 966671 h 1720954"/>
              <a:gd name="connsiteX895" fmla="*/ 963987 w 5705023"/>
              <a:gd name="connsiteY895" fmla="*/ 841269 h 1720954"/>
              <a:gd name="connsiteX896" fmla="*/ 934626 w 5705023"/>
              <a:gd name="connsiteY896" fmla="*/ 841269 h 1720954"/>
              <a:gd name="connsiteX897" fmla="*/ 926669 w 5705023"/>
              <a:gd name="connsiteY897" fmla="*/ 834821 h 1720954"/>
              <a:gd name="connsiteX898" fmla="*/ 923924 w 5705023"/>
              <a:gd name="connsiteY898" fmla="*/ 813280 h 1720954"/>
              <a:gd name="connsiteX899" fmla="*/ 924611 w 5705023"/>
              <a:gd name="connsiteY899" fmla="*/ 799835 h 1720954"/>
              <a:gd name="connsiteX900" fmla="*/ 926669 w 5705023"/>
              <a:gd name="connsiteY900" fmla="*/ 791191 h 1720954"/>
              <a:gd name="connsiteX901" fmla="*/ 930099 w 5705023"/>
              <a:gd name="connsiteY901" fmla="*/ 786663 h 1720954"/>
              <a:gd name="connsiteX902" fmla="*/ 934901 w 5705023"/>
              <a:gd name="connsiteY902" fmla="*/ 785291 h 1720954"/>
              <a:gd name="connsiteX903" fmla="*/ 963987 w 5705023"/>
              <a:gd name="connsiteY903" fmla="*/ 785291 h 1720954"/>
              <a:gd name="connsiteX904" fmla="*/ 963987 w 5705023"/>
              <a:gd name="connsiteY904" fmla="*/ 730685 h 1720954"/>
              <a:gd name="connsiteX905" fmla="*/ 965496 w 5705023"/>
              <a:gd name="connsiteY905" fmla="*/ 725746 h 1720954"/>
              <a:gd name="connsiteX906" fmla="*/ 970984 w 5705023"/>
              <a:gd name="connsiteY906" fmla="*/ 722042 h 1720954"/>
              <a:gd name="connsiteX907" fmla="*/ 981686 w 5705023"/>
              <a:gd name="connsiteY907" fmla="*/ 719846 h 1720954"/>
              <a:gd name="connsiteX908" fmla="*/ 998288 w 5705023"/>
              <a:gd name="connsiteY908" fmla="*/ 719160 h 1720954"/>
              <a:gd name="connsiteX909" fmla="*/ 4616062 w 5705023"/>
              <a:gd name="connsiteY909" fmla="*/ 676078 h 1720954"/>
              <a:gd name="connsiteX910" fmla="*/ 4647344 w 5705023"/>
              <a:gd name="connsiteY910" fmla="*/ 683899 h 1720954"/>
              <a:gd name="connsiteX911" fmla="*/ 4655576 w 5705023"/>
              <a:gd name="connsiteY911" fmla="*/ 711751 h 1720954"/>
              <a:gd name="connsiteX912" fmla="*/ 4647070 w 5705023"/>
              <a:gd name="connsiteY912" fmla="*/ 740563 h 1720954"/>
              <a:gd name="connsiteX913" fmla="*/ 4615514 w 5705023"/>
              <a:gd name="connsiteY913" fmla="*/ 748520 h 1720954"/>
              <a:gd name="connsiteX914" fmla="*/ 4584095 w 5705023"/>
              <a:gd name="connsiteY914" fmla="*/ 740837 h 1720954"/>
              <a:gd name="connsiteX915" fmla="*/ 4576000 w 5705023"/>
              <a:gd name="connsiteY915" fmla="*/ 713123 h 1720954"/>
              <a:gd name="connsiteX916" fmla="*/ 4584369 w 5705023"/>
              <a:gd name="connsiteY916" fmla="*/ 684173 h 1720954"/>
              <a:gd name="connsiteX917" fmla="*/ 4616062 w 5705023"/>
              <a:gd name="connsiteY917" fmla="*/ 676078 h 1720954"/>
              <a:gd name="connsiteX918" fmla="*/ 3482312 w 5705023"/>
              <a:gd name="connsiteY918" fmla="*/ 666750 h 1720954"/>
              <a:gd name="connsiteX919" fmla="*/ 3499051 w 5705023"/>
              <a:gd name="connsiteY919" fmla="*/ 667573 h 1720954"/>
              <a:gd name="connsiteX920" fmla="*/ 3509615 w 5705023"/>
              <a:gd name="connsiteY920" fmla="*/ 669905 h 1720954"/>
              <a:gd name="connsiteX921" fmla="*/ 3515241 w 5705023"/>
              <a:gd name="connsiteY921" fmla="*/ 673610 h 1720954"/>
              <a:gd name="connsiteX922" fmla="*/ 3516887 w 5705023"/>
              <a:gd name="connsiteY922" fmla="*/ 678549 h 1720954"/>
              <a:gd name="connsiteX923" fmla="*/ 3516887 w 5705023"/>
              <a:gd name="connsiteY923" fmla="*/ 1039387 h 1720954"/>
              <a:gd name="connsiteX924" fmla="*/ 3515241 w 5705023"/>
              <a:gd name="connsiteY924" fmla="*/ 1044189 h 1720954"/>
              <a:gd name="connsiteX925" fmla="*/ 3509615 w 5705023"/>
              <a:gd name="connsiteY925" fmla="*/ 1047619 h 1720954"/>
              <a:gd name="connsiteX926" fmla="*/ 3499051 w 5705023"/>
              <a:gd name="connsiteY926" fmla="*/ 1049677 h 1720954"/>
              <a:gd name="connsiteX927" fmla="*/ 3482312 w 5705023"/>
              <a:gd name="connsiteY927" fmla="*/ 1050363 h 1720954"/>
              <a:gd name="connsiteX928" fmla="*/ 3465574 w 5705023"/>
              <a:gd name="connsiteY928" fmla="*/ 1049677 h 1720954"/>
              <a:gd name="connsiteX929" fmla="*/ 3455009 w 5705023"/>
              <a:gd name="connsiteY929" fmla="*/ 1047619 h 1720954"/>
              <a:gd name="connsiteX930" fmla="*/ 3449384 w 5705023"/>
              <a:gd name="connsiteY930" fmla="*/ 1044189 h 1720954"/>
              <a:gd name="connsiteX931" fmla="*/ 3447738 w 5705023"/>
              <a:gd name="connsiteY931" fmla="*/ 1039387 h 1720954"/>
              <a:gd name="connsiteX932" fmla="*/ 3447738 w 5705023"/>
              <a:gd name="connsiteY932" fmla="*/ 678549 h 1720954"/>
              <a:gd name="connsiteX933" fmla="*/ 3449384 w 5705023"/>
              <a:gd name="connsiteY933" fmla="*/ 673610 h 1720954"/>
              <a:gd name="connsiteX934" fmla="*/ 3455009 w 5705023"/>
              <a:gd name="connsiteY934" fmla="*/ 669905 h 1720954"/>
              <a:gd name="connsiteX935" fmla="*/ 3465574 w 5705023"/>
              <a:gd name="connsiteY935" fmla="*/ 667573 h 1720954"/>
              <a:gd name="connsiteX936" fmla="*/ 3482312 w 5705023"/>
              <a:gd name="connsiteY936" fmla="*/ 666750 h 1720954"/>
              <a:gd name="connsiteX937" fmla="*/ 1758287 w 5705023"/>
              <a:gd name="connsiteY937" fmla="*/ 666750 h 1720954"/>
              <a:gd name="connsiteX938" fmla="*/ 1775026 w 5705023"/>
              <a:gd name="connsiteY938" fmla="*/ 667573 h 1720954"/>
              <a:gd name="connsiteX939" fmla="*/ 1785590 w 5705023"/>
              <a:gd name="connsiteY939" fmla="*/ 669905 h 1720954"/>
              <a:gd name="connsiteX940" fmla="*/ 1791216 w 5705023"/>
              <a:gd name="connsiteY940" fmla="*/ 673610 h 1720954"/>
              <a:gd name="connsiteX941" fmla="*/ 1792862 w 5705023"/>
              <a:gd name="connsiteY941" fmla="*/ 678549 h 1720954"/>
              <a:gd name="connsiteX942" fmla="*/ 1792862 w 5705023"/>
              <a:gd name="connsiteY942" fmla="*/ 1039387 h 1720954"/>
              <a:gd name="connsiteX943" fmla="*/ 1791216 w 5705023"/>
              <a:gd name="connsiteY943" fmla="*/ 1044189 h 1720954"/>
              <a:gd name="connsiteX944" fmla="*/ 1785590 w 5705023"/>
              <a:gd name="connsiteY944" fmla="*/ 1047619 h 1720954"/>
              <a:gd name="connsiteX945" fmla="*/ 1775026 w 5705023"/>
              <a:gd name="connsiteY945" fmla="*/ 1049677 h 1720954"/>
              <a:gd name="connsiteX946" fmla="*/ 1758287 w 5705023"/>
              <a:gd name="connsiteY946" fmla="*/ 1050363 h 1720954"/>
              <a:gd name="connsiteX947" fmla="*/ 1741549 w 5705023"/>
              <a:gd name="connsiteY947" fmla="*/ 1049677 h 1720954"/>
              <a:gd name="connsiteX948" fmla="*/ 1730985 w 5705023"/>
              <a:gd name="connsiteY948" fmla="*/ 1047619 h 1720954"/>
              <a:gd name="connsiteX949" fmla="*/ 1725359 w 5705023"/>
              <a:gd name="connsiteY949" fmla="*/ 1044189 h 1720954"/>
              <a:gd name="connsiteX950" fmla="*/ 1723713 w 5705023"/>
              <a:gd name="connsiteY950" fmla="*/ 1039387 h 1720954"/>
              <a:gd name="connsiteX951" fmla="*/ 1723713 w 5705023"/>
              <a:gd name="connsiteY951" fmla="*/ 678549 h 1720954"/>
              <a:gd name="connsiteX952" fmla="*/ 1725359 w 5705023"/>
              <a:gd name="connsiteY952" fmla="*/ 673610 h 1720954"/>
              <a:gd name="connsiteX953" fmla="*/ 1730985 w 5705023"/>
              <a:gd name="connsiteY953" fmla="*/ 669905 h 1720954"/>
              <a:gd name="connsiteX954" fmla="*/ 1741549 w 5705023"/>
              <a:gd name="connsiteY954" fmla="*/ 667573 h 1720954"/>
              <a:gd name="connsiteX955" fmla="*/ 1758287 w 5705023"/>
              <a:gd name="connsiteY955" fmla="*/ 666750 h 1720954"/>
              <a:gd name="connsiteX956" fmla="*/ 1453488 w 5705023"/>
              <a:gd name="connsiteY956" fmla="*/ 666749 h 1720954"/>
              <a:gd name="connsiteX957" fmla="*/ 1470226 w 5705023"/>
              <a:gd name="connsiteY957" fmla="*/ 667572 h 1720954"/>
              <a:gd name="connsiteX958" fmla="*/ 1480791 w 5705023"/>
              <a:gd name="connsiteY958" fmla="*/ 669904 h 1720954"/>
              <a:gd name="connsiteX959" fmla="*/ 1486416 w 5705023"/>
              <a:gd name="connsiteY959" fmla="*/ 673609 h 1720954"/>
              <a:gd name="connsiteX960" fmla="*/ 1488062 w 5705023"/>
              <a:gd name="connsiteY960" fmla="*/ 678548 h 1720954"/>
              <a:gd name="connsiteX961" fmla="*/ 1488062 w 5705023"/>
              <a:gd name="connsiteY961" fmla="*/ 813828 h 1720954"/>
              <a:gd name="connsiteX962" fmla="*/ 1506721 w 5705023"/>
              <a:gd name="connsiteY962" fmla="*/ 797913 h 1720954"/>
              <a:gd name="connsiteX963" fmla="*/ 1525381 w 5705023"/>
              <a:gd name="connsiteY963" fmla="*/ 787074 h 1720954"/>
              <a:gd name="connsiteX964" fmla="*/ 1544589 w 5705023"/>
              <a:gd name="connsiteY964" fmla="*/ 780900 h 1720954"/>
              <a:gd name="connsiteX965" fmla="*/ 1565444 w 5705023"/>
              <a:gd name="connsiteY965" fmla="*/ 778979 h 1720954"/>
              <a:gd name="connsiteX966" fmla="*/ 1611543 w 5705023"/>
              <a:gd name="connsiteY966" fmla="*/ 789818 h 1720954"/>
              <a:gd name="connsiteX967" fmla="*/ 1642413 w 5705023"/>
              <a:gd name="connsiteY967" fmla="*/ 819042 h 1720954"/>
              <a:gd name="connsiteX968" fmla="*/ 1659838 w 5705023"/>
              <a:gd name="connsiteY968" fmla="*/ 861986 h 1720954"/>
              <a:gd name="connsiteX969" fmla="*/ 1665326 w 5705023"/>
              <a:gd name="connsiteY969" fmla="*/ 913710 h 1720954"/>
              <a:gd name="connsiteX970" fmla="*/ 1658191 w 5705023"/>
              <a:gd name="connsiteY970" fmla="*/ 972432 h 1720954"/>
              <a:gd name="connsiteX971" fmla="*/ 1637611 w 5705023"/>
              <a:gd name="connsiteY971" fmla="*/ 1016885 h 1720954"/>
              <a:gd name="connsiteX972" fmla="*/ 1604546 w 5705023"/>
              <a:gd name="connsiteY972" fmla="*/ 1045149 h 1720954"/>
              <a:gd name="connsiteX973" fmla="*/ 1559955 w 5705023"/>
              <a:gd name="connsiteY973" fmla="*/ 1055027 h 1720954"/>
              <a:gd name="connsiteX974" fmla="*/ 1536906 w 5705023"/>
              <a:gd name="connsiteY974" fmla="*/ 1052695 h 1720954"/>
              <a:gd name="connsiteX975" fmla="*/ 1516463 w 5705023"/>
              <a:gd name="connsiteY975" fmla="*/ 1045149 h 1720954"/>
              <a:gd name="connsiteX976" fmla="*/ 1497255 w 5705023"/>
              <a:gd name="connsiteY976" fmla="*/ 1031977 h 1720954"/>
              <a:gd name="connsiteX977" fmla="*/ 1477910 w 5705023"/>
              <a:gd name="connsiteY977" fmla="*/ 1012769 h 1720954"/>
              <a:gd name="connsiteX978" fmla="*/ 1477910 w 5705023"/>
              <a:gd name="connsiteY978" fmla="*/ 1039386 h 1720954"/>
              <a:gd name="connsiteX979" fmla="*/ 1476401 w 5705023"/>
              <a:gd name="connsiteY979" fmla="*/ 1044463 h 1720954"/>
              <a:gd name="connsiteX980" fmla="*/ 1471461 w 5705023"/>
              <a:gd name="connsiteY980" fmla="*/ 1047893 h 1720954"/>
              <a:gd name="connsiteX981" fmla="*/ 1462268 w 5705023"/>
              <a:gd name="connsiteY981" fmla="*/ 1049814 h 1720954"/>
              <a:gd name="connsiteX982" fmla="*/ 1448274 w 5705023"/>
              <a:gd name="connsiteY982" fmla="*/ 1050362 h 1720954"/>
              <a:gd name="connsiteX983" fmla="*/ 1434142 w 5705023"/>
              <a:gd name="connsiteY983" fmla="*/ 1049814 h 1720954"/>
              <a:gd name="connsiteX984" fmla="*/ 1425087 w 5705023"/>
              <a:gd name="connsiteY984" fmla="*/ 1047893 h 1720954"/>
              <a:gd name="connsiteX985" fmla="*/ 1420285 w 5705023"/>
              <a:gd name="connsiteY985" fmla="*/ 1044463 h 1720954"/>
              <a:gd name="connsiteX986" fmla="*/ 1418913 w 5705023"/>
              <a:gd name="connsiteY986" fmla="*/ 1039386 h 1720954"/>
              <a:gd name="connsiteX987" fmla="*/ 1418913 w 5705023"/>
              <a:gd name="connsiteY987" fmla="*/ 678548 h 1720954"/>
              <a:gd name="connsiteX988" fmla="*/ 1420559 w 5705023"/>
              <a:gd name="connsiteY988" fmla="*/ 673609 h 1720954"/>
              <a:gd name="connsiteX989" fmla="*/ 1426185 w 5705023"/>
              <a:gd name="connsiteY989" fmla="*/ 669904 h 1720954"/>
              <a:gd name="connsiteX990" fmla="*/ 1436749 w 5705023"/>
              <a:gd name="connsiteY990" fmla="*/ 667572 h 1720954"/>
              <a:gd name="connsiteX991" fmla="*/ 1453488 w 5705023"/>
              <a:gd name="connsiteY991" fmla="*/ 666749 h 1720954"/>
              <a:gd name="connsiteX992" fmla="*/ 3566902 w 5705023"/>
              <a:gd name="connsiteY992" fmla="*/ 370716 h 1720954"/>
              <a:gd name="connsiteX993" fmla="*/ 3555515 w 5705023"/>
              <a:gd name="connsiteY993" fmla="*/ 380731 h 1720954"/>
              <a:gd name="connsiteX994" fmla="*/ 3548655 w 5705023"/>
              <a:gd name="connsiteY994" fmla="*/ 389924 h 1720954"/>
              <a:gd name="connsiteX995" fmla="*/ 3545225 w 5705023"/>
              <a:gd name="connsiteY995" fmla="*/ 398430 h 1720954"/>
              <a:gd name="connsiteX996" fmla="*/ 3544402 w 5705023"/>
              <a:gd name="connsiteY996" fmla="*/ 406937 h 1720954"/>
              <a:gd name="connsiteX997" fmla="*/ 3558259 w 5705023"/>
              <a:gd name="connsiteY997" fmla="*/ 427791 h 1720954"/>
              <a:gd name="connsiteX998" fmla="*/ 3597361 w 5705023"/>
              <a:gd name="connsiteY998" fmla="*/ 434926 h 1720954"/>
              <a:gd name="connsiteX999" fmla="*/ 3623704 w 5705023"/>
              <a:gd name="connsiteY999" fmla="*/ 431770 h 1720954"/>
              <a:gd name="connsiteX1000" fmla="*/ 3640991 w 5705023"/>
              <a:gd name="connsiteY1000" fmla="*/ 423401 h 1720954"/>
              <a:gd name="connsiteX1001" fmla="*/ 3650321 w 5705023"/>
              <a:gd name="connsiteY1001" fmla="*/ 411739 h 1720954"/>
              <a:gd name="connsiteX1002" fmla="*/ 3653065 w 5705023"/>
              <a:gd name="connsiteY1002" fmla="*/ 398156 h 1720954"/>
              <a:gd name="connsiteX1003" fmla="*/ 3643186 w 5705023"/>
              <a:gd name="connsiteY1003" fmla="*/ 379222 h 1720954"/>
              <a:gd name="connsiteX1004" fmla="*/ 3616020 w 5705023"/>
              <a:gd name="connsiteY1004" fmla="*/ 372088 h 1720954"/>
              <a:gd name="connsiteX1005" fmla="*/ 4495613 w 5705023"/>
              <a:gd name="connsiteY1005" fmla="*/ 268638 h 1720954"/>
              <a:gd name="connsiteX1006" fmla="*/ 4467076 w 5705023"/>
              <a:gd name="connsiteY1006" fmla="*/ 271108 h 1720954"/>
              <a:gd name="connsiteX1007" fmla="*/ 4447867 w 5705023"/>
              <a:gd name="connsiteY1007" fmla="*/ 278517 h 1720954"/>
              <a:gd name="connsiteX1008" fmla="*/ 4437029 w 5705023"/>
              <a:gd name="connsiteY1008" fmla="*/ 290453 h 1720954"/>
              <a:gd name="connsiteX1009" fmla="*/ 4433599 w 5705023"/>
              <a:gd name="connsiteY1009" fmla="*/ 306506 h 1720954"/>
              <a:gd name="connsiteX1010" fmla="*/ 4443340 w 5705023"/>
              <a:gd name="connsiteY1010" fmla="*/ 330653 h 1720954"/>
              <a:gd name="connsiteX1011" fmla="*/ 4470368 w 5705023"/>
              <a:gd name="connsiteY1011" fmla="*/ 339434 h 1720954"/>
              <a:gd name="connsiteX1012" fmla="*/ 4497123 w 5705023"/>
              <a:gd name="connsiteY1012" fmla="*/ 332025 h 1720954"/>
              <a:gd name="connsiteX1013" fmla="*/ 4521956 w 5705023"/>
              <a:gd name="connsiteY1013" fmla="*/ 310347 h 1720954"/>
              <a:gd name="connsiteX1014" fmla="*/ 4521956 w 5705023"/>
              <a:gd name="connsiteY1014" fmla="*/ 268638 h 1720954"/>
              <a:gd name="connsiteX1015" fmla="*/ 3038288 w 5705023"/>
              <a:gd name="connsiteY1015" fmla="*/ 268638 h 1720954"/>
              <a:gd name="connsiteX1016" fmla="*/ 3009751 w 5705023"/>
              <a:gd name="connsiteY1016" fmla="*/ 271108 h 1720954"/>
              <a:gd name="connsiteX1017" fmla="*/ 2990543 w 5705023"/>
              <a:gd name="connsiteY1017" fmla="*/ 278517 h 1720954"/>
              <a:gd name="connsiteX1018" fmla="*/ 2979704 w 5705023"/>
              <a:gd name="connsiteY1018" fmla="*/ 290453 h 1720954"/>
              <a:gd name="connsiteX1019" fmla="*/ 2976274 w 5705023"/>
              <a:gd name="connsiteY1019" fmla="*/ 306506 h 1720954"/>
              <a:gd name="connsiteX1020" fmla="*/ 2986015 w 5705023"/>
              <a:gd name="connsiteY1020" fmla="*/ 330653 h 1720954"/>
              <a:gd name="connsiteX1021" fmla="*/ 3013044 w 5705023"/>
              <a:gd name="connsiteY1021" fmla="*/ 339434 h 1720954"/>
              <a:gd name="connsiteX1022" fmla="*/ 3039797 w 5705023"/>
              <a:gd name="connsiteY1022" fmla="*/ 332025 h 1720954"/>
              <a:gd name="connsiteX1023" fmla="*/ 3064631 w 5705023"/>
              <a:gd name="connsiteY1023" fmla="*/ 310347 h 1720954"/>
              <a:gd name="connsiteX1024" fmla="*/ 3064631 w 5705023"/>
              <a:gd name="connsiteY1024" fmla="*/ 268638 h 1720954"/>
              <a:gd name="connsiteX1025" fmla="*/ 5068955 w 5705023"/>
              <a:gd name="connsiteY1025" fmla="*/ 170678 h 1720954"/>
              <a:gd name="connsiteX1026" fmla="*/ 5045768 w 5705023"/>
              <a:gd name="connsiteY1026" fmla="*/ 177401 h 1720954"/>
              <a:gd name="connsiteX1027" fmla="*/ 5030127 w 5705023"/>
              <a:gd name="connsiteY1027" fmla="*/ 195374 h 1720954"/>
              <a:gd name="connsiteX1028" fmla="*/ 5021346 w 5705023"/>
              <a:gd name="connsiteY1028" fmla="*/ 220482 h 1720954"/>
              <a:gd name="connsiteX1029" fmla="*/ 5018465 w 5705023"/>
              <a:gd name="connsiteY1029" fmla="*/ 248882 h 1720954"/>
              <a:gd name="connsiteX1030" fmla="*/ 5020935 w 5705023"/>
              <a:gd name="connsiteY1030" fmla="*/ 278792 h 1720954"/>
              <a:gd name="connsiteX1031" fmla="*/ 5029030 w 5705023"/>
              <a:gd name="connsiteY1031" fmla="*/ 304723 h 1720954"/>
              <a:gd name="connsiteX1032" fmla="*/ 5043985 w 5705023"/>
              <a:gd name="connsiteY1032" fmla="*/ 322971 h 1720954"/>
              <a:gd name="connsiteX1033" fmla="*/ 5067583 w 5705023"/>
              <a:gd name="connsiteY1033" fmla="*/ 329831 h 1720954"/>
              <a:gd name="connsiteX1034" fmla="*/ 5081440 w 5705023"/>
              <a:gd name="connsiteY1034" fmla="*/ 327773 h 1720954"/>
              <a:gd name="connsiteX1035" fmla="*/ 5095160 w 5705023"/>
              <a:gd name="connsiteY1035" fmla="*/ 321050 h 1720954"/>
              <a:gd name="connsiteX1036" fmla="*/ 5109567 w 5705023"/>
              <a:gd name="connsiteY1036" fmla="*/ 308839 h 1720954"/>
              <a:gd name="connsiteX1037" fmla="*/ 5125756 w 5705023"/>
              <a:gd name="connsiteY1037" fmla="*/ 290317 h 1720954"/>
              <a:gd name="connsiteX1038" fmla="*/ 5125756 w 5705023"/>
              <a:gd name="connsiteY1038" fmla="*/ 209094 h 1720954"/>
              <a:gd name="connsiteX1039" fmla="*/ 5097356 w 5705023"/>
              <a:gd name="connsiteY1039" fmla="*/ 180556 h 1720954"/>
              <a:gd name="connsiteX1040" fmla="*/ 5068955 w 5705023"/>
              <a:gd name="connsiteY1040" fmla="*/ 170678 h 1720954"/>
              <a:gd name="connsiteX1041" fmla="*/ 3594891 w 5705023"/>
              <a:gd name="connsiteY1041" fmla="*/ 161073 h 1720954"/>
              <a:gd name="connsiteX1042" fmla="*/ 3577055 w 5705023"/>
              <a:gd name="connsiteY1042" fmla="*/ 164503 h 1720954"/>
              <a:gd name="connsiteX1043" fmla="*/ 3564296 w 5705023"/>
              <a:gd name="connsiteY1043" fmla="*/ 173832 h 1720954"/>
              <a:gd name="connsiteX1044" fmla="*/ 3556750 w 5705023"/>
              <a:gd name="connsiteY1044" fmla="*/ 187552 h 1720954"/>
              <a:gd name="connsiteX1045" fmla="*/ 3554280 w 5705023"/>
              <a:gd name="connsiteY1045" fmla="*/ 203879 h 1720954"/>
              <a:gd name="connsiteX1046" fmla="*/ 3565256 w 5705023"/>
              <a:gd name="connsiteY1046" fmla="*/ 233377 h 1720954"/>
              <a:gd name="connsiteX1047" fmla="*/ 3595715 w 5705023"/>
              <a:gd name="connsiteY1047" fmla="*/ 244216 h 1720954"/>
              <a:gd name="connsiteX1048" fmla="*/ 3613825 w 5705023"/>
              <a:gd name="connsiteY1048" fmla="*/ 240923 h 1720954"/>
              <a:gd name="connsiteX1049" fmla="*/ 3626585 w 5705023"/>
              <a:gd name="connsiteY1049" fmla="*/ 231868 h 1720954"/>
              <a:gd name="connsiteX1050" fmla="*/ 3634268 w 5705023"/>
              <a:gd name="connsiteY1050" fmla="*/ 218560 h 1720954"/>
              <a:gd name="connsiteX1051" fmla="*/ 3636875 w 5705023"/>
              <a:gd name="connsiteY1051" fmla="*/ 202782 h 1720954"/>
              <a:gd name="connsiteX1052" fmla="*/ 3625899 w 5705023"/>
              <a:gd name="connsiteY1052" fmla="*/ 172049 h 1720954"/>
              <a:gd name="connsiteX1053" fmla="*/ 3594891 w 5705023"/>
              <a:gd name="connsiteY1053" fmla="*/ 161073 h 1720954"/>
              <a:gd name="connsiteX1054" fmla="*/ 3233016 w 5705023"/>
              <a:gd name="connsiteY1054" fmla="*/ 116895 h 1720954"/>
              <a:gd name="connsiteX1055" fmla="*/ 3249754 w 5705023"/>
              <a:gd name="connsiteY1055" fmla="*/ 117581 h 1720954"/>
              <a:gd name="connsiteX1056" fmla="*/ 3260319 w 5705023"/>
              <a:gd name="connsiteY1056" fmla="*/ 119639 h 1720954"/>
              <a:gd name="connsiteX1057" fmla="*/ 3265944 w 5705023"/>
              <a:gd name="connsiteY1057" fmla="*/ 123069 h 1720954"/>
              <a:gd name="connsiteX1058" fmla="*/ 3267591 w 5705023"/>
              <a:gd name="connsiteY1058" fmla="*/ 127871 h 1720954"/>
              <a:gd name="connsiteX1059" fmla="*/ 3267591 w 5705023"/>
              <a:gd name="connsiteY1059" fmla="*/ 266169 h 1720954"/>
              <a:gd name="connsiteX1060" fmla="*/ 3270060 w 5705023"/>
              <a:gd name="connsiteY1060" fmla="*/ 295530 h 1720954"/>
              <a:gd name="connsiteX1061" fmla="*/ 3277606 w 5705023"/>
              <a:gd name="connsiteY1061" fmla="*/ 312955 h 1720954"/>
              <a:gd name="connsiteX1062" fmla="*/ 3290503 w 5705023"/>
              <a:gd name="connsiteY1062" fmla="*/ 324205 h 1720954"/>
              <a:gd name="connsiteX1063" fmla="*/ 3308751 w 5705023"/>
              <a:gd name="connsiteY1063" fmla="*/ 328184 h 1720954"/>
              <a:gd name="connsiteX1064" fmla="*/ 3335231 w 5705023"/>
              <a:gd name="connsiteY1064" fmla="*/ 318580 h 1720954"/>
              <a:gd name="connsiteX1065" fmla="*/ 3363631 w 5705023"/>
              <a:gd name="connsiteY1065" fmla="*/ 290591 h 1720954"/>
              <a:gd name="connsiteX1066" fmla="*/ 3363631 w 5705023"/>
              <a:gd name="connsiteY1066" fmla="*/ 127871 h 1720954"/>
              <a:gd name="connsiteX1067" fmla="*/ 3365140 w 5705023"/>
              <a:gd name="connsiteY1067" fmla="*/ 123069 h 1720954"/>
              <a:gd name="connsiteX1068" fmla="*/ 3370628 w 5705023"/>
              <a:gd name="connsiteY1068" fmla="*/ 119639 h 1720954"/>
              <a:gd name="connsiteX1069" fmla="*/ 3381193 w 5705023"/>
              <a:gd name="connsiteY1069" fmla="*/ 117581 h 1720954"/>
              <a:gd name="connsiteX1070" fmla="*/ 3397931 w 5705023"/>
              <a:gd name="connsiteY1070" fmla="*/ 116895 h 1720954"/>
              <a:gd name="connsiteX1071" fmla="*/ 3414670 w 5705023"/>
              <a:gd name="connsiteY1071" fmla="*/ 117581 h 1720954"/>
              <a:gd name="connsiteX1072" fmla="*/ 3425097 w 5705023"/>
              <a:gd name="connsiteY1072" fmla="*/ 119639 h 1720954"/>
              <a:gd name="connsiteX1073" fmla="*/ 3430585 w 5705023"/>
              <a:gd name="connsiteY1073" fmla="*/ 123069 h 1720954"/>
              <a:gd name="connsiteX1074" fmla="*/ 3432232 w 5705023"/>
              <a:gd name="connsiteY1074" fmla="*/ 127871 h 1720954"/>
              <a:gd name="connsiteX1075" fmla="*/ 3432232 w 5705023"/>
              <a:gd name="connsiteY1075" fmla="*/ 372637 h 1720954"/>
              <a:gd name="connsiteX1076" fmla="*/ 3430860 w 5705023"/>
              <a:gd name="connsiteY1076" fmla="*/ 377439 h 1720954"/>
              <a:gd name="connsiteX1077" fmla="*/ 3426058 w 5705023"/>
              <a:gd name="connsiteY1077" fmla="*/ 380869 h 1720954"/>
              <a:gd name="connsiteX1078" fmla="*/ 3417002 w 5705023"/>
              <a:gd name="connsiteY1078" fmla="*/ 382927 h 1720954"/>
              <a:gd name="connsiteX1079" fmla="*/ 3402871 w 5705023"/>
              <a:gd name="connsiteY1079" fmla="*/ 383613 h 1720954"/>
              <a:gd name="connsiteX1080" fmla="*/ 3388190 w 5705023"/>
              <a:gd name="connsiteY1080" fmla="*/ 382927 h 1720954"/>
              <a:gd name="connsiteX1081" fmla="*/ 3379272 w 5705023"/>
              <a:gd name="connsiteY1081" fmla="*/ 380869 h 1720954"/>
              <a:gd name="connsiteX1082" fmla="*/ 3374607 w 5705023"/>
              <a:gd name="connsiteY1082" fmla="*/ 377439 h 1720954"/>
              <a:gd name="connsiteX1083" fmla="*/ 3373235 w 5705023"/>
              <a:gd name="connsiteY1083" fmla="*/ 372637 h 1720954"/>
              <a:gd name="connsiteX1084" fmla="*/ 3373235 w 5705023"/>
              <a:gd name="connsiteY1084" fmla="*/ 344374 h 1720954"/>
              <a:gd name="connsiteX1085" fmla="*/ 3331938 w 5705023"/>
              <a:gd name="connsiteY1085" fmla="*/ 377302 h 1720954"/>
              <a:gd name="connsiteX1086" fmla="*/ 3288445 w 5705023"/>
              <a:gd name="connsiteY1086" fmla="*/ 388278 h 1720954"/>
              <a:gd name="connsiteX1087" fmla="*/ 3246050 w 5705023"/>
              <a:gd name="connsiteY1087" fmla="*/ 380046 h 1720954"/>
              <a:gd name="connsiteX1088" fmla="*/ 3218335 w 5705023"/>
              <a:gd name="connsiteY1088" fmla="*/ 357545 h 1720954"/>
              <a:gd name="connsiteX1089" fmla="*/ 3203243 w 5705023"/>
              <a:gd name="connsiteY1089" fmla="*/ 324480 h 1720954"/>
              <a:gd name="connsiteX1090" fmla="*/ 3198716 w 5705023"/>
              <a:gd name="connsiteY1090" fmla="*/ 277694 h 1720954"/>
              <a:gd name="connsiteX1091" fmla="*/ 3198716 w 5705023"/>
              <a:gd name="connsiteY1091" fmla="*/ 127871 h 1720954"/>
              <a:gd name="connsiteX1092" fmla="*/ 3200225 w 5705023"/>
              <a:gd name="connsiteY1092" fmla="*/ 123069 h 1720954"/>
              <a:gd name="connsiteX1093" fmla="*/ 3205713 w 5705023"/>
              <a:gd name="connsiteY1093" fmla="*/ 119639 h 1720954"/>
              <a:gd name="connsiteX1094" fmla="*/ 3216415 w 5705023"/>
              <a:gd name="connsiteY1094" fmla="*/ 117581 h 1720954"/>
              <a:gd name="connsiteX1095" fmla="*/ 3233016 w 5705023"/>
              <a:gd name="connsiteY1095" fmla="*/ 116895 h 1720954"/>
              <a:gd name="connsiteX1096" fmla="*/ 2156691 w 5705023"/>
              <a:gd name="connsiteY1096" fmla="*/ 116895 h 1720954"/>
              <a:gd name="connsiteX1097" fmla="*/ 2173429 w 5705023"/>
              <a:gd name="connsiteY1097" fmla="*/ 117581 h 1720954"/>
              <a:gd name="connsiteX1098" fmla="*/ 2183994 w 5705023"/>
              <a:gd name="connsiteY1098" fmla="*/ 119639 h 1720954"/>
              <a:gd name="connsiteX1099" fmla="*/ 2189619 w 5705023"/>
              <a:gd name="connsiteY1099" fmla="*/ 123069 h 1720954"/>
              <a:gd name="connsiteX1100" fmla="*/ 2191266 w 5705023"/>
              <a:gd name="connsiteY1100" fmla="*/ 127871 h 1720954"/>
              <a:gd name="connsiteX1101" fmla="*/ 2191266 w 5705023"/>
              <a:gd name="connsiteY1101" fmla="*/ 266169 h 1720954"/>
              <a:gd name="connsiteX1102" fmla="*/ 2193735 w 5705023"/>
              <a:gd name="connsiteY1102" fmla="*/ 295530 h 1720954"/>
              <a:gd name="connsiteX1103" fmla="*/ 2201281 w 5705023"/>
              <a:gd name="connsiteY1103" fmla="*/ 312955 h 1720954"/>
              <a:gd name="connsiteX1104" fmla="*/ 2214178 w 5705023"/>
              <a:gd name="connsiteY1104" fmla="*/ 324205 h 1720954"/>
              <a:gd name="connsiteX1105" fmla="*/ 2232426 w 5705023"/>
              <a:gd name="connsiteY1105" fmla="*/ 328184 h 1720954"/>
              <a:gd name="connsiteX1106" fmla="*/ 2258906 w 5705023"/>
              <a:gd name="connsiteY1106" fmla="*/ 318580 h 1720954"/>
              <a:gd name="connsiteX1107" fmla="*/ 2287306 w 5705023"/>
              <a:gd name="connsiteY1107" fmla="*/ 290591 h 1720954"/>
              <a:gd name="connsiteX1108" fmla="*/ 2287306 w 5705023"/>
              <a:gd name="connsiteY1108" fmla="*/ 127871 h 1720954"/>
              <a:gd name="connsiteX1109" fmla="*/ 2288816 w 5705023"/>
              <a:gd name="connsiteY1109" fmla="*/ 123069 h 1720954"/>
              <a:gd name="connsiteX1110" fmla="*/ 2294304 w 5705023"/>
              <a:gd name="connsiteY1110" fmla="*/ 119639 h 1720954"/>
              <a:gd name="connsiteX1111" fmla="*/ 2304868 w 5705023"/>
              <a:gd name="connsiteY1111" fmla="*/ 117581 h 1720954"/>
              <a:gd name="connsiteX1112" fmla="*/ 2321606 w 5705023"/>
              <a:gd name="connsiteY1112" fmla="*/ 116895 h 1720954"/>
              <a:gd name="connsiteX1113" fmla="*/ 2338345 w 5705023"/>
              <a:gd name="connsiteY1113" fmla="*/ 117581 h 1720954"/>
              <a:gd name="connsiteX1114" fmla="*/ 2348772 w 5705023"/>
              <a:gd name="connsiteY1114" fmla="*/ 119639 h 1720954"/>
              <a:gd name="connsiteX1115" fmla="*/ 2354261 w 5705023"/>
              <a:gd name="connsiteY1115" fmla="*/ 123069 h 1720954"/>
              <a:gd name="connsiteX1116" fmla="*/ 2355907 w 5705023"/>
              <a:gd name="connsiteY1116" fmla="*/ 127871 h 1720954"/>
              <a:gd name="connsiteX1117" fmla="*/ 2355907 w 5705023"/>
              <a:gd name="connsiteY1117" fmla="*/ 372637 h 1720954"/>
              <a:gd name="connsiteX1118" fmla="*/ 2354535 w 5705023"/>
              <a:gd name="connsiteY1118" fmla="*/ 377439 h 1720954"/>
              <a:gd name="connsiteX1119" fmla="*/ 2349733 w 5705023"/>
              <a:gd name="connsiteY1119" fmla="*/ 380869 h 1720954"/>
              <a:gd name="connsiteX1120" fmla="*/ 2340678 w 5705023"/>
              <a:gd name="connsiteY1120" fmla="*/ 382927 h 1720954"/>
              <a:gd name="connsiteX1121" fmla="*/ 2326546 w 5705023"/>
              <a:gd name="connsiteY1121" fmla="*/ 383613 h 1720954"/>
              <a:gd name="connsiteX1122" fmla="*/ 2311865 w 5705023"/>
              <a:gd name="connsiteY1122" fmla="*/ 382927 h 1720954"/>
              <a:gd name="connsiteX1123" fmla="*/ 2302947 w 5705023"/>
              <a:gd name="connsiteY1123" fmla="*/ 380869 h 1720954"/>
              <a:gd name="connsiteX1124" fmla="*/ 2298283 w 5705023"/>
              <a:gd name="connsiteY1124" fmla="*/ 377439 h 1720954"/>
              <a:gd name="connsiteX1125" fmla="*/ 2296910 w 5705023"/>
              <a:gd name="connsiteY1125" fmla="*/ 372637 h 1720954"/>
              <a:gd name="connsiteX1126" fmla="*/ 2296910 w 5705023"/>
              <a:gd name="connsiteY1126" fmla="*/ 344374 h 1720954"/>
              <a:gd name="connsiteX1127" fmla="*/ 2255613 w 5705023"/>
              <a:gd name="connsiteY1127" fmla="*/ 377302 h 1720954"/>
              <a:gd name="connsiteX1128" fmla="*/ 2212120 w 5705023"/>
              <a:gd name="connsiteY1128" fmla="*/ 388278 h 1720954"/>
              <a:gd name="connsiteX1129" fmla="*/ 2169725 w 5705023"/>
              <a:gd name="connsiteY1129" fmla="*/ 380046 h 1720954"/>
              <a:gd name="connsiteX1130" fmla="*/ 2142011 w 5705023"/>
              <a:gd name="connsiteY1130" fmla="*/ 357545 h 1720954"/>
              <a:gd name="connsiteX1131" fmla="*/ 2126918 w 5705023"/>
              <a:gd name="connsiteY1131" fmla="*/ 324480 h 1720954"/>
              <a:gd name="connsiteX1132" fmla="*/ 2122391 w 5705023"/>
              <a:gd name="connsiteY1132" fmla="*/ 277694 h 1720954"/>
              <a:gd name="connsiteX1133" fmla="*/ 2122391 w 5705023"/>
              <a:gd name="connsiteY1133" fmla="*/ 127871 h 1720954"/>
              <a:gd name="connsiteX1134" fmla="*/ 2123900 w 5705023"/>
              <a:gd name="connsiteY1134" fmla="*/ 123069 h 1720954"/>
              <a:gd name="connsiteX1135" fmla="*/ 2129388 w 5705023"/>
              <a:gd name="connsiteY1135" fmla="*/ 119639 h 1720954"/>
              <a:gd name="connsiteX1136" fmla="*/ 2140090 w 5705023"/>
              <a:gd name="connsiteY1136" fmla="*/ 117581 h 1720954"/>
              <a:gd name="connsiteX1137" fmla="*/ 2156691 w 5705023"/>
              <a:gd name="connsiteY1137" fmla="*/ 116895 h 1720954"/>
              <a:gd name="connsiteX1138" fmla="*/ 3595715 w 5705023"/>
              <a:gd name="connsiteY1138" fmla="*/ 113327 h 1720954"/>
              <a:gd name="connsiteX1139" fmla="*/ 3617804 w 5705023"/>
              <a:gd name="connsiteY1139" fmla="*/ 114699 h 1720954"/>
              <a:gd name="connsiteX1140" fmla="*/ 3637424 w 5705023"/>
              <a:gd name="connsiteY1140" fmla="*/ 118540 h 1720954"/>
              <a:gd name="connsiteX1141" fmla="*/ 3715079 w 5705023"/>
              <a:gd name="connsiteY1141" fmla="*/ 118540 h 1720954"/>
              <a:gd name="connsiteX1142" fmla="*/ 3722626 w 5705023"/>
              <a:gd name="connsiteY1142" fmla="*/ 124577 h 1720954"/>
              <a:gd name="connsiteX1143" fmla="*/ 3725507 w 5705023"/>
              <a:gd name="connsiteY1143" fmla="*/ 144883 h 1720954"/>
              <a:gd name="connsiteX1144" fmla="*/ 3722488 w 5705023"/>
              <a:gd name="connsiteY1144" fmla="*/ 164365 h 1720954"/>
              <a:gd name="connsiteX1145" fmla="*/ 3715079 w 5705023"/>
              <a:gd name="connsiteY1145" fmla="*/ 170677 h 1720954"/>
              <a:gd name="connsiteX1146" fmla="*/ 3686267 w 5705023"/>
              <a:gd name="connsiteY1146" fmla="*/ 170677 h 1720954"/>
              <a:gd name="connsiteX1147" fmla="*/ 3694911 w 5705023"/>
              <a:gd name="connsiteY1147" fmla="*/ 185631 h 1720954"/>
              <a:gd name="connsiteX1148" fmla="*/ 3697518 w 5705023"/>
              <a:gd name="connsiteY1148" fmla="*/ 203056 h 1720954"/>
              <a:gd name="connsiteX1149" fmla="*/ 3690383 w 5705023"/>
              <a:gd name="connsiteY1149" fmla="*/ 241061 h 1720954"/>
              <a:gd name="connsiteX1150" fmla="*/ 3669940 w 5705023"/>
              <a:gd name="connsiteY1150" fmla="*/ 269050 h 1720954"/>
              <a:gd name="connsiteX1151" fmla="*/ 3637835 w 5705023"/>
              <a:gd name="connsiteY1151" fmla="*/ 286337 h 1720954"/>
              <a:gd name="connsiteX1152" fmla="*/ 3595989 w 5705023"/>
              <a:gd name="connsiteY1152" fmla="*/ 292237 h 1720954"/>
              <a:gd name="connsiteX1153" fmla="*/ 3573488 w 5705023"/>
              <a:gd name="connsiteY1153" fmla="*/ 289355 h 1720954"/>
              <a:gd name="connsiteX1154" fmla="*/ 3557024 w 5705023"/>
              <a:gd name="connsiteY1154" fmla="*/ 282633 h 1720954"/>
              <a:gd name="connsiteX1155" fmla="*/ 3551124 w 5705023"/>
              <a:gd name="connsiteY1155" fmla="*/ 291139 h 1720954"/>
              <a:gd name="connsiteX1156" fmla="*/ 3548518 w 5705023"/>
              <a:gd name="connsiteY1156" fmla="*/ 302115 h 1720954"/>
              <a:gd name="connsiteX1157" fmla="*/ 3555515 w 5705023"/>
              <a:gd name="connsiteY1157" fmla="*/ 315149 h 1720954"/>
              <a:gd name="connsiteX1158" fmla="*/ 3575135 w 5705023"/>
              <a:gd name="connsiteY1158" fmla="*/ 320774 h 1720954"/>
              <a:gd name="connsiteX1159" fmla="*/ 3634680 w 5705023"/>
              <a:gd name="connsiteY1159" fmla="*/ 322970 h 1720954"/>
              <a:gd name="connsiteX1160" fmla="*/ 3671861 w 5705023"/>
              <a:gd name="connsiteY1160" fmla="*/ 328869 h 1720954"/>
              <a:gd name="connsiteX1161" fmla="*/ 3699301 w 5705023"/>
              <a:gd name="connsiteY1161" fmla="*/ 343138 h 1720954"/>
              <a:gd name="connsiteX1162" fmla="*/ 3716314 w 5705023"/>
              <a:gd name="connsiteY1162" fmla="*/ 365227 h 1720954"/>
              <a:gd name="connsiteX1163" fmla="*/ 3722214 w 5705023"/>
              <a:gd name="connsiteY1163" fmla="*/ 394588 h 1720954"/>
              <a:gd name="connsiteX1164" fmla="*/ 3714256 w 5705023"/>
              <a:gd name="connsiteY1164" fmla="*/ 428752 h 1720954"/>
              <a:gd name="connsiteX1165" fmla="*/ 3690383 w 5705023"/>
              <a:gd name="connsiteY1165" fmla="*/ 456603 h 1720954"/>
              <a:gd name="connsiteX1166" fmla="*/ 3650458 w 5705023"/>
              <a:gd name="connsiteY1166" fmla="*/ 475263 h 1720954"/>
              <a:gd name="connsiteX1167" fmla="*/ 3594343 w 5705023"/>
              <a:gd name="connsiteY1167" fmla="*/ 482123 h 1720954"/>
              <a:gd name="connsiteX1168" fmla="*/ 3540972 w 5705023"/>
              <a:gd name="connsiteY1168" fmla="*/ 477183 h 1720954"/>
              <a:gd name="connsiteX1169" fmla="*/ 3504750 w 5705023"/>
              <a:gd name="connsiteY1169" fmla="*/ 463463 h 1720954"/>
              <a:gd name="connsiteX1170" fmla="*/ 3484170 w 5705023"/>
              <a:gd name="connsiteY1170" fmla="*/ 442472 h 1720954"/>
              <a:gd name="connsiteX1171" fmla="*/ 3477722 w 5705023"/>
              <a:gd name="connsiteY1171" fmla="*/ 415717 h 1720954"/>
              <a:gd name="connsiteX1172" fmla="*/ 3480054 w 5705023"/>
              <a:gd name="connsiteY1172" fmla="*/ 398430 h 1720954"/>
              <a:gd name="connsiteX1173" fmla="*/ 3486914 w 5705023"/>
              <a:gd name="connsiteY1173" fmla="*/ 382652 h 1720954"/>
              <a:gd name="connsiteX1174" fmla="*/ 3498028 w 5705023"/>
              <a:gd name="connsiteY1174" fmla="*/ 368246 h 1720954"/>
              <a:gd name="connsiteX1175" fmla="*/ 3513120 w 5705023"/>
              <a:gd name="connsiteY1175" fmla="*/ 355075 h 1720954"/>
              <a:gd name="connsiteX1176" fmla="*/ 3494872 w 5705023"/>
              <a:gd name="connsiteY1176" fmla="*/ 337925 h 1720954"/>
              <a:gd name="connsiteX1177" fmla="*/ 3488424 w 5705023"/>
              <a:gd name="connsiteY1177" fmla="*/ 314189 h 1720954"/>
              <a:gd name="connsiteX1178" fmla="*/ 3495832 w 5705023"/>
              <a:gd name="connsiteY1178" fmla="*/ 284691 h 1720954"/>
              <a:gd name="connsiteX1179" fmla="*/ 3515041 w 5705023"/>
              <a:gd name="connsiteY1179" fmla="*/ 260680 h 1720954"/>
              <a:gd name="connsiteX1180" fmla="*/ 3499674 w 5705023"/>
              <a:gd name="connsiteY1180" fmla="*/ 237631 h 1720954"/>
              <a:gd name="connsiteX1181" fmla="*/ 3493912 w 5705023"/>
              <a:gd name="connsiteY1181" fmla="*/ 204154 h 1720954"/>
              <a:gd name="connsiteX1182" fmla="*/ 3501458 w 5705023"/>
              <a:gd name="connsiteY1182" fmla="*/ 165875 h 1720954"/>
              <a:gd name="connsiteX1183" fmla="*/ 3522449 w 5705023"/>
              <a:gd name="connsiteY1183" fmla="*/ 137337 h 1720954"/>
              <a:gd name="connsiteX1184" fmla="*/ 3554554 w 5705023"/>
              <a:gd name="connsiteY1184" fmla="*/ 119501 h 1720954"/>
              <a:gd name="connsiteX1185" fmla="*/ 3595715 w 5705023"/>
              <a:gd name="connsiteY1185" fmla="*/ 113327 h 1720954"/>
              <a:gd name="connsiteX1186" fmla="*/ 4801474 w 5705023"/>
              <a:gd name="connsiteY1186" fmla="*/ 112230 h 1720954"/>
              <a:gd name="connsiteX1187" fmla="*/ 4843594 w 5705023"/>
              <a:gd name="connsiteY1187" fmla="*/ 120462 h 1720954"/>
              <a:gd name="connsiteX1188" fmla="*/ 4871309 w 5705023"/>
              <a:gd name="connsiteY1188" fmla="*/ 142826 h 1720954"/>
              <a:gd name="connsiteX1189" fmla="*/ 4886538 w 5705023"/>
              <a:gd name="connsiteY1189" fmla="*/ 175891 h 1720954"/>
              <a:gd name="connsiteX1190" fmla="*/ 4891203 w 5705023"/>
              <a:gd name="connsiteY1190" fmla="*/ 221442 h 1720954"/>
              <a:gd name="connsiteX1191" fmla="*/ 4891203 w 5705023"/>
              <a:gd name="connsiteY1191" fmla="*/ 372637 h 1720954"/>
              <a:gd name="connsiteX1192" fmla="*/ 4889557 w 5705023"/>
              <a:gd name="connsiteY1192" fmla="*/ 377439 h 1720954"/>
              <a:gd name="connsiteX1193" fmla="*/ 4884069 w 5705023"/>
              <a:gd name="connsiteY1193" fmla="*/ 380869 h 1720954"/>
              <a:gd name="connsiteX1194" fmla="*/ 4873504 w 5705023"/>
              <a:gd name="connsiteY1194" fmla="*/ 382927 h 1720954"/>
              <a:gd name="connsiteX1195" fmla="*/ 4856903 w 5705023"/>
              <a:gd name="connsiteY1195" fmla="*/ 383613 h 1720954"/>
              <a:gd name="connsiteX1196" fmla="*/ 4840027 w 5705023"/>
              <a:gd name="connsiteY1196" fmla="*/ 382927 h 1720954"/>
              <a:gd name="connsiteX1197" fmla="*/ 4829463 w 5705023"/>
              <a:gd name="connsiteY1197" fmla="*/ 380869 h 1720954"/>
              <a:gd name="connsiteX1198" fmla="*/ 4823975 w 5705023"/>
              <a:gd name="connsiteY1198" fmla="*/ 377439 h 1720954"/>
              <a:gd name="connsiteX1199" fmla="*/ 4822328 w 5705023"/>
              <a:gd name="connsiteY1199" fmla="*/ 372637 h 1720954"/>
              <a:gd name="connsiteX1200" fmla="*/ 4822328 w 5705023"/>
              <a:gd name="connsiteY1200" fmla="*/ 232967 h 1720954"/>
              <a:gd name="connsiteX1201" fmla="*/ 4819721 w 5705023"/>
              <a:gd name="connsiteY1201" fmla="*/ 204978 h 1720954"/>
              <a:gd name="connsiteX1202" fmla="*/ 4812175 w 5705023"/>
              <a:gd name="connsiteY1202" fmla="*/ 187553 h 1720954"/>
              <a:gd name="connsiteX1203" fmla="*/ 4799416 w 5705023"/>
              <a:gd name="connsiteY1203" fmla="*/ 176303 h 1720954"/>
              <a:gd name="connsiteX1204" fmla="*/ 4781168 w 5705023"/>
              <a:gd name="connsiteY1204" fmla="*/ 172324 h 1720954"/>
              <a:gd name="connsiteX1205" fmla="*/ 4754551 w 5705023"/>
              <a:gd name="connsiteY1205" fmla="*/ 181928 h 1720954"/>
              <a:gd name="connsiteX1206" fmla="*/ 4726562 w 5705023"/>
              <a:gd name="connsiteY1206" fmla="*/ 209917 h 1720954"/>
              <a:gd name="connsiteX1207" fmla="*/ 4726562 w 5705023"/>
              <a:gd name="connsiteY1207" fmla="*/ 372637 h 1720954"/>
              <a:gd name="connsiteX1208" fmla="*/ 4724916 w 5705023"/>
              <a:gd name="connsiteY1208" fmla="*/ 377439 h 1720954"/>
              <a:gd name="connsiteX1209" fmla="*/ 4719290 w 5705023"/>
              <a:gd name="connsiteY1209" fmla="*/ 380869 h 1720954"/>
              <a:gd name="connsiteX1210" fmla="*/ 4708726 w 5705023"/>
              <a:gd name="connsiteY1210" fmla="*/ 382927 h 1720954"/>
              <a:gd name="connsiteX1211" fmla="*/ 4691987 w 5705023"/>
              <a:gd name="connsiteY1211" fmla="*/ 383613 h 1720954"/>
              <a:gd name="connsiteX1212" fmla="*/ 4675249 w 5705023"/>
              <a:gd name="connsiteY1212" fmla="*/ 382927 h 1720954"/>
              <a:gd name="connsiteX1213" fmla="*/ 4664684 w 5705023"/>
              <a:gd name="connsiteY1213" fmla="*/ 380869 h 1720954"/>
              <a:gd name="connsiteX1214" fmla="*/ 4659059 w 5705023"/>
              <a:gd name="connsiteY1214" fmla="*/ 377439 h 1720954"/>
              <a:gd name="connsiteX1215" fmla="*/ 4657413 w 5705023"/>
              <a:gd name="connsiteY1215" fmla="*/ 372637 h 1720954"/>
              <a:gd name="connsiteX1216" fmla="*/ 4657413 w 5705023"/>
              <a:gd name="connsiteY1216" fmla="*/ 127871 h 1720954"/>
              <a:gd name="connsiteX1217" fmla="*/ 4658785 w 5705023"/>
              <a:gd name="connsiteY1217" fmla="*/ 123069 h 1720954"/>
              <a:gd name="connsiteX1218" fmla="*/ 4663724 w 5705023"/>
              <a:gd name="connsiteY1218" fmla="*/ 119639 h 1720954"/>
              <a:gd name="connsiteX1219" fmla="*/ 4672916 w 5705023"/>
              <a:gd name="connsiteY1219" fmla="*/ 117581 h 1720954"/>
              <a:gd name="connsiteX1220" fmla="*/ 4687048 w 5705023"/>
              <a:gd name="connsiteY1220" fmla="*/ 116895 h 1720954"/>
              <a:gd name="connsiteX1221" fmla="*/ 4701591 w 5705023"/>
              <a:gd name="connsiteY1221" fmla="*/ 117581 h 1720954"/>
              <a:gd name="connsiteX1222" fmla="*/ 4710510 w 5705023"/>
              <a:gd name="connsiteY1222" fmla="*/ 119639 h 1720954"/>
              <a:gd name="connsiteX1223" fmla="*/ 4715037 w 5705023"/>
              <a:gd name="connsiteY1223" fmla="*/ 123069 h 1720954"/>
              <a:gd name="connsiteX1224" fmla="*/ 4716409 w 5705023"/>
              <a:gd name="connsiteY1224" fmla="*/ 127871 h 1720954"/>
              <a:gd name="connsiteX1225" fmla="*/ 4716409 w 5705023"/>
              <a:gd name="connsiteY1225" fmla="*/ 156134 h 1720954"/>
              <a:gd name="connsiteX1226" fmla="*/ 4757707 w 5705023"/>
              <a:gd name="connsiteY1226" fmla="*/ 123206 h 1720954"/>
              <a:gd name="connsiteX1227" fmla="*/ 4801474 w 5705023"/>
              <a:gd name="connsiteY1227" fmla="*/ 112230 h 1720954"/>
              <a:gd name="connsiteX1228" fmla="*/ 2572624 w 5705023"/>
              <a:gd name="connsiteY1228" fmla="*/ 112230 h 1720954"/>
              <a:gd name="connsiteX1229" fmla="*/ 2614744 w 5705023"/>
              <a:gd name="connsiteY1229" fmla="*/ 120462 h 1720954"/>
              <a:gd name="connsiteX1230" fmla="*/ 2642459 w 5705023"/>
              <a:gd name="connsiteY1230" fmla="*/ 142826 h 1720954"/>
              <a:gd name="connsiteX1231" fmla="*/ 2657688 w 5705023"/>
              <a:gd name="connsiteY1231" fmla="*/ 175891 h 1720954"/>
              <a:gd name="connsiteX1232" fmla="*/ 2662353 w 5705023"/>
              <a:gd name="connsiteY1232" fmla="*/ 221442 h 1720954"/>
              <a:gd name="connsiteX1233" fmla="*/ 2662353 w 5705023"/>
              <a:gd name="connsiteY1233" fmla="*/ 372637 h 1720954"/>
              <a:gd name="connsiteX1234" fmla="*/ 2660707 w 5705023"/>
              <a:gd name="connsiteY1234" fmla="*/ 377439 h 1720954"/>
              <a:gd name="connsiteX1235" fmla="*/ 2655219 w 5705023"/>
              <a:gd name="connsiteY1235" fmla="*/ 380869 h 1720954"/>
              <a:gd name="connsiteX1236" fmla="*/ 2644654 w 5705023"/>
              <a:gd name="connsiteY1236" fmla="*/ 382927 h 1720954"/>
              <a:gd name="connsiteX1237" fmla="*/ 2628053 w 5705023"/>
              <a:gd name="connsiteY1237" fmla="*/ 383613 h 1720954"/>
              <a:gd name="connsiteX1238" fmla="*/ 2611177 w 5705023"/>
              <a:gd name="connsiteY1238" fmla="*/ 382927 h 1720954"/>
              <a:gd name="connsiteX1239" fmla="*/ 2600613 w 5705023"/>
              <a:gd name="connsiteY1239" fmla="*/ 380869 h 1720954"/>
              <a:gd name="connsiteX1240" fmla="*/ 2595125 w 5705023"/>
              <a:gd name="connsiteY1240" fmla="*/ 377439 h 1720954"/>
              <a:gd name="connsiteX1241" fmla="*/ 2593478 w 5705023"/>
              <a:gd name="connsiteY1241" fmla="*/ 372637 h 1720954"/>
              <a:gd name="connsiteX1242" fmla="*/ 2593478 w 5705023"/>
              <a:gd name="connsiteY1242" fmla="*/ 232967 h 1720954"/>
              <a:gd name="connsiteX1243" fmla="*/ 2590872 w 5705023"/>
              <a:gd name="connsiteY1243" fmla="*/ 204978 h 1720954"/>
              <a:gd name="connsiteX1244" fmla="*/ 2583326 w 5705023"/>
              <a:gd name="connsiteY1244" fmla="*/ 187553 h 1720954"/>
              <a:gd name="connsiteX1245" fmla="*/ 2570566 w 5705023"/>
              <a:gd name="connsiteY1245" fmla="*/ 176303 h 1720954"/>
              <a:gd name="connsiteX1246" fmla="*/ 2552318 w 5705023"/>
              <a:gd name="connsiteY1246" fmla="*/ 172324 h 1720954"/>
              <a:gd name="connsiteX1247" fmla="*/ 2525701 w 5705023"/>
              <a:gd name="connsiteY1247" fmla="*/ 181928 h 1720954"/>
              <a:gd name="connsiteX1248" fmla="*/ 2497712 w 5705023"/>
              <a:gd name="connsiteY1248" fmla="*/ 209917 h 1720954"/>
              <a:gd name="connsiteX1249" fmla="*/ 2497712 w 5705023"/>
              <a:gd name="connsiteY1249" fmla="*/ 372637 h 1720954"/>
              <a:gd name="connsiteX1250" fmla="*/ 2496066 w 5705023"/>
              <a:gd name="connsiteY1250" fmla="*/ 377439 h 1720954"/>
              <a:gd name="connsiteX1251" fmla="*/ 2490440 w 5705023"/>
              <a:gd name="connsiteY1251" fmla="*/ 380869 h 1720954"/>
              <a:gd name="connsiteX1252" fmla="*/ 2479876 w 5705023"/>
              <a:gd name="connsiteY1252" fmla="*/ 382927 h 1720954"/>
              <a:gd name="connsiteX1253" fmla="*/ 2463137 w 5705023"/>
              <a:gd name="connsiteY1253" fmla="*/ 383613 h 1720954"/>
              <a:gd name="connsiteX1254" fmla="*/ 2446399 w 5705023"/>
              <a:gd name="connsiteY1254" fmla="*/ 382927 h 1720954"/>
              <a:gd name="connsiteX1255" fmla="*/ 2435835 w 5705023"/>
              <a:gd name="connsiteY1255" fmla="*/ 380869 h 1720954"/>
              <a:gd name="connsiteX1256" fmla="*/ 2430209 w 5705023"/>
              <a:gd name="connsiteY1256" fmla="*/ 377439 h 1720954"/>
              <a:gd name="connsiteX1257" fmla="*/ 2428563 w 5705023"/>
              <a:gd name="connsiteY1257" fmla="*/ 372637 h 1720954"/>
              <a:gd name="connsiteX1258" fmla="*/ 2428563 w 5705023"/>
              <a:gd name="connsiteY1258" fmla="*/ 127871 h 1720954"/>
              <a:gd name="connsiteX1259" fmla="*/ 2429935 w 5705023"/>
              <a:gd name="connsiteY1259" fmla="*/ 123069 h 1720954"/>
              <a:gd name="connsiteX1260" fmla="*/ 2434874 w 5705023"/>
              <a:gd name="connsiteY1260" fmla="*/ 119639 h 1720954"/>
              <a:gd name="connsiteX1261" fmla="*/ 2444067 w 5705023"/>
              <a:gd name="connsiteY1261" fmla="*/ 117581 h 1720954"/>
              <a:gd name="connsiteX1262" fmla="*/ 2458198 w 5705023"/>
              <a:gd name="connsiteY1262" fmla="*/ 116895 h 1720954"/>
              <a:gd name="connsiteX1263" fmla="*/ 2472742 w 5705023"/>
              <a:gd name="connsiteY1263" fmla="*/ 117581 h 1720954"/>
              <a:gd name="connsiteX1264" fmla="*/ 2481659 w 5705023"/>
              <a:gd name="connsiteY1264" fmla="*/ 119639 h 1720954"/>
              <a:gd name="connsiteX1265" fmla="*/ 2486187 w 5705023"/>
              <a:gd name="connsiteY1265" fmla="*/ 123069 h 1720954"/>
              <a:gd name="connsiteX1266" fmla="*/ 2487559 w 5705023"/>
              <a:gd name="connsiteY1266" fmla="*/ 127871 h 1720954"/>
              <a:gd name="connsiteX1267" fmla="*/ 2487559 w 5705023"/>
              <a:gd name="connsiteY1267" fmla="*/ 156134 h 1720954"/>
              <a:gd name="connsiteX1268" fmla="*/ 2528857 w 5705023"/>
              <a:gd name="connsiteY1268" fmla="*/ 123206 h 1720954"/>
              <a:gd name="connsiteX1269" fmla="*/ 2572624 w 5705023"/>
              <a:gd name="connsiteY1269" fmla="*/ 112230 h 1720954"/>
              <a:gd name="connsiteX1270" fmla="*/ 4481619 w 5705023"/>
              <a:gd name="connsiteY1270" fmla="*/ 112229 h 1720954"/>
              <a:gd name="connsiteX1271" fmla="*/ 4530874 w 5705023"/>
              <a:gd name="connsiteY1271" fmla="*/ 117854 h 1720954"/>
              <a:gd name="connsiteX1272" fmla="*/ 4564488 w 5705023"/>
              <a:gd name="connsiteY1272" fmla="*/ 135142 h 1720954"/>
              <a:gd name="connsiteX1273" fmla="*/ 4583696 w 5705023"/>
              <a:gd name="connsiteY1273" fmla="*/ 165189 h 1720954"/>
              <a:gd name="connsiteX1274" fmla="*/ 4589733 w 5705023"/>
              <a:gd name="connsiteY1274" fmla="*/ 208819 h 1720954"/>
              <a:gd name="connsiteX1275" fmla="*/ 4589733 w 5705023"/>
              <a:gd name="connsiteY1275" fmla="*/ 373460 h 1720954"/>
              <a:gd name="connsiteX1276" fmla="*/ 4586989 w 5705023"/>
              <a:gd name="connsiteY1276" fmla="*/ 379496 h 1720954"/>
              <a:gd name="connsiteX1277" fmla="*/ 4578346 w 5705023"/>
              <a:gd name="connsiteY1277" fmla="*/ 382652 h 1720954"/>
              <a:gd name="connsiteX1278" fmla="*/ 4560921 w 5705023"/>
              <a:gd name="connsiteY1278" fmla="*/ 383612 h 1720954"/>
              <a:gd name="connsiteX1279" fmla="*/ 4542948 w 5705023"/>
              <a:gd name="connsiteY1279" fmla="*/ 382652 h 1720954"/>
              <a:gd name="connsiteX1280" fmla="*/ 4534990 w 5705023"/>
              <a:gd name="connsiteY1280" fmla="*/ 379496 h 1720954"/>
              <a:gd name="connsiteX1281" fmla="*/ 4532658 w 5705023"/>
              <a:gd name="connsiteY1281" fmla="*/ 373460 h 1720954"/>
              <a:gd name="connsiteX1282" fmla="*/ 4532658 w 5705023"/>
              <a:gd name="connsiteY1282" fmla="*/ 353977 h 1720954"/>
              <a:gd name="connsiteX1283" fmla="*/ 4498220 w 5705023"/>
              <a:gd name="connsiteY1283" fmla="*/ 379222 h 1720954"/>
              <a:gd name="connsiteX1284" fmla="*/ 4455276 w 5705023"/>
              <a:gd name="connsiteY1284" fmla="*/ 388277 h 1720954"/>
              <a:gd name="connsiteX1285" fmla="*/ 4419467 w 5705023"/>
              <a:gd name="connsiteY1285" fmla="*/ 383201 h 1720954"/>
              <a:gd name="connsiteX1286" fmla="*/ 4391203 w 5705023"/>
              <a:gd name="connsiteY1286" fmla="*/ 368109 h 1720954"/>
              <a:gd name="connsiteX1287" fmla="*/ 4372681 w 5705023"/>
              <a:gd name="connsiteY1287" fmla="*/ 343275 h 1720954"/>
              <a:gd name="connsiteX1288" fmla="*/ 4366096 w 5705023"/>
              <a:gd name="connsiteY1288" fmla="*/ 308701 h 1720954"/>
              <a:gd name="connsiteX1289" fmla="*/ 4374465 w 5705023"/>
              <a:gd name="connsiteY1289" fmla="*/ 271519 h 1720954"/>
              <a:gd name="connsiteX1290" fmla="*/ 4399436 w 5705023"/>
              <a:gd name="connsiteY1290" fmla="*/ 245451 h 1720954"/>
              <a:gd name="connsiteX1291" fmla="*/ 4440733 w 5705023"/>
              <a:gd name="connsiteY1291" fmla="*/ 230222 h 1720954"/>
              <a:gd name="connsiteX1292" fmla="*/ 4498083 w 5705023"/>
              <a:gd name="connsiteY1292" fmla="*/ 225283 h 1720954"/>
              <a:gd name="connsiteX1293" fmla="*/ 4521956 w 5705023"/>
              <a:gd name="connsiteY1293" fmla="*/ 225283 h 1720954"/>
              <a:gd name="connsiteX1294" fmla="*/ 4521956 w 5705023"/>
              <a:gd name="connsiteY1294" fmla="*/ 210465 h 1720954"/>
              <a:gd name="connsiteX1295" fmla="*/ 4519624 w 5705023"/>
              <a:gd name="connsiteY1295" fmla="*/ 190296 h 1720954"/>
              <a:gd name="connsiteX1296" fmla="*/ 4511940 w 5705023"/>
              <a:gd name="connsiteY1296" fmla="*/ 175890 h 1720954"/>
              <a:gd name="connsiteX1297" fmla="*/ 4497671 w 5705023"/>
              <a:gd name="connsiteY1297" fmla="*/ 167384 h 1720954"/>
              <a:gd name="connsiteX1298" fmla="*/ 4475582 w 5705023"/>
              <a:gd name="connsiteY1298" fmla="*/ 164640 h 1720954"/>
              <a:gd name="connsiteX1299" fmla="*/ 4444712 w 5705023"/>
              <a:gd name="connsiteY1299" fmla="*/ 168482 h 1720954"/>
              <a:gd name="connsiteX1300" fmla="*/ 4420702 w 5705023"/>
              <a:gd name="connsiteY1300" fmla="*/ 176988 h 1720954"/>
              <a:gd name="connsiteX1301" fmla="*/ 4403277 w 5705023"/>
              <a:gd name="connsiteY1301" fmla="*/ 185495 h 1720954"/>
              <a:gd name="connsiteX1302" fmla="*/ 4391889 w 5705023"/>
              <a:gd name="connsiteY1302" fmla="*/ 189336 h 1720954"/>
              <a:gd name="connsiteX1303" fmla="*/ 4386539 w 5705023"/>
              <a:gd name="connsiteY1303" fmla="*/ 187415 h 1720954"/>
              <a:gd name="connsiteX1304" fmla="*/ 4382697 w 5705023"/>
              <a:gd name="connsiteY1304" fmla="*/ 181927 h 1720954"/>
              <a:gd name="connsiteX1305" fmla="*/ 4380365 w 5705023"/>
              <a:gd name="connsiteY1305" fmla="*/ 173146 h 1720954"/>
              <a:gd name="connsiteX1306" fmla="*/ 4379541 w 5705023"/>
              <a:gd name="connsiteY1306" fmla="*/ 161622 h 1720954"/>
              <a:gd name="connsiteX1307" fmla="*/ 4380913 w 5705023"/>
              <a:gd name="connsiteY1307" fmla="*/ 148176 h 1720954"/>
              <a:gd name="connsiteX1308" fmla="*/ 4386127 w 5705023"/>
              <a:gd name="connsiteY1308" fmla="*/ 139258 h 1720954"/>
              <a:gd name="connsiteX1309" fmla="*/ 4399573 w 5705023"/>
              <a:gd name="connsiteY1309" fmla="*/ 130477 h 1720954"/>
              <a:gd name="connsiteX1310" fmla="*/ 4422074 w 5705023"/>
              <a:gd name="connsiteY1310" fmla="*/ 121559 h 1720954"/>
              <a:gd name="connsiteX1311" fmla="*/ 4450200 w 5705023"/>
              <a:gd name="connsiteY1311" fmla="*/ 114836 h 1720954"/>
              <a:gd name="connsiteX1312" fmla="*/ 4481619 w 5705023"/>
              <a:gd name="connsiteY1312" fmla="*/ 112229 h 1720954"/>
              <a:gd name="connsiteX1313" fmla="*/ 3024294 w 5705023"/>
              <a:gd name="connsiteY1313" fmla="*/ 112229 h 1720954"/>
              <a:gd name="connsiteX1314" fmla="*/ 3073549 w 5705023"/>
              <a:gd name="connsiteY1314" fmla="*/ 117854 h 1720954"/>
              <a:gd name="connsiteX1315" fmla="*/ 3107163 w 5705023"/>
              <a:gd name="connsiteY1315" fmla="*/ 135142 h 1720954"/>
              <a:gd name="connsiteX1316" fmla="*/ 3126371 w 5705023"/>
              <a:gd name="connsiteY1316" fmla="*/ 165189 h 1720954"/>
              <a:gd name="connsiteX1317" fmla="*/ 3132408 w 5705023"/>
              <a:gd name="connsiteY1317" fmla="*/ 208819 h 1720954"/>
              <a:gd name="connsiteX1318" fmla="*/ 3132408 w 5705023"/>
              <a:gd name="connsiteY1318" fmla="*/ 373460 h 1720954"/>
              <a:gd name="connsiteX1319" fmla="*/ 3129664 w 5705023"/>
              <a:gd name="connsiteY1319" fmla="*/ 379496 h 1720954"/>
              <a:gd name="connsiteX1320" fmla="*/ 3121020 w 5705023"/>
              <a:gd name="connsiteY1320" fmla="*/ 382652 h 1720954"/>
              <a:gd name="connsiteX1321" fmla="*/ 3103596 w 5705023"/>
              <a:gd name="connsiteY1321" fmla="*/ 383612 h 1720954"/>
              <a:gd name="connsiteX1322" fmla="*/ 3085623 w 5705023"/>
              <a:gd name="connsiteY1322" fmla="*/ 382652 h 1720954"/>
              <a:gd name="connsiteX1323" fmla="*/ 3077665 w 5705023"/>
              <a:gd name="connsiteY1323" fmla="*/ 379496 h 1720954"/>
              <a:gd name="connsiteX1324" fmla="*/ 3075332 w 5705023"/>
              <a:gd name="connsiteY1324" fmla="*/ 373460 h 1720954"/>
              <a:gd name="connsiteX1325" fmla="*/ 3075332 w 5705023"/>
              <a:gd name="connsiteY1325" fmla="*/ 353977 h 1720954"/>
              <a:gd name="connsiteX1326" fmla="*/ 3040895 w 5705023"/>
              <a:gd name="connsiteY1326" fmla="*/ 379222 h 1720954"/>
              <a:gd name="connsiteX1327" fmla="*/ 2997951 w 5705023"/>
              <a:gd name="connsiteY1327" fmla="*/ 388277 h 1720954"/>
              <a:gd name="connsiteX1328" fmla="*/ 2962142 w 5705023"/>
              <a:gd name="connsiteY1328" fmla="*/ 383201 h 1720954"/>
              <a:gd name="connsiteX1329" fmla="*/ 2933879 w 5705023"/>
              <a:gd name="connsiteY1329" fmla="*/ 368109 h 1720954"/>
              <a:gd name="connsiteX1330" fmla="*/ 2915357 w 5705023"/>
              <a:gd name="connsiteY1330" fmla="*/ 343275 h 1720954"/>
              <a:gd name="connsiteX1331" fmla="*/ 2908771 w 5705023"/>
              <a:gd name="connsiteY1331" fmla="*/ 308701 h 1720954"/>
              <a:gd name="connsiteX1332" fmla="*/ 2917140 w 5705023"/>
              <a:gd name="connsiteY1332" fmla="*/ 271519 h 1720954"/>
              <a:gd name="connsiteX1333" fmla="*/ 2942111 w 5705023"/>
              <a:gd name="connsiteY1333" fmla="*/ 245451 h 1720954"/>
              <a:gd name="connsiteX1334" fmla="*/ 2983408 w 5705023"/>
              <a:gd name="connsiteY1334" fmla="*/ 230222 h 1720954"/>
              <a:gd name="connsiteX1335" fmla="*/ 3040758 w 5705023"/>
              <a:gd name="connsiteY1335" fmla="*/ 225283 h 1720954"/>
              <a:gd name="connsiteX1336" fmla="*/ 3064631 w 5705023"/>
              <a:gd name="connsiteY1336" fmla="*/ 225283 h 1720954"/>
              <a:gd name="connsiteX1337" fmla="*/ 3064631 w 5705023"/>
              <a:gd name="connsiteY1337" fmla="*/ 210465 h 1720954"/>
              <a:gd name="connsiteX1338" fmla="*/ 3062298 w 5705023"/>
              <a:gd name="connsiteY1338" fmla="*/ 190296 h 1720954"/>
              <a:gd name="connsiteX1339" fmla="*/ 3054615 w 5705023"/>
              <a:gd name="connsiteY1339" fmla="*/ 175890 h 1720954"/>
              <a:gd name="connsiteX1340" fmla="*/ 3040346 w 5705023"/>
              <a:gd name="connsiteY1340" fmla="*/ 167384 h 1720954"/>
              <a:gd name="connsiteX1341" fmla="*/ 3018257 w 5705023"/>
              <a:gd name="connsiteY1341" fmla="*/ 164640 h 1720954"/>
              <a:gd name="connsiteX1342" fmla="*/ 2987387 w 5705023"/>
              <a:gd name="connsiteY1342" fmla="*/ 168482 h 1720954"/>
              <a:gd name="connsiteX1343" fmla="*/ 2963377 w 5705023"/>
              <a:gd name="connsiteY1343" fmla="*/ 176988 h 1720954"/>
              <a:gd name="connsiteX1344" fmla="*/ 2945952 w 5705023"/>
              <a:gd name="connsiteY1344" fmla="*/ 185495 h 1720954"/>
              <a:gd name="connsiteX1345" fmla="*/ 2934565 w 5705023"/>
              <a:gd name="connsiteY1345" fmla="*/ 189336 h 1720954"/>
              <a:gd name="connsiteX1346" fmla="*/ 2929214 w 5705023"/>
              <a:gd name="connsiteY1346" fmla="*/ 187415 h 1720954"/>
              <a:gd name="connsiteX1347" fmla="*/ 2925372 w 5705023"/>
              <a:gd name="connsiteY1347" fmla="*/ 181927 h 1720954"/>
              <a:gd name="connsiteX1348" fmla="*/ 2923040 w 5705023"/>
              <a:gd name="connsiteY1348" fmla="*/ 173146 h 1720954"/>
              <a:gd name="connsiteX1349" fmla="*/ 2922217 w 5705023"/>
              <a:gd name="connsiteY1349" fmla="*/ 161622 h 1720954"/>
              <a:gd name="connsiteX1350" fmla="*/ 2923589 w 5705023"/>
              <a:gd name="connsiteY1350" fmla="*/ 148176 h 1720954"/>
              <a:gd name="connsiteX1351" fmla="*/ 2928802 w 5705023"/>
              <a:gd name="connsiteY1351" fmla="*/ 139258 h 1720954"/>
              <a:gd name="connsiteX1352" fmla="*/ 2942248 w 5705023"/>
              <a:gd name="connsiteY1352" fmla="*/ 130477 h 1720954"/>
              <a:gd name="connsiteX1353" fmla="*/ 2964749 w 5705023"/>
              <a:gd name="connsiteY1353" fmla="*/ 121559 h 1720954"/>
              <a:gd name="connsiteX1354" fmla="*/ 2992875 w 5705023"/>
              <a:gd name="connsiteY1354" fmla="*/ 114836 h 1720954"/>
              <a:gd name="connsiteX1355" fmla="*/ 3024294 w 5705023"/>
              <a:gd name="connsiteY1355" fmla="*/ 112229 h 1720954"/>
              <a:gd name="connsiteX1356" fmla="*/ 4122487 w 5705023"/>
              <a:gd name="connsiteY1356" fmla="*/ 52410 h 1720954"/>
              <a:gd name="connsiteX1357" fmla="*/ 4139363 w 5705023"/>
              <a:gd name="connsiteY1357" fmla="*/ 53095 h 1720954"/>
              <a:gd name="connsiteX1358" fmla="*/ 4149927 w 5705023"/>
              <a:gd name="connsiteY1358" fmla="*/ 55291 h 1720954"/>
              <a:gd name="connsiteX1359" fmla="*/ 4155416 w 5705023"/>
              <a:gd name="connsiteY1359" fmla="*/ 58995 h 1720954"/>
              <a:gd name="connsiteX1360" fmla="*/ 4157062 w 5705023"/>
              <a:gd name="connsiteY1360" fmla="*/ 63934 h 1720954"/>
              <a:gd name="connsiteX1361" fmla="*/ 4157062 w 5705023"/>
              <a:gd name="connsiteY1361" fmla="*/ 118540 h 1720954"/>
              <a:gd name="connsiteX1362" fmla="*/ 4210296 w 5705023"/>
              <a:gd name="connsiteY1362" fmla="*/ 118540 h 1720954"/>
              <a:gd name="connsiteX1363" fmla="*/ 4215098 w 5705023"/>
              <a:gd name="connsiteY1363" fmla="*/ 119912 h 1720954"/>
              <a:gd name="connsiteX1364" fmla="*/ 4218528 w 5705023"/>
              <a:gd name="connsiteY1364" fmla="*/ 124440 h 1720954"/>
              <a:gd name="connsiteX1365" fmla="*/ 4220586 w 5705023"/>
              <a:gd name="connsiteY1365" fmla="*/ 133084 h 1720954"/>
              <a:gd name="connsiteX1366" fmla="*/ 4221272 w 5705023"/>
              <a:gd name="connsiteY1366" fmla="*/ 146529 h 1720954"/>
              <a:gd name="connsiteX1367" fmla="*/ 4218528 w 5705023"/>
              <a:gd name="connsiteY1367" fmla="*/ 168070 h 1720954"/>
              <a:gd name="connsiteX1368" fmla="*/ 4210570 w 5705023"/>
              <a:gd name="connsiteY1368" fmla="*/ 174518 h 1720954"/>
              <a:gd name="connsiteX1369" fmla="*/ 4157062 w 5705023"/>
              <a:gd name="connsiteY1369" fmla="*/ 174518 h 1720954"/>
              <a:gd name="connsiteX1370" fmla="*/ 4157062 w 5705023"/>
              <a:gd name="connsiteY1370" fmla="*/ 289493 h 1720954"/>
              <a:gd name="connsiteX1371" fmla="*/ 4163373 w 5705023"/>
              <a:gd name="connsiteY1371" fmla="*/ 319540 h 1720954"/>
              <a:gd name="connsiteX1372" fmla="*/ 4185874 w 5705023"/>
              <a:gd name="connsiteY1372" fmla="*/ 329555 h 1720954"/>
              <a:gd name="connsiteX1373" fmla="*/ 4195753 w 5705023"/>
              <a:gd name="connsiteY1373" fmla="*/ 328595 h 1720954"/>
              <a:gd name="connsiteX1374" fmla="*/ 4203573 w 5705023"/>
              <a:gd name="connsiteY1374" fmla="*/ 326400 h 1720954"/>
              <a:gd name="connsiteX1375" fmla="*/ 4209335 w 5705023"/>
              <a:gd name="connsiteY1375" fmla="*/ 324204 h 1720954"/>
              <a:gd name="connsiteX1376" fmla="*/ 4213589 w 5705023"/>
              <a:gd name="connsiteY1376" fmla="*/ 323244 h 1720954"/>
              <a:gd name="connsiteX1377" fmla="*/ 4216744 w 5705023"/>
              <a:gd name="connsiteY1377" fmla="*/ 324204 h 1720954"/>
              <a:gd name="connsiteX1378" fmla="*/ 4219077 w 5705023"/>
              <a:gd name="connsiteY1378" fmla="*/ 328046 h 1720954"/>
              <a:gd name="connsiteX1379" fmla="*/ 4220586 w 5705023"/>
              <a:gd name="connsiteY1379" fmla="*/ 335866 h 1720954"/>
              <a:gd name="connsiteX1380" fmla="*/ 4221272 w 5705023"/>
              <a:gd name="connsiteY1380" fmla="*/ 348489 h 1720954"/>
              <a:gd name="connsiteX1381" fmla="*/ 4219763 w 5705023"/>
              <a:gd name="connsiteY1381" fmla="*/ 367011 h 1720954"/>
              <a:gd name="connsiteX1382" fmla="*/ 4215784 w 5705023"/>
              <a:gd name="connsiteY1382" fmla="*/ 376066 h 1720954"/>
              <a:gd name="connsiteX1383" fmla="*/ 4208512 w 5705023"/>
              <a:gd name="connsiteY1383" fmla="*/ 380731 h 1720954"/>
              <a:gd name="connsiteX1384" fmla="*/ 4197262 w 5705023"/>
              <a:gd name="connsiteY1384" fmla="*/ 384298 h 1720954"/>
              <a:gd name="connsiteX1385" fmla="*/ 4183267 w 5705023"/>
              <a:gd name="connsiteY1385" fmla="*/ 386631 h 1720954"/>
              <a:gd name="connsiteX1386" fmla="*/ 4168038 w 5705023"/>
              <a:gd name="connsiteY1386" fmla="*/ 387454 h 1720954"/>
              <a:gd name="connsiteX1387" fmla="*/ 4132366 w 5705023"/>
              <a:gd name="connsiteY1387" fmla="*/ 382240 h 1720954"/>
              <a:gd name="connsiteX1388" fmla="*/ 4107395 w 5705023"/>
              <a:gd name="connsiteY1388" fmla="*/ 366188 h 1720954"/>
              <a:gd name="connsiteX1389" fmla="*/ 4092852 w 5705023"/>
              <a:gd name="connsiteY1389" fmla="*/ 338885 h 1720954"/>
              <a:gd name="connsiteX1390" fmla="*/ 4088187 w 5705023"/>
              <a:gd name="connsiteY1390" fmla="*/ 299920 h 1720954"/>
              <a:gd name="connsiteX1391" fmla="*/ 4088187 w 5705023"/>
              <a:gd name="connsiteY1391" fmla="*/ 174518 h 1720954"/>
              <a:gd name="connsiteX1392" fmla="*/ 4058826 w 5705023"/>
              <a:gd name="connsiteY1392" fmla="*/ 174518 h 1720954"/>
              <a:gd name="connsiteX1393" fmla="*/ 4050868 w 5705023"/>
              <a:gd name="connsiteY1393" fmla="*/ 168070 h 1720954"/>
              <a:gd name="connsiteX1394" fmla="*/ 4048124 w 5705023"/>
              <a:gd name="connsiteY1394" fmla="*/ 146529 h 1720954"/>
              <a:gd name="connsiteX1395" fmla="*/ 4048810 w 5705023"/>
              <a:gd name="connsiteY1395" fmla="*/ 133084 h 1720954"/>
              <a:gd name="connsiteX1396" fmla="*/ 4050868 w 5705023"/>
              <a:gd name="connsiteY1396" fmla="*/ 124440 h 1720954"/>
              <a:gd name="connsiteX1397" fmla="*/ 4054298 w 5705023"/>
              <a:gd name="connsiteY1397" fmla="*/ 119912 h 1720954"/>
              <a:gd name="connsiteX1398" fmla="*/ 4059100 w 5705023"/>
              <a:gd name="connsiteY1398" fmla="*/ 118540 h 1720954"/>
              <a:gd name="connsiteX1399" fmla="*/ 4088187 w 5705023"/>
              <a:gd name="connsiteY1399" fmla="*/ 118540 h 1720954"/>
              <a:gd name="connsiteX1400" fmla="*/ 4088187 w 5705023"/>
              <a:gd name="connsiteY1400" fmla="*/ 63934 h 1720954"/>
              <a:gd name="connsiteX1401" fmla="*/ 4089696 w 5705023"/>
              <a:gd name="connsiteY1401" fmla="*/ 58995 h 1720954"/>
              <a:gd name="connsiteX1402" fmla="*/ 4095184 w 5705023"/>
              <a:gd name="connsiteY1402" fmla="*/ 55291 h 1720954"/>
              <a:gd name="connsiteX1403" fmla="*/ 4105886 w 5705023"/>
              <a:gd name="connsiteY1403" fmla="*/ 53095 h 1720954"/>
              <a:gd name="connsiteX1404" fmla="*/ 4122487 w 5705023"/>
              <a:gd name="connsiteY1404" fmla="*/ 52410 h 1720954"/>
              <a:gd name="connsiteX1405" fmla="*/ 2779462 w 5705023"/>
              <a:gd name="connsiteY1405" fmla="*/ 52410 h 1720954"/>
              <a:gd name="connsiteX1406" fmla="*/ 2796338 w 5705023"/>
              <a:gd name="connsiteY1406" fmla="*/ 53095 h 1720954"/>
              <a:gd name="connsiteX1407" fmla="*/ 2806902 w 5705023"/>
              <a:gd name="connsiteY1407" fmla="*/ 55291 h 1720954"/>
              <a:gd name="connsiteX1408" fmla="*/ 2812390 w 5705023"/>
              <a:gd name="connsiteY1408" fmla="*/ 58995 h 1720954"/>
              <a:gd name="connsiteX1409" fmla="*/ 2814037 w 5705023"/>
              <a:gd name="connsiteY1409" fmla="*/ 63934 h 1720954"/>
              <a:gd name="connsiteX1410" fmla="*/ 2814037 w 5705023"/>
              <a:gd name="connsiteY1410" fmla="*/ 118540 h 1720954"/>
              <a:gd name="connsiteX1411" fmla="*/ 2867271 w 5705023"/>
              <a:gd name="connsiteY1411" fmla="*/ 118540 h 1720954"/>
              <a:gd name="connsiteX1412" fmla="*/ 2872073 w 5705023"/>
              <a:gd name="connsiteY1412" fmla="*/ 119912 h 1720954"/>
              <a:gd name="connsiteX1413" fmla="*/ 2875503 w 5705023"/>
              <a:gd name="connsiteY1413" fmla="*/ 124440 h 1720954"/>
              <a:gd name="connsiteX1414" fmla="*/ 2877561 w 5705023"/>
              <a:gd name="connsiteY1414" fmla="*/ 133084 h 1720954"/>
              <a:gd name="connsiteX1415" fmla="*/ 2878247 w 5705023"/>
              <a:gd name="connsiteY1415" fmla="*/ 146529 h 1720954"/>
              <a:gd name="connsiteX1416" fmla="*/ 2875503 w 5705023"/>
              <a:gd name="connsiteY1416" fmla="*/ 168070 h 1720954"/>
              <a:gd name="connsiteX1417" fmla="*/ 2867545 w 5705023"/>
              <a:gd name="connsiteY1417" fmla="*/ 174518 h 1720954"/>
              <a:gd name="connsiteX1418" fmla="*/ 2814037 w 5705023"/>
              <a:gd name="connsiteY1418" fmla="*/ 174518 h 1720954"/>
              <a:gd name="connsiteX1419" fmla="*/ 2814037 w 5705023"/>
              <a:gd name="connsiteY1419" fmla="*/ 289493 h 1720954"/>
              <a:gd name="connsiteX1420" fmla="*/ 2820348 w 5705023"/>
              <a:gd name="connsiteY1420" fmla="*/ 319540 h 1720954"/>
              <a:gd name="connsiteX1421" fmla="*/ 2842849 w 5705023"/>
              <a:gd name="connsiteY1421" fmla="*/ 329555 h 1720954"/>
              <a:gd name="connsiteX1422" fmla="*/ 2852728 w 5705023"/>
              <a:gd name="connsiteY1422" fmla="*/ 328595 h 1720954"/>
              <a:gd name="connsiteX1423" fmla="*/ 2860548 w 5705023"/>
              <a:gd name="connsiteY1423" fmla="*/ 326400 h 1720954"/>
              <a:gd name="connsiteX1424" fmla="*/ 2866311 w 5705023"/>
              <a:gd name="connsiteY1424" fmla="*/ 324204 h 1720954"/>
              <a:gd name="connsiteX1425" fmla="*/ 2870564 w 5705023"/>
              <a:gd name="connsiteY1425" fmla="*/ 323244 h 1720954"/>
              <a:gd name="connsiteX1426" fmla="*/ 2873720 w 5705023"/>
              <a:gd name="connsiteY1426" fmla="*/ 324204 h 1720954"/>
              <a:gd name="connsiteX1427" fmla="*/ 2876052 w 5705023"/>
              <a:gd name="connsiteY1427" fmla="*/ 328046 h 1720954"/>
              <a:gd name="connsiteX1428" fmla="*/ 2877561 w 5705023"/>
              <a:gd name="connsiteY1428" fmla="*/ 335866 h 1720954"/>
              <a:gd name="connsiteX1429" fmla="*/ 2878247 w 5705023"/>
              <a:gd name="connsiteY1429" fmla="*/ 348489 h 1720954"/>
              <a:gd name="connsiteX1430" fmla="*/ 2876738 w 5705023"/>
              <a:gd name="connsiteY1430" fmla="*/ 367011 h 1720954"/>
              <a:gd name="connsiteX1431" fmla="*/ 2872759 w 5705023"/>
              <a:gd name="connsiteY1431" fmla="*/ 376066 h 1720954"/>
              <a:gd name="connsiteX1432" fmla="*/ 2865487 w 5705023"/>
              <a:gd name="connsiteY1432" fmla="*/ 380731 h 1720954"/>
              <a:gd name="connsiteX1433" fmla="*/ 2854237 w 5705023"/>
              <a:gd name="connsiteY1433" fmla="*/ 384298 h 1720954"/>
              <a:gd name="connsiteX1434" fmla="*/ 2840242 w 5705023"/>
              <a:gd name="connsiteY1434" fmla="*/ 386631 h 1720954"/>
              <a:gd name="connsiteX1435" fmla="*/ 2825013 w 5705023"/>
              <a:gd name="connsiteY1435" fmla="*/ 387454 h 1720954"/>
              <a:gd name="connsiteX1436" fmla="*/ 2789341 w 5705023"/>
              <a:gd name="connsiteY1436" fmla="*/ 382240 h 1720954"/>
              <a:gd name="connsiteX1437" fmla="*/ 2764370 w 5705023"/>
              <a:gd name="connsiteY1437" fmla="*/ 366188 h 1720954"/>
              <a:gd name="connsiteX1438" fmla="*/ 2749827 w 5705023"/>
              <a:gd name="connsiteY1438" fmla="*/ 338885 h 1720954"/>
              <a:gd name="connsiteX1439" fmla="*/ 2745162 w 5705023"/>
              <a:gd name="connsiteY1439" fmla="*/ 299920 h 1720954"/>
              <a:gd name="connsiteX1440" fmla="*/ 2745162 w 5705023"/>
              <a:gd name="connsiteY1440" fmla="*/ 174518 h 1720954"/>
              <a:gd name="connsiteX1441" fmla="*/ 2715801 w 5705023"/>
              <a:gd name="connsiteY1441" fmla="*/ 174518 h 1720954"/>
              <a:gd name="connsiteX1442" fmla="*/ 2707843 w 5705023"/>
              <a:gd name="connsiteY1442" fmla="*/ 168070 h 1720954"/>
              <a:gd name="connsiteX1443" fmla="*/ 2705099 w 5705023"/>
              <a:gd name="connsiteY1443" fmla="*/ 146529 h 1720954"/>
              <a:gd name="connsiteX1444" fmla="*/ 2705785 w 5705023"/>
              <a:gd name="connsiteY1444" fmla="*/ 133084 h 1720954"/>
              <a:gd name="connsiteX1445" fmla="*/ 2707843 w 5705023"/>
              <a:gd name="connsiteY1445" fmla="*/ 124440 h 1720954"/>
              <a:gd name="connsiteX1446" fmla="*/ 2711273 w 5705023"/>
              <a:gd name="connsiteY1446" fmla="*/ 119912 h 1720954"/>
              <a:gd name="connsiteX1447" fmla="*/ 2716075 w 5705023"/>
              <a:gd name="connsiteY1447" fmla="*/ 118540 h 1720954"/>
              <a:gd name="connsiteX1448" fmla="*/ 2745162 w 5705023"/>
              <a:gd name="connsiteY1448" fmla="*/ 118540 h 1720954"/>
              <a:gd name="connsiteX1449" fmla="*/ 2745162 w 5705023"/>
              <a:gd name="connsiteY1449" fmla="*/ 63934 h 1720954"/>
              <a:gd name="connsiteX1450" fmla="*/ 2746671 w 5705023"/>
              <a:gd name="connsiteY1450" fmla="*/ 58995 h 1720954"/>
              <a:gd name="connsiteX1451" fmla="*/ 2752159 w 5705023"/>
              <a:gd name="connsiteY1451" fmla="*/ 55291 h 1720954"/>
              <a:gd name="connsiteX1452" fmla="*/ 2762861 w 5705023"/>
              <a:gd name="connsiteY1452" fmla="*/ 53095 h 1720954"/>
              <a:gd name="connsiteX1453" fmla="*/ 2779462 w 5705023"/>
              <a:gd name="connsiteY1453" fmla="*/ 52410 h 1720954"/>
              <a:gd name="connsiteX1454" fmla="*/ 5160057 w 5705023"/>
              <a:gd name="connsiteY1454" fmla="*/ 823 h 1720954"/>
              <a:gd name="connsiteX1455" fmla="*/ 5176795 w 5705023"/>
              <a:gd name="connsiteY1455" fmla="*/ 1646 h 1720954"/>
              <a:gd name="connsiteX1456" fmla="*/ 5187222 w 5705023"/>
              <a:gd name="connsiteY1456" fmla="*/ 3979 h 1720954"/>
              <a:gd name="connsiteX1457" fmla="*/ 5192710 w 5705023"/>
              <a:gd name="connsiteY1457" fmla="*/ 7683 h 1720954"/>
              <a:gd name="connsiteX1458" fmla="*/ 5194357 w 5705023"/>
              <a:gd name="connsiteY1458" fmla="*/ 12622 h 1720954"/>
              <a:gd name="connsiteX1459" fmla="*/ 5194357 w 5705023"/>
              <a:gd name="connsiteY1459" fmla="*/ 372637 h 1720954"/>
              <a:gd name="connsiteX1460" fmla="*/ 5192985 w 5705023"/>
              <a:gd name="connsiteY1460" fmla="*/ 377714 h 1720954"/>
              <a:gd name="connsiteX1461" fmla="*/ 5188320 w 5705023"/>
              <a:gd name="connsiteY1461" fmla="*/ 381144 h 1720954"/>
              <a:gd name="connsiteX1462" fmla="*/ 5179402 w 5705023"/>
              <a:gd name="connsiteY1462" fmla="*/ 383065 h 1720954"/>
              <a:gd name="connsiteX1463" fmla="*/ 5165545 w 5705023"/>
              <a:gd name="connsiteY1463" fmla="*/ 383613 h 1720954"/>
              <a:gd name="connsiteX1464" fmla="*/ 5151276 w 5705023"/>
              <a:gd name="connsiteY1464" fmla="*/ 383065 h 1720954"/>
              <a:gd name="connsiteX1465" fmla="*/ 5142358 w 5705023"/>
              <a:gd name="connsiteY1465" fmla="*/ 381144 h 1720954"/>
              <a:gd name="connsiteX1466" fmla="*/ 5137418 w 5705023"/>
              <a:gd name="connsiteY1466" fmla="*/ 377714 h 1720954"/>
              <a:gd name="connsiteX1467" fmla="*/ 5135909 w 5705023"/>
              <a:gd name="connsiteY1467" fmla="*/ 372637 h 1720954"/>
              <a:gd name="connsiteX1468" fmla="*/ 5135909 w 5705023"/>
              <a:gd name="connsiteY1468" fmla="*/ 345472 h 1720954"/>
              <a:gd name="connsiteX1469" fmla="*/ 5096258 w 5705023"/>
              <a:gd name="connsiteY1469" fmla="*/ 377028 h 1720954"/>
              <a:gd name="connsiteX1470" fmla="*/ 5050296 w 5705023"/>
              <a:gd name="connsiteY1470" fmla="*/ 388278 h 1720954"/>
              <a:gd name="connsiteX1471" fmla="*/ 5002961 w 5705023"/>
              <a:gd name="connsiteY1471" fmla="*/ 377439 h 1720954"/>
              <a:gd name="connsiteX1472" fmla="*/ 4971405 w 5705023"/>
              <a:gd name="connsiteY1472" fmla="*/ 348216 h 1720954"/>
              <a:gd name="connsiteX1473" fmla="*/ 4953706 w 5705023"/>
              <a:gd name="connsiteY1473" fmla="*/ 305272 h 1720954"/>
              <a:gd name="connsiteX1474" fmla="*/ 4948218 w 5705023"/>
              <a:gd name="connsiteY1474" fmla="*/ 253547 h 1720954"/>
              <a:gd name="connsiteX1475" fmla="*/ 4955216 w 5705023"/>
              <a:gd name="connsiteY1475" fmla="*/ 194825 h 1720954"/>
              <a:gd name="connsiteX1476" fmla="*/ 4975658 w 5705023"/>
              <a:gd name="connsiteY1476" fmla="*/ 150372 h 1720954"/>
              <a:gd name="connsiteX1477" fmla="*/ 5009136 w 5705023"/>
              <a:gd name="connsiteY1477" fmla="*/ 122109 h 1720954"/>
              <a:gd name="connsiteX1478" fmla="*/ 5055235 w 5705023"/>
              <a:gd name="connsiteY1478" fmla="*/ 112230 h 1720954"/>
              <a:gd name="connsiteX1479" fmla="*/ 5092554 w 5705023"/>
              <a:gd name="connsiteY1479" fmla="*/ 120599 h 1720954"/>
              <a:gd name="connsiteX1480" fmla="*/ 5125756 w 5705023"/>
              <a:gd name="connsiteY1480" fmla="*/ 145158 h 1720954"/>
              <a:gd name="connsiteX1481" fmla="*/ 5125756 w 5705023"/>
              <a:gd name="connsiteY1481" fmla="*/ 12622 h 1720954"/>
              <a:gd name="connsiteX1482" fmla="*/ 5127266 w 5705023"/>
              <a:gd name="connsiteY1482" fmla="*/ 7683 h 1720954"/>
              <a:gd name="connsiteX1483" fmla="*/ 5132754 w 5705023"/>
              <a:gd name="connsiteY1483" fmla="*/ 3979 h 1720954"/>
              <a:gd name="connsiteX1484" fmla="*/ 5143318 w 5705023"/>
              <a:gd name="connsiteY1484" fmla="*/ 1646 h 1720954"/>
              <a:gd name="connsiteX1485" fmla="*/ 5160057 w 5705023"/>
              <a:gd name="connsiteY1485" fmla="*/ 823 h 1720954"/>
              <a:gd name="connsiteX1486" fmla="*/ 3806162 w 5705023"/>
              <a:gd name="connsiteY1486" fmla="*/ 0 h 1720954"/>
              <a:gd name="connsiteX1487" fmla="*/ 3822901 w 5705023"/>
              <a:gd name="connsiteY1487" fmla="*/ 823 h 1720954"/>
              <a:gd name="connsiteX1488" fmla="*/ 3833465 w 5705023"/>
              <a:gd name="connsiteY1488" fmla="*/ 3155 h 1720954"/>
              <a:gd name="connsiteX1489" fmla="*/ 3839091 w 5705023"/>
              <a:gd name="connsiteY1489" fmla="*/ 6860 h 1720954"/>
              <a:gd name="connsiteX1490" fmla="*/ 3840737 w 5705023"/>
              <a:gd name="connsiteY1490" fmla="*/ 11799 h 1720954"/>
              <a:gd name="connsiteX1491" fmla="*/ 3840737 w 5705023"/>
              <a:gd name="connsiteY1491" fmla="*/ 147079 h 1720954"/>
              <a:gd name="connsiteX1492" fmla="*/ 3877095 w 5705023"/>
              <a:gd name="connsiteY1492" fmla="*/ 120874 h 1720954"/>
              <a:gd name="connsiteX1493" fmla="*/ 3915649 w 5705023"/>
              <a:gd name="connsiteY1493" fmla="*/ 112230 h 1720954"/>
              <a:gd name="connsiteX1494" fmla="*/ 3957769 w 5705023"/>
              <a:gd name="connsiteY1494" fmla="*/ 120462 h 1720954"/>
              <a:gd name="connsiteX1495" fmla="*/ 3985484 w 5705023"/>
              <a:gd name="connsiteY1495" fmla="*/ 142963 h 1720954"/>
              <a:gd name="connsiteX1496" fmla="*/ 4000713 w 5705023"/>
              <a:gd name="connsiteY1496" fmla="*/ 176303 h 1720954"/>
              <a:gd name="connsiteX1497" fmla="*/ 4005378 w 5705023"/>
              <a:gd name="connsiteY1497" fmla="*/ 222540 h 1720954"/>
              <a:gd name="connsiteX1498" fmla="*/ 4005378 w 5705023"/>
              <a:gd name="connsiteY1498" fmla="*/ 372637 h 1720954"/>
              <a:gd name="connsiteX1499" fmla="*/ 4003732 w 5705023"/>
              <a:gd name="connsiteY1499" fmla="*/ 377439 h 1720954"/>
              <a:gd name="connsiteX1500" fmla="*/ 3998244 w 5705023"/>
              <a:gd name="connsiteY1500" fmla="*/ 380869 h 1720954"/>
              <a:gd name="connsiteX1501" fmla="*/ 3987679 w 5705023"/>
              <a:gd name="connsiteY1501" fmla="*/ 382927 h 1720954"/>
              <a:gd name="connsiteX1502" fmla="*/ 3971078 w 5705023"/>
              <a:gd name="connsiteY1502" fmla="*/ 383613 h 1720954"/>
              <a:gd name="connsiteX1503" fmla="*/ 3954202 w 5705023"/>
              <a:gd name="connsiteY1503" fmla="*/ 382927 h 1720954"/>
              <a:gd name="connsiteX1504" fmla="*/ 3943638 w 5705023"/>
              <a:gd name="connsiteY1504" fmla="*/ 380869 h 1720954"/>
              <a:gd name="connsiteX1505" fmla="*/ 3938150 w 5705023"/>
              <a:gd name="connsiteY1505" fmla="*/ 377439 h 1720954"/>
              <a:gd name="connsiteX1506" fmla="*/ 3936503 w 5705023"/>
              <a:gd name="connsiteY1506" fmla="*/ 372637 h 1720954"/>
              <a:gd name="connsiteX1507" fmla="*/ 3936503 w 5705023"/>
              <a:gd name="connsiteY1507" fmla="*/ 232967 h 1720954"/>
              <a:gd name="connsiteX1508" fmla="*/ 3933896 w 5705023"/>
              <a:gd name="connsiteY1508" fmla="*/ 204978 h 1720954"/>
              <a:gd name="connsiteX1509" fmla="*/ 3926350 w 5705023"/>
              <a:gd name="connsiteY1509" fmla="*/ 187553 h 1720954"/>
              <a:gd name="connsiteX1510" fmla="*/ 3913591 w 5705023"/>
              <a:gd name="connsiteY1510" fmla="*/ 176303 h 1720954"/>
              <a:gd name="connsiteX1511" fmla="*/ 3895343 w 5705023"/>
              <a:gd name="connsiteY1511" fmla="*/ 172324 h 1720954"/>
              <a:gd name="connsiteX1512" fmla="*/ 3868726 w 5705023"/>
              <a:gd name="connsiteY1512" fmla="*/ 181928 h 1720954"/>
              <a:gd name="connsiteX1513" fmla="*/ 3840737 w 5705023"/>
              <a:gd name="connsiteY1513" fmla="*/ 209917 h 1720954"/>
              <a:gd name="connsiteX1514" fmla="*/ 3840737 w 5705023"/>
              <a:gd name="connsiteY1514" fmla="*/ 372637 h 1720954"/>
              <a:gd name="connsiteX1515" fmla="*/ 3839091 w 5705023"/>
              <a:gd name="connsiteY1515" fmla="*/ 377439 h 1720954"/>
              <a:gd name="connsiteX1516" fmla="*/ 3833465 w 5705023"/>
              <a:gd name="connsiteY1516" fmla="*/ 380869 h 1720954"/>
              <a:gd name="connsiteX1517" fmla="*/ 3822901 w 5705023"/>
              <a:gd name="connsiteY1517" fmla="*/ 382927 h 1720954"/>
              <a:gd name="connsiteX1518" fmla="*/ 3806162 w 5705023"/>
              <a:gd name="connsiteY1518" fmla="*/ 383613 h 1720954"/>
              <a:gd name="connsiteX1519" fmla="*/ 3789424 w 5705023"/>
              <a:gd name="connsiteY1519" fmla="*/ 382927 h 1720954"/>
              <a:gd name="connsiteX1520" fmla="*/ 3778859 w 5705023"/>
              <a:gd name="connsiteY1520" fmla="*/ 380869 h 1720954"/>
              <a:gd name="connsiteX1521" fmla="*/ 3773234 w 5705023"/>
              <a:gd name="connsiteY1521" fmla="*/ 377439 h 1720954"/>
              <a:gd name="connsiteX1522" fmla="*/ 3771588 w 5705023"/>
              <a:gd name="connsiteY1522" fmla="*/ 372637 h 1720954"/>
              <a:gd name="connsiteX1523" fmla="*/ 3771588 w 5705023"/>
              <a:gd name="connsiteY1523" fmla="*/ 11799 h 1720954"/>
              <a:gd name="connsiteX1524" fmla="*/ 3773234 w 5705023"/>
              <a:gd name="connsiteY1524" fmla="*/ 6860 h 1720954"/>
              <a:gd name="connsiteX1525" fmla="*/ 3778859 w 5705023"/>
              <a:gd name="connsiteY1525" fmla="*/ 3155 h 1720954"/>
              <a:gd name="connsiteX1526" fmla="*/ 3789424 w 5705023"/>
              <a:gd name="connsiteY1526" fmla="*/ 823 h 1720954"/>
              <a:gd name="connsiteX1527" fmla="*/ 3806162 w 5705023"/>
              <a:gd name="connsiteY1527" fmla="*/ 0 h 1720954"/>
              <a:gd name="connsiteX1528" fmla="*/ 1739237 w 5705023"/>
              <a:gd name="connsiteY1528" fmla="*/ 0 h 1720954"/>
              <a:gd name="connsiteX1529" fmla="*/ 1755976 w 5705023"/>
              <a:gd name="connsiteY1529" fmla="*/ 823 h 1720954"/>
              <a:gd name="connsiteX1530" fmla="*/ 1766540 w 5705023"/>
              <a:gd name="connsiteY1530" fmla="*/ 3155 h 1720954"/>
              <a:gd name="connsiteX1531" fmla="*/ 1772166 w 5705023"/>
              <a:gd name="connsiteY1531" fmla="*/ 6860 h 1720954"/>
              <a:gd name="connsiteX1532" fmla="*/ 1773812 w 5705023"/>
              <a:gd name="connsiteY1532" fmla="*/ 11799 h 1720954"/>
              <a:gd name="connsiteX1533" fmla="*/ 1773812 w 5705023"/>
              <a:gd name="connsiteY1533" fmla="*/ 147079 h 1720954"/>
              <a:gd name="connsiteX1534" fmla="*/ 1810170 w 5705023"/>
              <a:gd name="connsiteY1534" fmla="*/ 120874 h 1720954"/>
              <a:gd name="connsiteX1535" fmla="*/ 1848724 w 5705023"/>
              <a:gd name="connsiteY1535" fmla="*/ 112230 h 1720954"/>
              <a:gd name="connsiteX1536" fmla="*/ 1890844 w 5705023"/>
              <a:gd name="connsiteY1536" fmla="*/ 120462 h 1720954"/>
              <a:gd name="connsiteX1537" fmla="*/ 1918559 w 5705023"/>
              <a:gd name="connsiteY1537" fmla="*/ 142963 h 1720954"/>
              <a:gd name="connsiteX1538" fmla="*/ 1933788 w 5705023"/>
              <a:gd name="connsiteY1538" fmla="*/ 176303 h 1720954"/>
              <a:gd name="connsiteX1539" fmla="*/ 1938453 w 5705023"/>
              <a:gd name="connsiteY1539" fmla="*/ 222540 h 1720954"/>
              <a:gd name="connsiteX1540" fmla="*/ 1938453 w 5705023"/>
              <a:gd name="connsiteY1540" fmla="*/ 372637 h 1720954"/>
              <a:gd name="connsiteX1541" fmla="*/ 1936807 w 5705023"/>
              <a:gd name="connsiteY1541" fmla="*/ 377439 h 1720954"/>
              <a:gd name="connsiteX1542" fmla="*/ 1931319 w 5705023"/>
              <a:gd name="connsiteY1542" fmla="*/ 380869 h 1720954"/>
              <a:gd name="connsiteX1543" fmla="*/ 1920754 w 5705023"/>
              <a:gd name="connsiteY1543" fmla="*/ 382927 h 1720954"/>
              <a:gd name="connsiteX1544" fmla="*/ 1904153 w 5705023"/>
              <a:gd name="connsiteY1544" fmla="*/ 383613 h 1720954"/>
              <a:gd name="connsiteX1545" fmla="*/ 1887277 w 5705023"/>
              <a:gd name="connsiteY1545" fmla="*/ 382927 h 1720954"/>
              <a:gd name="connsiteX1546" fmla="*/ 1876713 w 5705023"/>
              <a:gd name="connsiteY1546" fmla="*/ 380869 h 1720954"/>
              <a:gd name="connsiteX1547" fmla="*/ 1871225 w 5705023"/>
              <a:gd name="connsiteY1547" fmla="*/ 377439 h 1720954"/>
              <a:gd name="connsiteX1548" fmla="*/ 1869578 w 5705023"/>
              <a:gd name="connsiteY1548" fmla="*/ 372637 h 1720954"/>
              <a:gd name="connsiteX1549" fmla="*/ 1869578 w 5705023"/>
              <a:gd name="connsiteY1549" fmla="*/ 232967 h 1720954"/>
              <a:gd name="connsiteX1550" fmla="*/ 1866972 w 5705023"/>
              <a:gd name="connsiteY1550" fmla="*/ 204978 h 1720954"/>
              <a:gd name="connsiteX1551" fmla="*/ 1859425 w 5705023"/>
              <a:gd name="connsiteY1551" fmla="*/ 187553 h 1720954"/>
              <a:gd name="connsiteX1552" fmla="*/ 1846666 w 5705023"/>
              <a:gd name="connsiteY1552" fmla="*/ 176303 h 1720954"/>
              <a:gd name="connsiteX1553" fmla="*/ 1828418 w 5705023"/>
              <a:gd name="connsiteY1553" fmla="*/ 172324 h 1720954"/>
              <a:gd name="connsiteX1554" fmla="*/ 1801801 w 5705023"/>
              <a:gd name="connsiteY1554" fmla="*/ 181928 h 1720954"/>
              <a:gd name="connsiteX1555" fmla="*/ 1773812 w 5705023"/>
              <a:gd name="connsiteY1555" fmla="*/ 209917 h 1720954"/>
              <a:gd name="connsiteX1556" fmla="*/ 1773812 w 5705023"/>
              <a:gd name="connsiteY1556" fmla="*/ 372637 h 1720954"/>
              <a:gd name="connsiteX1557" fmla="*/ 1772166 w 5705023"/>
              <a:gd name="connsiteY1557" fmla="*/ 377439 h 1720954"/>
              <a:gd name="connsiteX1558" fmla="*/ 1766540 w 5705023"/>
              <a:gd name="connsiteY1558" fmla="*/ 380869 h 1720954"/>
              <a:gd name="connsiteX1559" fmla="*/ 1755976 w 5705023"/>
              <a:gd name="connsiteY1559" fmla="*/ 382927 h 1720954"/>
              <a:gd name="connsiteX1560" fmla="*/ 1739237 w 5705023"/>
              <a:gd name="connsiteY1560" fmla="*/ 383613 h 1720954"/>
              <a:gd name="connsiteX1561" fmla="*/ 1722499 w 5705023"/>
              <a:gd name="connsiteY1561" fmla="*/ 382927 h 1720954"/>
              <a:gd name="connsiteX1562" fmla="*/ 1711934 w 5705023"/>
              <a:gd name="connsiteY1562" fmla="*/ 380869 h 1720954"/>
              <a:gd name="connsiteX1563" fmla="*/ 1706309 w 5705023"/>
              <a:gd name="connsiteY1563" fmla="*/ 377439 h 1720954"/>
              <a:gd name="connsiteX1564" fmla="*/ 1704663 w 5705023"/>
              <a:gd name="connsiteY1564" fmla="*/ 372637 h 1720954"/>
              <a:gd name="connsiteX1565" fmla="*/ 1704663 w 5705023"/>
              <a:gd name="connsiteY1565" fmla="*/ 11799 h 1720954"/>
              <a:gd name="connsiteX1566" fmla="*/ 1706309 w 5705023"/>
              <a:gd name="connsiteY1566" fmla="*/ 6860 h 1720954"/>
              <a:gd name="connsiteX1567" fmla="*/ 1711934 w 5705023"/>
              <a:gd name="connsiteY1567" fmla="*/ 3155 h 1720954"/>
              <a:gd name="connsiteX1568" fmla="*/ 1722499 w 5705023"/>
              <a:gd name="connsiteY1568" fmla="*/ 823 h 1720954"/>
              <a:gd name="connsiteX1569" fmla="*/ 1739237 w 5705023"/>
              <a:gd name="connsiteY1569" fmla="*/ 0 h 172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Lst>
            <a:rect l="l" t="t" r="r" b="b"/>
            <a:pathLst>
              <a:path w="5705023" h="1720954">
                <a:moveTo>
                  <a:pt x="74363" y="1385910"/>
                </a:moveTo>
                <a:cubicBezTo>
                  <a:pt x="81131" y="1385910"/>
                  <a:pt x="86756" y="1386138"/>
                  <a:pt x="91238" y="1386596"/>
                </a:cubicBezTo>
                <a:cubicBezTo>
                  <a:pt x="95720" y="1387053"/>
                  <a:pt x="99242" y="1387785"/>
                  <a:pt x="101803" y="1388791"/>
                </a:cubicBezTo>
                <a:cubicBezTo>
                  <a:pt x="104364" y="1389797"/>
                  <a:pt x="106193" y="1391032"/>
                  <a:pt x="107291" y="1392495"/>
                </a:cubicBezTo>
                <a:cubicBezTo>
                  <a:pt x="108388" y="1393959"/>
                  <a:pt x="108937" y="1395605"/>
                  <a:pt x="108937" y="1397434"/>
                </a:cubicBezTo>
                <a:lnTo>
                  <a:pt x="108937" y="1452040"/>
                </a:lnTo>
                <a:lnTo>
                  <a:pt x="162171" y="1452040"/>
                </a:lnTo>
                <a:cubicBezTo>
                  <a:pt x="164000" y="1452040"/>
                  <a:pt x="165601" y="1452498"/>
                  <a:pt x="166973" y="1453412"/>
                </a:cubicBezTo>
                <a:cubicBezTo>
                  <a:pt x="168345" y="1454327"/>
                  <a:pt x="169489" y="1455836"/>
                  <a:pt x="170403" y="1457940"/>
                </a:cubicBezTo>
                <a:cubicBezTo>
                  <a:pt x="171318" y="1460044"/>
                  <a:pt x="172004" y="1462925"/>
                  <a:pt x="172461" y="1466584"/>
                </a:cubicBezTo>
                <a:cubicBezTo>
                  <a:pt x="172919" y="1470242"/>
                  <a:pt x="173147" y="1474724"/>
                  <a:pt x="173147" y="1480029"/>
                </a:cubicBezTo>
                <a:cubicBezTo>
                  <a:pt x="173147" y="1490091"/>
                  <a:pt x="172232" y="1497271"/>
                  <a:pt x="170403" y="1501570"/>
                </a:cubicBezTo>
                <a:cubicBezTo>
                  <a:pt x="168574" y="1505869"/>
                  <a:pt x="165921" y="1508018"/>
                  <a:pt x="162445" y="1508018"/>
                </a:cubicBezTo>
                <a:lnTo>
                  <a:pt x="108937" y="1508018"/>
                </a:lnTo>
                <a:lnTo>
                  <a:pt x="108937" y="1622993"/>
                </a:lnTo>
                <a:cubicBezTo>
                  <a:pt x="108937" y="1636347"/>
                  <a:pt x="111041" y="1646363"/>
                  <a:pt x="115248" y="1653040"/>
                </a:cubicBezTo>
                <a:cubicBezTo>
                  <a:pt x="119456" y="1659717"/>
                  <a:pt x="126956" y="1663055"/>
                  <a:pt x="137749" y="1663055"/>
                </a:cubicBezTo>
                <a:cubicBezTo>
                  <a:pt x="141408" y="1663055"/>
                  <a:pt x="144701" y="1662735"/>
                  <a:pt x="147628" y="1662095"/>
                </a:cubicBezTo>
                <a:cubicBezTo>
                  <a:pt x="150555" y="1661455"/>
                  <a:pt x="153161" y="1660723"/>
                  <a:pt x="155448" y="1659900"/>
                </a:cubicBezTo>
                <a:cubicBezTo>
                  <a:pt x="157735" y="1659077"/>
                  <a:pt x="159656" y="1658345"/>
                  <a:pt x="161211" y="1657705"/>
                </a:cubicBezTo>
                <a:cubicBezTo>
                  <a:pt x="162766" y="1657064"/>
                  <a:pt x="164183" y="1656744"/>
                  <a:pt x="165464" y="1656744"/>
                </a:cubicBezTo>
                <a:cubicBezTo>
                  <a:pt x="166561" y="1656744"/>
                  <a:pt x="167613" y="1657064"/>
                  <a:pt x="168619" y="1657705"/>
                </a:cubicBezTo>
                <a:cubicBezTo>
                  <a:pt x="169626" y="1658345"/>
                  <a:pt x="170403" y="1659625"/>
                  <a:pt x="170952" y="1661546"/>
                </a:cubicBezTo>
                <a:cubicBezTo>
                  <a:pt x="171501" y="1663467"/>
                  <a:pt x="172004" y="1666074"/>
                  <a:pt x="172461" y="1669367"/>
                </a:cubicBezTo>
                <a:cubicBezTo>
                  <a:pt x="172919" y="1672659"/>
                  <a:pt x="173147" y="1676867"/>
                  <a:pt x="173147" y="1681989"/>
                </a:cubicBezTo>
                <a:cubicBezTo>
                  <a:pt x="173147" y="1690038"/>
                  <a:pt x="172644" y="1696212"/>
                  <a:pt x="171638" y="1700511"/>
                </a:cubicBezTo>
                <a:cubicBezTo>
                  <a:pt x="170632" y="1704810"/>
                  <a:pt x="169306" y="1707829"/>
                  <a:pt x="167659" y="1709566"/>
                </a:cubicBezTo>
                <a:cubicBezTo>
                  <a:pt x="166013" y="1711304"/>
                  <a:pt x="163589" y="1712859"/>
                  <a:pt x="160387" y="1714231"/>
                </a:cubicBezTo>
                <a:cubicBezTo>
                  <a:pt x="157186" y="1715603"/>
                  <a:pt x="153436" y="1716793"/>
                  <a:pt x="149137" y="1717799"/>
                </a:cubicBezTo>
                <a:cubicBezTo>
                  <a:pt x="144838" y="1718805"/>
                  <a:pt x="140173" y="1719582"/>
                  <a:pt x="135142" y="1720131"/>
                </a:cubicBezTo>
                <a:cubicBezTo>
                  <a:pt x="130112" y="1720680"/>
                  <a:pt x="125035" y="1720954"/>
                  <a:pt x="119913" y="1720954"/>
                </a:cubicBezTo>
                <a:cubicBezTo>
                  <a:pt x="106193" y="1720954"/>
                  <a:pt x="94302" y="1719216"/>
                  <a:pt x="84241" y="1715741"/>
                </a:cubicBezTo>
                <a:cubicBezTo>
                  <a:pt x="74179" y="1712265"/>
                  <a:pt x="65856" y="1706914"/>
                  <a:pt x="59271" y="1699688"/>
                </a:cubicBezTo>
                <a:cubicBezTo>
                  <a:pt x="52685" y="1692462"/>
                  <a:pt x="47837" y="1683361"/>
                  <a:pt x="44727" y="1672385"/>
                </a:cubicBezTo>
                <a:cubicBezTo>
                  <a:pt x="41617" y="1661409"/>
                  <a:pt x="40062" y="1648421"/>
                  <a:pt x="40062" y="1633420"/>
                </a:cubicBezTo>
                <a:lnTo>
                  <a:pt x="40062" y="1508018"/>
                </a:lnTo>
                <a:lnTo>
                  <a:pt x="10701" y="1508018"/>
                </a:lnTo>
                <a:cubicBezTo>
                  <a:pt x="7225" y="1508018"/>
                  <a:pt x="4573" y="1505869"/>
                  <a:pt x="2744" y="1501570"/>
                </a:cubicBezTo>
                <a:cubicBezTo>
                  <a:pt x="914" y="1497271"/>
                  <a:pt x="0" y="1490091"/>
                  <a:pt x="0" y="1480029"/>
                </a:cubicBezTo>
                <a:cubicBezTo>
                  <a:pt x="0" y="1474724"/>
                  <a:pt x="228" y="1470242"/>
                  <a:pt x="685" y="1466584"/>
                </a:cubicBezTo>
                <a:cubicBezTo>
                  <a:pt x="1143" y="1462925"/>
                  <a:pt x="1829" y="1460044"/>
                  <a:pt x="2744" y="1457940"/>
                </a:cubicBezTo>
                <a:cubicBezTo>
                  <a:pt x="3658" y="1455836"/>
                  <a:pt x="4802" y="1454327"/>
                  <a:pt x="6174" y="1453412"/>
                </a:cubicBezTo>
                <a:cubicBezTo>
                  <a:pt x="7545" y="1452498"/>
                  <a:pt x="9146" y="1452040"/>
                  <a:pt x="10976" y="1452040"/>
                </a:cubicBezTo>
                <a:lnTo>
                  <a:pt x="40062" y="1452040"/>
                </a:lnTo>
                <a:lnTo>
                  <a:pt x="40062" y="1397434"/>
                </a:lnTo>
                <a:cubicBezTo>
                  <a:pt x="40062" y="1395605"/>
                  <a:pt x="40565" y="1393959"/>
                  <a:pt x="41571" y="1392495"/>
                </a:cubicBezTo>
                <a:cubicBezTo>
                  <a:pt x="42578" y="1391032"/>
                  <a:pt x="44407" y="1389797"/>
                  <a:pt x="47059" y="1388791"/>
                </a:cubicBezTo>
                <a:cubicBezTo>
                  <a:pt x="49712" y="1387785"/>
                  <a:pt x="53279" y="1387053"/>
                  <a:pt x="57761" y="1386596"/>
                </a:cubicBezTo>
                <a:cubicBezTo>
                  <a:pt x="62243" y="1386138"/>
                  <a:pt x="67777" y="1385910"/>
                  <a:pt x="74363" y="1385910"/>
                </a:cubicBezTo>
                <a:close/>
                <a:moveTo>
                  <a:pt x="1257114" y="935388"/>
                </a:moveTo>
                <a:cubicBezTo>
                  <a:pt x="1245955" y="935388"/>
                  <a:pt x="1236442" y="936211"/>
                  <a:pt x="1228576" y="937858"/>
                </a:cubicBezTo>
                <a:cubicBezTo>
                  <a:pt x="1220710" y="939504"/>
                  <a:pt x="1214307" y="941974"/>
                  <a:pt x="1209368" y="945267"/>
                </a:cubicBezTo>
                <a:cubicBezTo>
                  <a:pt x="1204428" y="948559"/>
                  <a:pt x="1200815" y="952538"/>
                  <a:pt x="1198529" y="957203"/>
                </a:cubicBezTo>
                <a:cubicBezTo>
                  <a:pt x="1196242" y="961868"/>
                  <a:pt x="1195099" y="967219"/>
                  <a:pt x="1195099" y="973256"/>
                </a:cubicBezTo>
                <a:cubicBezTo>
                  <a:pt x="1195099" y="983500"/>
                  <a:pt x="1198346" y="991549"/>
                  <a:pt x="1204840" y="997403"/>
                </a:cubicBezTo>
                <a:cubicBezTo>
                  <a:pt x="1211334" y="1003257"/>
                  <a:pt x="1220344" y="1006184"/>
                  <a:pt x="1231869" y="1006184"/>
                </a:cubicBezTo>
                <a:cubicBezTo>
                  <a:pt x="1241564" y="1006184"/>
                  <a:pt x="1250482" y="1003714"/>
                  <a:pt x="1258623" y="998775"/>
                </a:cubicBezTo>
                <a:cubicBezTo>
                  <a:pt x="1266763" y="993836"/>
                  <a:pt x="1275041" y="986610"/>
                  <a:pt x="1283456" y="977097"/>
                </a:cubicBezTo>
                <a:lnTo>
                  <a:pt x="1283456" y="935388"/>
                </a:lnTo>
                <a:close/>
                <a:moveTo>
                  <a:pt x="3269437" y="837976"/>
                </a:moveTo>
                <a:cubicBezTo>
                  <a:pt x="3264864" y="837976"/>
                  <a:pt x="3260336" y="838662"/>
                  <a:pt x="3255854" y="840034"/>
                </a:cubicBezTo>
                <a:cubicBezTo>
                  <a:pt x="3251372" y="841406"/>
                  <a:pt x="3246799" y="843648"/>
                  <a:pt x="3242134" y="846757"/>
                </a:cubicBezTo>
                <a:cubicBezTo>
                  <a:pt x="3237469" y="849867"/>
                  <a:pt x="3232667" y="853892"/>
                  <a:pt x="3227728" y="858831"/>
                </a:cubicBezTo>
                <a:cubicBezTo>
                  <a:pt x="3222789" y="863770"/>
                  <a:pt x="3217575" y="869899"/>
                  <a:pt x="3212087" y="877216"/>
                </a:cubicBezTo>
                <a:lnTo>
                  <a:pt x="3212087" y="957890"/>
                </a:lnTo>
                <a:cubicBezTo>
                  <a:pt x="3221783" y="970147"/>
                  <a:pt x="3231021" y="979614"/>
                  <a:pt x="3239802" y="986291"/>
                </a:cubicBezTo>
                <a:cubicBezTo>
                  <a:pt x="3248582" y="992968"/>
                  <a:pt x="3257729" y="996306"/>
                  <a:pt x="3267242" y="996306"/>
                </a:cubicBezTo>
                <a:cubicBezTo>
                  <a:pt x="3276206" y="996306"/>
                  <a:pt x="3283843" y="994020"/>
                  <a:pt x="3290154" y="989446"/>
                </a:cubicBezTo>
                <a:cubicBezTo>
                  <a:pt x="3296466" y="984873"/>
                  <a:pt x="3301634" y="978882"/>
                  <a:pt x="3305658" y="971473"/>
                </a:cubicBezTo>
                <a:cubicBezTo>
                  <a:pt x="3309683" y="964064"/>
                  <a:pt x="3312655" y="955695"/>
                  <a:pt x="3314576" y="946365"/>
                </a:cubicBezTo>
                <a:cubicBezTo>
                  <a:pt x="3316497" y="937035"/>
                  <a:pt x="3317457" y="927706"/>
                  <a:pt x="3317457" y="918376"/>
                </a:cubicBezTo>
                <a:cubicBezTo>
                  <a:pt x="3317457" y="907949"/>
                  <a:pt x="3316680" y="897933"/>
                  <a:pt x="3315125" y="888329"/>
                </a:cubicBezTo>
                <a:cubicBezTo>
                  <a:pt x="3313570" y="878725"/>
                  <a:pt x="3310918" y="870173"/>
                  <a:pt x="3307167" y="862673"/>
                </a:cubicBezTo>
                <a:cubicBezTo>
                  <a:pt x="3303417" y="855172"/>
                  <a:pt x="3298478" y="849181"/>
                  <a:pt x="3292349" y="844699"/>
                </a:cubicBezTo>
                <a:cubicBezTo>
                  <a:pt x="3286221" y="840218"/>
                  <a:pt x="3278584" y="837976"/>
                  <a:pt x="3269437" y="837976"/>
                </a:cubicBezTo>
                <a:close/>
                <a:moveTo>
                  <a:pt x="2374087" y="837976"/>
                </a:moveTo>
                <a:cubicBezTo>
                  <a:pt x="2369514" y="837976"/>
                  <a:pt x="2364986" y="838662"/>
                  <a:pt x="2360504" y="840034"/>
                </a:cubicBezTo>
                <a:cubicBezTo>
                  <a:pt x="2356022" y="841406"/>
                  <a:pt x="2351449" y="843648"/>
                  <a:pt x="2346784" y="846757"/>
                </a:cubicBezTo>
                <a:cubicBezTo>
                  <a:pt x="2342119" y="849867"/>
                  <a:pt x="2337317" y="853892"/>
                  <a:pt x="2332378" y="858831"/>
                </a:cubicBezTo>
                <a:cubicBezTo>
                  <a:pt x="2327439" y="863770"/>
                  <a:pt x="2322225" y="869899"/>
                  <a:pt x="2316737" y="877216"/>
                </a:cubicBezTo>
                <a:lnTo>
                  <a:pt x="2316737" y="957890"/>
                </a:lnTo>
                <a:cubicBezTo>
                  <a:pt x="2326433" y="970147"/>
                  <a:pt x="2335671" y="979614"/>
                  <a:pt x="2344452" y="986291"/>
                </a:cubicBezTo>
                <a:cubicBezTo>
                  <a:pt x="2353233" y="992968"/>
                  <a:pt x="2362379" y="996306"/>
                  <a:pt x="2371892" y="996306"/>
                </a:cubicBezTo>
                <a:cubicBezTo>
                  <a:pt x="2380856" y="996306"/>
                  <a:pt x="2388493" y="994020"/>
                  <a:pt x="2394805" y="989446"/>
                </a:cubicBezTo>
                <a:cubicBezTo>
                  <a:pt x="2401116" y="984873"/>
                  <a:pt x="2406284" y="978882"/>
                  <a:pt x="2410308" y="971473"/>
                </a:cubicBezTo>
                <a:cubicBezTo>
                  <a:pt x="2414333" y="964064"/>
                  <a:pt x="2417306" y="955695"/>
                  <a:pt x="2419226" y="946365"/>
                </a:cubicBezTo>
                <a:cubicBezTo>
                  <a:pt x="2421147" y="937035"/>
                  <a:pt x="2422108" y="927706"/>
                  <a:pt x="2422108" y="918376"/>
                </a:cubicBezTo>
                <a:cubicBezTo>
                  <a:pt x="2422108" y="907949"/>
                  <a:pt x="2421330" y="897933"/>
                  <a:pt x="2419775" y="888329"/>
                </a:cubicBezTo>
                <a:cubicBezTo>
                  <a:pt x="2418220" y="878725"/>
                  <a:pt x="2415568" y="870173"/>
                  <a:pt x="2411817" y="862673"/>
                </a:cubicBezTo>
                <a:cubicBezTo>
                  <a:pt x="2408067" y="855172"/>
                  <a:pt x="2403128" y="849181"/>
                  <a:pt x="2397000" y="844699"/>
                </a:cubicBezTo>
                <a:cubicBezTo>
                  <a:pt x="2390871" y="840218"/>
                  <a:pt x="2383234" y="837976"/>
                  <a:pt x="2374087" y="837976"/>
                </a:cubicBezTo>
                <a:close/>
                <a:moveTo>
                  <a:pt x="1545138" y="837975"/>
                </a:moveTo>
                <a:cubicBezTo>
                  <a:pt x="1540565" y="837975"/>
                  <a:pt x="1536083" y="838616"/>
                  <a:pt x="1531692" y="839896"/>
                </a:cubicBezTo>
                <a:cubicBezTo>
                  <a:pt x="1527302" y="841177"/>
                  <a:pt x="1522774" y="843372"/>
                  <a:pt x="1518109" y="846482"/>
                </a:cubicBezTo>
                <a:cubicBezTo>
                  <a:pt x="1513444" y="849592"/>
                  <a:pt x="1508643" y="853616"/>
                  <a:pt x="1503703" y="858556"/>
                </a:cubicBezTo>
                <a:cubicBezTo>
                  <a:pt x="1498764" y="863495"/>
                  <a:pt x="1493550" y="869623"/>
                  <a:pt x="1488062" y="876940"/>
                </a:cubicBezTo>
                <a:lnTo>
                  <a:pt x="1488062" y="958163"/>
                </a:lnTo>
                <a:cubicBezTo>
                  <a:pt x="1497758" y="970603"/>
                  <a:pt x="1507042" y="980070"/>
                  <a:pt x="1515914" y="986564"/>
                </a:cubicBezTo>
                <a:cubicBezTo>
                  <a:pt x="1524787" y="993058"/>
                  <a:pt x="1534070" y="996305"/>
                  <a:pt x="1543766" y="996305"/>
                </a:cubicBezTo>
                <a:cubicBezTo>
                  <a:pt x="1552729" y="996305"/>
                  <a:pt x="1560322" y="994019"/>
                  <a:pt x="1566541" y="989445"/>
                </a:cubicBezTo>
                <a:cubicBezTo>
                  <a:pt x="1572761" y="984872"/>
                  <a:pt x="1577929" y="978927"/>
                  <a:pt x="1582045" y="971609"/>
                </a:cubicBezTo>
                <a:cubicBezTo>
                  <a:pt x="1586161" y="964292"/>
                  <a:pt x="1589134" y="955968"/>
                  <a:pt x="1590963" y="946639"/>
                </a:cubicBezTo>
                <a:cubicBezTo>
                  <a:pt x="1592792" y="937309"/>
                  <a:pt x="1593707" y="927979"/>
                  <a:pt x="1593707" y="918650"/>
                </a:cubicBezTo>
                <a:cubicBezTo>
                  <a:pt x="1593707" y="908222"/>
                  <a:pt x="1592929" y="898161"/>
                  <a:pt x="1591374" y="888465"/>
                </a:cubicBezTo>
                <a:cubicBezTo>
                  <a:pt x="1589820" y="878770"/>
                  <a:pt x="1587121" y="870172"/>
                  <a:pt x="1583280" y="862672"/>
                </a:cubicBezTo>
                <a:cubicBezTo>
                  <a:pt x="1579438" y="855171"/>
                  <a:pt x="1574453" y="849180"/>
                  <a:pt x="1568325" y="844698"/>
                </a:cubicBezTo>
                <a:cubicBezTo>
                  <a:pt x="1562196" y="840217"/>
                  <a:pt x="1554468" y="837975"/>
                  <a:pt x="1545138" y="837975"/>
                </a:cubicBezTo>
                <a:close/>
                <a:moveTo>
                  <a:pt x="5574408" y="833585"/>
                </a:moveTo>
                <a:cubicBezTo>
                  <a:pt x="5564164" y="833585"/>
                  <a:pt x="5555200" y="835460"/>
                  <a:pt x="5547517" y="839210"/>
                </a:cubicBezTo>
                <a:cubicBezTo>
                  <a:pt x="5539833" y="842961"/>
                  <a:pt x="5533522" y="848449"/>
                  <a:pt x="5528583" y="855674"/>
                </a:cubicBezTo>
                <a:cubicBezTo>
                  <a:pt x="5523644" y="862900"/>
                  <a:pt x="5519939" y="871590"/>
                  <a:pt x="5517470" y="881742"/>
                </a:cubicBezTo>
                <a:cubicBezTo>
                  <a:pt x="5515000" y="891895"/>
                  <a:pt x="5513765" y="903466"/>
                  <a:pt x="5513765" y="916454"/>
                </a:cubicBezTo>
                <a:cubicBezTo>
                  <a:pt x="5513765" y="928528"/>
                  <a:pt x="5514772" y="939641"/>
                  <a:pt x="5516784" y="949794"/>
                </a:cubicBezTo>
                <a:cubicBezTo>
                  <a:pt x="5518796" y="959947"/>
                  <a:pt x="5522043" y="968774"/>
                  <a:pt x="5526525" y="976274"/>
                </a:cubicBezTo>
                <a:cubicBezTo>
                  <a:pt x="5531007" y="983774"/>
                  <a:pt x="5537089" y="989582"/>
                  <a:pt x="5544773" y="993698"/>
                </a:cubicBezTo>
                <a:cubicBezTo>
                  <a:pt x="5552456" y="997814"/>
                  <a:pt x="5561969" y="999872"/>
                  <a:pt x="5573310" y="999872"/>
                </a:cubicBezTo>
                <a:cubicBezTo>
                  <a:pt x="5583738" y="999872"/>
                  <a:pt x="5592793" y="997998"/>
                  <a:pt x="5600476" y="994247"/>
                </a:cubicBezTo>
                <a:cubicBezTo>
                  <a:pt x="5608159" y="990497"/>
                  <a:pt x="5614471" y="985055"/>
                  <a:pt x="5619410" y="977920"/>
                </a:cubicBezTo>
                <a:cubicBezTo>
                  <a:pt x="5624349" y="970786"/>
                  <a:pt x="5628008" y="962142"/>
                  <a:pt x="5630386" y="951989"/>
                </a:cubicBezTo>
                <a:cubicBezTo>
                  <a:pt x="5632764" y="941836"/>
                  <a:pt x="5633953" y="930266"/>
                  <a:pt x="5633953" y="917278"/>
                </a:cubicBezTo>
                <a:cubicBezTo>
                  <a:pt x="5633953" y="905204"/>
                  <a:pt x="5632993" y="894091"/>
                  <a:pt x="5631072" y="883938"/>
                </a:cubicBezTo>
                <a:cubicBezTo>
                  <a:pt x="5629151" y="873785"/>
                  <a:pt x="5625904" y="864958"/>
                  <a:pt x="5621331" y="857458"/>
                </a:cubicBezTo>
                <a:cubicBezTo>
                  <a:pt x="5616757" y="849958"/>
                  <a:pt x="5610675" y="844104"/>
                  <a:pt x="5603083" y="839896"/>
                </a:cubicBezTo>
                <a:cubicBezTo>
                  <a:pt x="5595491" y="835689"/>
                  <a:pt x="5585933" y="833585"/>
                  <a:pt x="5574408" y="833585"/>
                </a:cubicBezTo>
                <a:close/>
                <a:moveTo>
                  <a:pt x="2955033" y="833585"/>
                </a:moveTo>
                <a:cubicBezTo>
                  <a:pt x="2944788" y="833585"/>
                  <a:pt x="2935825" y="835460"/>
                  <a:pt x="2928141" y="839210"/>
                </a:cubicBezTo>
                <a:cubicBezTo>
                  <a:pt x="2920458" y="842961"/>
                  <a:pt x="2914147" y="848449"/>
                  <a:pt x="2909208" y="855674"/>
                </a:cubicBezTo>
                <a:cubicBezTo>
                  <a:pt x="2904269" y="862900"/>
                  <a:pt x="2900564" y="871590"/>
                  <a:pt x="2898094" y="881742"/>
                </a:cubicBezTo>
                <a:cubicBezTo>
                  <a:pt x="2895625" y="891895"/>
                  <a:pt x="2894390" y="903466"/>
                  <a:pt x="2894390" y="916454"/>
                </a:cubicBezTo>
                <a:cubicBezTo>
                  <a:pt x="2894390" y="928528"/>
                  <a:pt x="2895396" y="939641"/>
                  <a:pt x="2897408" y="949794"/>
                </a:cubicBezTo>
                <a:cubicBezTo>
                  <a:pt x="2899421" y="959947"/>
                  <a:pt x="2902668" y="968774"/>
                  <a:pt x="2907150" y="976274"/>
                </a:cubicBezTo>
                <a:cubicBezTo>
                  <a:pt x="2911632" y="983774"/>
                  <a:pt x="2917714" y="989582"/>
                  <a:pt x="2925397" y="993698"/>
                </a:cubicBezTo>
                <a:cubicBezTo>
                  <a:pt x="2933081" y="997814"/>
                  <a:pt x="2942593" y="999872"/>
                  <a:pt x="2953935" y="999872"/>
                </a:cubicBezTo>
                <a:cubicBezTo>
                  <a:pt x="2964363" y="999872"/>
                  <a:pt x="2973418" y="997998"/>
                  <a:pt x="2981101" y="994247"/>
                </a:cubicBezTo>
                <a:cubicBezTo>
                  <a:pt x="2988784" y="990497"/>
                  <a:pt x="2995096" y="985055"/>
                  <a:pt x="3000035" y="977920"/>
                </a:cubicBezTo>
                <a:cubicBezTo>
                  <a:pt x="3004974" y="970786"/>
                  <a:pt x="3008633" y="962142"/>
                  <a:pt x="3011011" y="951989"/>
                </a:cubicBezTo>
                <a:cubicBezTo>
                  <a:pt x="3013389" y="941836"/>
                  <a:pt x="3014578" y="930266"/>
                  <a:pt x="3014578" y="917278"/>
                </a:cubicBezTo>
                <a:cubicBezTo>
                  <a:pt x="3014578" y="905204"/>
                  <a:pt x="3013618" y="894091"/>
                  <a:pt x="3011697" y="883938"/>
                </a:cubicBezTo>
                <a:cubicBezTo>
                  <a:pt x="3009776" y="873785"/>
                  <a:pt x="3006529" y="864958"/>
                  <a:pt x="3001956" y="857458"/>
                </a:cubicBezTo>
                <a:cubicBezTo>
                  <a:pt x="2997382" y="849958"/>
                  <a:pt x="2991300" y="844104"/>
                  <a:pt x="2983708" y="839896"/>
                </a:cubicBezTo>
                <a:cubicBezTo>
                  <a:pt x="2976116" y="835689"/>
                  <a:pt x="2966558" y="833585"/>
                  <a:pt x="2955033" y="833585"/>
                </a:cubicBezTo>
                <a:close/>
                <a:moveTo>
                  <a:pt x="3690025" y="827823"/>
                </a:moveTo>
                <a:cubicBezTo>
                  <a:pt x="3681244" y="827823"/>
                  <a:pt x="3673607" y="829469"/>
                  <a:pt x="3667113" y="832762"/>
                </a:cubicBezTo>
                <a:cubicBezTo>
                  <a:pt x="3660619" y="836055"/>
                  <a:pt x="3655222" y="840491"/>
                  <a:pt x="3650923" y="846070"/>
                </a:cubicBezTo>
                <a:cubicBezTo>
                  <a:pt x="3646624" y="851650"/>
                  <a:pt x="3643331" y="858235"/>
                  <a:pt x="3641044" y="865827"/>
                </a:cubicBezTo>
                <a:cubicBezTo>
                  <a:pt x="3638758" y="873419"/>
                  <a:pt x="3637432" y="881514"/>
                  <a:pt x="3637066" y="890112"/>
                </a:cubicBezTo>
                <a:lnTo>
                  <a:pt x="3740241" y="890112"/>
                </a:lnTo>
                <a:cubicBezTo>
                  <a:pt x="3740790" y="870721"/>
                  <a:pt x="3736902" y="855491"/>
                  <a:pt x="3728579" y="844424"/>
                </a:cubicBezTo>
                <a:cubicBezTo>
                  <a:pt x="3720255" y="833356"/>
                  <a:pt x="3707404" y="827823"/>
                  <a:pt x="3690025" y="827823"/>
                </a:cubicBezTo>
                <a:close/>
                <a:moveTo>
                  <a:pt x="2661325" y="827823"/>
                </a:moveTo>
                <a:cubicBezTo>
                  <a:pt x="2652544" y="827823"/>
                  <a:pt x="2644907" y="829469"/>
                  <a:pt x="2638413" y="832762"/>
                </a:cubicBezTo>
                <a:cubicBezTo>
                  <a:pt x="2631918" y="836055"/>
                  <a:pt x="2626522" y="840491"/>
                  <a:pt x="2622223" y="846070"/>
                </a:cubicBezTo>
                <a:cubicBezTo>
                  <a:pt x="2617924" y="851650"/>
                  <a:pt x="2614631" y="858235"/>
                  <a:pt x="2612344" y="865827"/>
                </a:cubicBezTo>
                <a:cubicBezTo>
                  <a:pt x="2610058" y="873419"/>
                  <a:pt x="2608731" y="881514"/>
                  <a:pt x="2608366" y="890112"/>
                </a:cubicBezTo>
                <a:lnTo>
                  <a:pt x="2711541" y="890112"/>
                </a:lnTo>
                <a:cubicBezTo>
                  <a:pt x="2712090" y="870721"/>
                  <a:pt x="2708202" y="855491"/>
                  <a:pt x="2699879" y="844424"/>
                </a:cubicBezTo>
                <a:cubicBezTo>
                  <a:pt x="2691555" y="833356"/>
                  <a:pt x="2678704" y="827823"/>
                  <a:pt x="2661325" y="827823"/>
                </a:cubicBezTo>
                <a:close/>
                <a:moveTo>
                  <a:pt x="1966000" y="827823"/>
                </a:moveTo>
                <a:cubicBezTo>
                  <a:pt x="1957220" y="827823"/>
                  <a:pt x="1949582" y="829469"/>
                  <a:pt x="1943088" y="832762"/>
                </a:cubicBezTo>
                <a:cubicBezTo>
                  <a:pt x="1936594" y="836055"/>
                  <a:pt x="1931197" y="840491"/>
                  <a:pt x="1926898" y="846070"/>
                </a:cubicBezTo>
                <a:cubicBezTo>
                  <a:pt x="1922599" y="851650"/>
                  <a:pt x="1919306" y="858235"/>
                  <a:pt x="1917020" y="865827"/>
                </a:cubicBezTo>
                <a:cubicBezTo>
                  <a:pt x="1914733" y="873419"/>
                  <a:pt x="1913407" y="881514"/>
                  <a:pt x="1913041" y="890112"/>
                </a:cubicBezTo>
                <a:lnTo>
                  <a:pt x="2016216" y="890112"/>
                </a:lnTo>
                <a:cubicBezTo>
                  <a:pt x="2016765" y="870721"/>
                  <a:pt x="2012877" y="855491"/>
                  <a:pt x="2004554" y="844424"/>
                </a:cubicBezTo>
                <a:cubicBezTo>
                  <a:pt x="1996230" y="833356"/>
                  <a:pt x="1983379" y="827823"/>
                  <a:pt x="1966000" y="827823"/>
                </a:cubicBezTo>
                <a:close/>
                <a:moveTo>
                  <a:pt x="146916" y="783645"/>
                </a:moveTo>
                <a:cubicBezTo>
                  <a:pt x="153685" y="783645"/>
                  <a:pt x="159264" y="783874"/>
                  <a:pt x="163655" y="784331"/>
                </a:cubicBezTo>
                <a:cubicBezTo>
                  <a:pt x="168045" y="784788"/>
                  <a:pt x="171567" y="785474"/>
                  <a:pt x="174219" y="786389"/>
                </a:cubicBezTo>
                <a:cubicBezTo>
                  <a:pt x="176872" y="787304"/>
                  <a:pt x="178747" y="788447"/>
                  <a:pt x="179844" y="789819"/>
                </a:cubicBezTo>
                <a:cubicBezTo>
                  <a:pt x="180942" y="791191"/>
                  <a:pt x="181491" y="792792"/>
                  <a:pt x="181491" y="794621"/>
                </a:cubicBezTo>
                <a:lnTo>
                  <a:pt x="181491" y="932919"/>
                </a:lnTo>
                <a:cubicBezTo>
                  <a:pt x="181491" y="945725"/>
                  <a:pt x="182314" y="955512"/>
                  <a:pt x="183960" y="962280"/>
                </a:cubicBezTo>
                <a:cubicBezTo>
                  <a:pt x="185607" y="969049"/>
                  <a:pt x="188122" y="974857"/>
                  <a:pt x="191507" y="979705"/>
                </a:cubicBezTo>
                <a:cubicBezTo>
                  <a:pt x="194891" y="984553"/>
                  <a:pt x="199190" y="988303"/>
                  <a:pt x="204403" y="990955"/>
                </a:cubicBezTo>
                <a:cubicBezTo>
                  <a:pt x="209617" y="993608"/>
                  <a:pt x="215700" y="994934"/>
                  <a:pt x="222651" y="994934"/>
                </a:cubicBezTo>
                <a:cubicBezTo>
                  <a:pt x="231432" y="994934"/>
                  <a:pt x="240258" y="991733"/>
                  <a:pt x="249131" y="985330"/>
                </a:cubicBezTo>
                <a:cubicBezTo>
                  <a:pt x="258003" y="978928"/>
                  <a:pt x="267470" y="969598"/>
                  <a:pt x="277532" y="957341"/>
                </a:cubicBezTo>
                <a:lnTo>
                  <a:pt x="277532" y="794621"/>
                </a:lnTo>
                <a:cubicBezTo>
                  <a:pt x="277532" y="792792"/>
                  <a:pt x="278034" y="791191"/>
                  <a:pt x="279041" y="789819"/>
                </a:cubicBezTo>
                <a:cubicBezTo>
                  <a:pt x="280047" y="788447"/>
                  <a:pt x="281876" y="787304"/>
                  <a:pt x="284529" y="786389"/>
                </a:cubicBezTo>
                <a:cubicBezTo>
                  <a:pt x="287181" y="785474"/>
                  <a:pt x="290703" y="784788"/>
                  <a:pt x="295093" y="784331"/>
                </a:cubicBezTo>
                <a:cubicBezTo>
                  <a:pt x="299484" y="783874"/>
                  <a:pt x="305063" y="783645"/>
                  <a:pt x="311832" y="783645"/>
                </a:cubicBezTo>
                <a:cubicBezTo>
                  <a:pt x="318600" y="783645"/>
                  <a:pt x="324180" y="783874"/>
                  <a:pt x="328571" y="784331"/>
                </a:cubicBezTo>
                <a:cubicBezTo>
                  <a:pt x="332961" y="784788"/>
                  <a:pt x="336436" y="785474"/>
                  <a:pt x="338997" y="786389"/>
                </a:cubicBezTo>
                <a:cubicBezTo>
                  <a:pt x="341558" y="787304"/>
                  <a:pt x="343388" y="788447"/>
                  <a:pt x="344485" y="789819"/>
                </a:cubicBezTo>
                <a:cubicBezTo>
                  <a:pt x="345583" y="791191"/>
                  <a:pt x="346132" y="792792"/>
                  <a:pt x="346132" y="794621"/>
                </a:cubicBezTo>
                <a:lnTo>
                  <a:pt x="346132" y="1039387"/>
                </a:lnTo>
                <a:cubicBezTo>
                  <a:pt x="346132" y="1041217"/>
                  <a:pt x="345675" y="1042817"/>
                  <a:pt x="344760" y="1044189"/>
                </a:cubicBezTo>
                <a:cubicBezTo>
                  <a:pt x="343845" y="1045561"/>
                  <a:pt x="342244" y="1046705"/>
                  <a:pt x="339958" y="1047619"/>
                </a:cubicBezTo>
                <a:cubicBezTo>
                  <a:pt x="337671" y="1048534"/>
                  <a:pt x="334653" y="1049220"/>
                  <a:pt x="330903" y="1049677"/>
                </a:cubicBezTo>
                <a:cubicBezTo>
                  <a:pt x="327152" y="1050135"/>
                  <a:pt x="322442" y="1050363"/>
                  <a:pt x="316771" y="1050363"/>
                </a:cubicBezTo>
                <a:cubicBezTo>
                  <a:pt x="310734" y="1050363"/>
                  <a:pt x="305840" y="1050135"/>
                  <a:pt x="302091" y="1049677"/>
                </a:cubicBezTo>
                <a:cubicBezTo>
                  <a:pt x="298340" y="1049220"/>
                  <a:pt x="295367" y="1048534"/>
                  <a:pt x="293172" y="1047619"/>
                </a:cubicBezTo>
                <a:cubicBezTo>
                  <a:pt x="290977" y="1046705"/>
                  <a:pt x="289422" y="1045561"/>
                  <a:pt x="288507" y="1044189"/>
                </a:cubicBezTo>
                <a:cubicBezTo>
                  <a:pt x="287593" y="1042817"/>
                  <a:pt x="287135" y="1041217"/>
                  <a:pt x="287135" y="1039387"/>
                </a:cubicBezTo>
                <a:lnTo>
                  <a:pt x="287135" y="1011124"/>
                </a:lnTo>
                <a:cubicBezTo>
                  <a:pt x="273598" y="1025759"/>
                  <a:pt x="259832" y="1036735"/>
                  <a:pt x="245838" y="1044052"/>
                </a:cubicBezTo>
                <a:cubicBezTo>
                  <a:pt x="231844" y="1051370"/>
                  <a:pt x="217346" y="1055028"/>
                  <a:pt x="202345" y="1055028"/>
                </a:cubicBezTo>
                <a:cubicBezTo>
                  <a:pt x="185515" y="1055028"/>
                  <a:pt x="171384" y="1052284"/>
                  <a:pt x="159950" y="1046796"/>
                </a:cubicBezTo>
                <a:cubicBezTo>
                  <a:pt x="148517" y="1041308"/>
                  <a:pt x="139279" y="1033808"/>
                  <a:pt x="132236" y="1024295"/>
                </a:cubicBezTo>
                <a:cubicBezTo>
                  <a:pt x="125193" y="1014783"/>
                  <a:pt x="120162" y="1003761"/>
                  <a:pt x="117144" y="991230"/>
                </a:cubicBezTo>
                <a:cubicBezTo>
                  <a:pt x="114125" y="978699"/>
                  <a:pt x="112616" y="963104"/>
                  <a:pt x="112616" y="944444"/>
                </a:cubicBezTo>
                <a:lnTo>
                  <a:pt x="112616" y="794621"/>
                </a:lnTo>
                <a:cubicBezTo>
                  <a:pt x="112616" y="792792"/>
                  <a:pt x="113119" y="791191"/>
                  <a:pt x="114125" y="789819"/>
                </a:cubicBezTo>
                <a:cubicBezTo>
                  <a:pt x="115131" y="788447"/>
                  <a:pt x="116961" y="787304"/>
                  <a:pt x="119613" y="786389"/>
                </a:cubicBezTo>
                <a:cubicBezTo>
                  <a:pt x="122266" y="785474"/>
                  <a:pt x="125833" y="784788"/>
                  <a:pt x="130315" y="784331"/>
                </a:cubicBezTo>
                <a:cubicBezTo>
                  <a:pt x="134797" y="783874"/>
                  <a:pt x="140330" y="783645"/>
                  <a:pt x="146916" y="783645"/>
                </a:cubicBezTo>
                <a:close/>
                <a:moveTo>
                  <a:pt x="4615788" y="783644"/>
                </a:moveTo>
                <a:cubicBezTo>
                  <a:pt x="4622556" y="783644"/>
                  <a:pt x="4628136" y="783918"/>
                  <a:pt x="4632527" y="784467"/>
                </a:cubicBezTo>
                <a:cubicBezTo>
                  <a:pt x="4636917" y="785016"/>
                  <a:pt x="4640438" y="785793"/>
                  <a:pt x="4643091" y="786799"/>
                </a:cubicBezTo>
                <a:cubicBezTo>
                  <a:pt x="4645743" y="787806"/>
                  <a:pt x="4647619" y="788995"/>
                  <a:pt x="4648716" y="790367"/>
                </a:cubicBezTo>
                <a:cubicBezTo>
                  <a:pt x="4649814" y="791739"/>
                  <a:pt x="4650363" y="793339"/>
                  <a:pt x="4650363" y="795169"/>
                </a:cubicBezTo>
                <a:lnTo>
                  <a:pt x="4650363" y="1039386"/>
                </a:lnTo>
                <a:cubicBezTo>
                  <a:pt x="4650363" y="1041216"/>
                  <a:pt x="4649814" y="1042816"/>
                  <a:pt x="4648716" y="1044188"/>
                </a:cubicBezTo>
                <a:cubicBezTo>
                  <a:pt x="4647619" y="1045560"/>
                  <a:pt x="4645743" y="1046704"/>
                  <a:pt x="4643091" y="1047618"/>
                </a:cubicBezTo>
                <a:cubicBezTo>
                  <a:pt x="4640438" y="1048533"/>
                  <a:pt x="4636917" y="1049219"/>
                  <a:pt x="4632527" y="1049676"/>
                </a:cubicBezTo>
                <a:cubicBezTo>
                  <a:pt x="4628136" y="1050134"/>
                  <a:pt x="4622556" y="1050362"/>
                  <a:pt x="4615788" y="1050362"/>
                </a:cubicBezTo>
                <a:cubicBezTo>
                  <a:pt x="4609019" y="1050362"/>
                  <a:pt x="4603440" y="1050134"/>
                  <a:pt x="4599049" y="1049676"/>
                </a:cubicBezTo>
                <a:cubicBezTo>
                  <a:pt x="4594659" y="1049219"/>
                  <a:pt x="4591137" y="1048533"/>
                  <a:pt x="4588485" y="1047618"/>
                </a:cubicBezTo>
                <a:cubicBezTo>
                  <a:pt x="4585832" y="1046704"/>
                  <a:pt x="4583957" y="1045560"/>
                  <a:pt x="4582860" y="1044188"/>
                </a:cubicBezTo>
                <a:cubicBezTo>
                  <a:pt x="4581762" y="1042816"/>
                  <a:pt x="4581213" y="1041216"/>
                  <a:pt x="4581213" y="1039386"/>
                </a:cubicBezTo>
                <a:lnTo>
                  <a:pt x="4581213" y="795169"/>
                </a:lnTo>
                <a:cubicBezTo>
                  <a:pt x="4581213" y="793339"/>
                  <a:pt x="4581762" y="791739"/>
                  <a:pt x="4582860" y="790367"/>
                </a:cubicBezTo>
                <a:cubicBezTo>
                  <a:pt x="4583957" y="788995"/>
                  <a:pt x="4585832" y="787806"/>
                  <a:pt x="4588485" y="786799"/>
                </a:cubicBezTo>
                <a:cubicBezTo>
                  <a:pt x="4591137" y="785793"/>
                  <a:pt x="4594659" y="785016"/>
                  <a:pt x="4599049" y="784467"/>
                </a:cubicBezTo>
                <a:cubicBezTo>
                  <a:pt x="4603440" y="783918"/>
                  <a:pt x="4609019" y="783644"/>
                  <a:pt x="4615788" y="783644"/>
                </a:cubicBezTo>
                <a:close/>
                <a:moveTo>
                  <a:pt x="4171717" y="783644"/>
                </a:moveTo>
                <a:cubicBezTo>
                  <a:pt x="4179034" y="783644"/>
                  <a:pt x="4184980" y="783827"/>
                  <a:pt x="4189553" y="784193"/>
                </a:cubicBezTo>
                <a:cubicBezTo>
                  <a:pt x="4194126" y="784559"/>
                  <a:pt x="4197693" y="785199"/>
                  <a:pt x="4200255" y="786113"/>
                </a:cubicBezTo>
                <a:cubicBezTo>
                  <a:pt x="4202816" y="787028"/>
                  <a:pt x="4204599" y="788263"/>
                  <a:pt x="4205605" y="789818"/>
                </a:cubicBezTo>
                <a:cubicBezTo>
                  <a:pt x="4206612" y="791373"/>
                  <a:pt x="4207389" y="793248"/>
                  <a:pt x="4207938" y="795443"/>
                </a:cubicBezTo>
                <a:lnTo>
                  <a:pt x="4256507" y="975176"/>
                </a:lnTo>
                <a:lnTo>
                  <a:pt x="4257056" y="978469"/>
                </a:lnTo>
                <a:lnTo>
                  <a:pt x="4257605" y="975176"/>
                </a:lnTo>
                <a:lnTo>
                  <a:pt x="4303155" y="795443"/>
                </a:lnTo>
                <a:cubicBezTo>
                  <a:pt x="4303704" y="793248"/>
                  <a:pt x="4304573" y="791373"/>
                  <a:pt x="4305762" y="789818"/>
                </a:cubicBezTo>
                <a:cubicBezTo>
                  <a:pt x="4306951" y="788263"/>
                  <a:pt x="4308735" y="787028"/>
                  <a:pt x="4311113" y="786113"/>
                </a:cubicBezTo>
                <a:cubicBezTo>
                  <a:pt x="4313491" y="785199"/>
                  <a:pt x="4316830" y="784559"/>
                  <a:pt x="4321129" y="784193"/>
                </a:cubicBezTo>
                <a:cubicBezTo>
                  <a:pt x="4325428" y="783827"/>
                  <a:pt x="4330961" y="783644"/>
                  <a:pt x="4337730" y="783644"/>
                </a:cubicBezTo>
                <a:cubicBezTo>
                  <a:pt x="4344498" y="783644"/>
                  <a:pt x="4349987" y="783873"/>
                  <a:pt x="4354194" y="784330"/>
                </a:cubicBezTo>
                <a:cubicBezTo>
                  <a:pt x="4358402" y="784787"/>
                  <a:pt x="4361740" y="785427"/>
                  <a:pt x="4364210" y="786251"/>
                </a:cubicBezTo>
                <a:cubicBezTo>
                  <a:pt x="4366679" y="787074"/>
                  <a:pt x="4368417" y="788171"/>
                  <a:pt x="4369423" y="789543"/>
                </a:cubicBezTo>
                <a:cubicBezTo>
                  <a:pt x="4370429" y="790915"/>
                  <a:pt x="4371207" y="792516"/>
                  <a:pt x="4371756" y="794345"/>
                </a:cubicBezTo>
                <a:lnTo>
                  <a:pt x="4420599" y="975451"/>
                </a:lnTo>
                <a:lnTo>
                  <a:pt x="4421423" y="978469"/>
                </a:lnTo>
                <a:lnTo>
                  <a:pt x="4421971" y="975176"/>
                </a:lnTo>
                <a:lnTo>
                  <a:pt x="4468620" y="795443"/>
                </a:lnTo>
                <a:cubicBezTo>
                  <a:pt x="4468986" y="793248"/>
                  <a:pt x="4469717" y="791373"/>
                  <a:pt x="4470815" y="789818"/>
                </a:cubicBezTo>
                <a:cubicBezTo>
                  <a:pt x="4471912" y="788263"/>
                  <a:pt x="4473742" y="787028"/>
                  <a:pt x="4476303" y="786113"/>
                </a:cubicBezTo>
                <a:cubicBezTo>
                  <a:pt x="4478864" y="785199"/>
                  <a:pt x="4482340" y="784559"/>
                  <a:pt x="4486730" y="784193"/>
                </a:cubicBezTo>
                <a:cubicBezTo>
                  <a:pt x="4491121" y="783827"/>
                  <a:pt x="4496701" y="783644"/>
                  <a:pt x="4503469" y="783644"/>
                </a:cubicBezTo>
                <a:cubicBezTo>
                  <a:pt x="4510237" y="783644"/>
                  <a:pt x="4515771" y="783827"/>
                  <a:pt x="4520070" y="784193"/>
                </a:cubicBezTo>
                <a:cubicBezTo>
                  <a:pt x="4524369" y="784559"/>
                  <a:pt x="4527753" y="785153"/>
                  <a:pt x="4530223" y="785976"/>
                </a:cubicBezTo>
                <a:cubicBezTo>
                  <a:pt x="4532692" y="786799"/>
                  <a:pt x="4534385" y="787897"/>
                  <a:pt x="4535299" y="789269"/>
                </a:cubicBezTo>
                <a:cubicBezTo>
                  <a:pt x="4536214" y="790641"/>
                  <a:pt x="4536671" y="792242"/>
                  <a:pt x="4536671" y="794071"/>
                </a:cubicBezTo>
                <a:cubicBezTo>
                  <a:pt x="4536671" y="796083"/>
                  <a:pt x="4536397" y="798553"/>
                  <a:pt x="4535848" y="801480"/>
                </a:cubicBezTo>
                <a:cubicBezTo>
                  <a:pt x="4535299" y="804407"/>
                  <a:pt x="4534294" y="808614"/>
                  <a:pt x="4532830" y="814102"/>
                </a:cubicBezTo>
                <a:lnTo>
                  <a:pt x="4467522" y="1035545"/>
                </a:lnTo>
                <a:cubicBezTo>
                  <a:pt x="4466608" y="1038655"/>
                  <a:pt x="4465419" y="1041170"/>
                  <a:pt x="4463955" y="1043091"/>
                </a:cubicBezTo>
                <a:cubicBezTo>
                  <a:pt x="4462492" y="1045012"/>
                  <a:pt x="4460250" y="1046521"/>
                  <a:pt x="4457232" y="1047618"/>
                </a:cubicBezTo>
                <a:cubicBezTo>
                  <a:pt x="4454214" y="1048716"/>
                  <a:pt x="4449915" y="1049448"/>
                  <a:pt x="4444335" y="1049814"/>
                </a:cubicBezTo>
                <a:cubicBezTo>
                  <a:pt x="4438756" y="1050180"/>
                  <a:pt x="4431484" y="1050362"/>
                  <a:pt x="4422520" y="1050362"/>
                </a:cubicBezTo>
                <a:cubicBezTo>
                  <a:pt x="4413557" y="1050362"/>
                  <a:pt x="4406239" y="1050134"/>
                  <a:pt x="4400568" y="1049676"/>
                </a:cubicBezTo>
                <a:cubicBezTo>
                  <a:pt x="4394897" y="1049219"/>
                  <a:pt x="4390461" y="1048442"/>
                  <a:pt x="4387260" y="1047344"/>
                </a:cubicBezTo>
                <a:cubicBezTo>
                  <a:pt x="4384058" y="1046246"/>
                  <a:pt x="4381726" y="1044737"/>
                  <a:pt x="4380262" y="1042816"/>
                </a:cubicBezTo>
                <a:cubicBezTo>
                  <a:pt x="4378799" y="1040896"/>
                  <a:pt x="4377701" y="1038472"/>
                  <a:pt x="4376969" y="1035545"/>
                </a:cubicBezTo>
                <a:lnTo>
                  <a:pt x="4335809" y="886819"/>
                </a:lnTo>
                <a:lnTo>
                  <a:pt x="4335260" y="884349"/>
                </a:lnTo>
                <a:lnTo>
                  <a:pt x="4334712" y="886819"/>
                </a:lnTo>
                <a:lnTo>
                  <a:pt x="4296844" y="1035545"/>
                </a:lnTo>
                <a:cubicBezTo>
                  <a:pt x="4296112" y="1038655"/>
                  <a:pt x="4295060" y="1041170"/>
                  <a:pt x="4293688" y="1043091"/>
                </a:cubicBezTo>
                <a:cubicBezTo>
                  <a:pt x="4292316" y="1045012"/>
                  <a:pt x="4289984" y="1046521"/>
                  <a:pt x="4286691" y="1047618"/>
                </a:cubicBezTo>
                <a:cubicBezTo>
                  <a:pt x="4283398" y="1048716"/>
                  <a:pt x="4278916" y="1049448"/>
                  <a:pt x="4273246" y="1049814"/>
                </a:cubicBezTo>
                <a:cubicBezTo>
                  <a:pt x="4267575" y="1050180"/>
                  <a:pt x="4260257" y="1050362"/>
                  <a:pt x="4251293" y="1050362"/>
                </a:cubicBezTo>
                <a:cubicBezTo>
                  <a:pt x="4242147" y="1050362"/>
                  <a:pt x="4234784" y="1050134"/>
                  <a:pt x="4229204" y="1049676"/>
                </a:cubicBezTo>
                <a:cubicBezTo>
                  <a:pt x="4223624" y="1049219"/>
                  <a:pt x="4219234" y="1048442"/>
                  <a:pt x="4216033" y="1047344"/>
                </a:cubicBezTo>
                <a:cubicBezTo>
                  <a:pt x="4212832" y="1046246"/>
                  <a:pt x="4210499" y="1044737"/>
                  <a:pt x="4209036" y="1042816"/>
                </a:cubicBezTo>
                <a:cubicBezTo>
                  <a:pt x="4207572" y="1040896"/>
                  <a:pt x="4206474" y="1038472"/>
                  <a:pt x="4205743" y="1035545"/>
                </a:cubicBezTo>
                <a:lnTo>
                  <a:pt x="4140984" y="814102"/>
                </a:lnTo>
                <a:cubicBezTo>
                  <a:pt x="4139337" y="808798"/>
                  <a:pt x="4138285" y="804636"/>
                  <a:pt x="4137828" y="801617"/>
                </a:cubicBezTo>
                <a:cubicBezTo>
                  <a:pt x="4137371" y="798599"/>
                  <a:pt x="4137142" y="796083"/>
                  <a:pt x="4137142" y="794071"/>
                </a:cubicBezTo>
                <a:cubicBezTo>
                  <a:pt x="4137142" y="792242"/>
                  <a:pt x="4137645" y="790641"/>
                  <a:pt x="4138651" y="789269"/>
                </a:cubicBezTo>
                <a:cubicBezTo>
                  <a:pt x="4139657" y="787897"/>
                  <a:pt x="4141487" y="786799"/>
                  <a:pt x="4144139" y="785976"/>
                </a:cubicBezTo>
                <a:cubicBezTo>
                  <a:pt x="4146792" y="785153"/>
                  <a:pt x="4150359" y="784559"/>
                  <a:pt x="4154841" y="784193"/>
                </a:cubicBezTo>
                <a:cubicBezTo>
                  <a:pt x="4159323" y="783827"/>
                  <a:pt x="4164948" y="783644"/>
                  <a:pt x="4171717" y="783644"/>
                </a:cubicBezTo>
                <a:close/>
                <a:moveTo>
                  <a:pt x="3289743" y="778980"/>
                </a:moveTo>
                <a:cubicBezTo>
                  <a:pt x="3307670" y="778980"/>
                  <a:pt x="3322945" y="782502"/>
                  <a:pt x="3335568" y="789544"/>
                </a:cubicBezTo>
                <a:cubicBezTo>
                  <a:pt x="3348190" y="796588"/>
                  <a:pt x="3358480" y="806237"/>
                  <a:pt x="3366438" y="818494"/>
                </a:cubicBezTo>
                <a:cubicBezTo>
                  <a:pt x="3374396" y="830751"/>
                  <a:pt x="3380204" y="845020"/>
                  <a:pt x="3383862" y="861301"/>
                </a:cubicBezTo>
                <a:cubicBezTo>
                  <a:pt x="3387521" y="877582"/>
                  <a:pt x="3389351" y="894961"/>
                  <a:pt x="3389351" y="913437"/>
                </a:cubicBezTo>
                <a:cubicBezTo>
                  <a:pt x="3389351" y="935206"/>
                  <a:pt x="3387018" y="954826"/>
                  <a:pt x="3382353" y="972296"/>
                </a:cubicBezTo>
                <a:cubicBezTo>
                  <a:pt x="3377688" y="989767"/>
                  <a:pt x="3370874" y="1004630"/>
                  <a:pt x="3361910" y="1016886"/>
                </a:cubicBezTo>
                <a:cubicBezTo>
                  <a:pt x="3352947" y="1029143"/>
                  <a:pt x="3341788" y="1038564"/>
                  <a:pt x="3328433" y="1045150"/>
                </a:cubicBezTo>
                <a:cubicBezTo>
                  <a:pt x="3315079" y="1051735"/>
                  <a:pt x="3299804" y="1055028"/>
                  <a:pt x="3282608" y="1055028"/>
                </a:cubicBezTo>
                <a:cubicBezTo>
                  <a:pt x="3275474" y="1055028"/>
                  <a:pt x="3268934" y="1054342"/>
                  <a:pt x="3262988" y="1052970"/>
                </a:cubicBezTo>
                <a:cubicBezTo>
                  <a:pt x="3257043" y="1051598"/>
                  <a:pt x="3251281" y="1049495"/>
                  <a:pt x="3245701" y="1046659"/>
                </a:cubicBezTo>
                <a:cubicBezTo>
                  <a:pt x="3240122" y="1043824"/>
                  <a:pt x="3234588" y="1040302"/>
                  <a:pt x="3229100" y="1036095"/>
                </a:cubicBezTo>
                <a:cubicBezTo>
                  <a:pt x="3223612" y="1031887"/>
                  <a:pt x="3217941" y="1026948"/>
                  <a:pt x="3212087" y="1021277"/>
                </a:cubicBezTo>
                <a:lnTo>
                  <a:pt x="3212087" y="1136526"/>
                </a:lnTo>
                <a:cubicBezTo>
                  <a:pt x="3212087" y="1138355"/>
                  <a:pt x="3211538" y="1140002"/>
                  <a:pt x="3210441" y="1141465"/>
                </a:cubicBezTo>
                <a:cubicBezTo>
                  <a:pt x="3209343" y="1142928"/>
                  <a:pt x="3207468" y="1144163"/>
                  <a:pt x="3204815" y="1145169"/>
                </a:cubicBezTo>
                <a:cubicBezTo>
                  <a:pt x="3202163" y="1146176"/>
                  <a:pt x="3198641" y="1146953"/>
                  <a:pt x="3194251" y="1147502"/>
                </a:cubicBezTo>
                <a:cubicBezTo>
                  <a:pt x="3189860" y="1148050"/>
                  <a:pt x="3184281" y="1148325"/>
                  <a:pt x="3177512" y="1148325"/>
                </a:cubicBezTo>
                <a:cubicBezTo>
                  <a:pt x="3170744" y="1148325"/>
                  <a:pt x="3165164" y="1148050"/>
                  <a:pt x="3160774" y="1147502"/>
                </a:cubicBezTo>
                <a:cubicBezTo>
                  <a:pt x="3156383" y="1146953"/>
                  <a:pt x="3152862" y="1146176"/>
                  <a:pt x="3150209" y="1145169"/>
                </a:cubicBezTo>
                <a:cubicBezTo>
                  <a:pt x="3147557" y="1144163"/>
                  <a:pt x="3145682" y="1142928"/>
                  <a:pt x="3144584" y="1141465"/>
                </a:cubicBezTo>
                <a:cubicBezTo>
                  <a:pt x="3143486" y="1140002"/>
                  <a:pt x="3142938" y="1138355"/>
                  <a:pt x="3142938" y="1136526"/>
                </a:cubicBezTo>
                <a:lnTo>
                  <a:pt x="3142938" y="794621"/>
                </a:lnTo>
                <a:cubicBezTo>
                  <a:pt x="3142938" y="792792"/>
                  <a:pt x="3143395" y="791191"/>
                  <a:pt x="3144310" y="789819"/>
                </a:cubicBezTo>
                <a:cubicBezTo>
                  <a:pt x="3145224" y="788447"/>
                  <a:pt x="3146825" y="787304"/>
                  <a:pt x="3149112" y="786389"/>
                </a:cubicBezTo>
                <a:cubicBezTo>
                  <a:pt x="3151398" y="785474"/>
                  <a:pt x="3154417" y="784788"/>
                  <a:pt x="3158167" y="784331"/>
                </a:cubicBezTo>
                <a:cubicBezTo>
                  <a:pt x="3161917" y="783874"/>
                  <a:pt x="3166628" y="783645"/>
                  <a:pt x="3172299" y="783645"/>
                </a:cubicBezTo>
                <a:cubicBezTo>
                  <a:pt x="3177787" y="783645"/>
                  <a:pt x="3182406" y="783874"/>
                  <a:pt x="3186156" y="784331"/>
                </a:cubicBezTo>
                <a:cubicBezTo>
                  <a:pt x="3189906" y="784788"/>
                  <a:pt x="3192924" y="785474"/>
                  <a:pt x="3195211" y="786389"/>
                </a:cubicBezTo>
                <a:cubicBezTo>
                  <a:pt x="3197498" y="787304"/>
                  <a:pt x="3199098" y="788447"/>
                  <a:pt x="3200013" y="789819"/>
                </a:cubicBezTo>
                <a:cubicBezTo>
                  <a:pt x="3200928" y="791191"/>
                  <a:pt x="3201385" y="792792"/>
                  <a:pt x="3201385" y="794621"/>
                </a:cubicBezTo>
                <a:lnTo>
                  <a:pt x="3201385" y="823433"/>
                </a:lnTo>
                <a:cubicBezTo>
                  <a:pt x="3208520" y="816116"/>
                  <a:pt x="3215517" y="809667"/>
                  <a:pt x="3222377" y="804088"/>
                </a:cubicBezTo>
                <a:cubicBezTo>
                  <a:pt x="3229237" y="798508"/>
                  <a:pt x="3236234" y="793844"/>
                  <a:pt x="3243369" y="790093"/>
                </a:cubicBezTo>
                <a:cubicBezTo>
                  <a:pt x="3250503" y="786343"/>
                  <a:pt x="3257866" y="783554"/>
                  <a:pt x="3265458" y="781724"/>
                </a:cubicBezTo>
                <a:cubicBezTo>
                  <a:pt x="3273050" y="779895"/>
                  <a:pt x="3281145" y="778980"/>
                  <a:pt x="3289743" y="778980"/>
                </a:cubicBezTo>
                <a:close/>
                <a:moveTo>
                  <a:pt x="2394393" y="778980"/>
                </a:moveTo>
                <a:cubicBezTo>
                  <a:pt x="2412320" y="778980"/>
                  <a:pt x="2427596" y="782502"/>
                  <a:pt x="2440218" y="789544"/>
                </a:cubicBezTo>
                <a:cubicBezTo>
                  <a:pt x="2452841" y="796588"/>
                  <a:pt x="2463131" y="806237"/>
                  <a:pt x="2471088" y="818494"/>
                </a:cubicBezTo>
                <a:cubicBezTo>
                  <a:pt x="2479046" y="830751"/>
                  <a:pt x="2484854" y="845020"/>
                  <a:pt x="2488513" y="861301"/>
                </a:cubicBezTo>
                <a:cubicBezTo>
                  <a:pt x="2492171" y="877582"/>
                  <a:pt x="2494001" y="894961"/>
                  <a:pt x="2494001" y="913437"/>
                </a:cubicBezTo>
                <a:cubicBezTo>
                  <a:pt x="2494001" y="935206"/>
                  <a:pt x="2491668" y="954826"/>
                  <a:pt x="2487004" y="972296"/>
                </a:cubicBezTo>
                <a:cubicBezTo>
                  <a:pt x="2482339" y="989767"/>
                  <a:pt x="2475524" y="1004630"/>
                  <a:pt x="2466561" y="1016886"/>
                </a:cubicBezTo>
                <a:cubicBezTo>
                  <a:pt x="2457597" y="1029143"/>
                  <a:pt x="2446438" y="1038564"/>
                  <a:pt x="2433084" y="1045150"/>
                </a:cubicBezTo>
                <a:cubicBezTo>
                  <a:pt x="2419729" y="1051735"/>
                  <a:pt x="2404454" y="1055028"/>
                  <a:pt x="2387259" y="1055028"/>
                </a:cubicBezTo>
                <a:cubicBezTo>
                  <a:pt x="2380124" y="1055028"/>
                  <a:pt x="2373584" y="1054342"/>
                  <a:pt x="2367639" y="1052970"/>
                </a:cubicBezTo>
                <a:cubicBezTo>
                  <a:pt x="2361693" y="1051598"/>
                  <a:pt x="2355931" y="1049495"/>
                  <a:pt x="2350351" y="1046659"/>
                </a:cubicBezTo>
                <a:cubicBezTo>
                  <a:pt x="2344772" y="1043824"/>
                  <a:pt x="2339238" y="1040302"/>
                  <a:pt x="2333750" y="1036095"/>
                </a:cubicBezTo>
                <a:cubicBezTo>
                  <a:pt x="2328262" y="1031887"/>
                  <a:pt x="2322591" y="1026948"/>
                  <a:pt x="2316737" y="1021277"/>
                </a:cubicBezTo>
                <a:lnTo>
                  <a:pt x="2316737" y="1136526"/>
                </a:lnTo>
                <a:cubicBezTo>
                  <a:pt x="2316737" y="1138355"/>
                  <a:pt x="2316188" y="1140002"/>
                  <a:pt x="2315091" y="1141465"/>
                </a:cubicBezTo>
                <a:cubicBezTo>
                  <a:pt x="2313993" y="1142928"/>
                  <a:pt x="2312118" y="1144163"/>
                  <a:pt x="2309466" y="1145169"/>
                </a:cubicBezTo>
                <a:cubicBezTo>
                  <a:pt x="2306813" y="1146176"/>
                  <a:pt x="2303291" y="1146953"/>
                  <a:pt x="2298901" y="1147502"/>
                </a:cubicBezTo>
                <a:cubicBezTo>
                  <a:pt x="2294511" y="1148050"/>
                  <a:pt x="2288931" y="1148325"/>
                  <a:pt x="2282163" y="1148325"/>
                </a:cubicBezTo>
                <a:cubicBezTo>
                  <a:pt x="2275394" y="1148325"/>
                  <a:pt x="2269815" y="1148050"/>
                  <a:pt x="2265424" y="1147502"/>
                </a:cubicBezTo>
                <a:cubicBezTo>
                  <a:pt x="2261034" y="1146953"/>
                  <a:pt x="2257512" y="1146176"/>
                  <a:pt x="2254859" y="1145169"/>
                </a:cubicBezTo>
                <a:cubicBezTo>
                  <a:pt x="2252207" y="1144163"/>
                  <a:pt x="2250332" y="1142928"/>
                  <a:pt x="2249234" y="1141465"/>
                </a:cubicBezTo>
                <a:cubicBezTo>
                  <a:pt x="2248136" y="1140002"/>
                  <a:pt x="2247588" y="1138355"/>
                  <a:pt x="2247588" y="1136526"/>
                </a:cubicBezTo>
                <a:lnTo>
                  <a:pt x="2247588" y="794621"/>
                </a:lnTo>
                <a:cubicBezTo>
                  <a:pt x="2247588" y="792792"/>
                  <a:pt x="2248045" y="791191"/>
                  <a:pt x="2248960" y="789819"/>
                </a:cubicBezTo>
                <a:cubicBezTo>
                  <a:pt x="2249874" y="788447"/>
                  <a:pt x="2251475" y="787304"/>
                  <a:pt x="2253762" y="786389"/>
                </a:cubicBezTo>
                <a:cubicBezTo>
                  <a:pt x="2256048" y="785474"/>
                  <a:pt x="2259067" y="784788"/>
                  <a:pt x="2262817" y="784331"/>
                </a:cubicBezTo>
                <a:cubicBezTo>
                  <a:pt x="2266567" y="783874"/>
                  <a:pt x="2271278" y="783645"/>
                  <a:pt x="2276949" y="783645"/>
                </a:cubicBezTo>
                <a:cubicBezTo>
                  <a:pt x="2282437" y="783645"/>
                  <a:pt x="2287056" y="783874"/>
                  <a:pt x="2290806" y="784331"/>
                </a:cubicBezTo>
                <a:cubicBezTo>
                  <a:pt x="2294556" y="784788"/>
                  <a:pt x="2297575" y="785474"/>
                  <a:pt x="2299862" y="786389"/>
                </a:cubicBezTo>
                <a:cubicBezTo>
                  <a:pt x="2302148" y="787304"/>
                  <a:pt x="2303749" y="788447"/>
                  <a:pt x="2304663" y="789819"/>
                </a:cubicBezTo>
                <a:cubicBezTo>
                  <a:pt x="2305578" y="791191"/>
                  <a:pt x="2306035" y="792792"/>
                  <a:pt x="2306035" y="794621"/>
                </a:cubicBezTo>
                <a:lnTo>
                  <a:pt x="2306035" y="823433"/>
                </a:lnTo>
                <a:cubicBezTo>
                  <a:pt x="2313170" y="816116"/>
                  <a:pt x="2320167" y="809667"/>
                  <a:pt x="2327027" y="804088"/>
                </a:cubicBezTo>
                <a:cubicBezTo>
                  <a:pt x="2333887" y="798508"/>
                  <a:pt x="2340885" y="793844"/>
                  <a:pt x="2348019" y="790093"/>
                </a:cubicBezTo>
                <a:cubicBezTo>
                  <a:pt x="2355153" y="786343"/>
                  <a:pt x="2362516" y="783554"/>
                  <a:pt x="2370108" y="781724"/>
                </a:cubicBezTo>
                <a:cubicBezTo>
                  <a:pt x="2377700" y="779895"/>
                  <a:pt x="2385795" y="778980"/>
                  <a:pt x="2394393" y="778980"/>
                </a:cubicBezTo>
                <a:close/>
                <a:moveTo>
                  <a:pt x="562849" y="778980"/>
                </a:moveTo>
                <a:cubicBezTo>
                  <a:pt x="579496" y="778980"/>
                  <a:pt x="593536" y="781724"/>
                  <a:pt x="604970" y="787212"/>
                </a:cubicBezTo>
                <a:cubicBezTo>
                  <a:pt x="616403" y="792700"/>
                  <a:pt x="625642" y="800155"/>
                  <a:pt x="632684" y="809576"/>
                </a:cubicBezTo>
                <a:cubicBezTo>
                  <a:pt x="639728" y="818997"/>
                  <a:pt x="644804" y="830019"/>
                  <a:pt x="647913" y="842641"/>
                </a:cubicBezTo>
                <a:cubicBezTo>
                  <a:pt x="651023" y="855264"/>
                  <a:pt x="652578" y="870447"/>
                  <a:pt x="652578" y="888192"/>
                </a:cubicBezTo>
                <a:lnTo>
                  <a:pt x="652578" y="1039387"/>
                </a:lnTo>
                <a:cubicBezTo>
                  <a:pt x="652578" y="1041217"/>
                  <a:pt x="652029" y="1042817"/>
                  <a:pt x="650932" y="1044189"/>
                </a:cubicBezTo>
                <a:cubicBezTo>
                  <a:pt x="649834" y="1045561"/>
                  <a:pt x="648005" y="1046705"/>
                  <a:pt x="645444" y="1047619"/>
                </a:cubicBezTo>
                <a:cubicBezTo>
                  <a:pt x="642883" y="1048534"/>
                  <a:pt x="639361" y="1049220"/>
                  <a:pt x="634879" y="1049677"/>
                </a:cubicBezTo>
                <a:cubicBezTo>
                  <a:pt x="630397" y="1050135"/>
                  <a:pt x="624864" y="1050363"/>
                  <a:pt x="618278" y="1050363"/>
                </a:cubicBezTo>
                <a:cubicBezTo>
                  <a:pt x="611509" y="1050363"/>
                  <a:pt x="605884" y="1050135"/>
                  <a:pt x="601402" y="1049677"/>
                </a:cubicBezTo>
                <a:cubicBezTo>
                  <a:pt x="596920" y="1049220"/>
                  <a:pt x="593399" y="1048534"/>
                  <a:pt x="590838" y="1047619"/>
                </a:cubicBezTo>
                <a:cubicBezTo>
                  <a:pt x="588277" y="1046705"/>
                  <a:pt x="586447" y="1045561"/>
                  <a:pt x="585350" y="1044189"/>
                </a:cubicBezTo>
                <a:cubicBezTo>
                  <a:pt x="584252" y="1042817"/>
                  <a:pt x="583703" y="1041217"/>
                  <a:pt x="583703" y="1039387"/>
                </a:cubicBezTo>
                <a:lnTo>
                  <a:pt x="583703" y="899717"/>
                </a:lnTo>
                <a:cubicBezTo>
                  <a:pt x="583703" y="887826"/>
                  <a:pt x="582834" y="878497"/>
                  <a:pt x="581097" y="871728"/>
                </a:cubicBezTo>
                <a:cubicBezTo>
                  <a:pt x="579359" y="864959"/>
                  <a:pt x="576843" y="859151"/>
                  <a:pt x="573551" y="854303"/>
                </a:cubicBezTo>
                <a:cubicBezTo>
                  <a:pt x="570258" y="849456"/>
                  <a:pt x="566005" y="845706"/>
                  <a:pt x="560791" y="843053"/>
                </a:cubicBezTo>
                <a:cubicBezTo>
                  <a:pt x="555577" y="840400"/>
                  <a:pt x="549495" y="839074"/>
                  <a:pt x="542543" y="839074"/>
                </a:cubicBezTo>
                <a:cubicBezTo>
                  <a:pt x="533762" y="839074"/>
                  <a:pt x="524890" y="842276"/>
                  <a:pt x="515926" y="848678"/>
                </a:cubicBezTo>
                <a:cubicBezTo>
                  <a:pt x="506962" y="855081"/>
                  <a:pt x="497633" y="864411"/>
                  <a:pt x="487937" y="876667"/>
                </a:cubicBezTo>
                <a:lnTo>
                  <a:pt x="487937" y="1039387"/>
                </a:lnTo>
                <a:cubicBezTo>
                  <a:pt x="487937" y="1041217"/>
                  <a:pt x="487388" y="1042817"/>
                  <a:pt x="486291" y="1044189"/>
                </a:cubicBezTo>
                <a:cubicBezTo>
                  <a:pt x="485193" y="1045561"/>
                  <a:pt x="483318" y="1046705"/>
                  <a:pt x="480665" y="1047619"/>
                </a:cubicBezTo>
                <a:cubicBezTo>
                  <a:pt x="478013" y="1048534"/>
                  <a:pt x="474491" y="1049220"/>
                  <a:pt x="470101" y="1049677"/>
                </a:cubicBezTo>
                <a:cubicBezTo>
                  <a:pt x="465711" y="1050135"/>
                  <a:pt x="460131" y="1050363"/>
                  <a:pt x="453363" y="1050363"/>
                </a:cubicBezTo>
                <a:cubicBezTo>
                  <a:pt x="446594" y="1050363"/>
                  <a:pt x="441014" y="1050135"/>
                  <a:pt x="436624" y="1049677"/>
                </a:cubicBezTo>
                <a:cubicBezTo>
                  <a:pt x="432234" y="1049220"/>
                  <a:pt x="428712" y="1048534"/>
                  <a:pt x="426060" y="1047619"/>
                </a:cubicBezTo>
                <a:cubicBezTo>
                  <a:pt x="423407" y="1046705"/>
                  <a:pt x="421532" y="1045561"/>
                  <a:pt x="420434" y="1044189"/>
                </a:cubicBezTo>
                <a:cubicBezTo>
                  <a:pt x="419337" y="1042817"/>
                  <a:pt x="418788" y="1041217"/>
                  <a:pt x="418788" y="1039387"/>
                </a:cubicBezTo>
                <a:lnTo>
                  <a:pt x="418788" y="794621"/>
                </a:lnTo>
                <a:cubicBezTo>
                  <a:pt x="418788" y="792792"/>
                  <a:pt x="419245" y="791191"/>
                  <a:pt x="420160" y="789819"/>
                </a:cubicBezTo>
                <a:cubicBezTo>
                  <a:pt x="421075" y="788447"/>
                  <a:pt x="422721" y="787304"/>
                  <a:pt x="425099" y="786389"/>
                </a:cubicBezTo>
                <a:cubicBezTo>
                  <a:pt x="427477" y="785474"/>
                  <a:pt x="430542" y="784788"/>
                  <a:pt x="434292" y="784331"/>
                </a:cubicBezTo>
                <a:cubicBezTo>
                  <a:pt x="438042" y="783874"/>
                  <a:pt x="442752" y="783645"/>
                  <a:pt x="448424" y="783645"/>
                </a:cubicBezTo>
                <a:cubicBezTo>
                  <a:pt x="454277" y="783645"/>
                  <a:pt x="459125" y="783874"/>
                  <a:pt x="462967" y="784331"/>
                </a:cubicBezTo>
                <a:cubicBezTo>
                  <a:pt x="466808" y="784788"/>
                  <a:pt x="469781" y="785474"/>
                  <a:pt x="471885" y="786389"/>
                </a:cubicBezTo>
                <a:cubicBezTo>
                  <a:pt x="473988" y="787304"/>
                  <a:pt x="475498" y="788447"/>
                  <a:pt x="476412" y="789819"/>
                </a:cubicBezTo>
                <a:cubicBezTo>
                  <a:pt x="477327" y="791191"/>
                  <a:pt x="477785" y="792792"/>
                  <a:pt x="477785" y="794621"/>
                </a:cubicBezTo>
                <a:lnTo>
                  <a:pt x="477785" y="822884"/>
                </a:lnTo>
                <a:cubicBezTo>
                  <a:pt x="491321" y="808250"/>
                  <a:pt x="505087" y="797274"/>
                  <a:pt x="519082" y="789956"/>
                </a:cubicBezTo>
                <a:cubicBezTo>
                  <a:pt x="533076" y="782639"/>
                  <a:pt x="547665" y="778980"/>
                  <a:pt x="562849" y="778980"/>
                </a:cubicBezTo>
                <a:close/>
                <a:moveTo>
                  <a:pt x="5576878" y="778979"/>
                </a:moveTo>
                <a:cubicBezTo>
                  <a:pt x="5598830" y="778979"/>
                  <a:pt x="5617855" y="781952"/>
                  <a:pt x="5633953" y="787897"/>
                </a:cubicBezTo>
                <a:cubicBezTo>
                  <a:pt x="5650052" y="793843"/>
                  <a:pt x="5663360" y="802578"/>
                  <a:pt x="5673879" y="814102"/>
                </a:cubicBezTo>
                <a:cubicBezTo>
                  <a:pt x="5684397" y="825627"/>
                  <a:pt x="5692218" y="839805"/>
                  <a:pt x="5697340" y="856635"/>
                </a:cubicBezTo>
                <a:cubicBezTo>
                  <a:pt x="5702462" y="873465"/>
                  <a:pt x="5705023" y="892764"/>
                  <a:pt x="5705023" y="914534"/>
                </a:cubicBezTo>
                <a:cubicBezTo>
                  <a:pt x="5705023" y="935388"/>
                  <a:pt x="5702279" y="954413"/>
                  <a:pt x="5696791" y="971609"/>
                </a:cubicBezTo>
                <a:cubicBezTo>
                  <a:pt x="5691303" y="988805"/>
                  <a:pt x="5682980" y="1003623"/>
                  <a:pt x="5671821" y="1016062"/>
                </a:cubicBezTo>
                <a:cubicBezTo>
                  <a:pt x="5660661" y="1028502"/>
                  <a:pt x="5646667" y="1038106"/>
                  <a:pt x="5629837" y="1044874"/>
                </a:cubicBezTo>
                <a:cubicBezTo>
                  <a:pt x="5613007" y="1051643"/>
                  <a:pt x="5593342" y="1055027"/>
                  <a:pt x="5570841" y="1055027"/>
                </a:cubicBezTo>
                <a:cubicBezTo>
                  <a:pt x="5549072" y="1055027"/>
                  <a:pt x="5530138" y="1052009"/>
                  <a:pt x="5514040" y="1045972"/>
                </a:cubicBezTo>
                <a:cubicBezTo>
                  <a:pt x="5497941" y="1039935"/>
                  <a:pt x="5484587" y="1031154"/>
                  <a:pt x="5473977" y="1019629"/>
                </a:cubicBezTo>
                <a:cubicBezTo>
                  <a:pt x="5463367" y="1008105"/>
                  <a:pt x="5455501" y="993927"/>
                  <a:pt x="5450378" y="977097"/>
                </a:cubicBezTo>
                <a:cubicBezTo>
                  <a:pt x="5445256" y="960267"/>
                  <a:pt x="5442695" y="941059"/>
                  <a:pt x="5442695" y="919473"/>
                </a:cubicBezTo>
                <a:cubicBezTo>
                  <a:pt x="5442695" y="898618"/>
                  <a:pt x="5445485" y="879547"/>
                  <a:pt x="5451064" y="862260"/>
                </a:cubicBezTo>
                <a:cubicBezTo>
                  <a:pt x="5456644" y="844973"/>
                  <a:pt x="5465013" y="830155"/>
                  <a:pt x="5476172" y="817807"/>
                </a:cubicBezTo>
                <a:cubicBezTo>
                  <a:pt x="5487331" y="805459"/>
                  <a:pt x="5501280" y="795901"/>
                  <a:pt x="5518018" y="789132"/>
                </a:cubicBezTo>
                <a:cubicBezTo>
                  <a:pt x="5534757" y="782363"/>
                  <a:pt x="5554377" y="778979"/>
                  <a:pt x="5576878" y="778979"/>
                </a:cubicBezTo>
                <a:close/>
                <a:moveTo>
                  <a:pt x="4800999" y="778979"/>
                </a:moveTo>
                <a:cubicBezTo>
                  <a:pt x="4808683" y="778979"/>
                  <a:pt x="4816137" y="779528"/>
                  <a:pt x="4823363" y="780625"/>
                </a:cubicBezTo>
                <a:cubicBezTo>
                  <a:pt x="4830589" y="781723"/>
                  <a:pt x="4837129" y="783095"/>
                  <a:pt x="4842983" y="784741"/>
                </a:cubicBezTo>
                <a:cubicBezTo>
                  <a:pt x="4848837" y="786388"/>
                  <a:pt x="4853776" y="788171"/>
                  <a:pt x="4857801" y="790092"/>
                </a:cubicBezTo>
                <a:cubicBezTo>
                  <a:pt x="4861825" y="792013"/>
                  <a:pt x="4864707" y="793659"/>
                  <a:pt x="4866444" y="795031"/>
                </a:cubicBezTo>
                <a:cubicBezTo>
                  <a:pt x="4868182" y="796404"/>
                  <a:pt x="4869417" y="797776"/>
                  <a:pt x="4870149" y="799148"/>
                </a:cubicBezTo>
                <a:cubicBezTo>
                  <a:pt x="4870881" y="800520"/>
                  <a:pt x="4871429" y="802166"/>
                  <a:pt x="4871795" y="804087"/>
                </a:cubicBezTo>
                <a:cubicBezTo>
                  <a:pt x="4872161" y="806008"/>
                  <a:pt x="4872481" y="808386"/>
                  <a:pt x="4872755" y="811221"/>
                </a:cubicBezTo>
                <a:cubicBezTo>
                  <a:pt x="4873030" y="814057"/>
                  <a:pt x="4873167" y="817578"/>
                  <a:pt x="4873167" y="821786"/>
                </a:cubicBezTo>
                <a:cubicBezTo>
                  <a:pt x="4873167" y="826725"/>
                  <a:pt x="4873030" y="830750"/>
                  <a:pt x="4872755" y="833859"/>
                </a:cubicBezTo>
                <a:cubicBezTo>
                  <a:pt x="4872481" y="836969"/>
                  <a:pt x="4872024" y="839439"/>
                  <a:pt x="4871383" y="841268"/>
                </a:cubicBezTo>
                <a:cubicBezTo>
                  <a:pt x="4870743" y="843098"/>
                  <a:pt x="4869874" y="844333"/>
                  <a:pt x="4868777" y="844973"/>
                </a:cubicBezTo>
                <a:cubicBezTo>
                  <a:pt x="4867679" y="845613"/>
                  <a:pt x="4866399" y="845933"/>
                  <a:pt x="4864935" y="845933"/>
                </a:cubicBezTo>
                <a:cubicBezTo>
                  <a:pt x="4863289" y="845933"/>
                  <a:pt x="4860728" y="844973"/>
                  <a:pt x="4857252" y="843052"/>
                </a:cubicBezTo>
                <a:cubicBezTo>
                  <a:pt x="4853776" y="841131"/>
                  <a:pt x="4849431" y="839073"/>
                  <a:pt x="4844218" y="836878"/>
                </a:cubicBezTo>
                <a:cubicBezTo>
                  <a:pt x="4839004" y="834683"/>
                  <a:pt x="4832967" y="832625"/>
                  <a:pt x="4826107" y="830704"/>
                </a:cubicBezTo>
                <a:cubicBezTo>
                  <a:pt x="4819247" y="828783"/>
                  <a:pt x="4811427" y="827823"/>
                  <a:pt x="4802646" y="827823"/>
                </a:cubicBezTo>
                <a:cubicBezTo>
                  <a:pt x="4796426" y="827823"/>
                  <a:pt x="4791030" y="828463"/>
                  <a:pt x="4786456" y="829743"/>
                </a:cubicBezTo>
                <a:cubicBezTo>
                  <a:pt x="4781883" y="831024"/>
                  <a:pt x="4778133" y="832853"/>
                  <a:pt x="4775206" y="835231"/>
                </a:cubicBezTo>
                <a:cubicBezTo>
                  <a:pt x="4772279" y="837610"/>
                  <a:pt x="4770084" y="840399"/>
                  <a:pt x="4768620" y="843601"/>
                </a:cubicBezTo>
                <a:cubicBezTo>
                  <a:pt x="4767157" y="846802"/>
                  <a:pt x="4766425" y="850232"/>
                  <a:pt x="4766425" y="853891"/>
                </a:cubicBezTo>
                <a:cubicBezTo>
                  <a:pt x="4766425" y="859562"/>
                  <a:pt x="4768163" y="864318"/>
                  <a:pt x="4771638" y="868160"/>
                </a:cubicBezTo>
                <a:cubicBezTo>
                  <a:pt x="4775114" y="872001"/>
                  <a:pt x="4779688" y="875386"/>
                  <a:pt x="4785358" y="878312"/>
                </a:cubicBezTo>
                <a:cubicBezTo>
                  <a:pt x="4791030" y="881240"/>
                  <a:pt x="4797478" y="883984"/>
                  <a:pt x="4804704" y="886545"/>
                </a:cubicBezTo>
                <a:cubicBezTo>
                  <a:pt x="4811930" y="889106"/>
                  <a:pt x="4819247" y="891895"/>
                  <a:pt x="4826656" y="894914"/>
                </a:cubicBezTo>
                <a:cubicBezTo>
                  <a:pt x="4834065" y="897932"/>
                  <a:pt x="4841382" y="901454"/>
                  <a:pt x="4848608" y="905478"/>
                </a:cubicBezTo>
                <a:cubicBezTo>
                  <a:pt x="4855834" y="909503"/>
                  <a:pt x="4862283" y="914442"/>
                  <a:pt x="4867953" y="920296"/>
                </a:cubicBezTo>
                <a:cubicBezTo>
                  <a:pt x="4873625" y="926150"/>
                  <a:pt x="4878198" y="933147"/>
                  <a:pt x="4881674" y="941288"/>
                </a:cubicBezTo>
                <a:cubicBezTo>
                  <a:pt x="4885149" y="949428"/>
                  <a:pt x="4886887" y="959078"/>
                  <a:pt x="4886887" y="970237"/>
                </a:cubicBezTo>
                <a:cubicBezTo>
                  <a:pt x="4886887" y="984140"/>
                  <a:pt x="4884280" y="996397"/>
                  <a:pt x="4879067" y="1007007"/>
                </a:cubicBezTo>
                <a:cubicBezTo>
                  <a:pt x="4873853" y="1017617"/>
                  <a:pt x="4866490" y="1026489"/>
                  <a:pt x="4856977" y="1033624"/>
                </a:cubicBezTo>
                <a:cubicBezTo>
                  <a:pt x="4847465" y="1040758"/>
                  <a:pt x="4836215" y="1046109"/>
                  <a:pt x="4823226" y="1049676"/>
                </a:cubicBezTo>
                <a:cubicBezTo>
                  <a:pt x="4810238" y="1053244"/>
                  <a:pt x="4796152" y="1055027"/>
                  <a:pt x="4780968" y="1055027"/>
                </a:cubicBezTo>
                <a:cubicBezTo>
                  <a:pt x="4771822" y="1055027"/>
                  <a:pt x="4763087" y="1054341"/>
                  <a:pt x="4754763" y="1052969"/>
                </a:cubicBezTo>
                <a:cubicBezTo>
                  <a:pt x="4746439" y="1051597"/>
                  <a:pt x="4738985" y="1049860"/>
                  <a:pt x="4732399" y="1047756"/>
                </a:cubicBezTo>
                <a:cubicBezTo>
                  <a:pt x="4725813" y="1045652"/>
                  <a:pt x="4720325" y="1043502"/>
                  <a:pt x="4715935" y="1041307"/>
                </a:cubicBezTo>
                <a:cubicBezTo>
                  <a:pt x="4711544" y="1039112"/>
                  <a:pt x="4708343" y="1037054"/>
                  <a:pt x="4706331" y="1035133"/>
                </a:cubicBezTo>
                <a:cubicBezTo>
                  <a:pt x="4704319" y="1033212"/>
                  <a:pt x="4702764" y="1030194"/>
                  <a:pt x="4701666" y="1026078"/>
                </a:cubicBezTo>
                <a:cubicBezTo>
                  <a:pt x="4700568" y="1021962"/>
                  <a:pt x="4700019" y="1015879"/>
                  <a:pt x="4700019" y="1007830"/>
                </a:cubicBezTo>
                <a:cubicBezTo>
                  <a:pt x="4700019" y="1002525"/>
                  <a:pt x="4700203" y="998272"/>
                  <a:pt x="4700568" y="995070"/>
                </a:cubicBezTo>
                <a:cubicBezTo>
                  <a:pt x="4700935" y="991869"/>
                  <a:pt x="4701483" y="989308"/>
                  <a:pt x="4702215" y="987387"/>
                </a:cubicBezTo>
                <a:cubicBezTo>
                  <a:pt x="4702947" y="985466"/>
                  <a:pt x="4703861" y="984186"/>
                  <a:pt x="4704959" y="983546"/>
                </a:cubicBezTo>
                <a:cubicBezTo>
                  <a:pt x="4706056" y="982905"/>
                  <a:pt x="4707428" y="982585"/>
                  <a:pt x="4709075" y="982585"/>
                </a:cubicBezTo>
                <a:cubicBezTo>
                  <a:pt x="4711087" y="982585"/>
                  <a:pt x="4714060" y="983729"/>
                  <a:pt x="4717993" y="986015"/>
                </a:cubicBezTo>
                <a:cubicBezTo>
                  <a:pt x="4721926" y="988302"/>
                  <a:pt x="4726820" y="990817"/>
                  <a:pt x="4732673" y="993561"/>
                </a:cubicBezTo>
                <a:cubicBezTo>
                  <a:pt x="4738528" y="996305"/>
                  <a:pt x="4745342" y="998866"/>
                  <a:pt x="4753116" y="1001244"/>
                </a:cubicBezTo>
                <a:cubicBezTo>
                  <a:pt x="4760891" y="1003623"/>
                  <a:pt x="4769718" y="1004812"/>
                  <a:pt x="4779596" y="1004812"/>
                </a:cubicBezTo>
                <a:cubicBezTo>
                  <a:pt x="4785816" y="1004812"/>
                  <a:pt x="4791350" y="1004172"/>
                  <a:pt x="4796197" y="1002891"/>
                </a:cubicBezTo>
                <a:cubicBezTo>
                  <a:pt x="4801045" y="1001610"/>
                  <a:pt x="4805253" y="999781"/>
                  <a:pt x="4808820" y="997403"/>
                </a:cubicBezTo>
                <a:cubicBezTo>
                  <a:pt x="4812387" y="995025"/>
                  <a:pt x="4815086" y="992006"/>
                  <a:pt x="4816915" y="988348"/>
                </a:cubicBezTo>
                <a:cubicBezTo>
                  <a:pt x="4818744" y="984689"/>
                  <a:pt x="4819659" y="980482"/>
                  <a:pt x="4819659" y="975725"/>
                </a:cubicBezTo>
                <a:cubicBezTo>
                  <a:pt x="4819659" y="970237"/>
                  <a:pt x="4817967" y="965527"/>
                  <a:pt x="4814582" y="961593"/>
                </a:cubicBezTo>
                <a:cubicBezTo>
                  <a:pt x="4811198" y="957661"/>
                  <a:pt x="4806716" y="954230"/>
                  <a:pt x="4801137" y="951303"/>
                </a:cubicBezTo>
                <a:cubicBezTo>
                  <a:pt x="4795557" y="948376"/>
                  <a:pt x="4789246" y="945632"/>
                  <a:pt x="4782203" y="943071"/>
                </a:cubicBezTo>
                <a:cubicBezTo>
                  <a:pt x="4775160" y="940510"/>
                  <a:pt x="4767934" y="937675"/>
                  <a:pt x="4760525" y="934565"/>
                </a:cubicBezTo>
                <a:cubicBezTo>
                  <a:pt x="4753116" y="931455"/>
                  <a:pt x="4745891" y="927888"/>
                  <a:pt x="4738847" y="923863"/>
                </a:cubicBezTo>
                <a:cubicBezTo>
                  <a:pt x="4731805" y="919839"/>
                  <a:pt x="4725494" y="914899"/>
                  <a:pt x="4719914" y="909045"/>
                </a:cubicBezTo>
                <a:cubicBezTo>
                  <a:pt x="4714334" y="903192"/>
                  <a:pt x="4709853" y="896149"/>
                  <a:pt x="4706468" y="887917"/>
                </a:cubicBezTo>
                <a:cubicBezTo>
                  <a:pt x="4703084" y="879684"/>
                  <a:pt x="4701392" y="869806"/>
                  <a:pt x="4701392" y="858281"/>
                </a:cubicBezTo>
                <a:cubicBezTo>
                  <a:pt x="4701392" y="846573"/>
                  <a:pt x="4703679" y="835826"/>
                  <a:pt x="4708252" y="826039"/>
                </a:cubicBezTo>
                <a:cubicBezTo>
                  <a:pt x="4712825" y="816252"/>
                  <a:pt x="4719411" y="807883"/>
                  <a:pt x="4728008" y="800931"/>
                </a:cubicBezTo>
                <a:cubicBezTo>
                  <a:pt x="4736607" y="793980"/>
                  <a:pt x="4747079" y="788583"/>
                  <a:pt x="4759427" y="784741"/>
                </a:cubicBezTo>
                <a:cubicBezTo>
                  <a:pt x="4771776" y="780900"/>
                  <a:pt x="4785633" y="778979"/>
                  <a:pt x="4800999" y="778979"/>
                </a:cubicBezTo>
                <a:close/>
                <a:moveTo>
                  <a:pt x="3691672" y="778979"/>
                </a:moveTo>
                <a:cubicBezTo>
                  <a:pt x="3712160" y="778979"/>
                  <a:pt x="3729676" y="781997"/>
                  <a:pt x="3744220" y="788034"/>
                </a:cubicBezTo>
                <a:cubicBezTo>
                  <a:pt x="3758763" y="794071"/>
                  <a:pt x="3770699" y="802440"/>
                  <a:pt x="3780029" y="813142"/>
                </a:cubicBezTo>
                <a:cubicBezTo>
                  <a:pt x="3789359" y="823844"/>
                  <a:pt x="3796219" y="836512"/>
                  <a:pt x="3800609" y="851147"/>
                </a:cubicBezTo>
                <a:cubicBezTo>
                  <a:pt x="3805000" y="865782"/>
                  <a:pt x="3807195" y="881697"/>
                  <a:pt x="3807195" y="898893"/>
                </a:cubicBezTo>
                <a:lnTo>
                  <a:pt x="3807195" y="909869"/>
                </a:lnTo>
                <a:cubicBezTo>
                  <a:pt x="3807195" y="918284"/>
                  <a:pt x="3805320" y="924504"/>
                  <a:pt x="3801570" y="928528"/>
                </a:cubicBezTo>
                <a:cubicBezTo>
                  <a:pt x="3797820" y="932553"/>
                  <a:pt x="3792652" y="934565"/>
                  <a:pt x="3786066" y="934565"/>
                </a:cubicBezTo>
                <a:lnTo>
                  <a:pt x="3637066" y="934565"/>
                </a:lnTo>
                <a:cubicBezTo>
                  <a:pt x="3637066" y="944992"/>
                  <a:pt x="3638300" y="954459"/>
                  <a:pt x="3640770" y="962965"/>
                </a:cubicBezTo>
                <a:cubicBezTo>
                  <a:pt x="3643240" y="971472"/>
                  <a:pt x="3647173" y="978698"/>
                  <a:pt x="3652569" y="984643"/>
                </a:cubicBezTo>
                <a:cubicBezTo>
                  <a:pt x="3657966" y="990589"/>
                  <a:pt x="3664917" y="995116"/>
                  <a:pt x="3673424" y="998226"/>
                </a:cubicBezTo>
                <a:cubicBezTo>
                  <a:pt x="3681930" y="1001336"/>
                  <a:pt x="3692129" y="1002891"/>
                  <a:pt x="3704020" y="1002891"/>
                </a:cubicBezTo>
                <a:cubicBezTo>
                  <a:pt x="3716094" y="1002891"/>
                  <a:pt x="3726704" y="1002022"/>
                  <a:pt x="3735850" y="1000284"/>
                </a:cubicBezTo>
                <a:cubicBezTo>
                  <a:pt x="3744997" y="998546"/>
                  <a:pt x="3752909" y="996626"/>
                  <a:pt x="3759586" y="994522"/>
                </a:cubicBezTo>
                <a:cubicBezTo>
                  <a:pt x="3766263" y="992418"/>
                  <a:pt x="3771797" y="990497"/>
                  <a:pt x="3776188" y="988759"/>
                </a:cubicBezTo>
                <a:cubicBezTo>
                  <a:pt x="3780578" y="987022"/>
                  <a:pt x="3784145" y="986152"/>
                  <a:pt x="3786889" y="986152"/>
                </a:cubicBezTo>
                <a:cubicBezTo>
                  <a:pt x="3788536" y="986152"/>
                  <a:pt x="3789908" y="986473"/>
                  <a:pt x="3791005" y="987113"/>
                </a:cubicBezTo>
                <a:cubicBezTo>
                  <a:pt x="3792103" y="987753"/>
                  <a:pt x="3793018" y="988896"/>
                  <a:pt x="3793749" y="990543"/>
                </a:cubicBezTo>
                <a:cubicBezTo>
                  <a:pt x="3794481" y="992189"/>
                  <a:pt x="3794984" y="994522"/>
                  <a:pt x="3795258" y="997540"/>
                </a:cubicBezTo>
                <a:cubicBezTo>
                  <a:pt x="3795533" y="1000558"/>
                  <a:pt x="3795670" y="1004354"/>
                  <a:pt x="3795670" y="1008928"/>
                </a:cubicBezTo>
                <a:cubicBezTo>
                  <a:pt x="3795670" y="1012952"/>
                  <a:pt x="3795578" y="1016383"/>
                  <a:pt x="3795396" y="1019218"/>
                </a:cubicBezTo>
                <a:cubicBezTo>
                  <a:pt x="3795213" y="1022053"/>
                  <a:pt x="3794938" y="1024477"/>
                  <a:pt x="3794572" y="1026489"/>
                </a:cubicBezTo>
                <a:cubicBezTo>
                  <a:pt x="3794206" y="1028502"/>
                  <a:pt x="3793658" y="1030194"/>
                  <a:pt x="3792926" y="1031566"/>
                </a:cubicBezTo>
                <a:cubicBezTo>
                  <a:pt x="3792194" y="1032938"/>
                  <a:pt x="3791234" y="1034264"/>
                  <a:pt x="3790045" y="1035545"/>
                </a:cubicBezTo>
                <a:cubicBezTo>
                  <a:pt x="3788856" y="1036825"/>
                  <a:pt x="3785609" y="1038563"/>
                  <a:pt x="3780304" y="1040758"/>
                </a:cubicBezTo>
                <a:cubicBezTo>
                  <a:pt x="3774998" y="1042954"/>
                  <a:pt x="3768230" y="1045103"/>
                  <a:pt x="3759998" y="1047207"/>
                </a:cubicBezTo>
                <a:cubicBezTo>
                  <a:pt x="3751766" y="1049311"/>
                  <a:pt x="3742345" y="1051140"/>
                  <a:pt x="3731734" y="1052695"/>
                </a:cubicBezTo>
                <a:cubicBezTo>
                  <a:pt x="3721124" y="1054250"/>
                  <a:pt x="3709782" y="1055027"/>
                  <a:pt x="3697708" y="1055027"/>
                </a:cubicBezTo>
                <a:cubicBezTo>
                  <a:pt x="3675939" y="1055027"/>
                  <a:pt x="3656868" y="1052283"/>
                  <a:pt x="3640496" y="1046795"/>
                </a:cubicBezTo>
                <a:cubicBezTo>
                  <a:pt x="3624123" y="1041307"/>
                  <a:pt x="3610449" y="1032984"/>
                  <a:pt x="3599473" y="1021825"/>
                </a:cubicBezTo>
                <a:cubicBezTo>
                  <a:pt x="3588497" y="1010666"/>
                  <a:pt x="3580310" y="996580"/>
                  <a:pt x="3574914" y="979567"/>
                </a:cubicBezTo>
                <a:cubicBezTo>
                  <a:pt x="3569517" y="962554"/>
                  <a:pt x="3566819" y="942614"/>
                  <a:pt x="3566819" y="919747"/>
                </a:cubicBezTo>
                <a:cubicBezTo>
                  <a:pt x="3566819" y="897978"/>
                  <a:pt x="3569654" y="878358"/>
                  <a:pt x="3575325" y="860888"/>
                </a:cubicBezTo>
                <a:cubicBezTo>
                  <a:pt x="3580996" y="843418"/>
                  <a:pt x="3589228" y="828600"/>
                  <a:pt x="3600021" y="816435"/>
                </a:cubicBezTo>
                <a:cubicBezTo>
                  <a:pt x="3610815" y="804270"/>
                  <a:pt x="3623940" y="794986"/>
                  <a:pt x="3639398" y="788583"/>
                </a:cubicBezTo>
                <a:cubicBezTo>
                  <a:pt x="3654856" y="782181"/>
                  <a:pt x="3672281" y="778979"/>
                  <a:pt x="3691672" y="778979"/>
                </a:cubicBezTo>
                <a:close/>
                <a:moveTo>
                  <a:pt x="2957502" y="778979"/>
                </a:moveTo>
                <a:cubicBezTo>
                  <a:pt x="2979455" y="778979"/>
                  <a:pt x="2998480" y="781952"/>
                  <a:pt x="3014578" y="787897"/>
                </a:cubicBezTo>
                <a:cubicBezTo>
                  <a:pt x="3030676" y="793843"/>
                  <a:pt x="3043985" y="802578"/>
                  <a:pt x="3054504" y="814102"/>
                </a:cubicBezTo>
                <a:cubicBezTo>
                  <a:pt x="3065022" y="825627"/>
                  <a:pt x="3072843" y="839805"/>
                  <a:pt x="3077965" y="856635"/>
                </a:cubicBezTo>
                <a:cubicBezTo>
                  <a:pt x="3083087" y="873465"/>
                  <a:pt x="3085648" y="892764"/>
                  <a:pt x="3085648" y="914534"/>
                </a:cubicBezTo>
                <a:cubicBezTo>
                  <a:pt x="3085648" y="935388"/>
                  <a:pt x="3082904" y="954413"/>
                  <a:pt x="3077416" y="971609"/>
                </a:cubicBezTo>
                <a:cubicBezTo>
                  <a:pt x="3071928" y="988805"/>
                  <a:pt x="3063604" y="1003623"/>
                  <a:pt x="3052446" y="1016062"/>
                </a:cubicBezTo>
                <a:cubicBezTo>
                  <a:pt x="3041287" y="1028502"/>
                  <a:pt x="3027292" y="1038106"/>
                  <a:pt x="3010462" y="1044874"/>
                </a:cubicBezTo>
                <a:cubicBezTo>
                  <a:pt x="2993632" y="1051643"/>
                  <a:pt x="2973967" y="1055027"/>
                  <a:pt x="2951466" y="1055027"/>
                </a:cubicBezTo>
                <a:cubicBezTo>
                  <a:pt x="2929696" y="1055027"/>
                  <a:pt x="2910763" y="1052009"/>
                  <a:pt x="2894664" y="1045972"/>
                </a:cubicBezTo>
                <a:cubicBezTo>
                  <a:pt x="2878566" y="1039935"/>
                  <a:pt x="2865212" y="1031154"/>
                  <a:pt x="2854602" y="1019629"/>
                </a:cubicBezTo>
                <a:cubicBezTo>
                  <a:pt x="2843992" y="1008105"/>
                  <a:pt x="2836125" y="993927"/>
                  <a:pt x="2831003" y="977097"/>
                </a:cubicBezTo>
                <a:cubicBezTo>
                  <a:pt x="2825881" y="960267"/>
                  <a:pt x="2823320" y="941059"/>
                  <a:pt x="2823320" y="919473"/>
                </a:cubicBezTo>
                <a:cubicBezTo>
                  <a:pt x="2823320" y="898618"/>
                  <a:pt x="2826110" y="879547"/>
                  <a:pt x="2831689" y="862260"/>
                </a:cubicBezTo>
                <a:cubicBezTo>
                  <a:pt x="2837269" y="844973"/>
                  <a:pt x="2845638" y="830155"/>
                  <a:pt x="2856797" y="817807"/>
                </a:cubicBezTo>
                <a:cubicBezTo>
                  <a:pt x="2867956" y="805459"/>
                  <a:pt x="2881905" y="795901"/>
                  <a:pt x="2898643" y="789132"/>
                </a:cubicBezTo>
                <a:cubicBezTo>
                  <a:pt x="2915382" y="782363"/>
                  <a:pt x="2935002" y="778979"/>
                  <a:pt x="2957502" y="778979"/>
                </a:cubicBezTo>
                <a:close/>
                <a:moveTo>
                  <a:pt x="2662972" y="778979"/>
                </a:moveTo>
                <a:cubicBezTo>
                  <a:pt x="2683460" y="778979"/>
                  <a:pt x="2700976" y="781997"/>
                  <a:pt x="2715520" y="788034"/>
                </a:cubicBezTo>
                <a:cubicBezTo>
                  <a:pt x="2730063" y="794071"/>
                  <a:pt x="2741999" y="802440"/>
                  <a:pt x="2751329" y="813142"/>
                </a:cubicBezTo>
                <a:cubicBezTo>
                  <a:pt x="2760659" y="823844"/>
                  <a:pt x="2767519" y="836512"/>
                  <a:pt x="2771909" y="851147"/>
                </a:cubicBezTo>
                <a:cubicBezTo>
                  <a:pt x="2776300" y="865782"/>
                  <a:pt x="2778495" y="881697"/>
                  <a:pt x="2778495" y="898893"/>
                </a:cubicBezTo>
                <a:lnTo>
                  <a:pt x="2778495" y="909869"/>
                </a:lnTo>
                <a:cubicBezTo>
                  <a:pt x="2778495" y="918284"/>
                  <a:pt x="2776620" y="924504"/>
                  <a:pt x="2772870" y="928528"/>
                </a:cubicBezTo>
                <a:cubicBezTo>
                  <a:pt x="2769119" y="932553"/>
                  <a:pt x="2763951" y="934565"/>
                  <a:pt x="2757366" y="934565"/>
                </a:cubicBezTo>
                <a:lnTo>
                  <a:pt x="2608366" y="934565"/>
                </a:lnTo>
                <a:cubicBezTo>
                  <a:pt x="2608366" y="944992"/>
                  <a:pt x="2609600" y="954459"/>
                  <a:pt x="2612070" y="962965"/>
                </a:cubicBezTo>
                <a:cubicBezTo>
                  <a:pt x="2614540" y="971472"/>
                  <a:pt x="2618473" y="978698"/>
                  <a:pt x="2623869" y="984643"/>
                </a:cubicBezTo>
                <a:cubicBezTo>
                  <a:pt x="2629266" y="990589"/>
                  <a:pt x="2636217" y="995116"/>
                  <a:pt x="2644724" y="998226"/>
                </a:cubicBezTo>
                <a:cubicBezTo>
                  <a:pt x="2653230" y="1001336"/>
                  <a:pt x="2663429" y="1002891"/>
                  <a:pt x="2675320" y="1002891"/>
                </a:cubicBezTo>
                <a:cubicBezTo>
                  <a:pt x="2687393" y="1002891"/>
                  <a:pt x="2698004" y="1002022"/>
                  <a:pt x="2707150" y="1000284"/>
                </a:cubicBezTo>
                <a:cubicBezTo>
                  <a:pt x="2716297" y="998546"/>
                  <a:pt x="2724209" y="996626"/>
                  <a:pt x="2730886" y="994522"/>
                </a:cubicBezTo>
                <a:cubicBezTo>
                  <a:pt x="2737563" y="992418"/>
                  <a:pt x="2743097" y="990497"/>
                  <a:pt x="2747487" y="988759"/>
                </a:cubicBezTo>
                <a:cubicBezTo>
                  <a:pt x="2751878" y="987022"/>
                  <a:pt x="2755445" y="986152"/>
                  <a:pt x="2758189" y="986152"/>
                </a:cubicBezTo>
                <a:cubicBezTo>
                  <a:pt x="2759835" y="986152"/>
                  <a:pt x="2761207" y="986473"/>
                  <a:pt x="2762305" y="987113"/>
                </a:cubicBezTo>
                <a:cubicBezTo>
                  <a:pt x="2763403" y="987753"/>
                  <a:pt x="2764317" y="988896"/>
                  <a:pt x="2765049" y="990543"/>
                </a:cubicBezTo>
                <a:cubicBezTo>
                  <a:pt x="2765781" y="992189"/>
                  <a:pt x="2766284" y="994522"/>
                  <a:pt x="2766558" y="997540"/>
                </a:cubicBezTo>
                <a:cubicBezTo>
                  <a:pt x="2766833" y="1000558"/>
                  <a:pt x="2766970" y="1004354"/>
                  <a:pt x="2766970" y="1008928"/>
                </a:cubicBezTo>
                <a:cubicBezTo>
                  <a:pt x="2766970" y="1012952"/>
                  <a:pt x="2766879" y="1016383"/>
                  <a:pt x="2766696" y="1019218"/>
                </a:cubicBezTo>
                <a:cubicBezTo>
                  <a:pt x="2766512" y="1022053"/>
                  <a:pt x="2766238" y="1024477"/>
                  <a:pt x="2765872" y="1026489"/>
                </a:cubicBezTo>
                <a:cubicBezTo>
                  <a:pt x="2765507" y="1028502"/>
                  <a:pt x="2764958" y="1030194"/>
                  <a:pt x="2764226" y="1031566"/>
                </a:cubicBezTo>
                <a:cubicBezTo>
                  <a:pt x="2763494" y="1032938"/>
                  <a:pt x="2762534" y="1034264"/>
                  <a:pt x="2761345" y="1035545"/>
                </a:cubicBezTo>
                <a:cubicBezTo>
                  <a:pt x="2760156" y="1036825"/>
                  <a:pt x="2756908" y="1038563"/>
                  <a:pt x="2751603" y="1040758"/>
                </a:cubicBezTo>
                <a:cubicBezTo>
                  <a:pt x="2746299" y="1042954"/>
                  <a:pt x="2739530" y="1045103"/>
                  <a:pt x="2731298" y="1047207"/>
                </a:cubicBezTo>
                <a:cubicBezTo>
                  <a:pt x="2723066" y="1049311"/>
                  <a:pt x="2713645" y="1051140"/>
                  <a:pt x="2703034" y="1052695"/>
                </a:cubicBezTo>
                <a:cubicBezTo>
                  <a:pt x="2692424" y="1054250"/>
                  <a:pt x="2681082" y="1055027"/>
                  <a:pt x="2669008" y="1055027"/>
                </a:cubicBezTo>
                <a:cubicBezTo>
                  <a:pt x="2647239" y="1055027"/>
                  <a:pt x="2628169" y="1052283"/>
                  <a:pt x="2611796" y="1046795"/>
                </a:cubicBezTo>
                <a:cubicBezTo>
                  <a:pt x="2595423" y="1041307"/>
                  <a:pt x="2581749" y="1032984"/>
                  <a:pt x="2570773" y="1021825"/>
                </a:cubicBezTo>
                <a:cubicBezTo>
                  <a:pt x="2559797" y="1010666"/>
                  <a:pt x="2551610" y="996580"/>
                  <a:pt x="2546214" y="979567"/>
                </a:cubicBezTo>
                <a:cubicBezTo>
                  <a:pt x="2540817" y="962554"/>
                  <a:pt x="2538119" y="942614"/>
                  <a:pt x="2538119" y="919747"/>
                </a:cubicBezTo>
                <a:cubicBezTo>
                  <a:pt x="2538119" y="897978"/>
                  <a:pt x="2540954" y="878358"/>
                  <a:pt x="2546625" y="860888"/>
                </a:cubicBezTo>
                <a:cubicBezTo>
                  <a:pt x="2552296" y="843418"/>
                  <a:pt x="2560528" y="828600"/>
                  <a:pt x="2571321" y="816435"/>
                </a:cubicBezTo>
                <a:cubicBezTo>
                  <a:pt x="2582114" y="804270"/>
                  <a:pt x="2595240" y="794986"/>
                  <a:pt x="2610698" y="788583"/>
                </a:cubicBezTo>
                <a:cubicBezTo>
                  <a:pt x="2626156" y="782181"/>
                  <a:pt x="2643580" y="778979"/>
                  <a:pt x="2662972" y="778979"/>
                </a:cubicBezTo>
                <a:close/>
                <a:moveTo>
                  <a:pt x="1967647" y="778979"/>
                </a:moveTo>
                <a:cubicBezTo>
                  <a:pt x="1988135" y="778979"/>
                  <a:pt x="2005652" y="781997"/>
                  <a:pt x="2020195" y="788034"/>
                </a:cubicBezTo>
                <a:cubicBezTo>
                  <a:pt x="2034738" y="794071"/>
                  <a:pt x="2046675" y="802440"/>
                  <a:pt x="2056004" y="813142"/>
                </a:cubicBezTo>
                <a:cubicBezTo>
                  <a:pt x="2065334" y="823844"/>
                  <a:pt x="2072194" y="836512"/>
                  <a:pt x="2076584" y="851147"/>
                </a:cubicBezTo>
                <a:cubicBezTo>
                  <a:pt x="2080975" y="865782"/>
                  <a:pt x="2083170" y="881697"/>
                  <a:pt x="2083170" y="898893"/>
                </a:cubicBezTo>
                <a:lnTo>
                  <a:pt x="2083170" y="909869"/>
                </a:lnTo>
                <a:cubicBezTo>
                  <a:pt x="2083170" y="918284"/>
                  <a:pt x="2081295" y="924504"/>
                  <a:pt x="2077545" y="928528"/>
                </a:cubicBezTo>
                <a:cubicBezTo>
                  <a:pt x="2073794" y="932553"/>
                  <a:pt x="2068626" y="934565"/>
                  <a:pt x="2062041" y="934565"/>
                </a:cubicBezTo>
                <a:lnTo>
                  <a:pt x="1913041" y="934565"/>
                </a:lnTo>
                <a:cubicBezTo>
                  <a:pt x="1913041" y="944992"/>
                  <a:pt x="1914276" y="954459"/>
                  <a:pt x="1916745" y="962965"/>
                </a:cubicBezTo>
                <a:cubicBezTo>
                  <a:pt x="1919215" y="971472"/>
                  <a:pt x="1923148" y="978698"/>
                  <a:pt x="1928544" y="984643"/>
                </a:cubicBezTo>
                <a:cubicBezTo>
                  <a:pt x="1933941" y="990589"/>
                  <a:pt x="1940893" y="995116"/>
                  <a:pt x="1949399" y="998226"/>
                </a:cubicBezTo>
                <a:cubicBezTo>
                  <a:pt x="1957906" y="1001336"/>
                  <a:pt x="1968104" y="1002891"/>
                  <a:pt x="1979995" y="1002891"/>
                </a:cubicBezTo>
                <a:cubicBezTo>
                  <a:pt x="1992068" y="1002891"/>
                  <a:pt x="2002679" y="1002022"/>
                  <a:pt x="2011825" y="1000284"/>
                </a:cubicBezTo>
                <a:cubicBezTo>
                  <a:pt x="2020972" y="998546"/>
                  <a:pt x="2028884" y="996626"/>
                  <a:pt x="2035561" y="994522"/>
                </a:cubicBezTo>
                <a:cubicBezTo>
                  <a:pt x="2042238" y="992418"/>
                  <a:pt x="2047772" y="990497"/>
                  <a:pt x="2052162" y="988759"/>
                </a:cubicBezTo>
                <a:cubicBezTo>
                  <a:pt x="2056553" y="987022"/>
                  <a:pt x="2060120" y="986152"/>
                  <a:pt x="2062864" y="986152"/>
                </a:cubicBezTo>
                <a:cubicBezTo>
                  <a:pt x="2064511" y="986152"/>
                  <a:pt x="2065882" y="986473"/>
                  <a:pt x="2066980" y="987113"/>
                </a:cubicBezTo>
                <a:cubicBezTo>
                  <a:pt x="2068078" y="987753"/>
                  <a:pt x="2068992" y="988896"/>
                  <a:pt x="2069724" y="990543"/>
                </a:cubicBezTo>
                <a:cubicBezTo>
                  <a:pt x="2070456" y="992189"/>
                  <a:pt x="2070959" y="994522"/>
                  <a:pt x="2071233" y="997540"/>
                </a:cubicBezTo>
                <a:cubicBezTo>
                  <a:pt x="2071508" y="1000558"/>
                  <a:pt x="2071645" y="1004354"/>
                  <a:pt x="2071645" y="1008928"/>
                </a:cubicBezTo>
                <a:cubicBezTo>
                  <a:pt x="2071645" y="1012952"/>
                  <a:pt x="2071554" y="1016383"/>
                  <a:pt x="2071371" y="1019218"/>
                </a:cubicBezTo>
                <a:cubicBezTo>
                  <a:pt x="2071188" y="1022053"/>
                  <a:pt x="2070913" y="1024477"/>
                  <a:pt x="2070547" y="1026489"/>
                </a:cubicBezTo>
                <a:cubicBezTo>
                  <a:pt x="2070182" y="1028502"/>
                  <a:pt x="2069633" y="1030194"/>
                  <a:pt x="2068901" y="1031566"/>
                </a:cubicBezTo>
                <a:cubicBezTo>
                  <a:pt x="2068169" y="1032938"/>
                  <a:pt x="2067209" y="1034264"/>
                  <a:pt x="2066020" y="1035545"/>
                </a:cubicBezTo>
                <a:cubicBezTo>
                  <a:pt x="2064831" y="1036825"/>
                  <a:pt x="2061584" y="1038563"/>
                  <a:pt x="2056278" y="1040758"/>
                </a:cubicBezTo>
                <a:cubicBezTo>
                  <a:pt x="2050974" y="1042954"/>
                  <a:pt x="2044205" y="1045103"/>
                  <a:pt x="2035973" y="1047207"/>
                </a:cubicBezTo>
                <a:cubicBezTo>
                  <a:pt x="2027741" y="1049311"/>
                  <a:pt x="2018320" y="1051140"/>
                  <a:pt x="2007709" y="1052695"/>
                </a:cubicBezTo>
                <a:cubicBezTo>
                  <a:pt x="1997099" y="1054250"/>
                  <a:pt x="1985757" y="1055027"/>
                  <a:pt x="1973683" y="1055027"/>
                </a:cubicBezTo>
                <a:cubicBezTo>
                  <a:pt x="1951914" y="1055027"/>
                  <a:pt x="1932844" y="1052283"/>
                  <a:pt x="1916471" y="1046795"/>
                </a:cubicBezTo>
                <a:cubicBezTo>
                  <a:pt x="1900098" y="1041307"/>
                  <a:pt x="1886424" y="1032984"/>
                  <a:pt x="1875448" y="1021825"/>
                </a:cubicBezTo>
                <a:cubicBezTo>
                  <a:pt x="1864472" y="1010666"/>
                  <a:pt x="1856285" y="996580"/>
                  <a:pt x="1850889" y="979567"/>
                </a:cubicBezTo>
                <a:cubicBezTo>
                  <a:pt x="1845492" y="962554"/>
                  <a:pt x="1842794" y="942614"/>
                  <a:pt x="1842794" y="919747"/>
                </a:cubicBezTo>
                <a:cubicBezTo>
                  <a:pt x="1842794" y="897978"/>
                  <a:pt x="1845630" y="878358"/>
                  <a:pt x="1851300" y="860888"/>
                </a:cubicBezTo>
                <a:cubicBezTo>
                  <a:pt x="1856971" y="843418"/>
                  <a:pt x="1865204" y="828600"/>
                  <a:pt x="1875997" y="816435"/>
                </a:cubicBezTo>
                <a:cubicBezTo>
                  <a:pt x="1886790" y="804270"/>
                  <a:pt x="1899915" y="794986"/>
                  <a:pt x="1915373" y="788583"/>
                </a:cubicBezTo>
                <a:cubicBezTo>
                  <a:pt x="1930831" y="782181"/>
                  <a:pt x="1948256" y="778979"/>
                  <a:pt x="1967647" y="778979"/>
                </a:cubicBezTo>
                <a:close/>
                <a:moveTo>
                  <a:pt x="1243119" y="778979"/>
                </a:moveTo>
                <a:cubicBezTo>
                  <a:pt x="1262327" y="778979"/>
                  <a:pt x="1278746" y="780854"/>
                  <a:pt x="1292374" y="784604"/>
                </a:cubicBezTo>
                <a:cubicBezTo>
                  <a:pt x="1306003" y="788355"/>
                  <a:pt x="1317208" y="794117"/>
                  <a:pt x="1325988" y="801892"/>
                </a:cubicBezTo>
                <a:cubicBezTo>
                  <a:pt x="1334769" y="809666"/>
                  <a:pt x="1341172" y="819682"/>
                  <a:pt x="1345197" y="831939"/>
                </a:cubicBezTo>
                <a:cubicBezTo>
                  <a:pt x="1349221" y="844195"/>
                  <a:pt x="1351233" y="858739"/>
                  <a:pt x="1351233" y="875568"/>
                </a:cubicBezTo>
                <a:lnTo>
                  <a:pt x="1351233" y="1040210"/>
                </a:lnTo>
                <a:cubicBezTo>
                  <a:pt x="1351233" y="1042771"/>
                  <a:pt x="1350319" y="1044783"/>
                  <a:pt x="1348489" y="1046246"/>
                </a:cubicBezTo>
                <a:cubicBezTo>
                  <a:pt x="1346660" y="1047710"/>
                  <a:pt x="1343779" y="1048762"/>
                  <a:pt x="1339846" y="1049402"/>
                </a:cubicBezTo>
                <a:cubicBezTo>
                  <a:pt x="1335913" y="1050042"/>
                  <a:pt x="1330104" y="1050362"/>
                  <a:pt x="1322421" y="1050362"/>
                </a:cubicBezTo>
                <a:cubicBezTo>
                  <a:pt x="1314189" y="1050362"/>
                  <a:pt x="1308198" y="1050042"/>
                  <a:pt x="1304448" y="1049402"/>
                </a:cubicBezTo>
                <a:cubicBezTo>
                  <a:pt x="1300698" y="1048762"/>
                  <a:pt x="1298045" y="1047710"/>
                  <a:pt x="1296490" y="1046246"/>
                </a:cubicBezTo>
                <a:cubicBezTo>
                  <a:pt x="1294935" y="1044783"/>
                  <a:pt x="1294158" y="1042771"/>
                  <a:pt x="1294158" y="1040210"/>
                </a:cubicBezTo>
                <a:lnTo>
                  <a:pt x="1294158" y="1020727"/>
                </a:lnTo>
                <a:cubicBezTo>
                  <a:pt x="1284097" y="1031520"/>
                  <a:pt x="1272617" y="1039935"/>
                  <a:pt x="1259720" y="1045972"/>
                </a:cubicBezTo>
                <a:cubicBezTo>
                  <a:pt x="1246823" y="1052009"/>
                  <a:pt x="1232509" y="1055027"/>
                  <a:pt x="1216776" y="1055027"/>
                </a:cubicBezTo>
                <a:cubicBezTo>
                  <a:pt x="1203788" y="1055027"/>
                  <a:pt x="1191852" y="1053335"/>
                  <a:pt x="1180967" y="1049951"/>
                </a:cubicBezTo>
                <a:cubicBezTo>
                  <a:pt x="1170082" y="1046567"/>
                  <a:pt x="1160661" y="1041536"/>
                  <a:pt x="1152704" y="1034859"/>
                </a:cubicBezTo>
                <a:cubicBezTo>
                  <a:pt x="1144746" y="1028182"/>
                  <a:pt x="1138572" y="1019904"/>
                  <a:pt x="1134181" y="1010025"/>
                </a:cubicBezTo>
                <a:cubicBezTo>
                  <a:pt x="1129791" y="1000147"/>
                  <a:pt x="1127596" y="988622"/>
                  <a:pt x="1127596" y="975451"/>
                </a:cubicBezTo>
                <a:cubicBezTo>
                  <a:pt x="1127596" y="961182"/>
                  <a:pt x="1130386" y="948788"/>
                  <a:pt x="1135965" y="938269"/>
                </a:cubicBezTo>
                <a:cubicBezTo>
                  <a:pt x="1141544" y="927751"/>
                  <a:pt x="1149868" y="919061"/>
                  <a:pt x="1160936" y="912201"/>
                </a:cubicBezTo>
                <a:cubicBezTo>
                  <a:pt x="1172003" y="905341"/>
                  <a:pt x="1185769" y="900265"/>
                  <a:pt x="1202233" y="896972"/>
                </a:cubicBezTo>
                <a:cubicBezTo>
                  <a:pt x="1218697" y="893679"/>
                  <a:pt x="1237814" y="892033"/>
                  <a:pt x="1259583" y="892033"/>
                </a:cubicBezTo>
                <a:lnTo>
                  <a:pt x="1283456" y="892033"/>
                </a:lnTo>
                <a:lnTo>
                  <a:pt x="1283456" y="877215"/>
                </a:lnTo>
                <a:cubicBezTo>
                  <a:pt x="1283456" y="869532"/>
                  <a:pt x="1282679" y="862809"/>
                  <a:pt x="1281124" y="857046"/>
                </a:cubicBezTo>
                <a:cubicBezTo>
                  <a:pt x="1279569" y="851284"/>
                  <a:pt x="1277008" y="846482"/>
                  <a:pt x="1273440" y="842640"/>
                </a:cubicBezTo>
                <a:cubicBezTo>
                  <a:pt x="1269873" y="838799"/>
                  <a:pt x="1265117" y="835963"/>
                  <a:pt x="1259172" y="834134"/>
                </a:cubicBezTo>
                <a:cubicBezTo>
                  <a:pt x="1253226" y="832305"/>
                  <a:pt x="1245863" y="831390"/>
                  <a:pt x="1237082" y="831390"/>
                </a:cubicBezTo>
                <a:cubicBezTo>
                  <a:pt x="1225557" y="831390"/>
                  <a:pt x="1215267" y="832670"/>
                  <a:pt x="1206212" y="835231"/>
                </a:cubicBezTo>
                <a:cubicBezTo>
                  <a:pt x="1197157" y="837793"/>
                  <a:pt x="1189153" y="840628"/>
                  <a:pt x="1182202" y="843738"/>
                </a:cubicBezTo>
                <a:cubicBezTo>
                  <a:pt x="1175250" y="846848"/>
                  <a:pt x="1169442" y="849683"/>
                  <a:pt x="1164777" y="852244"/>
                </a:cubicBezTo>
                <a:cubicBezTo>
                  <a:pt x="1160112" y="854805"/>
                  <a:pt x="1156317" y="856086"/>
                  <a:pt x="1153390" y="856086"/>
                </a:cubicBezTo>
                <a:cubicBezTo>
                  <a:pt x="1151377" y="856086"/>
                  <a:pt x="1149594" y="855446"/>
                  <a:pt x="1148039" y="854165"/>
                </a:cubicBezTo>
                <a:cubicBezTo>
                  <a:pt x="1146484" y="852885"/>
                  <a:pt x="1145203" y="851055"/>
                  <a:pt x="1144197" y="848677"/>
                </a:cubicBezTo>
                <a:cubicBezTo>
                  <a:pt x="1143191" y="846299"/>
                  <a:pt x="1142414" y="843372"/>
                  <a:pt x="1141865" y="839896"/>
                </a:cubicBezTo>
                <a:cubicBezTo>
                  <a:pt x="1141316" y="836421"/>
                  <a:pt x="1141041" y="832579"/>
                  <a:pt x="1141041" y="828371"/>
                </a:cubicBezTo>
                <a:cubicBezTo>
                  <a:pt x="1141041" y="822700"/>
                  <a:pt x="1141499" y="818218"/>
                  <a:pt x="1142414" y="814926"/>
                </a:cubicBezTo>
                <a:cubicBezTo>
                  <a:pt x="1143328" y="811633"/>
                  <a:pt x="1145066" y="808660"/>
                  <a:pt x="1147627" y="806008"/>
                </a:cubicBezTo>
                <a:cubicBezTo>
                  <a:pt x="1150188" y="803355"/>
                  <a:pt x="1154670" y="800428"/>
                  <a:pt x="1161073" y="797227"/>
                </a:cubicBezTo>
                <a:cubicBezTo>
                  <a:pt x="1167476" y="794025"/>
                  <a:pt x="1174976" y="791053"/>
                  <a:pt x="1183574" y="788309"/>
                </a:cubicBezTo>
                <a:cubicBezTo>
                  <a:pt x="1192172" y="785565"/>
                  <a:pt x="1201547" y="783324"/>
                  <a:pt x="1211700" y="781586"/>
                </a:cubicBezTo>
                <a:cubicBezTo>
                  <a:pt x="1221853" y="779848"/>
                  <a:pt x="1232326" y="778979"/>
                  <a:pt x="1243119" y="778979"/>
                </a:cubicBezTo>
                <a:close/>
                <a:moveTo>
                  <a:pt x="810024" y="778979"/>
                </a:moveTo>
                <a:cubicBezTo>
                  <a:pt x="817708" y="778979"/>
                  <a:pt x="825163" y="779528"/>
                  <a:pt x="832388" y="780625"/>
                </a:cubicBezTo>
                <a:cubicBezTo>
                  <a:pt x="839614" y="781723"/>
                  <a:pt x="846154" y="783095"/>
                  <a:pt x="852008" y="784741"/>
                </a:cubicBezTo>
                <a:cubicBezTo>
                  <a:pt x="857862" y="786388"/>
                  <a:pt x="862801" y="788171"/>
                  <a:pt x="866826" y="790092"/>
                </a:cubicBezTo>
                <a:cubicBezTo>
                  <a:pt x="870851" y="792013"/>
                  <a:pt x="873731" y="793659"/>
                  <a:pt x="875469" y="795031"/>
                </a:cubicBezTo>
                <a:cubicBezTo>
                  <a:pt x="877207" y="796404"/>
                  <a:pt x="878442" y="797776"/>
                  <a:pt x="879174" y="799148"/>
                </a:cubicBezTo>
                <a:cubicBezTo>
                  <a:pt x="879906" y="800520"/>
                  <a:pt x="880454" y="802166"/>
                  <a:pt x="880820" y="804087"/>
                </a:cubicBezTo>
                <a:cubicBezTo>
                  <a:pt x="881186" y="806008"/>
                  <a:pt x="881506" y="808386"/>
                  <a:pt x="881781" y="811221"/>
                </a:cubicBezTo>
                <a:cubicBezTo>
                  <a:pt x="882055" y="814057"/>
                  <a:pt x="882192" y="817578"/>
                  <a:pt x="882192" y="821786"/>
                </a:cubicBezTo>
                <a:cubicBezTo>
                  <a:pt x="882192" y="826725"/>
                  <a:pt x="882055" y="830750"/>
                  <a:pt x="881781" y="833859"/>
                </a:cubicBezTo>
                <a:cubicBezTo>
                  <a:pt x="881506" y="836969"/>
                  <a:pt x="881049" y="839439"/>
                  <a:pt x="880409" y="841268"/>
                </a:cubicBezTo>
                <a:cubicBezTo>
                  <a:pt x="879768" y="843098"/>
                  <a:pt x="878899" y="844333"/>
                  <a:pt x="877802" y="844973"/>
                </a:cubicBezTo>
                <a:cubicBezTo>
                  <a:pt x="876704" y="845613"/>
                  <a:pt x="875424" y="845933"/>
                  <a:pt x="873960" y="845933"/>
                </a:cubicBezTo>
                <a:cubicBezTo>
                  <a:pt x="872314" y="845933"/>
                  <a:pt x="869753" y="844973"/>
                  <a:pt x="866277" y="843052"/>
                </a:cubicBezTo>
                <a:cubicBezTo>
                  <a:pt x="862801" y="841131"/>
                  <a:pt x="858456" y="839073"/>
                  <a:pt x="853243" y="836878"/>
                </a:cubicBezTo>
                <a:cubicBezTo>
                  <a:pt x="848029" y="834683"/>
                  <a:pt x="841992" y="832625"/>
                  <a:pt x="835132" y="830704"/>
                </a:cubicBezTo>
                <a:cubicBezTo>
                  <a:pt x="828272" y="828783"/>
                  <a:pt x="820452" y="827823"/>
                  <a:pt x="811671" y="827823"/>
                </a:cubicBezTo>
                <a:cubicBezTo>
                  <a:pt x="805451" y="827823"/>
                  <a:pt x="800055" y="828463"/>
                  <a:pt x="795481" y="829743"/>
                </a:cubicBezTo>
                <a:cubicBezTo>
                  <a:pt x="790908" y="831024"/>
                  <a:pt x="787158" y="832853"/>
                  <a:pt x="784231" y="835231"/>
                </a:cubicBezTo>
                <a:cubicBezTo>
                  <a:pt x="781304" y="837610"/>
                  <a:pt x="779109" y="840399"/>
                  <a:pt x="777645" y="843601"/>
                </a:cubicBezTo>
                <a:cubicBezTo>
                  <a:pt x="776182" y="846802"/>
                  <a:pt x="775450" y="850232"/>
                  <a:pt x="775450" y="853891"/>
                </a:cubicBezTo>
                <a:cubicBezTo>
                  <a:pt x="775450" y="859562"/>
                  <a:pt x="777188" y="864318"/>
                  <a:pt x="780663" y="868160"/>
                </a:cubicBezTo>
                <a:cubicBezTo>
                  <a:pt x="784139" y="872001"/>
                  <a:pt x="788713" y="875386"/>
                  <a:pt x="794384" y="878312"/>
                </a:cubicBezTo>
                <a:cubicBezTo>
                  <a:pt x="800055" y="881240"/>
                  <a:pt x="806503" y="883984"/>
                  <a:pt x="813729" y="886545"/>
                </a:cubicBezTo>
                <a:cubicBezTo>
                  <a:pt x="820955" y="889106"/>
                  <a:pt x="828272" y="891895"/>
                  <a:pt x="835681" y="894914"/>
                </a:cubicBezTo>
                <a:cubicBezTo>
                  <a:pt x="843090" y="897932"/>
                  <a:pt x="850407" y="901454"/>
                  <a:pt x="857633" y="905478"/>
                </a:cubicBezTo>
                <a:cubicBezTo>
                  <a:pt x="864859" y="909503"/>
                  <a:pt x="871308" y="914442"/>
                  <a:pt x="876979" y="920296"/>
                </a:cubicBezTo>
                <a:cubicBezTo>
                  <a:pt x="882650" y="926150"/>
                  <a:pt x="887223" y="933147"/>
                  <a:pt x="890699" y="941288"/>
                </a:cubicBezTo>
                <a:cubicBezTo>
                  <a:pt x="894175" y="949428"/>
                  <a:pt x="895912" y="959078"/>
                  <a:pt x="895912" y="970237"/>
                </a:cubicBezTo>
                <a:cubicBezTo>
                  <a:pt x="895912" y="984140"/>
                  <a:pt x="893305" y="996397"/>
                  <a:pt x="888092" y="1007007"/>
                </a:cubicBezTo>
                <a:cubicBezTo>
                  <a:pt x="882878" y="1017617"/>
                  <a:pt x="875515" y="1026489"/>
                  <a:pt x="866002" y="1033624"/>
                </a:cubicBezTo>
                <a:cubicBezTo>
                  <a:pt x="856490" y="1040758"/>
                  <a:pt x="845239" y="1046109"/>
                  <a:pt x="832251" y="1049676"/>
                </a:cubicBezTo>
                <a:cubicBezTo>
                  <a:pt x="819263" y="1053244"/>
                  <a:pt x="805177" y="1055027"/>
                  <a:pt x="789993" y="1055027"/>
                </a:cubicBezTo>
                <a:cubicBezTo>
                  <a:pt x="780846" y="1055027"/>
                  <a:pt x="772111" y="1054341"/>
                  <a:pt x="763788" y="1052969"/>
                </a:cubicBezTo>
                <a:cubicBezTo>
                  <a:pt x="755464" y="1051597"/>
                  <a:pt x="748010" y="1049860"/>
                  <a:pt x="741424" y="1047756"/>
                </a:cubicBezTo>
                <a:cubicBezTo>
                  <a:pt x="734838" y="1045652"/>
                  <a:pt x="729350" y="1043502"/>
                  <a:pt x="724960" y="1041307"/>
                </a:cubicBezTo>
                <a:cubicBezTo>
                  <a:pt x="720570" y="1039112"/>
                  <a:pt x="717368" y="1037054"/>
                  <a:pt x="715356" y="1035133"/>
                </a:cubicBezTo>
                <a:cubicBezTo>
                  <a:pt x="713344" y="1033212"/>
                  <a:pt x="711789" y="1030194"/>
                  <a:pt x="710691" y="1026078"/>
                </a:cubicBezTo>
                <a:cubicBezTo>
                  <a:pt x="709593" y="1021962"/>
                  <a:pt x="709045" y="1015879"/>
                  <a:pt x="709045" y="1007830"/>
                </a:cubicBezTo>
                <a:cubicBezTo>
                  <a:pt x="709045" y="1002525"/>
                  <a:pt x="709228" y="998272"/>
                  <a:pt x="709593" y="995070"/>
                </a:cubicBezTo>
                <a:cubicBezTo>
                  <a:pt x="709959" y="991869"/>
                  <a:pt x="710509" y="989308"/>
                  <a:pt x="711240" y="987387"/>
                </a:cubicBezTo>
                <a:cubicBezTo>
                  <a:pt x="711972" y="985466"/>
                  <a:pt x="712886" y="984186"/>
                  <a:pt x="713984" y="983546"/>
                </a:cubicBezTo>
                <a:cubicBezTo>
                  <a:pt x="715082" y="982905"/>
                  <a:pt x="716454" y="982585"/>
                  <a:pt x="718100" y="982585"/>
                </a:cubicBezTo>
                <a:cubicBezTo>
                  <a:pt x="720112" y="982585"/>
                  <a:pt x="723085" y="983729"/>
                  <a:pt x="727018" y="986015"/>
                </a:cubicBezTo>
                <a:cubicBezTo>
                  <a:pt x="730951" y="988302"/>
                  <a:pt x="735845" y="990817"/>
                  <a:pt x="741698" y="993561"/>
                </a:cubicBezTo>
                <a:cubicBezTo>
                  <a:pt x="747552" y="996305"/>
                  <a:pt x="754367" y="998866"/>
                  <a:pt x="762141" y="1001244"/>
                </a:cubicBezTo>
                <a:cubicBezTo>
                  <a:pt x="769916" y="1003623"/>
                  <a:pt x="778743" y="1004812"/>
                  <a:pt x="788621" y="1004812"/>
                </a:cubicBezTo>
                <a:cubicBezTo>
                  <a:pt x="794841" y="1004812"/>
                  <a:pt x="800375" y="1004172"/>
                  <a:pt x="805222" y="1002891"/>
                </a:cubicBezTo>
                <a:cubicBezTo>
                  <a:pt x="810070" y="1001610"/>
                  <a:pt x="814278" y="999781"/>
                  <a:pt x="817845" y="997403"/>
                </a:cubicBezTo>
                <a:cubicBezTo>
                  <a:pt x="821412" y="995025"/>
                  <a:pt x="824110" y="992006"/>
                  <a:pt x="825940" y="988348"/>
                </a:cubicBezTo>
                <a:cubicBezTo>
                  <a:pt x="827769" y="984689"/>
                  <a:pt x="828684" y="980482"/>
                  <a:pt x="828684" y="975725"/>
                </a:cubicBezTo>
                <a:cubicBezTo>
                  <a:pt x="828684" y="970237"/>
                  <a:pt x="826992" y="965527"/>
                  <a:pt x="823607" y="961593"/>
                </a:cubicBezTo>
                <a:cubicBezTo>
                  <a:pt x="820223" y="957661"/>
                  <a:pt x="815741" y="954230"/>
                  <a:pt x="810162" y="951303"/>
                </a:cubicBezTo>
                <a:cubicBezTo>
                  <a:pt x="804582" y="948376"/>
                  <a:pt x="798271" y="945632"/>
                  <a:pt x="791228" y="943071"/>
                </a:cubicBezTo>
                <a:cubicBezTo>
                  <a:pt x="784185" y="940510"/>
                  <a:pt x="776960" y="937675"/>
                  <a:pt x="769550" y="934565"/>
                </a:cubicBezTo>
                <a:cubicBezTo>
                  <a:pt x="762141" y="931455"/>
                  <a:pt x="754916" y="927888"/>
                  <a:pt x="747873" y="923863"/>
                </a:cubicBezTo>
                <a:cubicBezTo>
                  <a:pt x="740829" y="919839"/>
                  <a:pt x="734518" y="914899"/>
                  <a:pt x="728939" y="909045"/>
                </a:cubicBezTo>
                <a:cubicBezTo>
                  <a:pt x="723359" y="903192"/>
                  <a:pt x="718877" y="896149"/>
                  <a:pt x="715493" y="887917"/>
                </a:cubicBezTo>
                <a:cubicBezTo>
                  <a:pt x="712109" y="879684"/>
                  <a:pt x="710417" y="869806"/>
                  <a:pt x="710417" y="858281"/>
                </a:cubicBezTo>
                <a:cubicBezTo>
                  <a:pt x="710417" y="846573"/>
                  <a:pt x="712703" y="835826"/>
                  <a:pt x="717277" y="826039"/>
                </a:cubicBezTo>
                <a:cubicBezTo>
                  <a:pt x="721850" y="816252"/>
                  <a:pt x="728436" y="807883"/>
                  <a:pt x="737034" y="800931"/>
                </a:cubicBezTo>
                <a:cubicBezTo>
                  <a:pt x="745631" y="793980"/>
                  <a:pt x="756105" y="788583"/>
                  <a:pt x="768453" y="784741"/>
                </a:cubicBezTo>
                <a:cubicBezTo>
                  <a:pt x="780801" y="780900"/>
                  <a:pt x="794658" y="778979"/>
                  <a:pt x="810024" y="778979"/>
                </a:cubicBezTo>
                <a:close/>
                <a:moveTo>
                  <a:pt x="5313112" y="719160"/>
                </a:moveTo>
                <a:cubicBezTo>
                  <a:pt x="5319881" y="719160"/>
                  <a:pt x="5325506" y="719389"/>
                  <a:pt x="5329988" y="719846"/>
                </a:cubicBezTo>
                <a:cubicBezTo>
                  <a:pt x="5334470" y="720304"/>
                  <a:pt x="5337992" y="721036"/>
                  <a:pt x="5340552" y="722042"/>
                </a:cubicBezTo>
                <a:cubicBezTo>
                  <a:pt x="5343113" y="723048"/>
                  <a:pt x="5344943" y="724283"/>
                  <a:pt x="5346041" y="725746"/>
                </a:cubicBezTo>
                <a:cubicBezTo>
                  <a:pt x="5347138" y="727210"/>
                  <a:pt x="5347687" y="728856"/>
                  <a:pt x="5347687" y="730685"/>
                </a:cubicBezTo>
                <a:lnTo>
                  <a:pt x="5347687" y="785291"/>
                </a:lnTo>
                <a:lnTo>
                  <a:pt x="5400921" y="785291"/>
                </a:lnTo>
                <a:cubicBezTo>
                  <a:pt x="5402750" y="785291"/>
                  <a:pt x="5404351" y="785749"/>
                  <a:pt x="5405723" y="786663"/>
                </a:cubicBezTo>
                <a:cubicBezTo>
                  <a:pt x="5407095" y="787578"/>
                  <a:pt x="5408238" y="789087"/>
                  <a:pt x="5409153" y="791191"/>
                </a:cubicBezTo>
                <a:cubicBezTo>
                  <a:pt x="5410067" y="793295"/>
                  <a:pt x="5410753" y="796176"/>
                  <a:pt x="5411211" y="799835"/>
                </a:cubicBezTo>
                <a:cubicBezTo>
                  <a:pt x="5411668" y="803493"/>
                  <a:pt x="5411897" y="807975"/>
                  <a:pt x="5411897" y="813280"/>
                </a:cubicBezTo>
                <a:cubicBezTo>
                  <a:pt x="5411897" y="823342"/>
                  <a:pt x="5410982" y="830522"/>
                  <a:pt x="5409153" y="834821"/>
                </a:cubicBezTo>
                <a:cubicBezTo>
                  <a:pt x="5407323" y="839120"/>
                  <a:pt x="5404671" y="841269"/>
                  <a:pt x="5401195" y="841269"/>
                </a:cubicBezTo>
                <a:lnTo>
                  <a:pt x="5347687" y="841269"/>
                </a:lnTo>
                <a:lnTo>
                  <a:pt x="5347687" y="956244"/>
                </a:lnTo>
                <a:cubicBezTo>
                  <a:pt x="5347687" y="969598"/>
                  <a:pt x="5349791" y="979614"/>
                  <a:pt x="5353998" y="986291"/>
                </a:cubicBezTo>
                <a:cubicBezTo>
                  <a:pt x="5358205" y="992968"/>
                  <a:pt x="5365706" y="996306"/>
                  <a:pt x="5376499" y="996306"/>
                </a:cubicBezTo>
                <a:cubicBezTo>
                  <a:pt x="5380158" y="996306"/>
                  <a:pt x="5383450" y="995986"/>
                  <a:pt x="5386378" y="995346"/>
                </a:cubicBezTo>
                <a:cubicBezTo>
                  <a:pt x="5389305" y="994706"/>
                  <a:pt x="5391912" y="993974"/>
                  <a:pt x="5394198" y="993151"/>
                </a:cubicBezTo>
                <a:cubicBezTo>
                  <a:pt x="5396485" y="992327"/>
                  <a:pt x="5398405" y="991596"/>
                  <a:pt x="5399960" y="990955"/>
                </a:cubicBezTo>
                <a:cubicBezTo>
                  <a:pt x="5401516" y="990315"/>
                  <a:pt x="5402933" y="989995"/>
                  <a:pt x="5404214" y="989995"/>
                </a:cubicBezTo>
                <a:cubicBezTo>
                  <a:pt x="5405311" y="989995"/>
                  <a:pt x="5406363" y="990315"/>
                  <a:pt x="5407369" y="990955"/>
                </a:cubicBezTo>
                <a:cubicBezTo>
                  <a:pt x="5408376" y="991596"/>
                  <a:pt x="5409153" y="992876"/>
                  <a:pt x="5409702" y="994797"/>
                </a:cubicBezTo>
                <a:cubicBezTo>
                  <a:pt x="5410251" y="996718"/>
                  <a:pt x="5410753" y="999325"/>
                  <a:pt x="5411211" y="1002617"/>
                </a:cubicBezTo>
                <a:cubicBezTo>
                  <a:pt x="5411668" y="1005910"/>
                  <a:pt x="5411897" y="1010118"/>
                  <a:pt x="5411897" y="1015240"/>
                </a:cubicBezTo>
                <a:cubicBezTo>
                  <a:pt x="5411897" y="1023289"/>
                  <a:pt x="5411394" y="1029463"/>
                  <a:pt x="5410388" y="1033762"/>
                </a:cubicBezTo>
                <a:cubicBezTo>
                  <a:pt x="5409381" y="1038061"/>
                  <a:pt x="5408055" y="1041080"/>
                  <a:pt x="5406409" y="1042817"/>
                </a:cubicBezTo>
                <a:cubicBezTo>
                  <a:pt x="5404763" y="1044555"/>
                  <a:pt x="5402339" y="1046110"/>
                  <a:pt x="5399137" y="1047482"/>
                </a:cubicBezTo>
                <a:cubicBezTo>
                  <a:pt x="5395936" y="1048854"/>
                  <a:pt x="5392186" y="1050043"/>
                  <a:pt x="5387887" y="1051049"/>
                </a:cubicBezTo>
                <a:cubicBezTo>
                  <a:pt x="5383588" y="1052056"/>
                  <a:pt x="5378923" y="1052833"/>
                  <a:pt x="5373892" y="1053382"/>
                </a:cubicBezTo>
                <a:cubicBezTo>
                  <a:pt x="5368862" y="1053931"/>
                  <a:pt x="5363785" y="1054205"/>
                  <a:pt x="5358663" y="1054205"/>
                </a:cubicBezTo>
                <a:cubicBezTo>
                  <a:pt x="5344943" y="1054205"/>
                  <a:pt x="5333052" y="1052467"/>
                  <a:pt x="5322991" y="1048991"/>
                </a:cubicBezTo>
                <a:cubicBezTo>
                  <a:pt x="5312929" y="1045516"/>
                  <a:pt x="5304606" y="1040165"/>
                  <a:pt x="5298020" y="1032939"/>
                </a:cubicBezTo>
                <a:cubicBezTo>
                  <a:pt x="5291435" y="1025713"/>
                  <a:pt x="5286587" y="1016612"/>
                  <a:pt x="5283477" y="1005636"/>
                </a:cubicBezTo>
                <a:cubicBezTo>
                  <a:pt x="5280367" y="994660"/>
                  <a:pt x="5278812" y="981672"/>
                  <a:pt x="5278812" y="966671"/>
                </a:cubicBezTo>
                <a:lnTo>
                  <a:pt x="5278812" y="841269"/>
                </a:lnTo>
                <a:lnTo>
                  <a:pt x="5249451" y="841269"/>
                </a:lnTo>
                <a:cubicBezTo>
                  <a:pt x="5245975" y="841269"/>
                  <a:pt x="5243323" y="839120"/>
                  <a:pt x="5241493" y="834821"/>
                </a:cubicBezTo>
                <a:cubicBezTo>
                  <a:pt x="5239664" y="830522"/>
                  <a:pt x="5238749" y="823342"/>
                  <a:pt x="5238749" y="813280"/>
                </a:cubicBezTo>
                <a:cubicBezTo>
                  <a:pt x="5238749" y="807975"/>
                  <a:pt x="5238978" y="803493"/>
                  <a:pt x="5239435" y="799835"/>
                </a:cubicBezTo>
                <a:cubicBezTo>
                  <a:pt x="5239893" y="796176"/>
                  <a:pt x="5240579" y="793295"/>
                  <a:pt x="5241493" y="791191"/>
                </a:cubicBezTo>
                <a:cubicBezTo>
                  <a:pt x="5242408" y="789087"/>
                  <a:pt x="5243551" y="787578"/>
                  <a:pt x="5244923" y="786663"/>
                </a:cubicBezTo>
                <a:cubicBezTo>
                  <a:pt x="5246295" y="785749"/>
                  <a:pt x="5247896" y="785291"/>
                  <a:pt x="5249725" y="785291"/>
                </a:cubicBezTo>
                <a:lnTo>
                  <a:pt x="5278812" y="785291"/>
                </a:lnTo>
                <a:lnTo>
                  <a:pt x="5278812" y="730685"/>
                </a:lnTo>
                <a:cubicBezTo>
                  <a:pt x="5278812" y="728856"/>
                  <a:pt x="5279315" y="727210"/>
                  <a:pt x="5280321" y="725746"/>
                </a:cubicBezTo>
                <a:cubicBezTo>
                  <a:pt x="5281328" y="724283"/>
                  <a:pt x="5283157" y="723048"/>
                  <a:pt x="5285809" y="722042"/>
                </a:cubicBezTo>
                <a:cubicBezTo>
                  <a:pt x="5288462" y="721036"/>
                  <a:pt x="5292029" y="720304"/>
                  <a:pt x="5296511" y="719846"/>
                </a:cubicBezTo>
                <a:cubicBezTo>
                  <a:pt x="5300993" y="719389"/>
                  <a:pt x="5306527" y="719160"/>
                  <a:pt x="5313112" y="719160"/>
                </a:cubicBezTo>
                <a:close/>
                <a:moveTo>
                  <a:pt x="4989262" y="719160"/>
                </a:moveTo>
                <a:cubicBezTo>
                  <a:pt x="4996031" y="719160"/>
                  <a:pt x="5001656" y="719389"/>
                  <a:pt x="5006138" y="719846"/>
                </a:cubicBezTo>
                <a:cubicBezTo>
                  <a:pt x="5010620" y="720304"/>
                  <a:pt x="5014142" y="721036"/>
                  <a:pt x="5016702" y="722042"/>
                </a:cubicBezTo>
                <a:cubicBezTo>
                  <a:pt x="5019263" y="723048"/>
                  <a:pt x="5021093" y="724283"/>
                  <a:pt x="5022191" y="725746"/>
                </a:cubicBezTo>
                <a:cubicBezTo>
                  <a:pt x="5023288" y="727210"/>
                  <a:pt x="5023837" y="728856"/>
                  <a:pt x="5023837" y="730685"/>
                </a:cubicBezTo>
                <a:lnTo>
                  <a:pt x="5023837" y="785291"/>
                </a:lnTo>
                <a:lnTo>
                  <a:pt x="5077071" y="785291"/>
                </a:lnTo>
                <a:cubicBezTo>
                  <a:pt x="5078900" y="785291"/>
                  <a:pt x="5080501" y="785749"/>
                  <a:pt x="5081873" y="786663"/>
                </a:cubicBezTo>
                <a:cubicBezTo>
                  <a:pt x="5083245" y="787578"/>
                  <a:pt x="5084388" y="789087"/>
                  <a:pt x="5085303" y="791191"/>
                </a:cubicBezTo>
                <a:cubicBezTo>
                  <a:pt x="5086217" y="793295"/>
                  <a:pt x="5086903" y="796176"/>
                  <a:pt x="5087361" y="799835"/>
                </a:cubicBezTo>
                <a:cubicBezTo>
                  <a:pt x="5087818" y="803493"/>
                  <a:pt x="5088047" y="807975"/>
                  <a:pt x="5088047" y="813280"/>
                </a:cubicBezTo>
                <a:cubicBezTo>
                  <a:pt x="5088047" y="823342"/>
                  <a:pt x="5087132" y="830522"/>
                  <a:pt x="5085303" y="834821"/>
                </a:cubicBezTo>
                <a:cubicBezTo>
                  <a:pt x="5083473" y="839120"/>
                  <a:pt x="5080821" y="841269"/>
                  <a:pt x="5077345" y="841269"/>
                </a:cubicBezTo>
                <a:lnTo>
                  <a:pt x="5023837" y="841269"/>
                </a:lnTo>
                <a:lnTo>
                  <a:pt x="5023837" y="956244"/>
                </a:lnTo>
                <a:cubicBezTo>
                  <a:pt x="5023837" y="969598"/>
                  <a:pt x="5025941" y="979614"/>
                  <a:pt x="5030148" y="986291"/>
                </a:cubicBezTo>
                <a:cubicBezTo>
                  <a:pt x="5034355" y="992968"/>
                  <a:pt x="5041856" y="996306"/>
                  <a:pt x="5052649" y="996306"/>
                </a:cubicBezTo>
                <a:cubicBezTo>
                  <a:pt x="5056308" y="996306"/>
                  <a:pt x="5059600" y="995986"/>
                  <a:pt x="5062528" y="995346"/>
                </a:cubicBezTo>
                <a:cubicBezTo>
                  <a:pt x="5065455" y="994706"/>
                  <a:pt x="5068062" y="993974"/>
                  <a:pt x="5070348" y="993151"/>
                </a:cubicBezTo>
                <a:cubicBezTo>
                  <a:pt x="5072635" y="992327"/>
                  <a:pt x="5074555" y="991596"/>
                  <a:pt x="5076110" y="990955"/>
                </a:cubicBezTo>
                <a:cubicBezTo>
                  <a:pt x="5077666" y="990315"/>
                  <a:pt x="5079083" y="989995"/>
                  <a:pt x="5080364" y="989995"/>
                </a:cubicBezTo>
                <a:cubicBezTo>
                  <a:pt x="5081461" y="989995"/>
                  <a:pt x="5082513" y="990315"/>
                  <a:pt x="5083519" y="990955"/>
                </a:cubicBezTo>
                <a:cubicBezTo>
                  <a:pt x="5084526" y="991596"/>
                  <a:pt x="5085303" y="992876"/>
                  <a:pt x="5085852" y="994797"/>
                </a:cubicBezTo>
                <a:cubicBezTo>
                  <a:pt x="5086401" y="996718"/>
                  <a:pt x="5086903" y="999325"/>
                  <a:pt x="5087361" y="1002617"/>
                </a:cubicBezTo>
                <a:cubicBezTo>
                  <a:pt x="5087818" y="1005910"/>
                  <a:pt x="5088047" y="1010118"/>
                  <a:pt x="5088047" y="1015240"/>
                </a:cubicBezTo>
                <a:cubicBezTo>
                  <a:pt x="5088047" y="1023289"/>
                  <a:pt x="5087544" y="1029463"/>
                  <a:pt x="5086538" y="1033762"/>
                </a:cubicBezTo>
                <a:cubicBezTo>
                  <a:pt x="5085531" y="1038061"/>
                  <a:pt x="5084205" y="1041080"/>
                  <a:pt x="5082559" y="1042817"/>
                </a:cubicBezTo>
                <a:cubicBezTo>
                  <a:pt x="5080913" y="1044555"/>
                  <a:pt x="5078489" y="1046110"/>
                  <a:pt x="5075287" y="1047482"/>
                </a:cubicBezTo>
                <a:cubicBezTo>
                  <a:pt x="5072086" y="1048854"/>
                  <a:pt x="5068336" y="1050043"/>
                  <a:pt x="5064037" y="1051049"/>
                </a:cubicBezTo>
                <a:cubicBezTo>
                  <a:pt x="5059738" y="1052056"/>
                  <a:pt x="5055073" y="1052833"/>
                  <a:pt x="5050042" y="1053382"/>
                </a:cubicBezTo>
                <a:cubicBezTo>
                  <a:pt x="5045012" y="1053931"/>
                  <a:pt x="5039935" y="1054205"/>
                  <a:pt x="5034813" y="1054205"/>
                </a:cubicBezTo>
                <a:cubicBezTo>
                  <a:pt x="5021093" y="1054205"/>
                  <a:pt x="5009202" y="1052467"/>
                  <a:pt x="4999141" y="1048991"/>
                </a:cubicBezTo>
                <a:cubicBezTo>
                  <a:pt x="4989079" y="1045516"/>
                  <a:pt x="4980756" y="1040165"/>
                  <a:pt x="4974170" y="1032939"/>
                </a:cubicBezTo>
                <a:cubicBezTo>
                  <a:pt x="4967585" y="1025713"/>
                  <a:pt x="4962737" y="1016612"/>
                  <a:pt x="4959627" y="1005636"/>
                </a:cubicBezTo>
                <a:cubicBezTo>
                  <a:pt x="4956517" y="994660"/>
                  <a:pt x="4954963" y="981672"/>
                  <a:pt x="4954963" y="966671"/>
                </a:cubicBezTo>
                <a:lnTo>
                  <a:pt x="4954963" y="841269"/>
                </a:lnTo>
                <a:lnTo>
                  <a:pt x="4925602" y="841269"/>
                </a:lnTo>
                <a:cubicBezTo>
                  <a:pt x="4922125" y="841269"/>
                  <a:pt x="4919473" y="839120"/>
                  <a:pt x="4917644" y="834821"/>
                </a:cubicBezTo>
                <a:cubicBezTo>
                  <a:pt x="4915814" y="830522"/>
                  <a:pt x="4914900" y="823342"/>
                  <a:pt x="4914900" y="813280"/>
                </a:cubicBezTo>
                <a:cubicBezTo>
                  <a:pt x="4914900" y="807975"/>
                  <a:pt x="4915128" y="803493"/>
                  <a:pt x="4915586" y="799835"/>
                </a:cubicBezTo>
                <a:cubicBezTo>
                  <a:pt x="4916043" y="796176"/>
                  <a:pt x="4916729" y="793295"/>
                  <a:pt x="4917644" y="791191"/>
                </a:cubicBezTo>
                <a:cubicBezTo>
                  <a:pt x="4918558" y="789087"/>
                  <a:pt x="4919702" y="787578"/>
                  <a:pt x="4921074" y="786663"/>
                </a:cubicBezTo>
                <a:cubicBezTo>
                  <a:pt x="4922446" y="785749"/>
                  <a:pt x="4924046" y="785291"/>
                  <a:pt x="4925876" y="785291"/>
                </a:cubicBezTo>
                <a:lnTo>
                  <a:pt x="4954963" y="785291"/>
                </a:lnTo>
                <a:lnTo>
                  <a:pt x="4954963" y="730685"/>
                </a:lnTo>
                <a:cubicBezTo>
                  <a:pt x="4954963" y="728856"/>
                  <a:pt x="4955465" y="727210"/>
                  <a:pt x="4956471" y="725746"/>
                </a:cubicBezTo>
                <a:cubicBezTo>
                  <a:pt x="4957478" y="724283"/>
                  <a:pt x="4959307" y="723048"/>
                  <a:pt x="4961959" y="722042"/>
                </a:cubicBezTo>
                <a:cubicBezTo>
                  <a:pt x="4964612" y="721036"/>
                  <a:pt x="4968179" y="720304"/>
                  <a:pt x="4972661" y="719846"/>
                </a:cubicBezTo>
                <a:cubicBezTo>
                  <a:pt x="4977143" y="719389"/>
                  <a:pt x="4982677" y="719160"/>
                  <a:pt x="4989262" y="719160"/>
                </a:cubicBezTo>
                <a:close/>
                <a:moveTo>
                  <a:pt x="4017712" y="719160"/>
                </a:moveTo>
                <a:cubicBezTo>
                  <a:pt x="4024481" y="719160"/>
                  <a:pt x="4030106" y="719389"/>
                  <a:pt x="4034588" y="719846"/>
                </a:cubicBezTo>
                <a:cubicBezTo>
                  <a:pt x="4039070" y="720304"/>
                  <a:pt x="4042591" y="721036"/>
                  <a:pt x="4045152" y="722042"/>
                </a:cubicBezTo>
                <a:cubicBezTo>
                  <a:pt x="4047714" y="723048"/>
                  <a:pt x="4049543" y="724283"/>
                  <a:pt x="4050641" y="725746"/>
                </a:cubicBezTo>
                <a:cubicBezTo>
                  <a:pt x="4051738" y="727210"/>
                  <a:pt x="4052287" y="728856"/>
                  <a:pt x="4052287" y="730685"/>
                </a:cubicBezTo>
                <a:lnTo>
                  <a:pt x="4052287" y="785291"/>
                </a:lnTo>
                <a:lnTo>
                  <a:pt x="4105521" y="785291"/>
                </a:lnTo>
                <a:cubicBezTo>
                  <a:pt x="4107350" y="785291"/>
                  <a:pt x="4108951" y="785749"/>
                  <a:pt x="4110323" y="786663"/>
                </a:cubicBezTo>
                <a:cubicBezTo>
                  <a:pt x="4111695" y="787578"/>
                  <a:pt x="4112838" y="789087"/>
                  <a:pt x="4113753" y="791191"/>
                </a:cubicBezTo>
                <a:cubicBezTo>
                  <a:pt x="4114668" y="793295"/>
                  <a:pt x="4115354" y="796176"/>
                  <a:pt x="4115811" y="799835"/>
                </a:cubicBezTo>
                <a:cubicBezTo>
                  <a:pt x="4116268" y="803493"/>
                  <a:pt x="4116497" y="807975"/>
                  <a:pt x="4116497" y="813280"/>
                </a:cubicBezTo>
                <a:cubicBezTo>
                  <a:pt x="4116497" y="823342"/>
                  <a:pt x="4115582" y="830522"/>
                  <a:pt x="4113753" y="834821"/>
                </a:cubicBezTo>
                <a:cubicBezTo>
                  <a:pt x="4111924" y="839120"/>
                  <a:pt x="4109271" y="841269"/>
                  <a:pt x="4105795" y="841269"/>
                </a:cubicBezTo>
                <a:lnTo>
                  <a:pt x="4052287" y="841269"/>
                </a:lnTo>
                <a:lnTo>
                  <a:pt x="4052287" y="956244"/>
                </a:lnTo>
                <a:cubicBezTo>
                  <a:pt x="4052287" y="969598"/>
                  <a:pt x="4054391" y="979614"/>
                  <a:pt x="4058598" y="986291"/>
                </a:cubicBezTo>
                <a:cubicBezTo>
                  <a:pt x="4062806" y="992968"/>
                  <a:pt x="4070306" y="996306"/>
                  <a:pt x="4081099" y="996306"/>
                </a:cubicBezTo>
                <a:cubicBezTo>
                  <a:pt x="4084758" y="996306"/>
                  <a:pt x="4088051" y="995986"/>
                  <a:pt x="4090978" y="995346"/>
                </a:cubicBezTo>
                <a:cubicBezTo>
                  <a:pt x="4093904" y="994706"/>
                  <a:pt x="4096511" y="993974"/>
                  <a:pt x="4098798" y="993151"/>
                </a:cubicBezTo>
                <a:cubicBezTo>
                  <a:pt x="4101085" y="992327"/>
                  <a:pt x="4103006" y="991596"/>
                  <a:pt x="4104560" y="990955"/>
                </a:cubicBezTo>
                <a:cubicBezTo>
                  <a:pt x="4106115" y="990315"/>
                  <a:pt x="4107533" y="989995"/>
                  <a:pt x="4108814" y="989995"/>
                </a:cubicBezTo>
                <a:cubicBezTo>
                  <a:pt x="4109911" y="989995"/>
                  <a:pt x="4110963" y="990315"/>
                  <a:pt x="4111969" y="990955"/>
                </a:cubicBezTo>
                <a:cubicBezTo>
                  <a:pt x="4112975" y="991596"/>
                  <a:pt x="4113753" y="992876"/>
                  <a:pt x="4114302" y="994797"/>
                </a:cubicBezTo>
                <a:cubicBezTo>
                  <a:pt x="4114851" y="996718"/>
                  <a:pt x="4115354" y="999325"/>
                  <a:pt x="4115811" y="1002617"/>
                </a:cubicBezTo>
                <a:cubicBezTo>
                  <a:pt x="4116268" y="1005910"/>
                  <a:pt x="4116497" y="1010118"/>
                  <a:pt x="4116497" y="1015240"/>
                </a:cubicBezTo>
                <a:cubicBezTo>
                  <a:pt x="4116497" y="1023289"/>
                  <a:pt x="4115994" y="1029463"/>
                  <a:pt x="4114988" y="1033762"/>
                </a:cubicBezTo>
                <a:cubicBezTo>
                  <a:pt x="4113982" y="1038061"/>
                  <a:pt x="4112655" y="1041080"/>
                  <a:pt x="4111009" y="1042817"/>
                </a:cubicBezTo>
                <a:cubicBezTo>
                  <a:pt x="4109363" y="1044555"/>
                  <a:pt x="4106939" y="1046110"/>
                  <a:pt x="4103737" y="1047482"/>
                </a:cubicBezTo>
                <a:cubicBezTo>
                  <a:pt x="4100536" y="1048854"/>
                  <a:pt x="4096786" y="1050043"/>
                  <a:pt x="4092487" y="1051049"/>
                </a:cubicBezTo>
                <a:cubicBezTo>
                  <a:pt x="4088188" y="1052056"/>
                  <a:pt x="4083523" y="1052833"/>
                  <a:pt x="4078492" y="1053382"/>
                </a:cubicBezTo>
                <a:cubicBezTo>
                  <a:pt x="4073462" y="1053931"/>
                  <a:pt x="4068385" y="1054205"/>
                  <a:pt x="4063263" y="1054205"/>
                </a:cubicBezTo>
                <a:cubicBezTo>
                  <a:pt x="4049543" y="1054205"/>
                  <a:pt x="4037652" y="1052467"/>
                  <a:pt x="4027591" y="1048991"/>
                </a:cubicBezTo>
                <a:cubicBezTo>
                  <a:pt x="4017529" y="1045516"/>
                  <a:pt x="4009206" y="1040165"/>
                  <a:pt x="4002620" y="1032939"/>
                </a:cubicBezTo>
                <a:cubicBezTo>
                  <a:pt x="3996035" y="1025713"/>
                  <a:pt x="3991187" y="1016612"/>
                  <a:pt x="3988077" y="1005636"/>
                </a:cubicBezTo>
                <a:cubicBezTo>
                  <a:pt x="3984967" y="994660"/>
                  <a:pt x="3983412" y="981672"/>
                  <a:pt x="3983412" y="966671"/>
                </a:cubicBezTo>
                <a:lnTo>
                  <a:pt x="3983412" y="841269"/>
                </a:lnTo>
                <a:lnTo>
                  <a:pt x="3954051" y="841269"/>
                </a:lnTo>
                <a:cubicBezTo>
                  <a:pt x="3950575" y="841269"/>
                  <a:pt x="3947923" y="839120"/>
                  <a:pt x="3946093" y="834821"/>
                </a:cubicBezTo>
                <a:cubicBezTo>
                  <a:pt x="3944264" y="830522"/>
                  <a:pt x="3943349" y="823342"/>
                  <a:pt x="3943349" y="813280"/>
                </a:cubicBezTo>
                <a:cubicBezTo>
                  <a:pt x="3943349" y="807975"/>
                  <a:pt x="3943578" y="803493"/>
                  <a:pt x="3944035" y="799835"/>
                </a:cubicBezTo>
                <a:cubicBezTo>
                  <a:pt x="3944493" y="796176"/>
                  <a:pt x="3945179" y="793295"/>
                  <a:pt x="3946093" y="791191"/>
                </a:cubicBezTo>
                <a:cubicBezTo>
                  <a:pt x="3947008" y="789087"/>
                  <a:pt x="3948151" y="787578"/>
                  <a:pt x="3949523" y="786663"/>
                </a:cubicBezTo>
                <a:cubicBezTo>
                  <a:pt x="3950895" y="785749"/>
                  <a:pt x="3952496" y="785291"/>
                  <a:pt x="3954325" y="785291"/>
                </a:cubicBezTo>
                <a:lnTo>
                  <a:pt x="3983412" y="785291"/>
                </a:lnTo>
                <a:lnTo>
                  <a:pt x="3983412" y="730685"/>
                </a:lnTo>
                <a:cubicBezTo>
                  <a:pt x="3983412" y="728856"/>
                  <a:pt x="3983915" y="727210"/>
                  <a:pt x="3984921" y="725746"/>
                </a:cubicBezTo>
                <a:cubicBezTo>
                  <a:pt x="3985927" y="724283"/>
                  <a:pt x="3987757" y="723048"/>
                  <a:pt x="3990409" y="722042"/>
                </a:cubicBezTo>
                <a:cubicBezTo>
                  <a:pt x="3993062" y="721036"/>
                  <a:pt x="3996629" y="720304"/>
                  <a:pt x="4001111" y="719846"/>
                </a:cubicBezTo>
                <a:cubicBezTo>
                  <a:pt x="4005593" y="719389"/>
                  <a:pt x="4011127" y="719160"/>
                  <a:pt x="4017712" y="719160"/>
                </a:cubicBezTo>
                <a:close/>
                <a:moveTo>
                  <a:pt x="998288" y="719160"/>
                </a:moveTo>
                <a:cubicBezTo>
                  <a:pt x="1005056" y="719160"/>
                  <a:pt x="1010681" y="719389"/>
                  <a:pt x="1015163" y="719846"/>
                </a:cubicBezTo>
                <a:cubicBezTo>
                  <a:pt x="1019645" y="720304"/>
                  <a:pt x="1023167" y="721036"/>
                  <a:pt x="1025728" y="722042"/>
                </a:cubicBezTo>
                <a:cubicBezTo>
                  <a:pt x="1028289" y="723048"/>
                  <a:pt x="1030118" y="724283"/>
                  <a:pt x="1031216" y="725746"/>
                </a:cubicBezTo>
                <a:cubicBezTo>
                  <a:pt x="1032313" y="727210"/>
                  <a:pt x="1032862" y="728856"/>
                  <a:pt x="1032862" y="730685"/>
                </a:cubicBezTo>
                <a:lnTo>
                  <a:pt x="1032862" y="785291"/>
                </a:lnTo>
                <a:lnTo>
                  <a:pt x="1086096" y="785291"/>
                </a:lnTo>
                <a:cubicBezTo>
                  <a:pt x="1087925" y="785291"/>
                  <a:pt x="1089526" y="785749"/>
                  <a:pt x="1090898" y="786663"/>
                </a:cubicBezTo>
                <a:cubicBezTo>
                  <a:pt x="1092271" y="787578"/>
                  <a:pt x="1093413" y="789087"/>
                  <a:pt x="1094328" y="791191"/>
                </a:cubicBezTo>
                <a:cubicBezTo>
                  <a:pt x="1095243" y="793295"/>
                  <a:pt x="1095929" y="796176"/>
                  <a:pt x="1096386" y="799835"/>
                </a:cubicBezTo>
                <a:cubicBezTo>
                  <a:pt x="1096844" y="803493"/>
                  <a:pt x="1097072" y="807975"/>
                  <a:pt x="1097072" y="813280"/>
                </a:cubicBezTo>
                <a:cubicBezTo>
                  <a:pt x="1097072" y="823342"/>
                  <a:pt x="1096158" y="830522"/>
                  <a:pt x="1094328" y="834821"/>
                </a:cubicBezTo>
                <a:cubicBezTo>
                  <a:pt x="1092499" y="839120"/>
                  <a:pt x="1089846" y="841269"/>
                  <a:pt x="1086370" y="841269"/>
                </a:cubicBezTo>
                <a:lnTo>
                  <a:pt x="1032862" y="841269"/>
                </a:lnTo>
                <a:lnTo>
                  <a:pt x="1032862" y="956244"/>
                </a:lnTo>
                <a:cubicBezTo>
                  <a:pt x="1032862" y="969598"/>
                  <a:pt x="1034966" y="979614"/>
                  <a:pt x="1039173" y="986291"/>
                </a:cubicBezTo>
                <a:cubicBezTo>
                  <a:pt x="1043381" y="992968"/>
                  <a:pt x="1050881" y="996306"/>
                  <a:pt x="1061674" y="996306"/>
                </a:cubicBezTo>
                <a:cubicBezTo>
                  <a:pt x="1065333" y="996306"/>
                  <a:pt x="1068626" y="995986"/>
                  <a:pt x="1071553" y="995346"/>
                </a:cubicBezTo>
                <a:cubicBezTo>
                  <a:pt x="1074480" y="994706"/>
                  <a:pt x="1077087" y="993974"/>
                  <a:pt x="1079373" y="993151"/>
                </a:cubicBezTo>
                <a:cubicBezTo>
                  <a:pt x="1081660" y="992327"/>
                  <a:pt x="1083581" y="991596"/>
                  <a:pt x="1085136" y="990955"/>
                </a:cubicBezTo>
                <a:cubicBezTo>
                  <a:pt x="1086691" y="990315"/>
                  <a:pt x="1088108" y="989995"/>
                  <a:pt x="1089389" y="989995"/>
                </a:cubicBezTo>
                <a:cubicBezTo>
                  <a:pt x="1090486" y="989995"/>
                  <a:pt x="1091538" y="990315"/>
                  <a:pt x="1092545" y="990955"/>
                </a:cubicBezTo>
                <a:cubicBezTo>
                  <a:pt x="1093551" y="991596"/>
                  <a:pt x="1094328" y="992876"/>
                  <a:pt x="1094877" y="994797"/>
                </a:cubicBezTo>
                <a:cubicBezTo>
                  <a:pt x="1095426" y="996718"/>
                  <a:pt x="1095929" y="999325"/>
                  <a:pt x="1096386" y="1002617"/>
                </a:cubicBezTo>
                <a:cubicBezTo>
                  <a:pt x="1096844" y="1005910"/>
                  <a:pt x="1097072" y="1010118"/>
                  <a:pt x="1097072" y="1015240"/>
                </a:cubicBezTo>
                <a:cubicBezTo>
                  <a:pt x="1097072" y="1023289"/>
                  <a:pt x="1096569" y="1029463"/>
                  <a:pt x="1095563" y="1033762"/>
                </a:cubicBezTo>
                <a:cubicBezTo>
                  <a:pt x="1094557" y="1038061"/>
                  <a:pt x="1093231" y="1041080"/>
                  <a:pt x="1091584" y="1042817"/>
                </a:cubicBezTo>
                <a:cubicBezTo>
                  <a:pt x="1089938" y="1044555"/>
                  <a:pt x="1087514" y="1046110"/>
                  <a:pt x="1084312" y="1047482"/>
                </a:cubicBezTo>
                <a:cubicBezTo>
                  <a:pt x="1081111" y="1048854"/>
                  <a:pt x="1077361" y="1050043"/>
                  <a:pt x="1073062" y="1051049"/>
                </a:cubicBezTo>
                <a:cubicBezTo>
                  <a:pt x="1068763" y="1052056"/>
                  <a:pt x="1064098" y="1052833"/>
                  <a:pt x="1059067" y="1053382"/>
                </a:cubicBezTo>
                <a:cubicBezTo>
                  <a:pt x="1054037" y="1053931"/>
                  <a:pt x="1048960" y="1054205"/>
                  <a:pt x="1043838" y="1054205"/>
                </a:cubicBezTo>
                <a:cubicBezTo>
                  <a:pt x="1030118" y="1054205"/>
                  <a:pt x="1018227" y="1052467"/>
                  <a:pt x="1008166" y="1048991"/>
                </a:cubicBezTo>
                <a:cubicBezTo>
                  <a:pt x="998105" y="1045516"/>
                  <a:pt x="989781" y="1040165"/>
                  <a:pt x="983195" y="1032939"/>
                </a:cubicBezTo>
                <a:cubicBezTo>
                  <a:pt x="976610" y="1025713"/>
                  <a:pt x="971762" y="1016612"/>
                  <a:pt x="968652" y="1005636"/>
                </a:cubicBezTo>
                <a:cubicBezTo>
                  <a:pt x="965542" y="994660"/>
                  <a:pt x="963987" y="981672"/>
                  <a:pt x="963987" y="966671"/>
                </a:cubicBezTo>
                <a:lnTo>
                  <a:pt x="963987" y="841269"/>
                </a:lnTo>
                <a:lnTo>
                  <a:pt x="934626" y="841269"/>
                </a:lnTo>
                <a:cubicBezTo>
                  <a:pt x="931150" y="841269"/>
                  <a:pt x="928498" y="839120"/>
                  <a:pt x="926669" y="834821"/>
                </a:cubicBezTo>
                <a:cubicBezTo>
                  <a:pt x="924839" y="830522"/>
                  <a:pt x="923924" y="823342"/>
                  <a:pt x="923924" y="813280"/>
                </a:cubicBezTo>
                <a:cubicBezTo>
                  <a:pt x="923924" y="807975"/>
                  <a:pt x="924153" y="803493"/>
                  <a:pt x="924611" y="799835"/>
                </a:cubicBezTo>
                <a:cubicBezTo>
                  <a:pt x="925068" y="796176"/>
                  <a:pt x="925754" y="793295"/>
                  <a:pt x="926669" y="791191"/>
                </a:cubicBezTo>
                <a:cubicBezTo>
                  <a:pt x="927583" y="789087"/>
                  <a:pt x="928727" y="787578"/>
                  <a:pt x="930099" y="786663"/>
                </a:cubicBezTo>
                <a:cubicBezTo>
                  <a:pt x="931471" y="785749"/>
                  <a:pt x="933071" y="785291"/>
                  <a:pt x="934901" y="785291"/>
                </a:cubicBezTo>
                <a:lnTo>
                  <a:pt x="963987" y="785291"/>
                </a:lnTo>
                <a:lnTo>
                  <a:pt x="963987" y="730685"/>
                </a:lnTo>
                <a:cubicBezTo>
                  <a:pt x="963987" y="728856"/>
                  <a:pt x="964490" y="727210"/>
                  <a:pt x="965496" y="725746"/>
                </a:cubicBezTo>
                <a:cubicBezTo>
                  <a:pt x="966503" y="724283"/>
                  <a:pt x="968332" y="723048"/>
                  <a:pt x="970984" y="722042"/>
                </a:cubicBezTo>
                <a:cubicBezTo>
                  <a:pt x="973637" y="721036"/>
                  <a:pt x="977204" y="720304"/>
                  <a:pt x="981686" y="719846"/>
                </a:cubicBezTo>
                <a:cubicBezTo>
                  <a:pt x="986168" y="719389"/>
                  <a:pt x="991702" y="719160"/>
                  <a:pt x="998288" y="719160"/>
                </a:cubicBezTo>
                <a:close/>
                <a:moveTo>
                  <a:pt x="4616062" y="676078"/>
                </a:moveTo>
                <a:cubicBezTo>
                  <a:pt x="4631429" y="676078"/>
                  <a:pt x="4641856" y="678685"/>
                  <a:pt x="4647344" y="683899"/>
                </a:cubicBezTo>
                <a:cubicBezTo>
                  <a:pt x="4652832" y="689112"/>
                  <a:pt x="4655576" y="698396"/>
                  <a:pt x="4655576" y="711751"/>
                </a:cubicBezTo>
                <a:cubicBezTo>
                  <a:pt x="4655576" y="725654"/>
                  <a:pt x="4652740" y="735258"/>
                  <a:pt x="4647070" y="740563"/>
                </a:cubicBezTo>
                <a:cubicBezTo>
                  <a:pt x="4641398" y="745868"/>
                  <a:pt x="4630880" y="748520"/>
                  <a:pt x="4615514" y="748520"/>
                </a:cubicBezTo>
                <a:cubicBezTo>
                  <a:pt x="4599963" y="748520"/>
                  <a:pt x="4589491" y="745959"/>
                  <a:pt x="4584095" y="740837"/>
                </a:cubicBezTo>
                <a:cubicBezTo>
                  <a:pt x="4578697" y="735715"/>
                  <a:pt x="4576000" y="726477"/>
                  <a:pt x="4576000" y="713123"/>
                </a:cubicBezTo>
                <a:cubicBezTo>
                  <a:pt x="4576000" y="699220"/>
                  <a:pt x="4578789" y="689570"/>
                  <a:pt x="4584369" y="684173"/>
                </a:cubicBezTo>
                <a:cubicBezTo>
                  <a:pt x="4589948" y="678777"/>
                  <a:pt x="4600512" y="676078"/>
                  <a:pt x="4616062" y="676078"/>
                </a:cubicBezTo>
                <a:close/>
                <a:moveTo>
                  <a:pt x="3482312" y="666750"/>
                </a:moveTo>
                <a:cubicBezTo>
                  <a:pt x="3489081" y="666750"/>
                  <a:pt x="3494660" y="667024"/>
                  <a:pt x="3499051" y="667573"/>
                </a:cubicBezTo>
                <a:cubicBezTo>
                  <a:pt x="3503441" y="668122"/>
                  <a:pt x="3506963" y="668899"/>
                  <a:pt x="3509615" y="669905"/>
                </a:cubicBezTo>
                <a:cubicBezTo>
                  <a:pt x="3512268" y="670912"/>
                  <a:pt x="3514143" y="672146"/>
                  <a:pt x="3515241" y="673610"/>
                </a:cubicBezTo>
                <a:cubicBezTo>
                  <a:pt x="3516338" y="675073"/>
                  <a:pt x="3516887" y="676720"/>
                  <a:pt x="3516887" y="678549"/>
                </a:cubicBezTo>
                <a:lnTo>
                  <a:pt x="3516887" y="1039387"/>
                </a:lnTo>
                <a:cubicBezTo>
                  <a:pt x="3516887" y="1041217"/>
                  <a:pt x="3516338" y="1042817"/>
                  <a:pt x="3515241" y="1044189"/>
                </a:cubicBezTo>
                <a:cubicBezTo>
                  <a:pt x="3514143" y="1045561"/>
                  <a:pt x="3512268" y="1046705"/>
                  <a:pt x="3509615" y="1047619"/>
                </a:cubicBezTo>
                <a:cubicBezTo>
                  <a:pt x="3506963" y="1048534"/>
                  <a:pt x="3503441" y="1049220"/>
                  <a:pt x="3499051" y="1049677"/>
                </a:cubicBezTo>
                <a:cubicBezTo>
                  <a:pt x="3494660" y="1050135"/>
                  <a:pt x="3489081" y="1050363"/>
                  <a:pt x="3482312" y="1050363"/>
                </a:cubicBezTo>
                <a:cubicBezTo>
                  <a:pt x="3475544" y="1050363"/>
                  <a:pt x="3469964" y="1050135"/>
                  <a:pt x="3465574" y="1049677"/>
                </a:cubicBezTo>
                <a:cubicBezTo>
                  <a:pt x="3461183" y="1049220"/>
                  <a:pt x="3457662" y="1048534"/>
                  <a:pt x="3455009" y="1047619"/>
                </a:cubicBezTo>
                <a:cubicBezTo>
                  <a:pt x="3452357" y="1046705"/>
                  <a:pt x="3450482" y="1045561"/>
                  <a:pt x="3449384" y="1044189"/>
                </a:cubicBezTo>
                <a:cubicBezTo>
                  <a:pt x="3448286" y="1042817"/>
                  <a:pt x="3447738" y="1041217"/>
                  <a:pt x="3447738" y="1039387"/>
                </a:cubicBezTo>
                <a:lnTo>
                  <a:pt x="3447738" y="678549"/>
                </a:lnTo>
                <a:cubicBezTo>
                  <a:pt x="3447738" y="676720"/>
                  <a:pt x="3448286" y="675073"/>
                  <a:pt x="3449384" y="673610"/>
                </a:cubicBezTo>
                <a:cubicBezTo>
                  <a:pt x="3450482" y="672146"/>
                  <a:pt x="3452357" y="670912"/>
                  <a:pt x="3455009" y="669905"/>
                </a:cubicBezTo>
                <a:cubicBezTo>
                  <a:pt x="3457662" y="668899"/>
                  <a:pt x="3461183" y="668122"/>
                  <a:pt x="3465574" y="667573"/>
                </a:cubicBezTo>
                <a:cubicBezTo>
                  <a:pt x="3469964" y="667024"/>
                  <a:pt x="3475544" y="666750"/>
                  <a:pt x="3482312" y="666750"/>
                </a:cubicBezTo>
                <a:close/>
                <a:moveTo>
                  <a:pt x="1758287" y="666750"/>
                </a:moveTo>
                <a:cubicBezTo>
                  <a:pt x="1765056" y="666750"/>
                  <a:pt x="1770636" y="667024"/>
                  <a:pt x="1775026" y="667573"/>
                </a:cubicBezTo>
                <a:cubicBezTo>
                  <a:pt x="1779417" y="668122"/>
                  <a:pt x="1782938" y="668899"/>
                  <a:pt x="1785590" y="669905"/>
                </a:cubicBezTo>
                <a:cubicBezTo>
                  <a:pt x="1788243" y="670912"/>
                  <a:pt x="1790118" y="672146"/>
                  <a:pt x="1791216" y="673610"/>
                </a:cubicBezTo>
                <a:cubicBezTo>
                  <a:pt x="1792313" y="675073"/>
                  <a:pt x="1792862" y="676720"/>
                  <a:pt x="1792862" y="678549"/>
                </a:cubicBezTo>
                <a:lnTo>
                  <a:pt x="1792862" y="1039387"/>
                </a:lnTo>
                <a:cubicBezTo>
                  <a:pt x="1792862" y="1041217"/>
                  <a:pt x="1792313" y="1042817"/>
                  <a:pt x="1791216" y="1044189"/>
                </a:cubicBezTo>
                <a:cubicBezTo>
                  <a:pt x="1790118" y="1045561"/>
                  <a:pt x="1788243" y="1046705"/>
                  <a:pt x="1785590" y="1047619"/>
                </a:cubicBezTo>
                <a:cubicBezTo>
                  <a:pt x="1782938" y="1048534"/>
                  <a:pt x="1779417" y="1049220"/>
                  <a:pt x="1775026" y="1049677"/>
                </a:cubicBezTo>
                <a:cubicBezTo>
                  <a:pt x="1770636" y="1050135"/>
                  <a:pt x="1765056" y="1050363"/>
                  <a:pt x="1758287" y="1050363"/>
                </a:cubicBezTo>
                <a:cubicBezTo>
                  <a:pt x="1751519" y="1050363"/>
                  <a:pt x="1745940" y="1050135"/>
                  <a:pt x="1741549" y="1049677"/>
                </a:cubicBezTo>
                <a:cubicBezTo>
                  <a:pt x="1737159" y="1049220"/>
                  <a:pt x="1733637" y="1048534"/>
                  <a:pt x="1730985" y="1047619"/>
                </a:cubicBezTo>
                <a:cubicBezTo>
                  <a:pt x="1728332" y="1046705"/>
                  <a:pt x="1726457" y="1045561"/>
                  <a:pt x="1725359" y="1044189"/>
                </a:cubicBezTo>
                <a:cubicBezTo>
                  <a:pt x="1724262" y="1042817"/>
                  <a:pt x="1723713" y="1041217"/>
                  <a:pt x="1723713" y="1039387"/>
                </a:cubicBezTo>
                <a:lnTo>
                  <a:pt x="1723713" y="678549"/>
                </a:lnTo>
                <a:cubicBezTo>
                  <a:pt x="1723713" y="676720"/>
                  <a:pt x="1724262" y="675073"/>
                  <a:pt x="1725359" y="673610"/>
                </a:cubicBezTo>
                <a:cubicBezTo>
                  <a:pt x="1726457" y="672146"/>
                  <a:pt x="1728332" y="670912"/>
                  <a:pt x="1730985" y="669905"/>
                </a:cubicBezTo>
                <a:cubicBezTo>
                  <a:pt x="1733637" y="668899"/>
                  <a:pt x="1737159" y="668122"/>
                  <a:pt x="1741549" y="667573"/>
                </a:cubicBezTo>
                <a:cubicBezTo>
                  <a:pt x="1745940" y="667024"/>
                  <a:pt x="1751519" y="666750"/>
                  <a:pt x="1758287" y="666750"/>
                </a:cubicBezTo>
                <a:close/>
                <a:moveTo>
                  <a:pt x="1453488" y="666749"/>
                </a:moveTo>
                <a:cubicBezTo>
                  <a:pt x="1460256" y="666749"/>
                  <a:pt x="1465836" y="667023"/>
                  <a:pt x="1470226" y="667572"/>
                </a:cubicBezTo>
                <a:cubicBezTo>
                  <a:pt x="1474617" y="668121"/>
                  <a:pt x="1478138" y="668898"/>
                  <a:pt x="1480791" y="669904"/>
                </a:cubicBezTo>
                <a:cubicBezTo>
                  <a:pt x="1483443" y="670911"/>
                  <a:pt x="1485318" y="672145"/>
                  <a:pt x="1486416" y="673609"/>
                </a:cubicBezTo>
                <a:cubicBezTo>
                  <a:pt x="1487513" y="675072"/>
                  <a:pt x="1488062" y="676719"/>
                  <a:pt x="1488062" y="678548"/>
                </a:cubicBezTo>
                <a:lnTo>
                  <a:pt x="1488062" y="813828"/>
                </a:lnTo>
                <a:cubicBezTo>
                  <a:pt x="1494282" y="807608"/>
                  <a:pt x="1500502" y="802303"/>
                  <a:pt x="1506721" y="797913"/>
                </a:cubicBezTo>
                <a:cubicBezTo>
                  <a:pt x="1512941" y="793522"/>
                  <a:pt x="1519161" y="789909"/>
                  <a:pt x="1525381" y="787074"/>
                </a:cubicBezTo>
                <a:cubicBezTo>
                  <a:pt x="1531601" y="784239"/>
                  <a:pt x="1538003" y="782181"/>
                  <a:pt x="1544589" y="780900"/>
                </a:cubicBezTo>
                <a:cubicBezTo>
                  <a:pt x="1551175" y="779619"/>
                  <a:pt x="1558126" y="778979"/>
                  <a:pt x="1565444" y="778979"/>
                </a:cubicBezTo>
                <a:cubicBezTo>
                  <a:pt x="1583554" y="778979"/>
                  <a:pt x="1598921" y="782592"/>
                  <a:pt x="1611543" y="789818"/>
                </a:cubicBezTo>
                <a:cubicBezTo>
                  <a:pt x="1624166" y="797044"/>
                  <a:pt x="1634455" y="806785"/>
                  <a:pt x="1642413" y="819042"/>
                </a:cubicBezTo>
                <a:cubicBezTo>
                  <a:pt x="1650371" y="831298"/>
                  <a:pt x="1656179" y="845613"/>
                  <a:pt x="1659838" y="861986"/>
                </a:cubicBezTo>
                <a:cubicBezTo>
                  <a:pt x="1663497" y="878358"/>
                  <a:pt x="1665326" y="895600"/>
                  <a:pt x="1665326" y="913710"/>
                </a:cubicBezTo>
                <a:cubicBezTo>
                  <a:pt x="1665326" y="935480"/>
                  <a:pt x="1662948" y="955054"/>
                  <a:pt x="1658191" y="972432"/>
                </a:cubicBezTo>
                <a:cubicBezTo>
                  <a:pt x="1653435" y="989811"/>
                  <a:pt x="1646575" y="1004629"/>
                  <a:pt x="1637611" y="1016885"/>
                </a:cubicBezTo>
                <a:cubicBezTo>
                  <a:pt x="1628647" y="1029142"/>
                  <a:pt x="1617625" y="1038563"/>
                  <a:pt x="1604546" y="1045149"/>
                </a:cubicBezTo>
                <a:cubicBezTo>
                  <a:pt x="1591466" y="1051734"/>
                  <a:pt x="1576603" y="1055027"/>
                  <a:pt x="1559955" y="1055027"/>
                </a:cubicBezTo>
                <a:cubicBezTo>
                  <a:pt x="1551724" y="1055027"/>
                  <a:pt x="1544040" y="1054250"/>
                  <a:pt x="1536906" y="1052695"/>
                </a:cubicBezTo>
                <a:cubicBezTo>
                  <a:pt x="1529771" y="1051140"/>
                  <a:pt x="1522957" y="1048625"/>
                  <a:pt x="1516463" y="1045149"/>
                </a:cubicBezTo>
                <a:cubicBezTo>
                  <a:pt x="1509969" y="1041673"/>
                  <a:pt x="1503566" y="1037283"/>
                  <a:pt x="1497255" y="1031977"/>
                </a:cubicBezTo>
                <a:cubicBezTo>
                  <a:pt x="1490944" y="1026673"/>
                  <a:pt x="1484495" y="1020270"/>
                  <a:pt x="1477910" y="1012769"/>
                </a:cubicBezTo>
                <a:lnTo>
                  <a:pt x="1477910" y="1039386"/>
                </a:lnTo>
                <a:cubicBezTo>
                  <a:pt x="1477910" y="1041399"/>
                  <a:pt x="1477406" y="1043091"/>
                  <a:pt x="1476401" y="1044463"/>
                </a:cubicBezTo>
                <a:cubicBezTo>
                  <a:pt x="1475394" y="1045835"/>
                  <a:pt x="1473748" y="1046978"/>
                  <a:pt x="1471461" y="1047893"/>
                </a:cubicBezTo>
                <a:cubicBezTo>
                  <a:pt x="1469174" y="1048808"/>
                  <a:pt x="1466110" y="1049448"/>
                  <a:pt x="1462268" y="1049814"/>
                </a:cubicBezTo>
                <a:cubicBezTo>
                  <a:pt x="1458427" y="1050180"/>
                  <a:pt x="1453762" y="1050362"/>
                  <a:pt x="1448274" y="1050362"/>
                </a:cubicBezTo>
                <a:cubicBezTo>
                  <a:pt x="1442603" y="1050362"/>
                  <a:pt x="1437892" y="1050180"/>
                  <a:pt x="1434142" y="1049814"/>
                </a:cubicBezTo>
                <a:cubicBezTo>
                  <a:pt x="1430392" y="1049448"/>
                  <a:pt x="1427374" y="1048808"/>
                  <a:pt x="1425087" y="1047893"/>
                </a:cubicBezTo>
                <a:cubicBezTo>
                  <a:pt x="1422800" y="1046978"/>
                  <a:pt x="1421200" y="1045835"/>
                  <a:pt x="1420285" y="1044463"/>
                </a:cubicBezTo>
                <a:cubicBezTo>
                  <a:pt x="1419370" y="1043091"/>
                  <a:pt x="1418913" y="1041399"/>
                  <a:pt x="1418913" y="1039386"/>
                </a:cubicBezTo>
                <a:lnTo>
                  <a:pt x="1418913" y="678548"/>
                </a:lnTo>
                <a:cubicBezTo>
                  <a:pt x="1418913" y="676719"/>
                  <a:pt x="1419462" y="675072"/>
                  <a:pt x="1420559" y="673609"/>
                </a:cubicBezTo>
                <a:cubicBezTo>
                  <a:pt x="1421657" y="672145"/>
                  <a:pt x="1423532" y="670911"/>
                  <a:pt x="1426185" y="669904"/>
                </a:cubicBezTo>
                <a:cubicBezTo>
                  <a:pt x="1428837" y="668898"/>
                  <a:pt x="1432359" y="668121"/>
                  <a:pt x="1436749" y="667572"/>
                </a:cubicBezTo>
                <a:cubicBezTo>
                  <a:pt x="1441140" y="667023"/>
                  <a:pt x="1446719" y="666749"/>
                  <a:pt x="1453488" y="666749"/>
                </a:cubicBezTo>
                <a:close/>
                <a:moveTo>
                  <a:pt x="3566902" y="370716"/>
                </a:moveTo>
                <a:cubicBezTo>
                  <a:pt x="3562146" y="374191"/>
                  <a:pt x="3558350" y="377530"/>
                  <a:pt x="3555515" y="380731"/>
                </a:cubicBezTo>
                <a:cubicBezTo>
                  <a:pt x="3552679" y="383933"/>
                  <a:pt x="3550393" y="386997"/>
                  <a:pt x="3548655" y="389924"/>
                </a:cubicBezTo>
                <a:cubicBezTo>
                  <a:pt x="3546917" y="392851"/>
                  <a:pt x="3545774" y="395686"/>
                  <a:pt x="3545225" y="398430"/>
                </a:cubicBezTo>
                <a:cubicBezTo>
                  <a:pt x="3544676" y="401174"/>
                  <a:pt x="3544402" y="404010"/>
                  <a:pt x="3544402" y="406937"/>
                </a:cubicBezTo>
                <a:cubicBezTo>
                  <a:pt x="3544402" y="416083"/>
                  <a:pt x="3549021" y="423035"/>
                  <a:pt x="3558259" y="427791"/>
                </a:cubicBezTo>
                <a:cubicBezTo>
                  <a:pt x="3567497" y="432548"/>
                  <a:pt x="3580531" y="434926"/>
                  <a:pt x="3597361" y="434926"/>
                </a:cubicBezTo>
                <a:cubicBezTo>
                  <a:pt x="3607788" y="434926"/>
                  <a:pt x="3616569" y="433874"/>
                  <a:pt x="3623704" y="431770"/>
                </a:cubicBezTo>
                <a:cubicBezTo>
                  <a:pt x="3630838" y="429666"/>
                  <a:pt x="3636601" y="426877"/>
                  <a:pt x="3640991" y="423401"/>
                </a:cubicBezTo>
                <a:cubicBezTo>
                  <a:pt x="3645381" y="419925"/>
                  <a:pt x="3648491" y="416038"/>
                  <a:pt x="3650321" y="411739"/>
                </a:cubicBezTo>
                <a:cubicBezTo>
                  <a:pt x="3652150" y="407440"/>
                  <a:pt x="3653065" y="402912"/>
                  <a:pt x="3653065" y="398156"/>
                </a:cubicBezTo>
                <a:cubicBezTo>
                  <a:pt x="3653065" y="389924"/>
                  <a:pt x="3649772" y="383612"/>
                  <a:pt x="3643186" y="379222"/>
                </a:cubicBezTo>
                <a:cubicBezTo>
                  <a:pt x="3636601" y="374832"/>
                  <a:pt x="3627545" y="372454"/>
                  <a:pt x="3616020" y="372088"/>
                </a:cubicBezTo>
                <a:close/>
                <a:moveTo>
                  <a:pt x="4495613" y="268638"/>
                </a:moveTo>
                <a:cubicBezTo>
                  <a:pt x="4484454" y="268638"/>
                  <a:pt x="4474942" y="269461"/>
                  <a:pt x="4467076" y="271108"/>
                </a:cubicBezTo>
                <a:cubicBezTo>
                  <a:pt x="4459209" y="272754"/>
                  <a:pt x="4452807" y="275224"/>
                  <a:pt x="4447867" y="278517"/>
                </a:cubicBezTo>
                <a:cubicBezTo>
                  <a:pt x="4442928" y="281809"/>
                  <a:pt x="4439315" y="285788"/>
                  <a:pt x="4437029" y="290453"/>
                </a:cubicBezTo>
                <a:cubicBezTo>
                  <a:pt x="4434742" y="295118"/>
                  <a:pt x="4433599" y="300469"/>
                  <a:pt x="4433599" y="306506"/>
                </a:cubicBezTo>
                <a:cubicBezTo>
                  <a:pt x="4433599" y="316750"/>
                  <a:pt x="4436845" y="324799"/>
                  <a:pt x="4443340" y="330653"/>
                </a:cubicBezTo>
                <a:cubicBezTo>
                  <a:pt x="4449834" y="336507"/>
                  <a:pt x="4458844" y="339434"/>
                  <a:pt x="4470368" y="339434"/>
                </a:cubicBezTo>
                <a:cubicBezTo>
                  <a:pt x="4480064" y="339434"/>
                  <a:pt x="4488982" y="336964"/>
                  <a:pt x="4497123" y="332025"/>
                </a:cubicBezTo>
                <a:cubicBezTo>
                  <a:pt x="4505263" y="327086"/>
                  <a:pt x="4513541" y="319860"/>
                  <a:pt x="4521956" y="310347"/>
                </a:cubicBezTo>
                <a:lnTo>
                  <a:pt x="4521956" y="268638"/>
                </a:lnTo>
                <a:close/>
                <a:moveTo>
                  <a:pt x="3038288" y="268638"/>
                </a:moveTo>
                <a:cubicBezTo>
                  <a:pt x="3027129" y="268638"/>
                  <a:pt x="3017617" y="269461"/>
                  <a:pt x="3009751" y="271108"/>
                </a:cubicBezTo>
                <a:cubicBezTo>
                  <a:pt x="3001884" y="272754"/>
                  <a:pt x="2995482" y="275224"/>
                  <a:pt x="2990543" y="278517"/>
                </a:cubicBezTo>
                <a:cubicBezTo>
                  <a:pt x="2985603" y="281809"/>
                  <a:pt x="2981990" y="285788"/>
                  <a:pt x="2979704" y="290453"/>
                </a:cubicBezTo>
                <a:cubicBezTo>
                  <a:pt x="2977417" y="295118"/>
                  <a:pt x="2976274" y="300469"/>
                  <a:pt x="2976274" y="306506"/>
                </a:cubicBezTo>
                <a:cubicBezTo>
                  <a:pt x="2976274" y="316750"/>
                  <a:pt x="2979521" y="324799"/>
                  <a:pt x="2986015" y="330653"/>
                </a:cubicBezTo>
                <a:cubicBezTo>
                  <a:pt x="2992509" y="336507"/>
                  <a:pt x="3001519" y="339434"/>
                  <a:pt x="3013044" y="339434"/>
                </a:cubicBezTo>
                <a:cubicBezTo>
                  <a:pt x="3022739" y="339434"/>
                  <a:pt x="3031657" y="336964"/>
                  <a:pt x="3039797" y="332025"/>
                </a:cubicBezTo>
                <a:cubicBezTo>
                  <a:pt x="3047938" y="327086"/>
                  <a:pt x="3056216" y="319860"/>
                  <a:pt x="3064631" y="310347"/>
                </a:cubicBezTo>
                <a:lnTo>
                  <a:pt x="3064631" y="268638"/>
                </a:lnTo>
                <a:close/>
                <a:moveTo>
                  <a:pt x="5068955" y="170678"/>
                </a:moveTo>
                <a:cubicBezTo>
                  <a:pt x="5059992" y="170678"/>
                  <a:pt x="5052263" y="172919"/>
                  <a:pt x="5045768" y="177401"/>
                </a:cubicBezTo>
                <a:cubicBezTo>
                  <a:pt x="5039274" y="181882"/>
                  <a:pt x="5034061" y="187874"/>
                  <a:pt x="5030127" y="195374"/>
                </a:cubicBezTo>
                <a:cubicBezTo>
                  <a:pt x="5026194" y="202874"/>
                  <a:pt x="5023267" y="211244"/>
                  <a:pt x="5021346" y="220482"/>
                </a:cubicBezTo>
                <a:cubicBezTo>
                  <a:pt x="5019426" y="229720"/>
                  <a:pt x="5018465" y="239187"/>
                  <a:pt x="5018465" y="248882"/>
                </a:cubicBezTo>
                <a:cubicBezTo>
                  <a:pt x="5018465" y="259127"/>
                  <a:pt x="5019288" y="269097"/>
                  <a:pt x="5020935" y="278792"/>
                </a:cubicBezTo>
                <a:cubicBezTo>
                  <a:pt x="5022581" y="288488"/>
                  <a:pt x="5025280" y="297131"/>
                  <a:pt x="5029030" y="304723"/>
                </a:cubicBezTo>
                <a:cubicBezTo>
                  <a:pt x="5032780" y="312315"/>
                  <a:pt x="5037765" y="318397"/>
                  <a:pt x="5043985" y="322971"/>
                </a:cubicBezTo>
                <a:cubicBezTo>
                  <a:pt x="5050205" y="327544"/>
                  <a:pt x="5058071" y="329831"/>
                  <a:pt x="5067583" y="329831"/>
                </a:cubicBezTo>
                <a:cubicBezTo>
                  <a:pt x="5072340" y="329831"/>
                  <a:pt x="5076959" y="329145"/>
                  <a:pt x="5081440" y="327773"/>
                </a:cubicBezTo>
                <a:cubicBezTo>
                  <a:pt x="5085923" y="326401"/>
                  <a:pt x="5090496" y="324160"/>
                  <a:pt x="5095160" y="321050"/>
                </a:cubicBezTo>
                <a:cubicBezTo>
                  <a:pt x="5099825" y="317940"/>
                  <a:pt x="5104627" y="313870"/>
                  <a:pt x="5109567" y="308839"/>
                </a:cubicBezTo>
                <a:cubicBezTo>
                  <a:pt x="5114506" y="303808"/>
                  <a:pt x="5119903" y="297634"/>
                  <a:pt x="5125756" y="290317"/>
                </a:cubicBezTo>
                <a:lnTo>
                  <a:pt x="5125756" y="209094"/>
                </a:lnTo>
                <a:cubicBezTo>
                  <a:pt x="5115878" y="196655"/>
                  <a:pt x="5106411" y="187142"/>
                  <a:pt x="5097356" y="180556"/>
                </a:cubicBezTo>
                <a:cubicBezTo>
                  <a:pt x="5088300" y="173970"/>
                  <a:pt x="5078834" y="170678"/>
                  <a:pt x="5068955" y="170678"/>
                </a:cubicBezTo>
                <a:close/>
                <a:moveTo>
                  <a:pt x="3594891" y="161073"/>
                </a:moveTo>
                <a:cubicBezTo>
                  <a:pt x="3588123" y="161073"/>
                  <a:pt x="3582177" y="162216"/>
                  <a:pt x="3577055" y="164503"/>
                </a:cubicBezTo>
                <a:cubicBezTo>
                  <a:pt x="3571933" y="166789"/>
                  <a:pt x="3567680" y="169900"/>
                  <a:pt x="3564296" y="173832"/>
                </a:cubicBezTo>
                <a:cubicBezTo>
                  <a:pt x="3560911" y="177766"/>
                  <a:pt x="3558396" y="182339"/>
                  <a:pt x="3556750" y="187552"/>
                </a:cubicBezTo>
                <a:cubicBezTo>
                  <a:pt x="3555103" y="192766"/>
                  <a:pt x="3554280" y="198208"/>
                  <a:pt x="3554280" y="203879"/>
                </a:cubicBezTo>
                <a:cubicBezTo>
                  <a:pt x="3554280" y="216319"/>
                  <a:pt x="3557939" y="226152"/>
                  <a:pt x="3565256" y="233377"/>
                </a:cubicBezTo>
                <a:cubicBezTo>
                  <a:pt x="3572573" y="240603"/>
                  <a:pt x="3582726" y="244216"/>
                  <a:pt x="3595715" y="244216"/>
                </a:cubicBezTo>
                <a:cubicBezTo>
                  <a:pt x="3602666" y="244216"/>
                  <a:pt x="3608703" y="243119"/>
                  <a:pt x="3613825" y="240923"/>
                </a:cubicBezTo>
                <a:cubicBezTo>
                  <a:pt x="3618947" y="238728"/>
                  <a:pt x="3623201" y="235710"/>
                  <a:pt x="3626585" y="231868"/>
                </a:cubicBezTo>
                <a:cubicBezTo>
                  <a:pt x="3629969" y="228027"/>
                  <a:pt x="3632530" y="223591"/>
                  <a:pt x="3634268" y="218560"/>
                </a:cubicBezTo>
                <a:cubicBezTo>
                  <a:pt x="3636006" y="213529"/>
                  <a:pt x="3636875" y="208270"/>
                  <a:pt x="3636875" y="202782"/>
                </a:cubicBezTo>
                <a:cubicBezTo>
                  <a:pt x="3636875" y="189610"/>
                  <a:pt x="3633216" y="179366"/>
                  <a:pt x="3625899" y="172049"/>
                </a:cubicBezTo>
                <a:cubicBezTo>
                  <a:pt x="3618582" y="164732"/>
                  <a:pt x="3608246" y="161073"/>
                  <a:pt x="3594891" y="161073"/>
                </a:cubicBezTo>
                <a:close/>
                <a:moveTo>
                  <a:pt x="3233016" y="116895"/>
                </a:moveTo>
                <a:cubicBezTo>
                  <a:pt x="3239784" y="116895"/>
                  <a:pt x="3245364" y="117124"/>
                  <a:pt x="3249754" y="117581"/>
                </a:cubicBezTo>
                <a:cubicBezTo>
                  <a:pt x="3254145" y="118039"/>
                  <a:pt x="3257666" y="118725"/>
                  <a:pt x="3260319" y="119639"/>
                </a:cubicBezTo>
                <a:cubicBezTo>
                  <a:pt x="3262971" y="120554"/>
                  <a:pt x="3264847" y="121697"/>
                  <a:pt x="3265944" y="123069"/>
                </a:cubicBezTo>
                <a:cubicBezTo>
                  <a:pt x="3267042" y="124441"/>
                  <a:pt x="3267591" y="126042"/>
                  <a:pt x="3267591" y="127871"/>
                </a:cubicBezTo>
                <a:lnTo>
                  <a:pt x="3267591" y="266169"/>
                </a:lnTo>
                <a:cubicBezTo>
                  <a:pt x="3267591" y="278975"/>
                  <a:pt x="3268414" y="288762"/>
                  <a:pt x="3270060" y="295530"/>
                </a:cubicBezTo>
                <a:cubicBezTo>
                  <a:pt x="3271707" y="302299"/>
                  <a:pt x="3274222" y="308107"/>
                  <a:pt x="3277606" y="312955"/>
                </a:cubicBezTo>
                <a:cubicBezTo>
                  <a:pt x="3280991" y="317803"/>
                  <a:pt x="3285289" y="321553"/>
                  <a:pt x="3290503" y="324205"/>
                </a:cubicBezTo>
                <a:cubicBezTo>
                  <a:pt x="3295717" y="326858"/>
                  <a:pt x="3301799" y="328184"/>
                  <a:pt x="3308751" y="328184"/>
                </a:cubicBezTo>
                <a:cubicBezTo>
                  <a:pt x="3317532" y="328184"/>
                  <a:pt x="3326358" y="324983"/>
                  <a:pt x="3335231" y="318580"/>
                </a:cubicBezTo>
                <a:cubicBezTo>
                  <a:pt x="3344103" y="312178"/>
                  <a:pt x="3353570" y="302848"/>
                  <a:pt x="3363631" y="290591"/>
                </a:cubicBezTo>
                <a:lnTo>
                  <a:pt x="3363631" y="127871"/>
                </a:lnTo>
                <a:cubicBezTo>
                  <a:pt x="3363631" y="126042"/>
                  <a:pt x="3364134" y="124441"/>
                  <a:pt x="3365140" y="123069"/>
                </a:cubicBezTo>
                <a:cubicBezTo>
                  <a:pt x="3366146" y="121697"/>
                  <a:pt x="3367976" y="120554"/>
                  <a:pt x="3370628" y="119639"/>
                </a:cubicBezTo>
                <a:cubicBezTo>
                  <a:pt x="3373281" y="118725"/>
                  <a:pt x="3376802" y="118039"/>
                  <a:pt x="3381193" y="117581"/>
                </a:cubicBezTo>
                <a:cubicBezTo>
                  <a:pt x="3385583" y="117124"/>
                  <a:pt x="3391163" y="116895"/>
                  <a:pt x="3397931" y="116895"/>
                </a:cubicBezTo>
                <a:cubicBezTo>
                  <a:pt x="3404700" y="116895"/>
                  <a:pt x="3410279" y="117124"/>
                  <a:pt x="3414670" y="117581"/>
                </a:cubicBezTo>
                <a:cubicBezTo>
                  <a:pt x="3419060" y="118039"/>
                  <a:pt x="3422536" y="118725"/>
                  <a:pt x="3425097" y="119639"/>
                </a:cubicBezTo>
                <a:cubicBezTo>
                  <a:pt x="3427658" y="120554"/>
                  <a:pt x="3429488" y="121697"/>
                  <a:pt x="3430585" y="123069"/>
                </a:cubicBezTo>
                <a:cubicBezTo>
                  <a:pt x="3431683" y="124441"/>
                  <a:pt x="3432232" y="126042"/>
                  <a:pt x="3432232" y="127871"/>
                </a:cubicBezTo>
                <a:lnTo>
                  <a:pt x="3432232" y="372637"/>
                </a:lnTo>
                <a:cubicBezTo>
                  <a:pt x="3432232" y="374467"/>
                  <a:pt x="3431774" y="376067"/>
                  <a:pt x="3430860" y="377439"/>
                </a:cubicBezTo>
                <a:cubicBezTo>
                  <a:pt x="3429945" y="378811"/>
                  <a:pt x="3428344" y="379955"/>
                  <a:pt x="3426058" y="380869"/>
                </a:cubicBezTo>
                <a:cubicBezTo>
                  <a:pt x="3423771" y="381784"/>
                  <a:pt x="3420752" y="382470"/>
                  <a:pt x="3417002" y="382927"/>
                </a:cubicBezTo>
                <a:cubicBezTo>
                  <a:pt x="3413252" y="383385"/>
                  <a:pt x="3408542" y="383613"/>
                  <a:pt x="3402871" y="383613"/>
                </a:cubicBezTo>
                <a:cubicBezTo>
                  <a:pt x="3396834" y="383613"/>
                  <a:pt x="3391940" y="383385"/>
                  <a:pt x="3388190" y="382927"/>
                </a:cubicBezTo>
                <a:cubicBezTo>
                  <a:pt x="3384440" y="382470"/>
                  <a:pt x="3381467" y="381784"/>
                  <a:pt x="3379272" y="380869"/>
                </a:cubicBezTo>
                <a:cubicBezTo>
                  <a:pt x="3377077" y="379955"/>
                  <a:pt x="3375522" y="378811"/>
                  <a:pt x="3374607" y="377439"/>
                </a:cubicBezTo>
                <a:cubicBezTo>
                  <a:pt x="3373692" y="376067"/>
                  <a:pt x="3373235" y="374467"/>
                  <a:pt x="3373235" y="372637"/>
                </a:cubicBezTo>
                <a:lnTo>
                  <a:pt x="3373235" y="344374"/>
                </a:lnTo>
                <a:cubicBezTo>
                  <a:pt x="3359698" y="359009"/>
                  <a:pt x="3345932" y="369985"/>
                  <a:pt x="3331938" y="377302"/>
                </a:cubicBezTo>
                <a:cubicBezTo>
                  <a:pt x="3317943" y="384620"/>
                  <a:pt x="3303446" y="388278"/>
                  <a:pt x="3288445" y="388278"/>
                </a:cubicBezTo>
                <a:cubicBezTo>
                  <a:pt x="3271615" y="388278"/>
                  <a:pt x="3257483" y="385534"/>
                  <a:pt x="3246050" y="380046"/>
                </a:cubicBezTo>
                <a:cubicBezTo>
                  <a:pt x="3234616" y="374558"/>
                  <a:pt x="3225378" y="367058"/>
                  <a:pt x="3218335" y="357545"/>
                </a:cubicBezTo>
                <a:cubicBezTo>
                  <a:pt x="3211292" y="348033"/>
                  <a:pt x="3206262" y="337011"/>
                  <a:pt x="3203243" y="324480"/>
                </a:cubicBezTo>
                <a:cubicBezTo>
                  <a:pt x="3200225" y="311949"/>
                  <a:pt x="3198716" y="296354"/>
                  <a:pt x="3198716" y="277694"/>
                </a:cubicBezTo>
                <a:lnTo>
                  <a:pt x="3198716" y="127871"/>
                </a:lnTo>
                <a:cubicBezTo>
                  <a:pt x="3198716" y="126042"/>
                  <a:pt x="3199219" y="124441"/>
                  <a:pt x="3200225" y="123069"/>
                </a:cubicBezTo>
                <a:cubicBezTo>
                  <a:pt x="3201231" y="121697"/>
                  <a:pt x="3203060" y="120554"/>
                  <a:pt x="3205713" y="119639"/>
                </a:cubicBezTo>
                <a:cubicBezTo>
                  <a:pt x="3208365" y="118725"/>
                  <a:pt x="3211933" y="118039"/>
                  <a:pt x="3216415" y="117581"/>
                </a:cubicBezTo>
                <a:cubicBezTo>
                  <a:pt x="3220896" y="117124"/>
                  <a:pt x="3226430" y="116895"/>
                  <a:pt x="3233016" y="116895"/>
                </a:cubicBezTo>
                <a:close/>
                <a:moveTo>
                  <a:pt x="2156691" y="116895"/>
                </a:moveTo>
                <a:cubicBezTo>
                  <a:pt x="2163460" y="116895"/>
                  <a:pt x="2169039" y="117124"/>
                  <a:pt x="2173429" y="117581"/>
                </a:cubicBezTo>
                <a:cubicBezTo>
                  <a:pt x="2177820" y="118039"/>
                  <a:pt x="2181341" y="118725"/>
                  <a:pt x="2183994" y="119639"/>
                </a:cubicBezTo>
                <a:cubicBezTo>
                  <a:pt x="2186647" y="120554"/>
                  <a:pt x="2188522" y="121697"/>
                  <a:pt x="2189619" y="123069"/>
                </a:cubicBezTo>
                <a:cubicBezTo>
                  <a:pt x="2190717" y="124441"/>
                  <a:pt x="2191266" y="126042"/>
                  <a:pt x="2191266" y="127871"/>
                </a:cubicBezTo>
                <a:lnTo>
                  <a:pt x="2191266" y="266169"/>
                </a:lnTo>
                <a:cubicBezTo>
                  <a:pt x="2191266" y="278975"/>
                  <a:pt x="2192089" y="288762"/>
                  <a:pt x="2193735" y="295530"/>
                </a:cubicBezTo>
                <a:cubicBezTo>
                  <a:pt x="2195382" y="302299"/>
                  <a:pt x="2197897" y="308107"/>
                  <a:pt x="2201281" y="312955"/>
                </a:cubicBezTo>
                <a:cubicBezTo>
                  <a:pt x="2204666" y="317803"/>
                  <a:pt x="2208965" y="321553"/>
                  <a:pt x="2214178" y="324205"/>
                </a:cubicBezTo>
                <a:cubicBezTo>
                  <a:pt x="2219392" y="326858"/>
                  <a:pt x="2225474" y="328184"/>
                  <a:pt x="2232426" y="328184"/>
                </a:cubicBezTo>
                <a:cubicBezTo>
                  <a:pt x="2241207" y="328184"/>
                  <a:pt x="2250033" y="324983"/>
                  <a:pt x="2258906" y="318580"/>
                </a:cubicBezTo>
                <a:cubicBezTo>
                  <a:pt x="2267778" y="312178"/>
                  <a:pt x="2277245" y="302848"/>
                  <a:pt x="2287306" y="290591"/>
                </a:cubicBezTo>
                <a:lnTo>
                  <a:pt x="2287306" y="127871"/>
                </a:lnTo>
                <a:cubicBezTo>
                  <a:pt x="2287306" y="126042"/>
                  <a:pt x="2287809" y="124441"/>
                  <a:pt x="2288816" y="123069"/>
                </a:cubicBezTo>
                <a:cubicBezTo>
                  <a:pt x="2289822" y="121697"/>
                  <a:pt x="2291651" y="120554"/>
                  <a:pt x="2294304" y="119639"/>
                </a:cubicBezTo>
                <a:cubicBezTo>
                  <a:pt x="2296956" y="118725"/>
                  <a:pt x="2300478" y="118039"/>
                  <a:pt x="2304868" y="117581"/>
                </a:cubicBezTo>
                <a:cubicBezTo>
                  <a:pt x="2309259" y="117124"/>
                  <a:pt x="2314838" y="116895"/>
                  <a:pt x="2321606" y="116895"/>
                </a:cubicBezTo>
                <a:cubicBezTo>
                  <a:pt x="2328375" y="116895"/>
                  <a:pt x="2333955" y="117124"/>
                  <a:pt x="2338345" y="117581"/>
                </a:cubicBezTo>
                <a:cubicBezTo>
                  <a:pt x="2342736" y="118039"/>
                  <a:pt x="2346211" y="118725"/>
                  <a:pt x="2348772" y="119639"/>
                </a:cubicBezTo>
                <a:cubicBezTo>
                  <a:pt x="2351333" y="120554"/>
                  <a:pt x="2353163" y="121697"/>
                  <a:pt x="2354261" y="123069"/>
                </a:cubicBezTo>
                <a:cubicBezTo>
                  <a:pt x="2355358" y="124441"/>
                  <a:pt x="2355907" y="126042"/>
                  <a:pt x="2355907" y="127871"/>
                </a:cubicBezTo>
                <a:lnTo>
                  <a:pt x="2355907" y="372637"/>
                </a:lnTo>
                <a:cubicBezTo>
                  <a:pt x="2355907" y="374467"/>
                  <a:pt x="2355449" y="376067"/>
                  <a:pt x="2354535" y="377439"/>
                </a:cubicBezTo>
                <a:cubicBezTo>
                  <a:pt x="2353620" y="378811"/>
                  <a:pt x="2352019" y="379955"/>
                  <a:pt x="2349733" y="380869"/>
                </a:cubicBezTo>
                <a:cubicBezTo>
                  <a:pt x="2347446" y="381784"/>
                  <a:pt x="2344428" y="382470"/>
                  <a:pt x="2340678" y="382927"/>
                </a:cubicBezTo>
                <a:cubicBezTo>
                  <a:pt x="2336927" y="383385"/>
                  <a:pt x="2332217" y="383613"/>
                  <a:pt x="2326546" y="383613"/>
                </a:cubicBezTo>
                <a:cubicBezTo>
                  <a:pt x="2320509" y="383613"/>
                  <a:pt x="2315615" y="383385"/>
                  <a:pt x="2311865" y="382927"/>
                </a:cubicBezTo>
                <a:cubicBezTo>
                  <a:pt x="2308115" y="382470"/>
                  <a:pt x="2305142" y="381784"/>
                  <a:pt x="2302947" y="380869"/>
                </a:cubicBezTo>
                <a:cubicBezTo>
                  <a:pt x="2300752" y="379955"/>
                  <a:pt x="2299197" y="378811"/>
                  <a:pt x="2298283" y="377439"/>
                </a:cubicBezTo>
                <a:cubicBezTo>
                  <a:pt x="2297368" y="376067"/>
                  <a:pt x="2296910" y="374467"/>
                  <a:pt x="2296910" y="372637"/>
                </a:cubicBezTo>
                <a:lnTo>
                  <a:pt x="2296910" y="344374"/>
                </a:lnTo>
                <a:cubicBezTo>
                  <a:pt x="2283373" y="359009"/>
                  <a:pt x="2269608" y="369985"/>
                  <a:pt x="2255613" y="377302"/>
                </a:cubicBezTo>
                <a:cubicBezTo>
                  <a:pt x="2241619" y="384620"/>
                  <a:pt x="2227121" y="388278"/>
                  <a:pt x="2212120" y="388278"/>
                </a:cubicBezTo>
                <a:cubicBezTo>
                  <a:pt x="2195290" y="388278"/>
                  <a:pt x="2181159" y="385534"/>
                  <a:pt x="2169725" y="380046"/>
                </a:cubicBezTo>
                <a:cubicBezTo>
                  <a:pt x="2158292" y="374558"/>
                  <a:pt x="2149054" y="367058"/>
                  <a:pt x="2142011" y="357545"/>
                </a:cubicBezTo>
                <a:cubicBezTo>
                  <a:pt x="2134968" y="348033"/>
                  <a:pt x="2129937" y="337011"/>
                  <a:pt x="2126918" y="324480"/>
                </a:cubicBezTo>
                <a:cubicBezTo>
                  <a:pt x="2123900" y="311949"/>
                  <a:pt x="2122391" y="296354"/>
                  <a:pt x="2122391" y="277694"/>
                </a:cubicBezTo>
                <a:lnTo>
                  <a:pt x="2122391" y="127871"/>
                </a:lnTo>
                <a:cubicBezTo>
                  <a:pt x="2122391" y="126042"/>
                  <a:pt x="2122894" y="124441"/>
                  <a:pt x="2123900" y="123069"/>
                </a:cubicBezTo>
                <a:cubicBezTo>
                  <a:pt x="2124906" y="121697"/>
                  <a:pt x="2126735" y="120554"/>
                  <a:pt x="2129388" y="119639"/>
                </a:cubicBezTo>
                <a:cubicBezTo>
                  <a:pt x="2132041" y="118725"/>
                  <a:pt x="2135608" y="118039"/>
                  <a:pt x="2140090" y="117581"/>
                </a:cubicBezTo>
                <a:cubicBezTo>
                  <a:pt x="2144572" y="117124"/>
                  <a:pt x="2150106" y="116895"/>
                  <a:pt x="2156691" y="116895"/>
                </a:cubicBezTo>
                <a:close/>
                <a:moveTo>
                  <a:pt x="3595715" y="113327"/>
                </a:moveTo>
                <a:cubicBezTo>
                  <a:pt x="3603398" y="113327"/>
                  <a:pt x="3610761" y="113784"/>
                  <a:pt x="3617804" y="114699"/>
                </a:cubicBezTo>
                <a:cubicBezTo>
                  <a:pt x="3624847" y="115614"/>
                  <a:pt x="3631387" y="116894"/>
                  <a:pt x="3637424" y="118540"/>
                </a:cubicBezTo>
                <a:lnTo>
                  <a:pt x="3715079" y="118540"/>
                </a:lnTo>
                <a:cubicBezTo>
                  <a:pt x="3718190" y="118540"/>
                  <a:pt x="3720705" y="120553"/>
                  <a:pt x="3722626" y="124577"/>
                </a:cubicBezTo>
                <a:cubicBezTo>
                  <a:pt x="3724546" y="128602"/>
                  <a:pt x="3725507" y="135370"/>
                  <a:pt x="3725507" y="144883"/>
                </a:cubicBezTo>
                <a:cubicBezTo>
                  <a:pt x="3725507" y="153664"/>
                  <a:pt x="3724501" y="160158"/>
                  <a:pt x="3722488" y="164365"/>
                </a:cubicBezTo>
                <a:cubicBezTo>
                  <a:pt x="3720476" y="168573"/>
                  <a:pt x="3718006" y="170677"/>
                  <a:pt x="3715079" y="170677"/>
                </a:cubicBezTo>
                <a:lnTo>
                  <a:pt x="3686267" y="170677"/>
                </a:lnTo>
                <a:cubicBezTo>
                  <a:pt x="3690292" y="175067"/>
                  <a:pt x="3693173" y="180052"/>
                  <a:pt x="3694911" y="185631"/>
                </a:cubicBezTo>
                <a:cubicBezTo>
                  <a:pt x="3696649" y="191211"/>
                  <a:pt x="3697518" y="197019"/>
                  <a:pt x="3697518" y="203056"/>
                </a:cubicBezTo>
                <a:cubicBezTo>
                  <a:pt x="3697518" y="217325"/>
                  <a:pt x="3695140" y="229993"/>
                  <a:pt x="3690383" y="241061"/>
                </a:cubicBezTo>
                <a:cubicBezTo>
                  <a:pt x="3685627" y="252128"/>
                  <a:pt x="3678813" y="261458"/>
                  <a:pt x="3669940" y="269050"/>
                </a:cubicBezTo>
                <a:cubicBezTo>
                  <a:pt x="3661068" y="276642"/>
                  <a:pt x="3650366" y="282404"/>
                  <a:pt x="3637835" y="286337"/>
                </a:cubicBezTo>
                <a:cubicBezTo>
                  <a:pt x="3625304" y="290270"/>
                  <a:pt x="3611356" y="292237"/>
                  <a:pt x="3595989" y="292237"/>
                </a:cubicBezTo>
                <a:cubicBezTo>
                  <a:pt x="3588123" y="292237"/>
                  <a:pt x="3580623" y="291276"/>
                  <a:pt x="3573488" y="289355"/>
                </a:cubicBezTo>
                <a:cubicBezTo>
                  <a:pt x="3566354" y="287435"/>
                  <a:pt x="3560866" y="285194"/>
                  <a:pt x="3557024" y="282633"/>
                </a:cubicBezTo>
                <a:cubicBezTo>
                  <a:pt x="3554829" y="285011"/>
                  <a:pt x="3552862" y="287846"/>
                  <a:pt x="3551124" y="291139"/>
                </a:cubicBezTo>
                <a:cubicBezTo>
                  <a:pt x="3549386" y="294432"/>
                  <a:pt x="3548518" y="298091"/>
                  <a:pt x="3548518" y="302115"/>
                </a:cubicBezTo>
                <a:cubicBezTo>
                  <a:pt x="3548518" y="307420"/>
                  <a:pt x="3550850" y="311765"/>
                  <a:pt x="3555515" y="315149"/>
                </a:cubicBezTo>
                <a:cubicBezTo>
                  <a:pt x="3560180" y="318534"/>
                  <a:pt x="3566720" y="320409"/>
                  <a:pt x="3575135" y="320774"/>
                </a:cubicBezTo>
                <a:lnTo>
                  <a:pt x="3634680" y="322970"/>
                </a:lnTo>
                <a:cubicBezTo>
                  <a:pt x="3648583" y="323518"/>
                  <a:pt x="3660977" y="325485"/>
                  <a:pt x="3671861" y="328869"/>
                </a:cubicBezTo>
                <a:cubicBezTo>
                  <a:pt x="3682746" y="332254"/>
                  <a:pt x="3691893" y="337010"/>
                  <a:pt x="3699301" y="343138"/>
                </a:cubicBezTo>
                <a:cubicBezTo>
                  <a:pt x="3706710" y="349267"/>
                  <a:pt x="3712381" y="356630"/>
                  <a:pt x="3716314" y="365227"/>
                </a:cubicBezTo>
                <a:cubicBezTo>
                  <a:pt x="3720248" y="373826"/>
                  <a:pt x="3722214" y="383612"/>
                  <a:pt x="3722214" y="394588"/>
                </a:cubicBezTo>
                <a:cubicBezTo>
                  <a:pt x="3722214" y="406662"/>
                  <a:pt x="3719562" y="418050"/>
                  <a:pt x="3714256" y="428752"/>
                </a:cubicBezTo>
                <a:cubicBezTo>
                  <a:pt x="3708951" y="439453"/>
                  <a:pt x="3700993" y="448737"/>
                  <a:pt x="3690383" y="456603"/>
                </a:cubicBezTo>
                <a:cubicBezTo>
                  <a:pt x="3679773" y="464470"/>
                  <a:pt x="3666465" y="470689"/>
                  <a:pt x="3650458" y="475263"/>
                </a:cubicBezTo>
                <a:cubicBezTo>
                  <a:pt x="3634451" y="479836"/>
                  <a:pt x="3615746" y="482123"/>
                  <a:pt x="3594343" y="482123"/>
                </a:cubicBezTo>
                <a:cubicBezTo>
                  <a:pt x="3573488" y="482123"/>
                  <a:pt x="3555698" y="480476"/>
                  <a:pt x="3540972" y="477183"/>
                </a:cubicBezTo>
                <a:cubicBezTo>
                  <a:pt x="3526245" y="473891"/>
                  <a:pt x="3514172" y="469317"/>
                  <a:pt x="3504750" y="463463"/>
                </a:cubicBezTo>
                <a:cubicBezTo>
                  <a:pt x="3495329" y="457610"/>
                  <a:pt x="3488469" y="450612"/>
                  <a:pt x="3484170" y="442472"/>
                </a:cubicBezTo>
                <a:cubicBezTo>
                  <a:pt x="3479871" y="434331"/>
                  <a:pt x="3477722" y="425413"/>
                  <a:pt x="3477722" y="415717"/>
                </a:cubicBezTo>
                <a:cubicBezTo>
                  <a:pt x="3477722" y="409681"/>
                  <a:pt x="3478499" y="403918"/>
                  <a:pt x="3480054" y="398430"/>
                </a:cubicBezTo>
                <a:cubicBezTo>
                  <a:pt x="3481609" y="392942"/>
                  <a:pt x="3483896" y="387683"/>
                  <a:pt x="3486914" y="382652"/>
                </a:cubicBezTo>
                <a:cubicBezTo>
                  <a:pt x="3489933" y="377622"/>
                  <a:pt x="3493637" y="372819"/>
                  <a:pt x="3498028" y="368246"/>
                </a:cubicBezTo>
                <a:cubicBezTo>
                  <a:pt x="3502418" y="363673"/>
                  <a:pt x="3507449" y="359282"/>
                  <a:pt x="3513120" y="355075"/>
                </a:cubicBezTo>
                <a:cubicBezTo>
                  <a:pt x="3505254" y="350867"/>
                  <a:pt x="3499171" y="345151"/>
                  <a:pt x="3494872" y="337925"/>
                </a:cubicBezTo>
                <a:cubicBezTo>
                  <a:pt x="3490573" y="330699"/>
                  <a:pt x="3488424" y="322787"/>
                  <a:pt x="3488424" y="314189"/>
                </a:cubicBezTo>
                <a:cubicBezTo>
                  <a:pt x="3488424" y="303396"/>
                  <a:pt x="3490893" y="293563"/>
                  <a:pt x="3495832" y="284691"/>
                </a:cubicBezTo>
                <a:cubicBezTo>
                  <a:pt x="3500772" y="275818"/>
                  <a:pt x="3507174" y="267815"/>
                  <a:pt x="3515041" y="260680"/>
                </a:cubicBezTo>
                <a:cubicBezTo>
                  <a:pt x="3508638" y="254278"/>
                  <a:pt x="3503516" y="246595"/>
                  <a:pt x="3499674" y="237631"/>
                </a:cubicBezTo>
                <a:cubicBezTo>
                  <a:pt x="3495832" y="228667"/>
                  <a:pt x="3493912" y="217508"/>
                  <a:pt x="3493912" y="204154"/>
                </a:cubicBezTo>
                <a:cubicBezTo>
                  <a:pt x="3493912" y="189885"/>
                  <a:pt x="3496427" y="177125"/>
                  <a:pt x="3501458" y="165875"/>
                </a:cubicBezTo>
                <a:cubicBezTo>
                  <a:pt x="3506488" y="154624"/>
                  <a:pt x="3513486" y="145112"/>
                  <a:pt x="3522449" y="137337"/>
                </a:cubicBezTo>
                <a:cubicBezTo>
                  <a:pt x="3531413" y="129562"/>
                  <a:pt x="3542115" y="123617"/>
                  <a:pt x="3554554" y="119501"/>
                </a:cubicBezTo>
                <a:cubicBezTo>
                  <a:pt x="3566994" y="115385"/>
                  <a:pt x="3580714" y="113327"/>
                  <a:pt x="3595715" y="113327"/>
                </a:cubicBezTo>
                <a:close/>
                <a:moveTo>
                  <a:pt x="4801474" y="112230"/>
                </a:moveTo>
                <a:cubicBezTo>
                  <a:pt x="4818121" y="112230"/>
                  <a:pt x="4832161" y="114974"/>
                  <a:pt x="4843594" y="120462"/>
                </a:cubicBezTo>
                <a:cubicBezTo>
                  <a:pt x="4855028" y="125950"/>
                  <a:pt x="4864266" y="133405"/>
                  <a:pt x="4871309" y="142826"/>
                </a:cubicBezTo>
                <a:cubicBezTo>
                  <a:pt x="4878352" y="152247"/>
                  <a:pt x="4883429" y="163269"/>
                  <a:pt x="4886538" y="175891"/>
                </a:cubicBezTo>
                <a:cubicBezTo>
                  <a:pt x="4889649" y="188514"/>
                  <a:pt x="4891203" y="203697"/>
                  <a:pt x="4891203" y="221442"/>
                </a:cubicBezTo>
                <a:lnTo>
                  <a:pt x="4891203" y="372637"/>
                </a:lnTo>
                <a:cubicBezTo>
                  <a:pt x="4891203" y="374467"/>
                  <a:pt x="4890654" y="376067"/>
                  <a:pt x="4889557" y="377439"/>
                </a:cubicBezTo>
                <a:cubicBezTo>
                  <a:pt x="4888459" y="378811"/>
                  <a:pt x="4886630" y="379955"/>
                  <a:pt x="4884069" y="380869"/>
                </a:cubicBezTo>
                <a:cubicBezTo>
                  <a:pt x="4881508" y="381784"/>
                  <a:pt x="4877987" y="382470"/>
                  <a:pt x="4873504" y="382927"/>
                </a:cubicBezTo>
                <a:cubicBezTo>
                  <a:pt x="4869023" y="383385"/>
                  <a:pt x="4863489" y="383613"/>
                  <a:pt x="4856903" y="383613"/>
                </a:cubicBezTo>
                <a:cubicBezTo>
                  <a:pt x="4850135" y="383613"/>
                  <a:pt x="4844510" y="383385"/>
                  <a:pt x="4840027" y="382927"/>
                </a:cubicBezTo>
                <a:cubicBezTo>
                  <a:pt x="4835546" y="382470"/>
                  <a:pt x="4832024" y="381784"/>
                  <a:pt x="4829463" y="380869"/>
                </a:cubicBezTo>
                <a:cubicBezTo>
                  <a:pt x="4826902" y="379955"/>
                  <a:pt x="4825072" y="378811"/>
                  <a:pt x="4823975" y="377439"/>
                </a:cubicBezTo>
                <a:cubicBezTo>
                  <a:pt x="4822877" y="376067"/>
                  <a:pt x="4822328" y="374467"/>
                  <a:pt x="4822328" y="372637"/>
                </a:cubicBezTo>
                <a:lnTo>
                  <a:pt x="4822328" y="232967"/>
                </a:lnTo>
                <a:cubicBezTo>
                  <a:pt x="4822328" y="221076"/>
                  <a:pt x="4821460" y="211747"/>
                  <a:pt x="4819721" y="204978"/>
                </a:cubicBezTo>
                <a:cubicBezTo>
                  <a:pt x="4817984" y="198209"/>
                  <a:pt x="4815468" y="192401"/>
                  <a:pt x="4812175" y="187553"/>
                </a:cubicBezTo>
                <a:cubicBezTo>
                  <a:pt x="4808883" y="182706"/>
                  <a:pt x="4804629" y="178956"/>
                  <a:pt x="4799416" y="176303"/>
                </a:cubicBezTo>
                <a:cubicBezTo>
                  <a:pt x="4794202" y="173650"/>
                  <a:pt x="4788120" y="172324"/>
                  <a:pt x="4781168" y="172324"/>
                </a:cubicBezTo>
                <a:cubicBezTo>
                  <a:pt x="4772387" y="172324"/>
                  <a:pt x="4763515" y="175526"/>
                  <a:pt x="4754551" y="181928"/>
                </a:cubicBezTo>
                <a:cubicBezTo>
                  <a:pt x="4745588" y="188331"/>
                  <a:pt x="4736258" y="197661"/>
                  <a:pt x="4726562" y="209917"/>
                </a:cubicBezTo>
                <a:lnTo>
                  <a:pt x="4726562" y="372637"/>
                </a:lnTo>
                <a:cubicBezTo>
                  <a:pt x="4726562" y="374467"/>
                  <a:pt x="4726013" y="376067"/>
                  <a:pt x="4724916" y="377439"/>
                </a:cubicBezTo>
                <a:cubicBezTo>
                  <a:pt x="4723818" y="378811"/>
                  <a:pt x="4721943" y="379955"/>
                  <a:pt x="4719290" y="380869"/>
                </a:cubicBezTo>
                <a:cubicBezTo>
                  <a:pt x="4716638" y="381784"/>
                  <a:pt x="4713116" y="382470"/>
                  <a:pt x="4708726" y="382927"/>
                </a:cubicBezTo>
                <a:cubicBezTo>
                  <a:pt x="4704336" y="383385"/>
                  <a:pt x="4698756" y="383613"/>
                  <a:pt x="4691987" y="383613"/>
                </a:cubicBezTo>
                <a:cubicBezTo>
                  <a:pt x="4685219" y="383613"/>
                  <a:pt x="4679639" y="383385"/>
                  <a:pt x="4675249" y="382927"/>
                </a:cubicBezTo>
                <a:cubicBezTo>
                  <a:pt x="4670858" y="382470"/>
                  <a:pt x="4667337" y="381784"/>
                  <a:pt x="4664684" y="380869"/>
                </a:cubicBezTo>
                <a:cubicBezTo>
                  <a:pt x="4662032" y="379955"/>
                  <a:pt x="4660157" y="378811"/>
                  <a:pt x="4659059" y="377439"/>
                </a:cubicBezTo>
                <a:cubicBezTo>
                  <a:pt x="4657962" y="376067"/>
                  <a:pt x="4657413" y="374467"/>
                  <a:pt x="4657413" y="372637"/>
                </a:cubicBezTo>
                <a:lnTo>
                  <a:pt x="4657413" y="127871"/>
                </a:lnTo>
                <a:cubicBezTo>
                  <a:pt x="4657413" y="126042"/>
                  <a:pt x="4657870" y="124441"/>
                  <a:pt x="4658785" y="123069"/>
                </a:cubicBezTo>
                <a:cubicBezTo>
                  <a:pt x="4659700" y="121697"/>
                  <a:pt x="4661346" y="120554"/>
                  <a:pt x="4663724" y="119639"/>
                </a:cubicBezTo>
                <a:cubicBezTo>
                  <a:pt x="4666102" y="118725"/>
                  <a:pt x="4669167" y="118039"/>
                  <a:pt x="4672916" y="117581"/>
                </a:cubicBezTo>
                <a:cubicBezTo>
                  <a:pt x="4676667" y="117124"/>
                  <a:pt x="4681378" y="116895"/>
                  <a:pt x="4687048" y="116895"/>
                </a:cubicBezTo>
                <a:cubicBezTo>
                  <a:pt x="4692902" y="116895"/>
                  <a:pt x="4697750" y="117124"/>
                  <a:pt x="4701591" y="117581"/>
                </a:cubicBezTo>
                <a:cubicBezTo>
                  <a:pt x="4705433" y="118039"/>
                  <a:pt x="4708406" y="118725"/>
                  <a:pt x="4710510" y="119639"/>
                </a:cubicBezTo>
                <a:cubicBezTo>
                  <a:pt x="4712613" y="120554"/>
                  <a:pt x="4714123" y="121697"/>
                  <a:pt x="4715037" y="123069"/>
                </a:cubicBezTo>
                <a:cubicBezTo>
                  <a:pt x="4715952" y="124441"/>
                  <a:pt x="4716409" y="126042"/>
                  <a:pt x="4716409" y="127871"/>
                </a:cubicBezTo>
                <a:lnTo>
                  <a:pt x="4716409" y="156134"/>
                </a:lnTo>
                <a:cubicBezTo>
                  <a:pt x="4729947" y="141500"/>
                  <a:pt x="4743712" y="130524"/>
                  <a:pt x="4757707" y="123206"/>
                </a:cubicBezTo>
                <a:cubicBezTo>
                  <a:pt x="4771701" y="115889"/>
                  <a:pt x="4786290" y="112230"/>
                  <a:pt x="4801474" y="112230"/>
                </a:cubicBezTo>
                <a:close/>
                <a:moveTo>
                  <a:pt x="2572624" y="112230"/>
                </a:moveTo>
                <a:cubicBezTo>
                  <a:pt x="2589271" y="112230"/>
                  <a:pt x="2603311" y="114974"/>
                  <a:pt x="2614744" y="120462"/>
                </a:cubicBezTo>
                <a:cubicBezTo>
                  <a:pt x="2626178" y="125950"/>
                  <a:pt x="2635416" y="133405"/>
                  <a:pt x="2642459" y="142826"/>
                </a:cubicBezTo>
                <a:cubicBezTo>
                  <a:pt x="2649502" y="152247"/>
                  <a:pt x="2654579" y="163269"/>
                  <a:pt x="2657688" y="175891"/>
                </a:cubicBezTo>
                <a:cubicBezTo>
                  <a:pt x="2660798" y="188514"/>
                  <a:pt x="2662353" y="203697"/>
                  <a:pt x="2662353" y="221442"/>
                </a:cubicBezTo>
                <a:lnTo>
                  <a:pt x="2662353" y="372637"/>
                </a:lnTo>
                <a:cubicBezTo>
                  <a:pt x="2662353" y="374467"/>
                  <a:pt x="2661804" y="376067"/>
                  <a:pt x="2660707" y="377439"/>
                </a:cubicBezTo>
                <a:cubicBezTo>
                  <a:pt x="2659609" y="378811"/>
                  <a:pt x="2657780" y="379955"/>
                  <a:pt x="2655219" y="380869"/>
                </a:cubicBezTo>
                <a:cubicBezTo>
                  <a:pt x="2652658" y="381784"/>
                  <a:pt x="2649136" y="382470"/>
                  <a:pt x="2644654" y="382927"/>
                </a:cubicBezTo>
                <a:cubicBezTo>
                  <a:pt x="2640172" y="383385"/>
                  <a:pt x="2634638" y="383613"/>
                  <a:pt x="2628053" y="383613"/>
                </a:cubicBezTo>
                <a:cubicBezTo>
                  <a:pt x="2621284" y="383613"/>
                  <a:pt x="2615659" y="383385"/>
                  <a:pt x="2611177" y="382927"/>
                </a:cubicBezTo>
                <a:cubicBezTo>
                  <a:pt x="2606695" y="382470"/>
                  <a:pt x="2603174" y="381784"/>
                  <a:pt x="2600613" y="380869"/>
                </a:cubicBezTo>
                <a:cubicBezTo>
                  <a:pt x="2598052" y="379955"/>
                  <a:pt x="2596222" y="378811"/>
                  <a:pt x="2595125" y="377439"/>
                </a:cubicBezTo>
                <a:cubicBezTo>
                  <a:pt x="2594027" y="376067"/>
                  <a:pt x="2593478" y="374467"/>
                  <a:pt x="2593478" y="372637"/>
                </a:cubicBezTo>
                <a:lnTo>
                  <a:pt x="2593478" y="232967"/>
                </a:lnTo>
                <a:cubicBezTo>
                  <a:pt x="2593478" y="221076"/>
                  <a:pt x="2592609" y="211747"/>
                  <a:pt x="2590872" y="204978"/>
                </a:cubicBezTo>
                <a:cubicBezTo>
                  <a:pt x="2589134" y="198209"/>
                  <a:pt x="2586618" y="192401"/>
                  <a:pt x="2583326" y="187553"/>
                </a:cubicBezTo>
                <a:cubicBezTo>
                  <a:pt x="2580033" y="182706"/>
                  <a:pt x="2575779" y="178956"/>
                  <a:pt x="2570566" y="176303"/>
                </a:cubicBezTo>
                <a:cubicBezTo>
                  <a:pt x="2565352" y="173650"/>
                  <a:pt x="2559270" y="172324"/>
                  <a:pt x="2552318" y="172324"/>
                </a:cubicBezTo>
                <a:cubicBezTo>
                  <a:pt x="2543537" y="172324"/>
                  <a:pt x="2534665" y="175526"/>
                  <a:pt x="2525701" y="181928"/>
                </a:cubicBezTo>
                <a:cubicBezTo>
                  <a:pt x="2516737" y="188331"/>
                  <a:pt x="2507408" y="197661"/>
                  <a:pt x="2497712" y="209917"/>
                </a:cubicBezTo>
                <a:lnTo>
                  <a:pt x="2497712" y="372637"/>
                </a:lnTo>
                <a:cubicBezTo>
                  <a:pt x="2497712" y="374467"/>
                  <a:pt x="2497163" y="376067"/>
                  <a:pt x="2496066" y="377439"/>
                </a:cubicBezTo>
                <a:cubicBezTo>
                  <a:pt x="2494968" y="378811"/>
                  <a:pt x="2493093" y="379955"/>
                  <a:pt x="2490440" y="380869"/>
                </a:cubicBezTo>
                <a:cubicBezTo>
                  <a:pt x="2487788" y="381784"/>
                  <a:pt x="2484267" y="382470"/>
                  <a:pt x="2479876" y="382927"/>
                </a:cubicBezTo>
                <a:cubicBezTo>
                  <a:pt x="2475486" y="383385"/>
                  <a:pt x="2469906" y="383613"/>
                  <a:pt x="2463137" y="383613"/>
                </a:cubicBezTo>
                <a:cubicBezTo>
                  <a:pt x="2456369" y="383613"/>
                  <a:pt x="2450789" y="383385"/>
                  <a:pt x="2446399" y="382927"/>
                </a:cubicBezTo>
                <a:cubicBezTo>
                  <a:pt x="2442008" y="382470"/>
                  <a:pt x="2438487" y="381784"/>
                  <a:pt x="2435835" y="380869"/>
                </a:cubicBezTo>
                <a:cubicBezTo>
                  <a:pt x="2433182" y="379955"/>
                  <a:pt x="2431307" y="378811"/>
                  <a:pt x="2430209" y="377439"/>
                </a:cubicBezTo>
                <a:cubicBezTo>
                  <a:pt x="2429112" y="376067"/>
                  <a:pt x="2428563" y="374467"/>
                  <a:pt x="2428563" y="372637"/>
                </a:cubicBezTo>
                <a:lnTo>
                  <a:pt x="2428563" y="127871"/>
                </a:lnTo>
                <a:cubicBezTo>
                  <a:pt x="2428563" y="126042"/>
                  <a:pt x="2429020" y="124441"/>
                  <a:pt x="2429935" y="123069"/>
                </a:cubicBezTo>
                <a:cubicBezTo>
                  <a:pt x="2430849" y="121697"/>
                  <a:pt x="2432496" y="120554"/>
                  <a:pt x="2434874" y="119639"/>
                </a:cubicBezTo>
                <a:cubicBezTo>
                  <a:pt x="2437252" y="118725"/>
                  <a:pt x="2440316" y="118039"/>
                  <a:pt x="2444067" y="117581"/>
                </a:cubicBezTo>
                <a:cubicBezTo>
                  <a:pt x="2447817" y="117124"/>
                  <a:pt x="2452527" y="116895"/>
                  <a:pt x="2458198" y="116895"/>
                </a:cubicBezTo>
                <a:cubicBezTo>
                  <a:pt x="2464052" y="116895"/>
                  <a:pt x="2468900" y="117124"/>
                  <a:pt x="2472742" y="117581"/>
                </a:cubicBezTo>
                <a:cubicBezTo>
                  <a:pt x="2476583" y="118039"/>
                  <a:pt x="2479556" y="118725"/>
                  <a:pt x="2481659" y="119639"/>
                </a:cubicBezTo>
                <a:cubicBezTo>
                  <a:pt x="2483763" y="120554"/>
                  <a:pt x="2485273" y="121697"/>
                  <a:pt x="2486187" y="123069"/>
                </a:cubicBezTo>
                <a:cubicBezTo>
                  <a:pt x="2487102" y="124441"/>
                  <a:pt x="2487559" y="126042"/>
                  <a:pt x="2487559" y="127871"/>
                </a:cubicBezTo>
                <a:lnTo>
                  <a:pt x="2487559" y="156134"/>
                </a:lnTo>
                <a:cubicBezTo>
                  <a:pt x="2501096" y="141500"/>
                  <a:pt x="2514862" y="130524"/>
                  <a:pt x="2528857" y="123206"/>
                </a:cubicBezTo>
                <a:cubicBezTo>
                  <a:pt x="2542851" y="115889"/>
                  <a:pt x="2557440" y="112230"/>
                  <a:pt x="2572624" y="112230"/>
                </a:cubicBezTo>
                <a:close/>
                <a:moveTo>
                  <a:pt x="4481619" y="112229"/>
                </a:moveTo>
                <a:cubicBezTo>
                  <a:pt x="4500827" y="112229"/>
                  <a:pt x="4517245" y="114104"/>
                  <a:pt x="4530874" y="117854"/>
                </a:cubicBezTo>
                <a:cubicBezTo>
                  <a:pt x="4544503" y="121605"/>
                  <a:pt x="4555707" y="127367"/>
                  <a:pt x="4564488" y="135142"/>
                </a:cubicBezTo>
                <a:cubicBezTo>
                  <a:pt x="4573269" y="142917"/>
                  <a:pt x="4579672" y="152932"/>
                  <a:pt x="4583696" y="165189"/>
                </a:cubicBezTo>
                <a:cubicBezTo>
                  <a:pt x="4587721" y="177445"/>
                  <a:pt x="4589733" y="191989"/>
                  <a:pt x="4589733" y="208819"/>
                </a:cubicBezTo>
                <a:lnTo>
                  <a:pt x="4589733" y="373460"/>
                </a:lnTo>
                <a:cubicBezTo>
                  <a:pt x="4589733" y="376021"/>
                  <a:pt x="4588819" y="378033"/>
                  <a:pt x="4586989" y="379496"/>
                </a:cubicBezTo>
                <a:cubicBezTo>
                  <a:pt x="4585160" y="380960"/>
                  <a:pt x="4582278" y="382012"/>
                  <a:pt x="4578346" y="382652"/>
                </a:cubicBezTo>
                <a:cubicBezTo>
                  <a:pt x="4574413" y="383292"/>
                  <a:pt x="4568604" y="383612"/>
                  <a:pt x="4560921" y="383612"/>
                </a:cubicBezTo>
                <a:cubicBezTo>
                  <a:pt x="4552689" y="383612"/>
                  <a:pt x="4546698" y="383292"/>
                  <a:pt x="4542948" y="382652"/>
                </a:cubicBezTo>
                <a:cubicBezTo>
                  <a:pt x="4539197" y="382012"/>
                  <a:pt x="4536545" y="380960"/>
                  <a:pt x="4534990" y="379496"/>
                </a:cubicBezTo>
                <a:cubicBezTo>
                  <a:pt x="4533435" y="378033"/>
                  <a:pt x="4532658" y="376021"/>
                  <a:pt x="4532658" y="373460"/>
                </a:cubicBezTo>
                <a:lnTo>
                  <a:pt x="4532658" y="353977"/>
                </a:lnTo>
                <a:cubicBezTo>
                  <a:pt x="4522596" y="364770"/>
                  <a:pt x="4511117" y="373185"/>
                  <a:pt x="4498220" y="379222"/>
                </a:cubicBezTo>
                <a:cubicBezTo>
                  <a:pt x="4485323" y="385259"/>
                  <a:pt x="4471008" y="388277"/>
                  <a:pt x="4455276" y="388277"/>
                </a:cubicBezTo>
                <a:cubicBezTo>
                  <a:pt x="4442288" y="388277"/>
                  <a:pt x="4430352" y="386585"/>
                  <a:pt x="4419467" y="383201"/>
                </a:cubicBezTo>
                <a:cubicBezTo>
                  <a:pt x="4408582" y="379817"/>
                  <a:pt x="4399161" y="374786"/>
                  <a:pt x="4391203" y="368109"/>
                </a:cubicBezTo>
                <a:cubicBezTo>
                  <a:pt x="4383246" y="361432"/>
                  <a:pt x="4377072" y="353154"/>
                  <a:pt x="4372681" y="343275"/>
                </a:cubicBezTo>
                <a:cubicBezTo>
                  <a:pt x="4368291" y="333397"/>
                  <a:pt x="4366096" y="321872"/>
                  <a:pt x="4366096" y="308701"/>
                </a:cubicBezTo>
                <a:cubicBezTo>
                  <a:pt x="4366096" y="294432"/>
                  <a:pt x="4368886" y="282038"/>
                  <a:pt x="4374465" y="271519"/>
                </a:cubicBezTo>
                <a:cubicBezTo>
                  <a:pt x="4380044" y="261001"/>
                  <a:pt x="4388368" y="252311"/>
                  <a:pt x="4399436" y="245451"/>
                </a:cubicBezTo>
                <a:cubicBezTo>
                  <a:pt x="4410503" y="238591"/>
                  <a:pt x="4424269" y="233515"/>
                  <a:pt x="4440733" y="230222"/>
                </a:cubicBezTo>
                <a:cubicBezTo>
                  <a:pt x="4457197" y="226929"/>
                  <a:pt x="4476314" y="225283"/>
                  <a:pt x="4498083" y="225283"/>
                </a:cubicBezTo>
                <a:lnTo>
                  <a:pt x="4521956" y="225283"/>
                </a:lnTo>
                <a:lnTo>
                  <a:pt x="4521956" y="210465"/>
                </a:lnTo>
                <a:cubicBezTo>
                  <a:pt x="4521956" y="202782"/>
                  <a:pt x="4521179" y="196059"/>
                  <a:pt x="4519624" y="190296"/>
                </a:cubicBezTo>
                <a:cubicBezTo>
                  <a:pt x="4518068" y="184534"/>
                  <a:pt x="4515508" y="179732"/>
                  <a:pt x="4511940" y="175890"/>
                </a:cubicBezTo>
                <a:cubicBezTo>
                  <a:pt x="4508373" y="172049"/>
                  <a:pt x="4503617" y="169213"/>
                  <a:pt x="4497671" y="167384"/>
                </a:cubicBezTo>
                <a:cubicBezTo>
                  <a:pt x="4491726" y="165555"/>
                  <a:pt x="4484363" y="164640"/>
                  <a:pt x="4475582" y="164640"/>
                </a:cubicBezTo>
                <a:cubicBezTo>
                  <a:pt x="4464057" y="164640"/>
                  <a:pt x="4453767" y="165920"/>
                  <a:pt x="4444712" y="168482"/>
                </a:cubicBezTo>
                <a:cubicBezTo>
                  <a:pt x="4435657" y="171043"/>
                  <a:pt x="4427653" y="173878"/>
                  <a:pt x="4420702" y="176988"/>
                </a:cubicBezTo>
                <a:cubicBezTo>
                  <a:pt x="4413750" y="180098"/>
                  <a:pt x="4407942" y="182933"/>
                  <a:pt x="4403277" y="185495"/>
                </a:cubicBezTo>
                <a:cubicBezTo>
                  <a:pt x="4398612" y="188055"/>
                  <a:pt x="4394817" y="189336"/>
                  <a:pt x="4391889" y="189336"/>
                </a:cubicBezTo>
                <a:cubicBezTo>
                  <a:pt x="4389877" y="189336"/>
                  <a:pt x="4388094" y="188696"/>
                  <a:pt x="4386539" y="187415"/>
                </a:cubicBezTo>
                <a:cubicBezTo>
                  <a:pt x="4384983" y="186135"/>
                  <a:pt x="4383703" y="184305"/>
                  <a:pt x="4382697" y="181927"/>
                </a:cubicBezTo>
                <a:cubicBezTo>
                  <a:pt x="4381691" y="179549"/>
                  <a:pt x="4380913" y="176622"/>
                  <a:pt x="4380365" y="173146"/>
                </a:cubicBezTo>
                <a:cubicBezTo>
                  <a:pt x="4379816" y="169671"/>
                  <a:pt x="4379541" y="165829"/>
                  <a:pt x="4379541" y="161622"/>
                </a:cubicBezTo>
                <a:cubicBezTo>
                  <a:pt x="4379541" y="155951"/>
                  <a:pt x="4379999" y="151469"/>
                  <a:pt x="4380913" y="148176"/>
                </a:cubicBezTo>
                <a:cubicBezTo>
                  <a:pt x="4381828" y="144883"/>
                  <a:pt x="4383566" y="141911"/>
                  <a:pt x="4386127" y="139258"/>
                </a:cubicBezTo>
                <a:cubicBezTo>
                  <a:pt x="4388688" y="136605"/>
                  <a:pt x="4393170" y="133678"/>
                  <a:pt x="4399573" y="130477"/>
                </a:cubicBezTo>
                <a:cubicBezTo>
                  <a:pt x="4405975" y="127276"/>
                  <a:pt x="4413476" y="124303"/>
                  <a:pt x="4422074" y="121559"/>
                </a:cubicBezTo>
                <a:cubicBezTo>
                  <a:pt x="4430671" y="118815"/>
                  <a:pt x="4440047" y="116574"/>
                  <a:pt x="4450200" y="114836"/>
                </a:cubicBezTo>
                <a:cubicBezTo>
                  <a:pt x="4460353" y="113098"/>
                  <a:pt x="4470826" y="112229"/>
                  <a:pt x="4481619" y="112229"/>
                </a:cubicBezTo>
                <a:close/>
                <a:moveTo>
                  <a:pt x="3024294" y="112229"/>
                </a:moveTo>
                <a:cubicBezTo>
                  <a:pt x="3043502" y="112229"/>
                  <a:pt x="3059920" y="114104"/>
                  <a:pt x="3073549" y="117854"/>
                </a:cubicBezTo>
                <a:cubicBezTo>
                  <a:pt x="3087177" y="121605"/>
                  <a:pt x="3098382" y="127367"/>
                  <a:pt x="3107163" y="135142"/>
                </a:cubicBezTo>
                <a:cubicBezTo>
                  <a:pt x="3115944" y="142917"/>
                  <a:pt x="3122347" y="152932"/>
                  <a:pt x="3126371" y="165189"/>
                </a:cubicBezTo>
                <a:cubicBezTo>
                  <a:pt x="3130396" y="177445"/>
                  <a:pt x="3132408" y="191989"/>
                  <a:pt x="3132408" y="208819"/>
                </a:cubicBezTo>
                <a:lnTo>
                  <a:pt x="3132408" y="373460"/>
                </a:lnTo>
                <a:cubicBezTo>
                  <a:pt x="3132408" y="376021"/>
                  <a:pt x="3131493" y="378033"/>
                  <a:pt x="3129664" y="379496"/>
                </a:cubicBezTo>
                <a:cubicBezTo>
                  <a:pt x="3127835" y="380960"/>
                  <a:pt x="3124954" y="382012"/>
                  <a:pt x="3121020" y="382652"/>
                </a:cubicBezTo>
                <a:cubicBezTo>
                  <a:pt x="3117087" y="383292"/>
                  <a:pt x="3111279" y="383612"/>
                  <a:pt x="3103596" y="383612"/>
                </a:cubicBezTo>
                <a:cubicBezTo>
                  <a:pt x="3095364" y="383612"/>
                  <a:pt x="3089373" y="383292"/>
                  <a:pt x="3085623" y="382652"/>
                </a:cubicBezTo>
                <a:cubicBezTo>
                  <a:pt x="3081873" y="382012"/>
                  <a:pt x="3079220" y="380960"/>
                  <a:pt x="3077665" y="379496"/>
                </a:cubicBezTo>
                <a:cubicBezTo>
                  <a:pt x="3076110" y="378033"/>
                  <a:pt x="3075332" y="376021"/>
                  <a:pt x="3075332" y="373460"/>
                </a:cubicBezTo>
                <a:lnTo>
                  <a:pt x="3075332" y="353977"/>
                </a:lnTo>
                <a:cubicBezTo>
                  <a:pt x="3065271" y="364770"/>
                  <a:pt x="3053792" y="373185"/>
                  <a:pt x="3040895" y="379222"/>
                </a:cubicBezTo>
                <a:cubicBezTo>
                  <a:pt x="3027998" y="385259"/>
                  <a:pt x="3013684" y="388277"/>
                  <a:pt x="2997951" y="388277"/>
                </a:cubicBezTo>
                <a:cubicBezTo>
                  <a:pt x="2984963" y="388277"/>
                  <a:pt x="2973026" y="386585"/>
                  <a:pt x="2962142" y="383201"/>
                </a:cubicBezTo>
                <a:cubicBezTo>
                  <a:pt x="2951257" y="379817"/>
                  <a:pt x="2941836" y="374786"/>
                  <a:pt x="2933879" y="368109"/>
                </a:cubicBezTo>
                <a:cubicBezTo>
                  <a:pt x="2925921" y="361432"/>
                  <a:pt x="2919747" y="353154"/>
                  <a:pt x="2915357" y="343275"/>
                </a:cubicBezTo>
                <a:cubicBezTo>
                  <a:pt x="2910966" y="333397"/>
                  <a:pt x="2908771" y="321872"/>
                  <a:pt x="2908771" y="308701"/>
                </a:cubicBezTo>
                <a:cubicBezTo>
                  <a:pt x="2908771" y="294432"/>
                  <a:pt x="2911560" y="282038"/>
                  <a:pt x="2917140" y="271519"/>
                </a:cubicBezTo>
                <a:cubicBezTo>
                  <a:pt x="2922719" y="261001"/>
                  <a:pt x="2931043" y="252311"/>
                  <a:pt x="2942111" y="245451"/>
                </a:cubicBezTo>
                <a:cubicBezTo>
                  <a:pt x="2953178" y="238591"/>
                  <a:pt x="2966944" y="233515"/>
                  <a:pt x="2983408" y="230222"/>
                </a:cubicBezTo>
                <a:cubicBezTo>
                  <a:pt x="2999872" y="226929"/>
                  <a:pt x="3018989" y="225283"/>
                  <a:pt x="3040758" y="225283"/>
                </a:cubicBezTo>
                <a:lnTo>
                  <a:pt x="3064631" y="225283"/>
                </a:lnTo>
                <a:lnTo>
                  <a:pt x="3064631" y="210465"/>
                </a:lnTo>
                <a:cubicBezTo>
                  <a:pt x="3064631" y="202782"/>
                  <a:pt x="3063853" y="196059"/>
                  <a:pt x="3062298" y="190296"/>
                </a:cubicBezTo>
                <a:cubicBezTo>
                  <a:pt x="3060744" y="184534"/>
                  <a:pt x="3058182" y="179732"/>
                  <a:pt x="3054615" y="175890"/>
                </a:cubicBezTo>
                <a:cubicBezTo>
                  <a:pt x="3051048" y="172049"/>
                  <a:pt x="3046292" y="169213"/>
                  <a:pt x="3040346" y="167384"/>
                </a:cubicBezTo>
                <a:cubicBezTo>
                  <a:pt x="3034401" y="165555"/>
                  <a:pt x="3027038" y="164640"/>
                  <a:pt x="3018257" y="164640"/>
                </a:cubicBezTo>
                <a:cubicBezTo>
                  <a:pt x="3006732" y="164640"/>
                  <a:pt x="2996442" y="165920"/>
                  <a:pt x="2987387" y="168482"/>
                </a:cubicBezTo>
                <a:cubicBezTo>
                  <a:pt x="2978332" y="171043"/>
                  <a:pt x="2970328" y="173878"/>
                  <a:pt x="2963377" y="176988"/>
                </a:cubicBezTo>
                <a:cubicBezTo>
                  <a:pt x="2956425" y="180098"/>
                  <a:pt x="2950617" y="182933"/>
                  <a:pt x="2945952" y="185495"/>
                </a:cubicBezTo>
                <a:cubicBezTo>
                  <a:pt x="2941287" y="188055"/>
                  <a:pt x="2937491" y="189336"/>
                  <a:pt x="2934565" y="189336"/>
                </a:cubicBezTo>
                <a:cubicBezTo>
                  <a:pt x="2932552" y="189336"/>
                  <a:pt x="2930768" y="188696"/>
                  <a:pt x="2929214" y="187415"/>
                </a:cubicBezTo>
                <a:cubicBezTo>
                  <a:pt x="2927659" y="186135"/>
                  <a:pt x="2926378" y="184305"/>
                  <a:pt x="2925372" y="181927"/>
                </a:cubicBezTo>
                <a:cubicBezTo>
                  <a:pt x="2924366" y="179549"/>
                  <a:pt x="2923589" y="176622"/>
                  <a:pt x="2923040" y="173146"/>
                </a:cubicBezTo>
                <a:cubicBezTo>
                  <a:pt x="2922491" y="169671"/>
                  <a:pt x="2922217" y="165829"/>
                  <a:pt x="2922217" y="161622"/>
                </a:cubicBezTo>
                <a:cubicBezTo>
                  <a:pt x="2922217" y="155951"/>
                  <a:pt x="2922673" y="151469"/>
                  <a:pt x="2923589" y="148176"/>
                </a:cubicBezTo>
                <a:cubicBezTo>
                  <a:pt x="2924503" y="144883"/>
                  <a:pt x="2926241" y="141911"/>
                  <a:pt x="2928802" y="139258"/>
                </a:cubicBezTo>
                <a:cubicBezTo>
                  <a:pt x="2931363" y="136605"/>
                  <a:pt x="2935845" y="133678"/>
                  <a:pt x="2942248" y="130477"/>
                </a:cubicBezTo>
                <a:cubicBezTo>
                  <a:pt x="2948650" y="127276"/>
                  <a:pt x="2956151" y="124303"/>
                  <a:pt x="2964749" y="121559"/>
                </a:cubicBezTo>
                <a:cubicBezTo>
                  <a:pt x="2973347" y="118815"/>
                  <a:pt x="2982722" y="116574"/>
                  <a:pt x="2992875" y="114836"/>
                </a:cubicBezTo>
                <a:cubicBezTo>
                  <a:pt x="3003028" y="113098"/>
                  <a:pt x="3013501" y="112229"/>
                  <a:pt x="3024294" y="112229"/>
                </a:cubicBezTo>
                <a:close/>
                <a:moveTo>
                  <a:pt x="4122487" y="52410"/>
                </a:moveTo>
                <a:cubicBezTo>
                  <a:pt x="4129256" y="52410"/>
                  <a:pt x="4134881" y="52638"/>
                  <a:pt x="4139363" y="53095"/>
                </a:cubicBezTo>
                <a:cubicBezTo>
                  <a:pt x="4143845" y="53553"/>
                  <a:pt x="4147366" y="54285"/>
                  <a:pt x="4149927" y="55291"/>
                </a:cubicBezTo>
                <a:cubicBezTo>
                  <a:pt x="4152489" y="56297"/>
                  <a:pt x="4154318" y="57532"/>
                  <a:pt x="4155416" y="58995"/>
                </a:cubicBezTo>
                <a:cubicBezTo>
                  <a:pt x="4156513" y="60459"/>
                  <a:pt x="4157062" y="62105"/>
                  <a:pt x="4157062" y="63934"/>
                </a:cubicBezTo>
                <a:lnTo>
                  <a:pt x="4157062" y="118540"/>
                </a:lnTo>
                <a:lnTo>
                  <a:pt x="4210296" y="118540"/>
                </a:lnTo>
                <a:cubicBezTo>
                  <a:pt x="4212125" y="118540"/>
                  <a:pt x="4213726" y="118998"/>
                  <a:pt x="4215098" y="119912"/>
                </a:cubicBezTo>
                <a:cubicBezTo>
                  <a:pt x="4216470" y="120827"/>
                  <a:pt x="4217613" y="122336"/>
                  <a:pt x="4218528" y="124440"/>
                </a:cubicBezTo>
                <a:cubicBezTo>
                  <a:pt x="4219443" y="126544"/>
                  <a:pt x="4220129" y="129425"/>
                  <a:pt x="4220586" y="133084"/>
                </a:cubicBezTo>
                <a:cubicBezTo>
                  <a:pt x="4221043" y="136742"/>
                  <a:pt x="4221272" y="141224"/>
                  <a:pt x="4221272" y="146529"/>
                </a:cubicBezTo>
                <a:cubicBezTo>
                  <a:pt x="4221272" y="156591"/>
                  <a:pt x="4220357" y="163771"/>
                  <a:pt x="4218528" y="168070"/>
                </a:cubicBezTo>
                <a:cubicBezTo>
                  <a:pt x="4216699" y="172369"/>
                  <a:pt x="4214046" y="174518"/>
                  <a:pt x="4210570" y="174518"/>
                </a:cubicBezTo>
                <a:lnTo>
                  <a:pt x="4157062" y="174518"/>
                </a:lnTo>
                <a:lnTo>
                  <a:pt x="4157062" y="289493"/>
                </a:lnTo>
                <a:cubicBezTo>
                  <a:pt x="4157062" y="302847"/>
                  <a:pt x="4159166" y="312863"/>
                  <a:pt x="4163373" y="319540"/>
                </a:cubicBezTo>
                <a:cubicBezTo>
                  <a:pt x="4167581" y="326217"/>
                  <a:pt x="4175081" y="329555"/>
                  <a:pt x="4185874" y="329555"/>
                </a:cubicBezTo>
                <a:cubicBezTo>
                  <a:pt x="4189533" y="329555"/>
                  <a:pt x="4192826" y="329235"/>
                  <a:pt x="4195753" y="328595"/>
                </a:cubicBezTo>
                <a:cubicBezTo>
                  <a:pt x="4198679" y="327955"/>
                  <a:pt x="4201286" y="327223"/>
                  <a:pt x="4203573" y="326400"/>
                </a:cubicBezTo>
                <a:cubicBezTo>
                  <a:pt x="4205860" y="325576"/>
                  <a:pt x="4207781" y="324845"/>
                  <a:pt x="4209335" y="324204"/>
                </a:cubicBezTo>
                <a:cubicBezTo>
                  <a:pt x="4210890" y="323564"/>
                  <a:pt x="4212308" y="323244"/>
                  <a:pt x="4213589" y="323244"/>
                </a:cubicBezTo>
                <a:cubicBezTo>
                  <a:pt x="4214686" y="323244"/>
                  <a:pt x="4215738" y="323564"/>
                  <a:pt x="4216744" y="324204"/>
                </a:cubicBezTo>
                <a:cubicBezTo>
                  <a:pt x="4217750" y="324845"/>
                  <a:pt x="4218528" y="326125"/>
                  <a:pt x="4219077" y="328046"/>
                </a:cubicBezTo>
                <a:cubicBezTo>
                  <a:pt x="4219626" y="329967"/>
                  <a:pt x="4220129" y="332574"/>
                  <a:pt x="4220586" y="335866"/>
                </a:cubicBezTo>
                <a:cubicBezTo>
                  <a:pt x="4221043" y="339159"/>
                  <a:pt x="4221272" y="343367"/>
                  <a:pt x="4221272" y="348489"/>
                </a:cubicBezTo>
                <a:cubicBezTo>
                  <a:pt x="4221272" y="356538"/>
                  <a:pt x="4220769" y="362712"/>
                  <a:pt x="4219763" y="367011"/>
                </a:cubicBezTo>
                <a:cubicBezTo>
                  <a:pt x="4218757" y="371310"/>
                  <a:pt x="4217430" y="374329"/>
                  <a:pt x="4215784" y="376066"/>
                </a:cubicBezTo>
                <a:cubicBezTo>
                  <a:pt x="4214138" y="377804"/>
                  <a:pt x="4211714" y="379359"/>
                  <a:pt x="4208512" y="380731"/>
                </a:cubicBezTo>
                <a:cubicBezTo>
                  <a:pt x="4205311" y="382103"/>
                  <a:pt x="4201561" y="383292"/>
                  <a:pt x="4197262" y="384298"/>
                </a:cubicBezTo>
                <a:cubicBezTo>
                  <a:pt x="4192963" y="385305"/>
                  <a:pt x="4188298" y="386082"/>
                  <a:pt x="4183267" y="386631"/>
                </a:cubicBezTo>
                <a:cubicBezTo>
                  <a:pt x="4178237" y="387180"/>
                  <a:pt x="4173160" y="387454"/>
                  <a:pt x="4168038" y="387454"/>
                </a:cubicBezTo>
                <a:cubicBezTo>
                  <a:pt x="4154318" y="387454"/>
                  <a:pt x="4142427" y="385716"/>
                  <a:pt x="4132366" y="382240"/>
                </a:cubicBezTo>
                <a:cubicBezTo>
                  <a:pt x="4122304" y="378765"/>
                  <a:pt x="4113981" y="373414"/>
                  <a:pt x="4107395" y="366188"/>
                </a:cubicBezTo>
                <a:cubicBezTo>
                  <a:pt x="4100810" y="358962"/>
                  <a:pt x="4095962" y="349861"/>
                  <a:pt x="4092852" y="338885"/>
                </a:cubicBezTo>
                <a:cubicBezTo>
                  <a:pt x="4089742" y="327909"/>
                  <a:pt x="4088187" y="314921"/>
                  <a:pt x="4088187" y="299920"/>
                </a:cubicBezTo>
                <a:lnTo>
                  <a:pt x="4088187" y="174518"/>
                </a:lnTo>
                <a:lnTo>
                  <a:pt x="4058826" y="174518"/>
                </a:lnTo>
                <a:cubicBezTo>
                  <a:pt x="4055350" y="174518"/>
                  <a:pt x="4052698" y="172369"/>
                  <a:pt x="4050868" y="168070"/>
                </a:cubicBezTo>
                <a:cubicBezTo>
                  <a:pt x="4049039" y="163771"/>
                  <a:pt x="4048124" y="156591"/>
                  <a:pt x="4048124" y="146529"/>
                </a:cubicBezTo>
                <a:cubicBezTo>
                  <a:pt x="4048124" y="141224"/>
                  <a:pt x="4048353" y="136742"/>
                  <a:pt x="4048810" y="133084"/>
                </a:cubicBezTo>
                <a:cubicBezTo>
                  <a:pt x="4049268" y="129425"/>
                  <a:pt x="4049954" y="126544"/>
                  <a:pt x="4050868" y="124440"/>
                </a:cubicBezTo>
                <a:cubicBezTo>
                  <a:pt x="4051783" y="122336"/>
                  <a:pt x="4052926" y="120827"/>
                  <a:pt x="4054298" y="119912"/>
                </a:cubicBezTo>
                <a:cubicBezTo>
                  <a:pt x="4055670" y="118998"/>
                  <a:pt x="4057271" y="118540"/>
                  <a:pt x="4059100" y="118540"/>
                </a:cubicBezTo>
                <a:lnTo>
                  <a:pt x="4088187" y="118540"/>
                </a:lnTo>
                <a:lnTo>
                  <a:pt x="4088187" y="63934"/>
                </a:lnTo>
                <a:cubicBezTo>
                  <a:pt x="4088187" y="62105"/>
                  <a:pt x="4088690" y="60459"/>
                  <a:pt x="4089696" y="58995"/>
                </a:cubicBezTo>
                <a:cubicBezTo>
                  <a:pt x="4090702" y="57532"/>
                  <a:pt x="4092532" y="56297"/>
                  <a:pt x="4095184" y="55291"/>
                </a:cubicBezTo>
                <a:cubicBezTo>
                  <a:pt x="4097837" y="54285"/>
                  <a:pt x="4101404" y="53553"/>
                  <a:pt x="4105886" y="53095"/>
                </a:cubicBezTo>
                <a:cubicBezTo>
                  <a:pt x="4110368" y="52638"/>
                  <a:pt x="4115902" y="52410"/>
                  <a:pt x="4122487" y="52410"/>
                </a:cubicBezTo>
                <a:close/>
                <a:moveTo>
                  <a:pt x="2779462" y="52410"/>
                </a:moveTo>
                <a:cubicBezTo>
                  <a:pt x="2786231" y="52410"/>
                  <a:pt x="2791856" y="52638"/>
                  <a:pt x="2796338" y="53095"/>
                </a:cubicBezTo>
                <a:cubicBezTo>
                  <a:pt x="2800820" y="53553"/>
                  <a:pt x="2804341" y="54285"/>
                  <a:pt x="2806902" y="55291"/>
                </a:cubicBezTo>
                <a:cubicBezTo>
                  <a:pt x="2809464" y="56297"/>
                  <a:pt x="2811293" y="57532"/>
                  <a:pt x="2812390" y="58995"/>
                </a:cubicBezTo>
                <a:cubicBezTo>
                  <a:pt x="2813488" y="60459"/>
                  <a:pt x="2814037" y="62105"/>
                  <a:pt x="2814037" y="63934"/>
                </a:cubicBezTo>
                <a:lnTo>
                  <a:pt x="2814037" y="118540"/>
                </a:lnTo>
                <a:lnTo>
                  <a:pt x="2867271" y="118540"/>
                </a:lnTo>
                <a:cubicBezTo>
                  <a:pt x="2869100" y="118540"/>
                  <a:pt x="2870701" y="118998"/>
                  <a:pt x="2872073" y="119912"/>
                </a:cubicBezTo>
                <a:cubicBezTo>
                  <a:pt x="2873445" y="120827"/>
                  <a:pt x="2874588" y="122336"/>
                  <a:pt x="2875503" y="124440"/>
                </a:cubicBezTo>
                <a:cubicBezTo>
                  <a:pt x="2876418" y="126544"/>
                  <a:pt x="2877104" y="129425"/>
                  <a:pt x="2877561" y="133084"/>
                </a:cubicBezTo>
                <a:cubicBezTo>
                  <a:pt x="2878018" y="136742"/>
                  <a:pt x="2878247" y="141224"/>
                  <a:pt x="2878247" y="146529"/>
                </a:cubicBezTo>
                <a:cubicBezTo>
                  <a:pt x="2878247" y="156591"/>
                  <a:pt x="2877332" y="163771"/>
                  <a:pt x="2875503" y="168070"/>
                </a:cubicBezTo>
                <a:cubicBezTo>
                  <a:pt x="2873674" y="172369"/>
                  <a:pt x="2871021" y="174518"/>
                  <a:pt x="2867545" y="174518"/>
                </a:cubicBezTo>
                <a:lnTo>
                  <a:pt x="2814037" y="174518"/>
                </a:lnTo>
                <a:lnTo>
                  <a:pt x="2814037" y="289493"/>
                </a:lnTo>
                <a:cubicBezTo>
                  <a:pt x="2814037" y="302847"/>
                  <a:pt x="2816141" y="312863"/>
                  <a:pt x="2820348" y="319540"/>
                </a:cubicBezTo>
                <a:cubicBezTo>
                  <a:pt x="2824556" y="326217"/>
                  <a:pt x="2832056" y="329555"/>
                  <a:pt x="2842849" y="329555"/>
                </a:cubicBezTo>
                <a:cubicBezTo>
                  <a:pt x="2846508" y="329555"/>
                  <a:pt x="2849801" y="329235"/>
                  <a:pt x="2852728" y="328595"/>
                </a:cubicBezTo>
                <a:cubicBezTo>
                  <a:pt x="2855654" y="327955"/>
                  <a:pt x="2858261" y="327223"/>
                  <a:pt x="2860548" y="326400"/>
                </a:cubicBezTo>
                <a:cubicBezTo>
                  <a:pt x="2862835" y="325576"/>
                  <a:pt x="2864756" y="324845"/>
                  <a:pt x="2866311" y="324204"/>
                </a:cubicBezTo>
                <a:cubicBezTo>
                  <a:pt x="2867865" y="323564"/>
                  <a:pt x="2869283" y="323244"/>
                  <a:pt x="2870564" y="323244"/>
                </a:cubicBezTo>
                <a:cubicBezTo>
                  <a:pt x="2871661" y="323244"/>
                  <a:pt x="2872713" y="323564"/>
                  <a:pt x="2873720" y="324204"/>
                </a:cubicBezTo>
                <a:cubicBezTo>
                  <a:pt x="2874726" y="324845"/>
                  <a:pt x="2875503" y="326125"/>
                  <a:pt x="2876052" y="328046"/>
                </a:cubicBezTo>
                <a:cubicBezTo>
                  <a:pt x="2876601" y="329967"/>
                  <a:pt x="2877104" y="332574"/>
                  <a:pt x="2877561" y="335866"/>
                </a:cubicBezTo>
                <a:cubicBezTo>
                  <a:pt x="2878018" y="339159"/>
                  <a:pt x="2878247" y="343367"/>
                  <a:pt x="2878247" y="348489"/>
                </a:cubicBezTo>
                <a:cubicBezTo>
                  <a:pt x="2878247" y="356538"/>
                  <a:pt x="2877744" y="362712"/>
                  <a:pt x="2876738" y="367011"/>
                </a:cubicBezTo>
                <a:cubicBezTo>
                  <a:pt x="2875732" y="371310"/>
                  <a:pt x="2874406" y="374329"/>
                  <a:pt x="2872759" y="376066"/>
                </a:cubicBezTo>
                <a:cubicBezTo>
                  <a:pt x="2871113" y="377804"/>
                  <a:pt x="2868689" y="379359"/>
                  <a:pt x="2865487" y="380731"/>
                </a:cubicBezTo>
                <a:cubicBezTo>
                  <a:pt x="2862286" y="382103"/>
                  <a:pt x="2858536" y="383292"/>
                  <a:pt x="2854237" y="384298"/>
                </a:cubicBezTo>
                <a:cubicBezTo>
                  <a:pt x="2849938" y="385305"/>
                  <a:pt x="2845273" y="386082"/>
                  <a:pt x="2840242" y="386631"/>
                </a:cubicBezTo>
                <a:cubicBezTo>
                  <a:pt x="2835212" y="387180"/>
                  <a:pt x="2830135" y="387454"/>
                  <a:pt x="2825013" y="387454"/>
                </a:cubicBezTo>
                <a:cubicBezTo>
                  <a:pt x="2811293" y="387454"/>
                  <a:pt x="2799402" y="385716"/>
                  <a:pt x="2789341" y="382240"/>
                </a:cubicBezTo>
                <a:cubicBezTo>
                  <a:pt x="2779279" y="378765"/>
                  <a:pt x="2770956" y="373414"/>
                  <a:pt x="2764370" y="366188"/>
                </a:cubicBezTo>
                <a:cubicBezTo>
                  <a:pt x="2757785" y="358962"/>
                  <a:pt x="2752937" y="349861"/>
                  <a:pt x="2749827" y="338885"/>
                </a:cubicBezTo>
                <a:cubicBezTo>
                  <a:pt x="2746717" y="327909"/>
                  <a:pt x="2745162" y="314921"/>
                  <a:pt x="2745162" y="299920"/>
                </a:cubicBezTo>
                <a:lnTo>
                  <a:pt x="2745162" y="174518"/>
                </a:lnTo>
                <a:lnTo>
                  <a:pt x="2715801" y="174518"/>
                </a:lnTo>
                <a:cubicBezTo>
                  <a:pt x="2712325" y="174518"/>
                  <a:pt x="2709673" y="172369"/>
                  <a:pt x="2707843" y="168070"/>
                </a:cubicBezTo>
                <a:cubicBezTo>
                  <a:pt x="2706014" y="163771"/>
                  <a:pt x="2705099" y="156591"/>
                  <a:pt x="2705099" y="146529"/>
                </a:cubicBezTo>
                <a:cubicBezTo>
                  <a:pt x="2705099" y="141224"/>
                  <a:pt x="2705328" y="136742"/>
                  <a:pt x="2705785" y="133084"/>
                </a:cubicBezTo>
                <a:cubicBezTo>
                  <a:pt x="2706243" y="129425"/>
                  <a:pt x="2706929" y="126544"/>
                  <a:pt x="2707843" y="124440"/>
                </a:cubicBezTo>
                <a:cubicBezTo>
                  <a:pt x="2708758" y="122336"/>
                  <a:pt x="2709902" y="120827"/>
                  <a:pt x="2711273" y="119912"/>
                </a:cubicBezTo>
                <a:cubicBezTo>
                  <a:pt x="2712646" y="118998"/>
                  <a:pt x="2714246" y="118540"/>
                  <a:pt x="2716075" y="118540"/>
                </a:cubicBezTo>
                <a:lnTo>
                  <a:pt x="2745162" y="118540"/>
                </a:lnTo>
                <a:lnTo>
                  <a:pt x="2745162" y="63934"/>
                </a:lnTo>
                <a:cubicBezTo>
                  <a:pt x="2745162" y="62105"/>
                  <a:pt x="2745665" y="60459"/>
                  <a:pt x="2746671" y="58995"/>
                </a:cubicBezTo>
                <a:cubicBezTo>
                  <a:pt x="2747677" y="57532"/>
                  <a:pt x="2749507" y="56297"/>
                  <a:pt x="2752159" y="55291"/>
                </a:cubicBezTo>
                <a:cubicBezTo>
                  <a:pt x="2754812" y="54285"/>
                  <a:pt x="2758379" y="53553"/>
                  <a:pt x="2762861" y="53095"/>
                </a:cubicBezTo>
                <a:cubicBezTo>
                  <a:pt x="2767343" y="52638"/>
                  <a:pt x="2772877" y="52410"/>
                  <a:pt x="2779462" y="52410"/>
                </a:cubicBezTo>
                <a:close/>
                <a:moveTo>
                  <a:pt x="5160057" y="823"/>
                </a:moveTo>
                <a:cubicBezTo>
                  <a:pt x="5166825" y="823"/>
                  <a:pt x="5172405" y="1097"/>
                  <a:pt x="5176795" y="1646"/>
                </a:cubicBezTo>
                <a:cubicBezTo>
                  <a:pt x="5181185" y="2195"/>
                  <a:pt x="5184661" y="2972"/>
                  <a:pt x="5187222" y="3979"/>
                </a:cubicBezTo>
                <a:cubicBezTo>
                  <a:pt x="5189784" y="4985"/>
                  <a:pt x="5191613" y="6220"/>
                  <a:pt x="5192710" y="7683"/>
                </a:cubicBezTo>
                <a:cubicBezTo>
                  <a:pt x="5193808" y="9147"/>
                  <a:pt x="5194357" y="10793"/>
                  <a:pt x="5194357" y="12622"/>
                </a:cubicBezTo>
                <a:lnTo>
                  <a:pt x="5194357" y="372637"/>
                </a:lnTo>
                <a:cubicBezTo>
                  <a:pt x="5194357" y="374650"/>
                  <a:pt x="5193900" y="376342"/>
                  <a:pt x="5192985" y="377714"/>
                </a:cubicBezTo>
                <a:cubicBezTo>
                  <a:pt x="5192070" y="379086"/>
                  <a:pt x="5190515" y="380229"/>
                  <a:pt x="5188320" y="381144"/>
                </a:cubicBezTo>
                <a:cubicBezTo>
                  <a:pt x="5186125" y="382059"/>
                  <a:pt x="5183152" y="382699"/>
                  <a:pt x="5179402" y="383065"/>
                </a:cubicBezTo>
                <a:cubicBezTo>
                  <a:pt x="5175652" y="383431"/>
                  <a:pt x="5171033" y="383613"/>
                  <a:pt x="5165545" y="383613"/>
                </a:cubicBezTo>
                <a:cubicBezTo>
                  <a:pt x="5159691" y="383613"/>
                  <a:pt x="5154935" y="383431"/>
                  <a:pt x="5151276" y="383065"/>
                </a:cubicBezTo>
                <a:cubicBezTo>
                  <a:pt x="5147617" y="382699"/>
                  <a:pt x="5144645" y="382059"/>
                  <a:pt x="5142358" y="381144"/>
                </a:cubicBezTo>
                <a:cubicBezTo>
                  <a:pt x="5140071" y="380229"/>
                  <a:pt x="5138425" y="379086"/>
                  <a:pt x="5137418" y="377714"/>
                </a:cubicBezTo>
                <a:cubicBezTo>
                  <a:pt x="5136413" y="376342"/>
                  <a:pt x="5135909" y="374650"/>
                  <a:pt x="5135909" y="372637"/>
                </a:cubicBezTo>
                <a:lnTo>
                  <a:pt x="5135909" y="345472"/>
                </a:lnTo>
                <a:cubicBezTo>
                  <a:pt x="5123287" y="359009"/>
                  <a:pt x="5110070" y="369528"/>
                  <a:pt x="5096258" y="377028"/>
                </a:cubicBezTo>
                <a:cubicBezTo>
                  <a:pt x="5082447" y="384528"/>
                  <a:pt x="5067126" y="388278"/>
                  <a:pt x="5050296" y="388278"/>
                </a:cubicBezTo>
                <a:cubicBezTo>
                  <a:pt x="5031636" y="388278"/>
                  <a:pt x="5015858" y="384665"/>
                  <a:pt x="5002961" y="377439"/>
                </a:cubicBezTo>
                <a:cubicBezTo>
                  <a:pt x="4990065" y="370214"/>
                  <a:pt x="4979546" y="360472"/>
                  <a:pt x="4971405" y="348216"/>
                </a:cubicBezTo>
                <a:cubicBezTo>
                  <a:pt x="4963265" y="335959"/>
                  <a:pt x="4957365" y="321645"/>
                  <a:pt x="4953706" y="305272"/>
                </a:cubicBezTo>
                <a:cubicBezTo>
                  <a:pt x="4950048" y="288899"/>
                  <a:pt x="4948218" y="271657"/>
                  <a:pt x="4948218" y="253547"/>
                </a:cubicBezTo>
                <a:cubicBezTo>
                  <a:pt x="4948218" y="231778"/>
                  <a:pt x="4950551" y="212204"/>
                  <a:pt x="4955216" y="194825"/>
                </a:cubicBezTo>
                <a:cubicBezTo>
                  <a:pt x="4959880" y="177446"/>
                  <a:pt x="4966695" y="162629"/>
                  <a:pt x="4975658" y="150372"/>
                </a:cubicBezTo>
                <a:cubicBezTo>
                  <a:pt x="4984622" y="138115"/>
                  <a:pt x="4995782" y="128694"/>
                  <a:pt x="5009136" y="122109"/>
                </a:cubicBezTo>
                <a:cubicBezTo>
                  <a:pt x="5022490" y="115523"/>
                  <a:pt x="5037856" y="112230"/>
                  <a:pt x="5055235" y="112230"/>
                </a:cubicBezTo>
                <a:cubicBezTo>
                  <a:pt x="5068955" y="112230"/>
                  <a:pt x="5081395" y="115020"/>
                  <a:pt x="5092554" y="120599"/>
                </a:cubicBezTo>
                <a:cubicBezTo>
                  <a:pt x="5103713" y="126179"/>
                  <a:pt x="5114780" y="134365"/>
                  <a:pt x="5125756" y="145158"/>
                </a:cubicBezTo>
                <a:lnTo>
                  <a:pt x="5125756" y="12622"/>
                </a:lnTo>
                <a:cubicBezTo>
                  <a:pt x="5125756" y="10793"/>
                  <a:pt x="5126260" y="9147"/>
                  <a:pt x="5127266" y="7683"/>
                </a:cubicBezTo>
                <a:cubicBezTo>
                  <a:pt x="5128272" y="6220"/>
                  <a:pt x="5130101" y="4985"/>
                  <a:pt x="5132754" y="3979"/>
                </a:cubicBezTo>
                <a:cubicBezTo>
                  <a:pt x="5135406" y="2972"/>
                  <a:pt x="5138928" y="2195"/>
                  <a:pt x="5143318" y="1646"/>
                </a:cubicBezTo>
                <a:cubicBezTo>
                  <a:pt x="5147708" y="1097"/>
                  <a:pt x="5153288" y="823"/>
                  <a:pt x="5160057" y="823"/>
                </a:cubicBezTo>
                <a:close/>
                <a:moveTo>
                  <a:pt x="3806162" y="0"/>
                </a:moveTo>
                <a:cubicBezTo>
                  <a:pt x="3812931" y="0"/>
                  <a:pt x="3818511" y="274"/>
                  <a:pt x="3822901" y="823"/>
                </a:cubicBezTo>
                <a:cubicBezTo>
                  <a:pt x="3827291" y="1372"/>
                  <a:pt x="3830813" y="2149"/>
                  <a:pt x="3833465" y="3155"/>
                </a:cubicBezTo>
                <a:cubicBezTo>
                  <a:pt x="3836118" y="4162"/>
                  <a:pt x="3837993" y="5397"/>
                  <a:pt x="3839091" y="6860"/>
                </a:cubicBezTo>
                <a:cubicBezTo>
                  <a:pt x="3840188" y="8323"/>
                  <a:pt x="3840737" y="9970"/>
                  <a:pt x="3840737" y="11799"/>
                </a:cubicBezTo>
                <a:lnTo>
                  <a:pt x="3840737" y="147079"/>
                </a:lnTo>
                <a:cubicBezTo>
                  <a:pt x="3852628" y="135371"/>
                  <a:pt x="3864747" y="126636"/>
                  <a:pt x="3877095" y="120874"/>
                </a:cubicBezTo>
                <a:cubicBezTo>
                  <a:pt x="3889443" y="115111"/>
                  <a:pt x="3902294" y="112230"/>
                  <a:pt x="3915649" y="112230"/>
                </a:cubicBezTo>
                <a:cubicBezTo>
                  <a:pt x="3932296" y="112230"/>
                  <a:pt x="3946336" y="114974"/>
                  <a:pt x="3957769" y="120462"/>
                </a:cubicBezTo>
                <a:cubicBezTo>
                  <a:pt x="3969203" y="125950"/>
                  <a:pt x="3978441" y="133450"/>
                  <a:pt x="3985484" y="142963"/>
                </a:cubicBezTo>
                <a:cubicBezTo>
                  <a:pt x="3992527" y="152476"/>
                  <a:pt x="3997604" y="163589"/>
                  <a:pt x="4000713" y="176303"/>
                </a:cubicBezTo>
                <a:cubicBezTo>
                  <a:pt x="4003823" y="189017"/>
                  <a:pt x="4005378" y="204429"/>
                  <a:pt x="4005378" y="222540"/>
                </a:cubicBezTo>
                <a:lnTo>
                  <a:pt x="4005378" y="372637"/>
                </a:lnTo>
                <a:cubicBezTo>
                  <a:pt x="4005378" y="374467"/>
                  <a:pt x="4004829" y="376067"/>
                  <a:pt x="4003732" y="377439"/>
                </a:cubicBezTo>
                <a:cubicBezTo>
                  <a:pt x="4002634" y="378811"/>
                  <a:pt x="4000805" y="379955"/>
                  <a:pt x="3998244" y="380869"/>
                </a:cubicBezTo>
                <a:cubicBezTo>
                  <a:pt x="3995683" y="381784"/>
                  <a:pt x="3992161" y="382470"/>
                  <a:pt x="3987679" y="382927"/>
                </a:cubicBezTo>
                <a:cubicBezTo>
                  <a:pt x="3983198" y="383385"/>
                  <a:pt x="3977664" y="383613"/>
                  <a:pt x="3971078" y="383613"/>
                </a:cubicBezTo>
                <a:cubicBezTo>
                  <a:pt x="3964309" y="383613"/>
                  <a:pt x="3958684" y="383385"/>
                  <a:pt x="3954202" y="382927"/>
                </a:cubicBezTo>
                <a:cubicBezTo>
                  <a:pt x="3949721" y="382470"/>
                  <a:pt x="3946199" y="381784"/>
                  <a:pt x="3943638" y="380869"/>
                </a:cubicBezTo>
                <a:cubicBezTo>
                  <a:pt x="3941077" y="379955"/>
                  <a:pt x="3939247" y="378811"/>
                  <a:pt x="3938150" y="377439"/>
                </a:cubicBezTo>
                <a:cubicBezTo>
                  <a:pt x="3937052" y="376067"/>
                  <a:pt x="3936503" y="374467"/>
                  <a:pt x="3936503" y="372637"/>
                </a:cubicBezTo>
                <a:lnTo>
                  <a:pt x="3936503" y="232967"/>
                </a:lnTo>
                <a:cubicBezTo>
                  <a:pt x="3936503" y="221076"/>
                  <a:pt x="3935634" y="211747"/>
                  <a:pt x="3933896" y="204978"/>
                </a:cubicBezTo>
                <a:cubicBezTo>
                  <a:pt x="3932159" y="198209"/>
                  <a:pt x="3929643" y="192401"/>
                  <a:pt x="3926350" y="187553"/>
                </a:cubicBezTo>
                <a:cubicBezTo>
                  <a:pt x="3923058" y="182706"/>
                  <a:pt x="3918804" y="178956"/>
                  <a:pt x="3913591" y="176303"/>
                </a:cubicBezTo>
                <a:cubicBezTo>
                  <a:pt x="3908377" y="173650"/>
                  <a:pt x="3902294" y="172324"/>
                  <a:pt x="3895343" y="172324"/>
                </a:cubicBezTo>
                <a:cubicBezTo>
                  <a:pt x="3886562" y="172324"/>
                  <a:pt x="3877690" y="175526"/>
                  <a:pt x="3868726" y="181928"/>
                </a:cubicBezTo>
                <a:cubicBezTo>
                  <a:pt x="3859762" y="188331"/>
                  <a:pt x="3850432" y="197661"/>
                  <a:pt x="3840737" y="209917"/>
                </a:cubicBezTo>
                <a:lnTo>
                  <a:pt x="3840737" y="372637"/>
                </a:lnTo>
                <a:cubicBezTo>
                  <a:pt x="3840737" y="374467"/>
                  <a:pt x="3840188" y="376067"/>
                  <a:pt x="3839091" y="377439"/>
                </a:cubicBezTo>
                <a:cubicBezTo>
                  <a:pt x="3837993" y="378811"/>
                  <a:pt x="3836118" y="379955"/>
                  <a:pt x="3833465" y="380869"/>
                </a:cubicBezTo>
                <a:cubicBezTo>
                  <a:pt x="3830813" y="381784"/>
                  <a:pt x="3827291" y="382470"/>
                  <a:pt x="3822901" y="382927"/>
                </a:cubicBezTo>
                <a:cubicBezTo>
                  <a:pt x="3818511" y="383385"/>
                  <a:pt x="3812931" y="383613"/>
                  <a:pt x="3806162" y="383613"/>
                </a:cubicBezTo>
                <a:cubicBezTo>
                  <a:pt x="3799394" y="383613"/>
                  <a:pt x="3793814" y="383385"/>
                  <a:pt x="3789424" y="382927"/>
                </a:cubicBezTo>
                <a:cubicBezTo>
                  <a:pt x="3785033" y="382470"/>
                  <a:pt x="3781512" y="381784"/>
                  <a:pt x="3778859" y="380869"/>
                </a:cubicBezTo>
                <a:cubicBezTo>
                  <a:pt x="3776207" y="379955"/>
                  <a:pt x="3774332" y="378811"/>
                  <a:pt x="3773234" y="377439"/>
                </a:cubicBezTo>
                <a:cubicBezTo>
                  <a:pt x="3772137" y="376067"/>
                  <a:pt x="3771588" y="374467"/>
                  <a:pt x="3771588" y="372637"/>
                </a:cubicBezTo>
                <a:lnTo>
                  <a:pt x="3771588" y="11799"/>
                </a:lnTo>
                <a:cubicBezTo>
                  <a:pt x="3771588" y="9970"/>
                  <a:pt x="3772137" y="8323"/>
                  <a:pt x="3773234" y="6860"/>
                </a:cubicBezTo>
                <a:cubicBezTo>
                  <a:pt x="3774332" y="5397"/>
                  <a:pt x="3776207" y="4162"/>
                  <a:pt x="3778859" y="3155"/>
                </a:cubicBezTo>
                <a:cubicBezTo>
                  <a:pt x="3781512" y="2149"/>
                  <a:pt x="3785033" y="1372"/>
                  <a:pt x="3789424" y="823"/>
                </a:cubicBezTo>
                <a:cubicBezTo>
                  <a:pt x="3793814" y="274"/>
                  <a:pt x="3799394" y="0"/>
                  <a:pt x="3806162" y="0"/>
                </a:cubicBezTo>
                <a:close/>
                <a:moveTo>
                  <a:pt x="1739237" y="0"/>
                </a:moveTo>
                <a:cubicBezTo>
                  <a:pt x="1746006" y="0"/>
                  <a:pt x="1751586" y="274"/>
                  <a:pt x="1755976" y="823"/>
                </a:cubicBezTo>
                <a:cubicBezTo>
                  <a:pt x="1760366" y="1372"/>
                  <a:pt x="1763888" y="2149"/>
                  <a:pt x="1766540" y="3155"/>
                </a:cubicBezTo>
                <a:cubicBezTo>
                  <a:pt x="1769193" y="4162"/>
                  <a:pt x="1771068" y="5397"/>
                  <a:pt x="1772166" y="6860"/>
                </a:cubicBezTo>
                <a:cubicBezTo>
                  <a:pt x="1773263" y="8323"/>
                  <a:pt x="1773812" y="9970"/>
                  <a:pt x="1773812" y="11799"/>
                </a:cubicBezTo>
                <a:lnTo>
                  <a:pt x="1773812" y="147079"/>
                </a:lnTo>
                <a:cubicBezTo>
                  <a:pt x="1785703" y="135371"/>
                  <a:pt x="1797822" y="126636"/>
                  <a:pt x="1810170" y="120874"/>
                </a:cubicBezTo>
                <a:cubicBezTo>
                  <a:pt x="1822518" y="115111"/>
                  <a:pt x="1835370" y="112230"/>
                  <a:pt x="1848724" y="112230"/>
                </a:cubicBezTo>
                <a:cubicBezTo>
                  <a:pt x="1865371" y="112230"/>
                  <a:pt x="1879411" y="114974"/>
                  <a:pt x="1890844" y="120462"/>
                </a:cubicBezTo>
                <a:cubicBezTo>
                  <a:pt x="1902278" y="125950"/>
                  <a:pt x="1911516" y="133450"/>
                  <a:pt x="1918559" y="142963"/>
                </a:cubicBezTo>
                <a:cubicBezTo>
                  <a:pt x="1925602" y="152476"/>
                  <a:pt x="1930679" y="163589"/>
                  <a:pt x="1933788" y="176303"/>
                </a:cubicBezTo>
                <a:cubicBezTo>
                  <a:pt x="1936898" y="189017"/>
                  <a:pt x="1938453" y="204429"/>
                  <a:pt x="1938453" y="222540"/>
                </a:cubicBezTo>
                <a:lnTo>
                  <a:pt x="1938453" y="372637"/>
                </a:lnTo>
                <a:cubicBezTo>
                  <a:pt x="1938453" y="374467"/>
                  <a:pt x="1937905" y="376067"/>
                  <a:pt x="1936807" y="377439"/>
                </a:cubicBezTo>
                <a:cubicBezTo>
                  <a:pt x="1935709" y="378811"/>
                  <a:pt x="1933880" y="379955"/>
                  <a:pt x="1931319" y="380869"/>
                </a:cubicBezTo>
                <a:cubicBezTo>
                  <a:pt x="1928758" y="381784"/>
                  <a:pt x="1925236" y="382470"/>
                  <a:pt x="1920754" y="382927"/>
                </a:cubicBezTo>
                <a:cubicBezTo>
                  <a:pt x="1916273" y="383385"/>
                  <a:pt x="1910739" y="383613"/>
                  <a:pt x="1904153" y="383613"/>
                </a:cubicBezTo>
                <a:cubicBezTo>
                  <a:pt x="1897384" y="383613"/>
                  <a:pt x="1891759" y="383385"/>
                  <a:pt x="1887277" y="382927"/>
                </a:cubicBezTo>
                <a:cubicBezTo>
                  <a:pt x="1882795" y="382470"/>
                  <a:pt x="1879274" y="381784"/>
                  <a:pt x="1876713" y="380869"/>
                </a:cubicBezTo>
                <a:cubicBezTo>
                  <a:pt x="1874152" y="379955"/>
                  <a:pt x="1872322" y="378811"/>
                  <a:pt x="1871225" y="377439"/>
                </a:cubicBezTo>
                <a:cubicBezTo>
                  <a:pt x="1870127" y="376067"/>
                  <a:pt x="1869578" y="374467"/>
                  <a:pt x="1869578" y="372637"/>
                </a:cubicBezTo>
                <a:lnTo>
                  <a:pt x="1869578" y="232967"/>
                </a:lnTo>
                <a:cubicBezTo>
                  <a:pt x="1869578" y="221076"/>
                  <a:pt x="1868709" y="211747"/>
                  <a:pt x="1866972" y="204978"/>
                </a:cubicBezTo>
                <a:cubicBezTo>
                  <a:pt x="1865234" y="198209"/>
                  <a:pt x="1862718" y="192401"/>
                  <a:pt x="1859425" y="187553"/>
                </a:cubicBezTo>
                <a:cubicBezTo>
                  <a:pt x="1856133" y="182706"/>
                  <a:pt x="1851879" y="178956"/>
                  <a:pt x="1846666" y="176303"/>
                </a:cubicBezTo>
                <a:cubicBezTo>
                  <a:pt x="1841452" y="173650"/>
                  <a:pt x="1835370" y="172324"/>
                  <a:pt x="1828418" y="172324"/>
                </a:cubicBezTo>
                <a:cubicBezTo>
                  <a:pt x="1819637" y="172324"/>
                  <a:pt x="1810765" y="175526"/>
                  <a:pt x="1801801" y="181928"/>
                </a:cubicBezTo>
                <a:cubicBezTo>
                  <a:pt x="1792837" y="188331"/>
                  <a:pt x="1783508" y="197661"/>
                  <a:pt x="1773812" y="209917"/>
                </a:cubicBezTo>
                <a:lnTo>
                  <a:pt x="1773812" y="372637"/>
                </a:lnTo>
                <a:cubicBezTo>
                  <a:pt x="1773812" y="374467"/>
                  <a:pt x="1773263" y="376067"/>
                  <a:pt x="1772166" y="377439"/>
                </a:cubicBezTo>
                <a:cubicBezTo>
                  <a:pt x="1771068" y="378811"/>
                  <a:pt x="1769193" y="379955"/>
                  <a:pt x="1766540" y="380869"/>
                </a:cubicBezTo>
                <a:cubicBezTo>
                  <a:pt x="1763888" y="381784"/>
                  <a:pt x="1760366" y="382470"/>
                  <a:pt x="1755976" y="382927"/>
                </a:cubicBezTo>
                <a:cubicBezTo>
                  <a:pt x="1751586" y="383385"/>
                  <a:pt x="1746006" y="383613"/>
                  <a:pt x="1739237" y="383613"/>
                </a:cubicBezTo>
                <a:cubicBezTo>
                  <a:pt x="1732469" y="383613"/>
                  <a:pt x="1726889" y="383385"/>
                  <a:pt x="1722499" y="382927"/>
                </a:cubicBezTo>
                <a:cubicBezTo>
                  <a:pt x="1718109" y="382470"/>
                  <a:pt x="1714587" y="381784"/>
                  <a:pt x="1711934" y="380869"/>
                </a:cubicBezTo>
                <a:cubicBezTo>
                  <a:pt x="1709282" y="379955"/>
                  <a:pt x="1707407" y="378811"/>
                  <a:pt x="1706309" y="377439"/>
                </a:cubicBezTo>
                <a:cubicBezTo>
                  <a:pt x="1705212" y="376067"/>
                  <a:pt x="1704663" y="374467"/>
                  <a:pt x="1704663" y="372637"/>
                </a:cubicBezTo>
                <a:lnTo>
                  <a:pt x="1704663" y="11799"/>
                </a:lnTo>
                <a:cubicBezTo>
                  <a:pt x="1704663" y="9970"/>
                  <a:pt x="1705212" y="8323"/>
                  <a:pt x="1706309" y="6860"/>
                </a:cubicBezTo>
                <a:cubicBezTo>
                  <a:pt x="1707407" y="5397"/>
                  <a:pt x="1709282" y="4162"/>
                  <a:pt x="1711934" y="3155"/>
                </a:cubicBezTo>
                <a:cubicBezTo>
                  <a:pt x="1714587" y="2149"/>
                  <a:pt x="1718109" y="1372"/>
                  <a:pt x="1722499" y="823"/>
                </a:cubicBezTo>
                <a:cubicBezTo>
                  <a:pt x="1726889" y="274"/>
                  <a:pt x="1732469" y="0"/>
                  <a:pt x="1739237" y="0"/>
                </a:cubicBezTo>
                <a:close/>
              </a:path>
            </a:pathLst>
          </a:custGeom>
          <a:solidFill>
            <a:srgbClr val="FFC000"/>
          </a:solidFill>
          <a:ln w="17780" cmpd="sng">
            <a:solidFill>
              <a:srgbClr val="FFFFFF"/>
            </a:solidFill>
            <a:prstDash val="solid"/>
            <a:miter lim="800000"/>
          </a:ln>
          <a:effectLst>
            <a:glow rad="76200">
              <a:srgbClr val="000000"/>
            </a:glow>
            <a:outerShdw blurRad="50800" algn="tl" rotWithShape="0">
              <a:srgbClr val="000000"/>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98" name="TextBox 297">
            <a:extLst>
              <a:ext uri="{FF2B5EF4-FFF2-40B4-BE49-F238E27FC236}">
                <a16:creationId xmlns:a16="http://schemas.microsoft.com/office/drawing/2014/main" id="{3C6EBEFA-E7F2-432F-9FDA-6E5E2AF3DF1C}"/>
              </a:ext>
            </a:extLst>
          </p:cNvPr>
          <p:cNvSpPr txBox="1">
            <a:spLocks noChangeArrowheads="1"/>
          </p:cNvSpPr>
          <p:nvPr/>
        </p:nvSpPr>
        <p:spPr bwMode="auto">
          <a:xfrm>
            <a:off x="2413106" y="4599105"/>
            <a:ext cx="6010838" cy="1157850"/>
          </a:xfrm>
          <a:custGeom>
            <a:avLst/>
            <a:gdLst>
              <a:gd name="connsiteX0" fmla="*/ 2038164 w 6010838"/>
              <a:gd name="connsiteY0" fmla="*/ 944914 h 1157850"/>
              <a:gd name="connsiteX1" fmla="*/ 2009627 w 6010838"/>
              <a:gd name="connsiteY1" fmla="*/ 947384 h 1157850"/>
              <a:gd name="connsiteX2" fmla="*/ 1990418 w 6010838"/>
              <a:gd name="connsiteY2" fmla="*/ 954793 h 1157850"/>
              <a:gd name="connsiteX3" fmla="*/ 1979580 w 6010838"/>
              <a:gd name="connsiteY3" fmla="*/ 966729 h 1157850"/>
              <a:gd name="connsiteX4" fmla="*/ 1976150 w 6010838"/>
              <a:gd name="connsiteY4" fmla="*/ 982782 h 1157850"/>
              <a:gd name="connsiteX5" fmla="*/ 1985891 w 6010838"/>
              <a:gd name="connsiteY5" fmla="*/ 1006929 h 1157850"/>
              <a:gd name="connsiteX6" fmla="*/ 2012920 w 6010838"/>
              <a:gd name="connsiteY6" fmla="*/ 1015710 h 1157850"/>
              <a:gd name="connsiteX7" fmla="*/ 2039674 w 6010838"/>
              <a:gd name="connsiteY7" fmla="*/ 1008301 h 1157850"/>
              <a:gd name="connsiteX8" fmla="*/ 2064507 w 6010838"/>
              <a:gd name="connsiteY8" fmla="*/ 986623 h 1157850"/>
              <a:gd name="connsiteX9" fmla="*/ 2064507 w 6010838"/>
              <a:gd name="connsiteY9" fmla="*/ 944914 h 1157850"/>
              <a:gd name="connsiteX10" fmla="*/ 1297056 w 6010838"/>
              <a:gd name="connsiteY10" fmla="*/ 846954 h 1157850"/>
              <a:gd name="connsiteX11" fmla="*/ 1273869 w 6010838"/>
              <a:gd name="connsiteY11" fmla="*/ 853677 h 1157850"/>
              <a:gd name="connsiteX12" fmla="*/ 1258228 w 6010838"/>
              <a:gd name="connsiteY12" fmla="*/ 871650 h 1157850"/>
              <a:gd name="connsiteX13" fmla="*/ 1249448 w 6010838"/>
              <a:gd name="connsiteY13" fmla="*/ 896758 h 1157850"/>
              <a:gd name="connsiteX14" fmla="*/ 1246566 w 6010838"/>
              <a:gd name="connsiteY14" fmla="*/ 925158 h 1157850"/>
              <a:gd name="connsiteX15" fmla="*/ 1249036 w 6010838"/>
              <a:gd name="connsiteY15" fmla="*/ 955068 h 1157850"/>
              <a:gd name="connsiteX16" fmla="*/ 1257131 w 6010838"/>
              <a:gd name="connsiteY16" fmla="*/ 980999 h 1157850"/>
              <a:gd name="connsiteX17" fmla="*/ 1272086 w 6010838"/>
              <a:gd name="connsiteY17" fmla="*/ 999247 h 1157850"/>
              <a:gd name="connsiteX18" fmla="*/ 1295684 w 6010838"/>
              <a:gd name="connsiteY18" fmla="*/ 1006107 h 1157850"/>
              <a:gd name="connsiteX19" fmla="*/ 1309541 w 6010838"/>
              <a:gd name="connsiteY19" fmla="*/ 1004049 h 1157850"/>
              <a:gd name="connsiteX20" fmla="*/ 1323262 w 6010838"/>
              <a:gd name="connsiteY20" fmla="*/ 997326 h 1157850"/>
              <a:gd name="connsiteX21" fmla="*/ 1337668 w 6010838"/>
              <a:gd name="connsiteY21" fmla="*/ 985115 h 1157850"/>
              <a:gd name="connsiteX22" fmla="*/ 1353858 w 6010838"/>
              <a:gd name="connsiteY22" fmla="*/ 966593 h 1157850"/>
              <a:gd name="connsiteX23" fmla="*/ 1353858 w 6010838"/>
              <a:gd name="connsiteY23" fmla="*/ 885370 h 1157850"/>
              <a:gd name="connsiteX24" fmla="*/ 1325457 w 6010838"/>
              <a:gd name="connsiteY24" fmla="*/ 856832 h 1157850"/>
              <a:gd name="connsiteX25" fmla="*/ 1297056 w 6010838"/>
              <a:gd name="connsiteY25" fmla="*/ 846954 h 1157850"/>
              <a:gd name="connsiteX26" fmla="*/ 2678809 w 6010838"/>
              <a:gd name="connsiteY26" fmla="*/ 843111 h 1157850"/>
              <a:gd name="connsiteX27" fmla="*/ 2651917 w 6010838"/>
              <a:gd name="connsiteY27" fmla="*/ 848736 h 1157850"/>
              <a:gd name="connsiteX28" fmla="*/ 2632984 w 6010838"/>
              <a:gd name="connsiteY28" fmla="*/ 865200 h 1157850"/>
              <a:gd name="connsiteX29" fmla="*/ 2621870 w 6010838"/>
              <a:gd name="connsiteY29" fmla="*/ 891269 h 1157850"/>
              <a:gd name="connsiteX30" fmla="*/ 2618166 w 6010838"/>
              <a:gd name="connsiteY30" fmla="*/ 925980 h 1157850"/>
              <a:gd name="connsiteX31" fmla="*/ 2621184 w 6010838"/>
              <a:gd name="connsiteY31" fmla="*/ 959320 h 1157850"/>
              <a:gd name="connsiteX32" fmla="*/ 2630926 w 6010838"/>
              <a:gd name="connsiteY32" fmla="*/ 985800 h 1157850"/>
              <a:gd name="connsiteX33" fmla="*/ 2649173 w 6010838"/>
              <a:gd name="connsiteY33" fmla="*/ 1003225 h 1157850"/>
              <a:gd name="connsiteX34" fmla="*/ 2677711 w 6010838"/>
              <a:gd name="connsiteY34" fmla="*/ 1009399 h 1157850"/>
              <a:gd name="connsiteX35" fmla="*/ 2704877 w 6010838"/>
              <a:gd name="connsiteY35" fmla="*/ 1003773 h 1157850"/>
              <a:gd name="connsiteX36" fmla="*/ 2723811 w 6010838"/>
              <a:gd name="connsiteY36" fmla="*/ 987446 h 1157850"/>
              <a:gd name="connsiteX37" fmla="*/ 2734787 w 6010838"/>
              <a:gd name="connsiteY37" fmla="*/ 961515 h 1157850"/>
              <a:gd name="connsiteX38" fmla="*/ 2738354 w 6010838"/>
              <a:gd name="connsiteY38" fmla="*/ 926804 h 1157850"/>
              <a:gd name="connsiteX39" fmla="*/ 2735473 w 6010838"/>
              <a:gd name="connsiteY39" fmla="*/ 893464 h 1157850"/>
              <a:gd name="connsiteX40" fmla="*/ 2725732 w 6010838"/>
              <a:gd name="connsiteY40" fmla="*/ 866984 h 1157850"/>
              <a:gd name="connsiteX41" fmla="*/ 2707484 w 6010838"/>
              <a:gd name="connsiteY41" fmla="*/ 849422 h 1157850"/>
              <a:gd name="connsiteX42" fmla="*/ 2678809 w 6010838"/>
              <a:gd name="connsiteY42" fmla="*/ 843111 h 1157850"/>
              <a:gd name="connsiteX43" fmla="*/ 1612009 w 6010838"/>
              <a:gd name="connsiteY43" fmla="*/ 843111 h 1157850"/>
              <a:gd name="connsiteX44" fmla="*/ 1585118 w 6010838"/>
              <a:gd name="connsiteY44" fmla="*/ 848736 h 1157850"/>
              <a:gd name="connsiteX45" fmla="*/ 1566184 w 6010838"/>
              <a:gd name="connsiteY45" fmla="*/ 865200 h 1157850"/>
              <a:gd name="connsiteX46" fmla="*/ 1555071 w 6010838"/>
              <a:gd name="connsiteY46" fmla="*/ 891269 h 1157850"/>
              <a:gd name="connsiteX47" fmla="*/ 1551366 w 6010838"/>
              <a:gd name="connsiteY47" fmla="*/ 925980 h 1157850"/>
              <a:gd name="connsiteX48" fmla="*/ 1554385 w 6010838"/>
              <a:gd name="connsiteY48" fmla="*/ 959320 h 1157850"/>
              <a:gd name="connsiteX49" fmla="*/ 1564126 w 6010838"/>
              <a:gd name="connsiteY49" fmla="*/ 985800 h 1157850"/>
              <a:gd name="connsiteX50" fmla="*/ 1582374 w 6010838"/>
              <a:gd name="connsiteY50" fmla="*/ 1003225 h 1157850"/>
              <a:gd name="connsiteX51" fmla="*/ 1610912 w 6010838"/>
              <a:gd name="connsiteY51" fmla="*/ 1009399 h 1157850"/>
              <a:gd name="connsiteX52" fmla="*/ 1638077 w 6010838"/>
              <a:gd name="connsiteY52" fmla="*/ 1003773 h 1157850"/>
              <a:gd name="connsiteX53" fmla="*/ 1657011 w 6010838"/>
              <a:gd name="connsiteY53" fmla="*/ 987446 h 1157850"/>
              <a:gd name="connsiteX54" fmla="*/ 1667987 w 6010838"/>
              <a:gd name="connsiteY54" fmla="*/ 961515 h 1157850"/>
              <a:gd name="connsiteX55" fmla="*/ 1671554 w 6010838"/>
              <a:gd name="connsiteY55" fmla="*/ 926804 h 1157850"/>
              <a:gd name="connsiteX56" fmla="*/ 1668673 w 6010838"/>
              <a:gd name="connsiteY56" fmla="*/ 893464 h 1157850"/>
              <a:gd name="connsiteX57" fmla="*/ 1658932 w 6010838"/>
              <a:gd name="connsiteY57" fmla="*/ 866984 h 1157850"/>
              <a:gd name="connsiteX58" fmla="*/ 1640684 w 6010838"/>
              <a:gd name="connsiteY58" fmla="*/ 849422 h 1157850"/>
              <a:gd name="connsiteX59" fmla="*/ 1612009 w 6010838"/>
              <a:gd name="connsiteY59" fmla="*/ 843111 h 1157850"/>
              <a:gd name="connsiteX60" fmla="*/ 632501 w 6010838"/>
              <a:gd name="connsiteY60" fmla="*/ 837349 h 1157850"/>
              <a:gd name="connsiteX61" fmla="*/ 609589 w 6010838"/>
              <a:gd name="connsiteY61" fmla="*/ 842288 h 1157850"/>
              <a:gd name="connsiteX62" fmla="*/ 593399 w 6010838"/>
              <a:gd name="connsiteY62" fmla="*/ 855596 h 1157850"/>
              <a:gd name="connsiteX63" fmla="*/ 583521 w 6010838"/>
              <a:gd name="connsiteY63" fmla="*/ 875353 h 1157850"/>
              <a:gd name="connsiteX64" fmla="*/ 579542 w 6010838"/>
              <a:gd name="connsiteY64" fmla="*/ 899638 h 1157850"/>
              <a:gd name="connsiteX65" fmla="*/ 682717 w 6010838"/>
              <a:gd name="connsiteY65" fmla="*/ 899638 h 1157850"/>
              <a:gd name="connsiteX66" fmla="*/ 671055 w 6010838"/>
              <a:gd name="connsiteY66" fmla="*/ 853950 h 1157850"/>
              <a:gd name="connsiteX67" fmla="*/ 632501 w 6010838"/>
              <a:gd name="connsiteY67" fmla="*/ 837349 h 1157850"/>
              <a:gd name="connsiteX68" fmla="*/ 815900 w 6010838"/>
              <a:gd name="connsiteY68" fmla="*/ 793170 h 1157850"/>
              <a:gd name="connsiteX69" fmla="*/ 834559 w 6010838"/>
              <a:gd name="connsiteY69" fmla="*/ 793582 h 1157850"/>
              <a:gd name="connsiteX70" fmla="*/ 845261 w 6010838"/>
              <a:gd name="connsiteY70" fmla="*/ 795640 h 1157850"/>
              <a:gd name="connsiteX71" fmla="*/ 851023 w 6010838"/>
              <a:gd name="connsiteY71" fmla="*/ 800716 h 1157850"/>
              <a:gd name="connsiteX72" fmla="*/ 854865 w 6010838"/>
              <a:gd name="connsiteY72" fmla="*/ 810457 h 1157850"/>
              <a:gd name="connsiteX73" fmla="*/ 912489 w 6010838"/>
              <a:gd name="connsiteY73" fmla="*/ 974275 h 1157850"/>
              <a:gd name="connsiteX74" fmla="*/ 913312 w 6010838"/>
              <a:gd name="connsiteY74" fmla="*/ 974275 h 1157850"/>
              <a:gd name="connsiteX75" fmla="*/ 965997 w 6010838"/>
              <a:gd name="connsiteY75" fmla="*/ 807164 h 1157850"/>
              <a:gd name="connsiteX76" fmla="*/ 970251 w 6010838"/>
              <a:gd name="connsiteY76" fmla="*/ 797698 h 1157850"/>
              <a:gd name="connsiteX77" fmla="*/ 978894 w 6010838"/>
              <a:gd name="connsiteY77" fmla="*/ 794268 h 1157850"/>
              <a:gd name="connsiteX78" fmla="*/ 1000023 w 6010838"/>
              <a:gd name="connsiteY78" fmla="*/ 793170 h 1157850"/>
              <a:gd name="connsiteX79" fmla="*/ 1019643 w 6010838"/>
              <a:gd name="connsiteY79" fmla="*/ 794268 h 1157850"/>
              <a:gd name="connsiteX80" fmla="*/ 1031168 w 6010838"/>
              <a:gd name="connsiteY80" fmla="*/ 798384 h 1157850"/>
              <a:gd name="connsiteX81" fmla="*/ 1034872 w 6010838"/>
              <a:gd name="connsiteY81" fmla="*/ 806478 h 1157850"/>
              <a:gd name="connsiteX82" fmla="*/ 1032677 w 6010838"/>
              <a:gd name="connsiteY82" fmla="*/ 818415 h 1157850"/>
              <a:gd name="connsiteX83" fmla="*/ 951180 w 6010838"/>
              <a:gd name="connsiteY83" fmla="*/ 1058242 h 1157850"/>
              <a:gd name="connsiteX84" fmla="*/ 921544 w 6010838"/>
              <a:gd name="connsiteY84" fmla="*/ 1144953 h 1157850"/>
              <a:gd name="connsiteX85" fmla="*/ 908099 w 6010838"/>
              <a:gd name="connsiteY85" fmla="*/ 1154832 h 1157850"/>
              <a:gd name="connsiteX86" fmla="*/ 875994 w 6010838"/>
              <a:gd name="connsiteY86" fmla="*/ 1157850 h 1157850"/>
              <a:gd name="connsiteX87" fmla="*/ 858432 w 6010838"/>
              <a:gd name="connsiteY87" fmla="*/ 1156890 h 1157850"/>
              <a:gd name="connsiteX88" fmla="*/ 848553 w 6010838"/>
              <a:gd name="connsiteY88" fmla="*/ 1153734 h 1157850"/>
              <a:gd name="connsiteX89" fmla="*/ 844986 w 6010838"/>
              <a:gd name="connsiteY89" fmla="*/ 1148246 h 1157850"/>
              <a:gd name="connsiteX90" fmla="*/ 846633 w 6010838"/>
              <a:gd name="connsiteY90" fmla="*/ 1140288 h 1157850"/>
              <a:gd name="connsiteX91" fmla="*/ 879286 w 6010838"/>
              <a:gd name="connsiteY91" fmla="*/ 1058242 h 1157850"/>
              <a:gd name="connsiteX92" fmla="*/ 872838 w 6010838"/>
              <a:gd name="connsiteY92" fmla="*/ 1053166 h 1157850"/>
              <a:gd name="connsiteX93" fmla="*/ 868585 w 6010838"/>
              <a:gd name="connsiteY93" fmla="*/ 1045894 h 1157850"/>
              <a:gd name="connsiteX94" fmla="*/ 784343 w 6010838"/>
              <a:gd name="connsiteY94" fmla="*/ 820885 h 1157850"/>
              <a:gd name="connsiteX95" fmla="*/ 780776 w 6010838"/>
              <a:gd name="connsiteY95" fmla="*/ 806204 h 1157850"/>
              <a:gd name="connsiteX96" fmla="*/ 784069 w 6010838"/>
              <a:gd name="connsiteY96" fmla="*/ 798246 h 1157850"/>
              <a:gd name="connsiteX97" fmla="*/ 795182 w 6010838"/>
              <a:gd name="connsiteY97" fmla="*/ 794268 h 1157850"/>
              <a:gd name="connsiteX98" fmla="*/ 815900 w 6010838"/>
              <a:gd name="connsiteY98" fmla="*/ 793170 h 1157850"/>
              <a:gd name="connsiteX99" fmla="*/ 2681278 w 6010838"/>
              <a:gd name="connsiteY99" fmla="*/ 788505 h 1157850"/>
              <a:gd name="connsiteX100" fmla="*/ 2738354 w 6010838"/>
              <a:gd name="connsiteY100" fmla="*/ 797423 h 1157850"/>
              <a:gd name="connsiteX101" fmla="*/ 2778280 w 6010838"/>
              <a:gd name="connsiteY101" fmla="*/ 823629 h 1157850"/>
              <a:gd name="connsiteX102" fmla="*/ 2801741 w 6010838"/>
              <a:gd name="connsiteY102" fmla="*/ 866161 h 1157850"/>
              <a:gd name="connsiteX103" fmla="*/ 2809424 w 6010838"/>
              <a:gd name="connsiteY103" fmla="*/ 924060 h 1157850"/>
              <a:gd name="connsiteX104" fmla="*/ 2801192 w 6010838"/>
              <a:gd name="connsiteY104" fmla="*/ 981135 h 1157850"/>
              <a:gd name="connsiteX105" fmla="*/ 2776222 w 6010838"/>
              <a:gd name="connsiteY105" fmla="*/ 1025588 h 1157850"/>
              <a:gd name="connsiteX106" fmla="*/ 2734238 w 6010838"/>
              <a:gd name="connsiteY106" fmla="*/ 1054401 h 1157850"/>
              <a:gd name="connsiteX107" fmla="*/ 2675242 w 6010838"/>
              <a:gd name="connsiteY107" fmla="*/ 1064553 h 1157850"/>
              <a:gd name="connsiteX108" fmla="*/ 2618440 w 6010838"/>
              <a:gd name="connsiteY108" fmla="*/ 1055498 h 1157850"/>
              <a:gd name="connsiteX109" fmla="*/ 2578378 w 6010838"/>
              <a:gd name="connsiteY109" fmla="*/ 1029156 h 1157850"/>
              <a:gd name="connsiteX110" fmla="*/ 2554779 w 6010838"/>
              <a:gd name="connsiteY110" fmla="*/ 986623 h 1157850"/>
              <a:gd name="connsiteX111" fmla="*/ 2547096 w 6010838"/>
              <a:gd name="connsiteY111" fmla="*/ 928999 h 1157850"/>
              <a:gd name="connsiteX112" fmla="*/ 2555465 w 6010838"/>
              <a:gd name="connsiteY112" fmla="*/ 871786 h 1157850"/>
              <a:gd name="connsiteX113" fmla="*/ 2580573 w 6010838"/>
              <a:gd name="connsiteY113" fmla="*/ 827333 h 1157850"/>
              <a:gd name="connsiteX114" fmla="*/ 2622419 w 6010838"/>
              <a:gd name="connsiteY114" fmla="*/ 798658 h 1157850"/>
              <a:gd name="connsiteX115" fmla="*/ 2681278 w 6010838"/>
              <a:gd name="connsiteY115" fmla="*/ 788505 h 1157850"/>
              <a:gd name="connsiteX116" fmla="*/ 2419751 w 6010838"/>
              <a:gd name="connsiteY116" fmla="*/ 788505 h 1157850"/>
              <a:gd name="connsiteX117" fmla="*/ 2442114 w 6010838"/>
              <a:gd name="connsiteY117" fmla="*/ 790152 h 1157850"/>
              <a:gd name="connsiteX118" fmla="*/ 2461734 w 6010838"/>
              <a:gd name="connsiteY118" fmla="*/ 794268 h 1157850"/>
              <a:gd name="connsiteX119" fmla="*/ 2476551 w 6010838"/>
              <a:gd name="connsiteY119" fmla="*/ 799618 h 1157850"/>
              <a:gd name="connsiteX120" fmla="*/ 2485195 w 6010838"/>
              <a:gd name="connsiteY120" fmla="*/ 804558 h 1157850"/>
              <a:gd name="connsiteX121" fmla="*/ 2488900 w 6010838"/>
              <a:gd name="connsiteY121" fmla="*/ 808674 h 1157850"/>
              <a:gd name="connsiteX122" fmla="*/ 2490546 w 6010838"/>
              <a:gd name="connsiteY122" fmla="*/ 813613 h 1157850"/>
              <a:gd name="connsiteX123" fmla="*/ 2491506 w 6010838"/>
              <a:gd name="connsiteY123" fmla="*/ 820747 h 1157850"/>
              <a:gd name="connsiteX124" fmla="*/ 2491918 w 6010838"/>
              <a:gd name="connsiteY124" fmla="*/ 831312 h 1157850"/>
              <a:gd name="connsiteX125" fmla="*/ 2491506 w 6010838"/>
              <a:gd name="connsiteY125" fmla="*/ 843385 h 1157850"/>
              <a:gd name="connsiteX126" fmla="*/ 2490134 w 6010838"/>
              <a:gd name="connsiteY126" fmla="*/ 850794 h 1157850"/>
              <a:gd name="connsiteX127" fmla="*/ 2487528 w 6010838"/>
              <a:gd name="connsiteY127" fmla="*/ 854499 h 1157850"/>
              <a:gd name="connsiteX128" fmla="*/ 2483686 w 6010838"/>
              <a:gd name="connsiteY128" fmla="*/ 855459 h 1157850"/>
              <a:gd name="connsiteX129" fmla="*/ 2476003 w 6010838"/>
              <a:gd name="connsiteY129" fmla="*/ 852578 h 1157850"/>
              <a:gd name="connsiteX130" fmla="*/ 2462969 w 6010838"/>
              <a:gd name="connsiteY130" fmla="*/ 846404 h 1157850"/>
              <a:gd name="connsiteX131" fmla="*/ 2444858 w 6010838"/>
              <a:gd name="connsiteY131" fmla="*/ 840230 h 1157850"/>
              <a:gd name="connsiteX132" fmla="*/ 2421397 w 6010838"/>
              <a:gd name="connsiteY132" fmla="*/ 837349 h 1157850"/>
              <a:gd name="connsiteX133" fmla="*/ 2405207 w 6010838"/>
              <a:gd name="connsiteY133" fmla="*/ 839269 h 1157850"/>
              <a:gd name="connsiteX134" fmla="*/ 2393957 w 6010838"/>
              <a:gd name="connsiteY134" fmla="*/ 844757 h 1157850"/>
              <a:gd name="connsiteX135" fmla="*/ 2387371 w 6010838"/>
              <a:gd name="connsiteY135" fmla="*/ 853127 h 1157850"/>
              <a:gd name="connsiteX136" fmla="*/ 2385176 w 6010838"/>
              <a:gd name="connsiteY136" fmla="*/ 863417 h 1157850"/>
              <a:gd name="connsiteX137" fmla="*/ 2390390 w 6010838"/>
              <a:gd name="connsiteY137" fmla="*/ 877686 h 1157850"/>
              <a:gd name="connsiteX138" fmla="*/ 2404110 w 6010838"/>
              <a:gd name="connsiteY138" fmla="*/ 887839 h 1157850"/>
              <a:gd name="connsiteX139" fmla="*/ 2423455 w 6010838"/>
              <a:gd name="connsiteY139" fmla="*/ 896071 h 1157850"/>
              <a:gd name="connsiteX140" fmla="*/ 2445407 w 6010838"/>
              <a:gd name="connsiteY140" fmla="*/ 904440 h 1157850"/>
              <a:gd name="connsiteX141" fmla="*/ 2467359 w 6010838"/>
              <a:gd name="connsiteY141" fmla="*/ 915004 h 1157850"/>
              <a:gd name="connsiteX142" fmla="*/ 2486704 w 6010838"/>
              <a:gd name="connsiteY142" fmla="*/ 929822 h 1157850"/>
              <a:gd name="connsiteX143" fmla="*/ 2500424 w 6010838"/>
              <a:gd name="connsiteY143" fmla="*/ 950814 h 1157850"/>
              <a:gd name="connsiteX144" fmla="*/ 2505638 w 6010838"/>
              <a:gd name="connsiteY144" fmla="*/ 979763 h 1157850"/>
              <a:gd name="connsiteX145" fmla="*/ 2497818 w 6010838"/>
              <a:gd name="connsiteY145" fmla="*/ 1016533 h 1157850"/>
              <a:gd name="connsiteX146" fmla="*/ 2475728 w 6010838"/>
              <a:gd name="connsiteY146" fmla="*/ 1043150 h 1157850"/>
              <a:gd name="connsiteX147" fmla="*/ 2441977 w 6010838"/>
              <a:gd name="connsiteY147" fmla="*/ 1059203 h 1157850"/>
              <a:gd name="connsiteX148" fmla="*/ 2399719 w 6010838"/>
              <a:gd name="connsiteY148" fmla="*/ 1064553 h 1157850"/>
              <a:gd name="connsiteX149" fmla="*/ 2373514 w 6010838"/>
              <a:gd name="connsiteY149" fmla="*/ 1062495 h 1157850"/>
              <a:gd name="connsiteX150" fmla="*/ 2351150 w 6010838"/>
              <a:gd name="connsiteY150" fmla="*/ 1057282 h 1157850"/>
              <a:gd name="connsiteX151" fmla="*/ 2334686 w 6010838"/>
              <a:gd name="connsiteY151" fmla="*/ 1050833 h 1157850"/>
              <a:gd name="connsiteX152" fmla="*/ 2325082 w 6010838"/>
              <a:gd name="connsiteY152" fmla="*/ 1044659 h 1157850"/>
              <a:gd name="connsiteX153" fmla="*/ 2320417 w 6010838"/>
              <a:gd name="connsiteY153" fmla="*/ 1035604 h 1157850"/>
              <a:gd name="connsiteX154" fmla="*/ 2318771 w 6010838"/>
              <a:gd name="connsiteY154" fmla="*/ 1017356 h 1157850"/>
              <a:gd name="connsiteX155" fmla="*/ 2319319 w 6010838"/>
              <a:gd name="connsiteY155" fmla="*/ 1004597 h 1157850"/>
              <a:gd name="connsiteX156" fmla="*/ 2320966 w 6010838"/>
              <a:gd name="connsiteY156" fmla="*/ 996913 h 1157850"/>
              <a:gd name="connsiteX157" fmla="*/ 2323710 w 6010838"/>
              <a:gd name="connsiteY157" fmla="*/ 993072 h 1157850"/>
              <a:gd name="connsiteX158" fmla="*/ 2327826 w 6010838"/>
              <a:gd name="connsiteY158" fmla="*/ 992111 h 1157850"/>
              <a:gd name="connsiteX159" fmla="*/ 2336744 w 6010838"/>
              <a:gd name="connsiteY159" fmla="*/ 995541 h 1157850"/>
              <a:gd name="connsiteX160" fmla="*/ 2351424 w 6010838"/>
              <a:gd name="connsiteY160" fmla="*/ 1003087 h 1157850"/>
              <a:gd name="connsiteX161" fmla="*/ 2371867 w 6010838"/>
              <a:gd name="connsiteY161" fmla="*/ 1010771 h 1157850"/>
              <a:gd name="connsiteX162" fmla="*/ 2398347 w 6010838"/>
              <a:gd name="connsiteY162" fmla="*/ 1014338 h 1157850"/>
              <a:gd name="connsiteX163" fmla="*/ 2414949 w 6010838"/>
              <a:gd name="connsiteY163" fmla="*/ 1012417 h 1157850"/>
              <a:gd name="connsiteX164" fmla="*/ 2427571 w 6010838"/>
              <a:gd name="connsiteY164" fmla="*/ 1006929 h 1157850"/>
              <a:gd name="connsiteX165" fmla="*/ 2435666 w 6010838"/>
              <a:gd name="connsiteY165" fmla="*/ 997874 h 1157850"/>
              <a:gd name="connsiteX166" fmla="*/ 2438410 w 6010838"/>
              <a:gd name="connsiteY166" fmla="*/ 985251 h 1157850"/>
              <a:gd name="connsiteX167" fmla="*/ 2433333 w 6010838"/>
              <a:gd name="connsiteY167" fmla="*/ 971120 h 1157850"/>
              <a:gd name="connsiteX168" fmla="*/ 2419888 w 6010838"/>
              <a:gd name="connsiteY168" fmla="*/ 960829 h 1157850"/>
              <a:gd name="connsiteX169" fmla="*/ 2400954 w 6010838"/>
              <a:gd name="connsiteY169" fmla="*/ 952597 h 1157850"/>
              <a:gd name="connsiteX170" fmla="*/ 2379276 w 6010838"/>
              <a:gd name="connsiteY170" fmla="*/ 944091 h 1157850"/>
              <a:gd name="connsiteX171" fmla="*/ 2357599 w 6010838"/>
              <a:gd name="connsiteY171" fmla="*/ 933389 h 1157850"/>
              <a:gd name="connsiteX172" fmla="*/ 2338665 w 6010838"/>
              <a:gd name="connsiteY172" fmla="*/ 918572 h 1157850"/>
              <a:gd name="connsiteX173" fmla="*/ 2325219 w 6010838"/>
              <a:gd name="connsiteY173" fmla="*/ 897443 h 1157850"/>
              <a:gd name="connsiteX174" fmla="*/ 2320143 w 6010838"/>
              <a:gd name="connsiteY174" fmla="*/ 867807 h 1157850"/>
              <a:gd name="connsiteX175" fmla="*/ 2327003 w 6010838"/>
              <a:gd name="connsiteY175" fmla="*/ 835565 h 1157850"/>
              <a:gd name="connsiteX176" fmla="*/ 2346760 w 6010838"/>
              <a:gd name="connsiteY176" fmla="*/ 810457 h 1157850"/>
              <a:gd name="connsiteX177" fmla="*/ 2378179 w 6010838"/>
              <a:gd name="connsiteY177" fmla="*/ 794268 h 1157850"/>
              <a:gd name="connsiteX178" fmla="*/ 2419751 w 6010838"/>
              <a:gd name="connsiteY178" fmla="*/ 788505 h 1157850"/>
              <a:gd name="connsiteX179" fmla="*/ 2024170 w 6010838"/>
              <a:gd name="connsiteY179" fmla="*/ 788505 h 1157850"/>
              <a:gd name="connsiteX180" fmla="*/ 2073425 w 6010838"/>
              <a:gd name="connsiteY180" fmla="*/ 794130 h 1157850"/>
              <a:gd name="connsiteX181" fmla="*/ 2107039 w 6010838"/>
              <a:gd name="connsiteY181" fmla="*/ 811418 h 1157850"/>
              <a:gd name="connsiteX182" fmla="*/ 2126248 w 6010838"/>
              <a:gd name="connsiteY182" fmla="*/ 841465 h 1157850"/>
              <a:gd name="connsiteX183" fmla="*/ 2132284 w 6010838"/>
              <a:gd name="connsiteY183" fmla="*/ 885095 h 1157850"/>
              <a:gd name="connsiteX184" fmla="*/ 2132284 w 6010838"/>
              <a:gd name="connsiteY184" fmla="*/ 1049736 h 1157850"/>
              <a:gd name="connsiteX185" fmla="*/ 2129540 w 6010838"/>
              <a:gd name="connsiteY185" fmla="*/ 1055773 h 1157850"/>
              <a:gd name="connsiteX186" fmla="*/ 2120897 w 6010838"/>
              <a:gd name="connsiteY186" fmla="*/ 1058928 h 1157850"/>
              <a:gd name="connsiteX187" fmla="*/ 2103472 w 6010838"/>
              <a:gd name="connsiteY187" fmla="*/ 1059889 h 1157850"/>
              <a:gd name="connsiteX188" fmla="*/ 2085499 w 6010838"/>
              <a:gd name="connsiteY188" fmla="*/ 1058928 h 1157850"/>
              <a:gd name="connsiteX189" fmla="*/ 2077541 w 6010838"/>
              <a:gd name="connsiteY189" fmla="*/ 1055773 h 1157850"/>
              <a:gd name="connsiteX190" fmla="*/ 2075209 w 6010838"/>
              <a:gd name="connsiteY190" fmla="*/ 1049736 h 1157850"/>
              <a:gd name="connsiteX191" fmla="*/ 2075209 w 6010838"/>
              <a:gd name="connsiteY191" fmla="*/ 1030253 h 1157850"/>
              <a:gd name="connsiteX192" fmla="*/ 2040771 w 6010838"/>
              <a:gd name="connsiteY192" fmla="*/ 1055498 h 1157850"/>
              <a:gd name="connsiteX193" fmla="*/ 1997827 w 6010838"/>
              <a:gd name="connsiteY193" fmla="*/ 1064553 h 1157850"/>
              <a:gd name="connsiteX194" fmla="*/ 1962018 w 6010838"/>
              <a:gd name="connsiteY194" fmla="*/ 1059477 h 1157850"/>
              <a:gd name="connsiteX195" fmla="*/ 1933754 w 6010838"/>
              <a:gd name="connsiteY195" fmla="*/ 1044385 h 1157850"/>
              <a:gd name="connsiteX196" fmla="*/ 1915232 w 6010838"/>
              <a:gd name="connsiteY196" fmla="*/ 1019551 h 1157850"/>
              <a:gd name="connsiteX197" fmla="*/ 1908647 w 6010838"/>
              <a:gd name="connsiteY197" fmla="*/ 984977 h 1157850"/>
              <a:gd name="connsiteX198" fmla="*/ 1917016 w 6010838"/>
              <a:gd name="connsiteY198" fmla="*/ 947795 h 1157850"/>
              <a:gd name="connsiteX199" fmla="*/ 1941987 w 6010838"/>
              <a:gd name="connsiteY199" fmla="*/ 921727 h 1157850"/>
              <a:gd name="connsiteX200" fmla="*/ 1983284 w 6010838"/>
              <a:gd name="connsiteY200" fmla="*/ 906498 h 1157850"/>
              <a:gd name="connsiteX201" fmla="*/ 2040634 w 6010838"/>
              <a:gd name="connsiteY201" fmla="*/ 901559 h 1157850"/>
              <a:gd name="connsiteX202" fmla="*/ 2064507 w 6010838"/>
              <a:gd name="connsiteY202" fmla="*/ 901559 h 1157850"/>
              <a:gd name="connsiteX203" fmla="*/ 2064507 w 6010838"/>
              <a:gd name="connsiteY203" fmla="*/ 886741 h 1157850"/>
              <a:gd name="connsiteX204" fmla="*/ 2062175 w 6010838"/>
              <a:gd name="connsiteY204" fmla="*/ 866572 h 1157850"/>
              <a:gd name="connsiteX205" fmla="*/ 2054491 w 6010838"/>
              <a:gd name="connsiteY205" fmla="*/ 852166 h 1157850"/>
              <a:gd name="connsiteX206" fmla="*/ 2040222 w 6010838"/>
              <a:gd name="connsiteY206" fmla="*/ 843660 h 1157850"/>
              <a:gd name="connsiteX207" fmla="*/ 2018133 w 6010838"/>
              <a:gd name="connsiteY207" fmla="*/ 840916 h 1157850"/>
              <a:gd name="connsiteX208" fmla="*/ 1987263 w 6010838"/>
              <a:gd name="connsiteY208" fmla="*/ 844757 h 1157850"/>
              <a:gd name="connsiteX209" fmla="*/ 1963253 w 6010838"/>
              <a:gd name="connsiteY209" fmla="*/ 853264 h 1157850"/>
              <a:gd name="connsiteX210" fmla="*/ 1945828 w 6010838"/>
              <a:gd name="connsiteY210" fmla="*/ 861770 h 1157850"/>
              <a:gd name="connsiteX211" fmla="*/ 1934441 w 6010838"/>
              <a:gd name="connsiteY211" fmla="*/ 865612 h 1157850"/>
              <a:gd name="connsiteX212" fmla="*/ 1929090 w 6010838"/>
              <a:gd name="connsiteY212" fmla="*/ 863691 h 1157850"/>
              <a:gd name="connsiteX213" fmla="*/ 1925248 w 6010838"/>
              <a:gd name="connsiteY213" fmla="*/ 858203 h 1157850"/>
              <a:gd name="connsiteX214" fmla="*/ 1922916 w 6010838"/>
              <a:gd name="connsiteY214" fmla="*/ 849422 h 1157850"/>
              <a:gd name="connsiteX215" fmla="*/ 1922093 w 6010838"/>
              <a:gd name="connsiteY215" fmla="*/ 837897 h 1157850"/>
              <a:gd name="connsiteX216" fmla="*/ 1923465 w 6010838"/>
              <a:gd name="connsiteY216" fmla="*/ 824452 h 1157850"/>
              <a:gd name="connsiteX217" fmla="*/ 1928678 w 6010838"/>
              <a:gd name="connsiteY217" fmla="*/ 815534 h 1157850"/>
              <a:gd name="connsiteX218" fmla="*/ 1942124 w 6010838"/>
              <a:gd name="connsiteY218" fmla="*/ 806753 h 1157850"/>
              <a:gd name="connsiteX219" fmla="*/ 1964625 w 6010838"/>
              <a:gd name="connsiteY219" fmla="*/ 797835 h 1157850"/>
              <a:gd name="connsiteX220" fmla="*/ 1992751 w 6010838"/>
              <a:gd name="connsiteY220" fmla="*/ 791112 h 1157850"/>
              <a:gd name="connsiteX221" fmla="*/ 2024170 w 6010838"/>
              <a:gd name="connsiteY221" fmla="*/ 788505 h 1157850"/>
              <a:gd name="connsiteX222" fmla="*/ 1614479 w 6010838"/>
              <a:gd name="connsiteY222" fmla="*/ 788505 h 1157850"/>
              <a:gd name="connsiteX223" fmla="*/ 1671554 w 6010838"/>
              <a:gd name="connsiteY223" fmla="*/ 797423 h 1157850"/>
              <a:gd name="connsiteX224" fmla="*/ 1711480 w 6010838"/>
              <a:gd name="connsiteY224" fmla="*/ 823629 h 1157850"/>
              <a:gd name="connsiteX225" fmla="*/ 1734941 w 6010838"/>
              <a:gd name="connsiteY225" fmla="*/ 866161 h 1157850"/>
              <a:gd name="connsiteX226" fmla="*/ 1742624 w 6010838"/>
              <a:gd name="connsiteY226" fmla="*/ 924060 h 1157850"/>
              <a:gd name="connsiteX227" fmla="*/ 1734392 w 6010838"/>
              <a:gd name="connsiteY227" fmla="*/ 981135 h 1157850"/>
              <a:gd name="connsiteX228" fmla="*/ 1709422 w 6010838"/>
              <a:gd name="connsiteY228" fmla="*/ 1025588 h 1157850"/>
              <a:gd name="connsiteX229" fmla="*/ 1667438 w 6010838"/>
              <a:gd name="connsiteY229" fmla="*/ 1054401 h 1157850"/>
              <a:gd name="connsiteX230" fmla="*/ 1608442 w 6010838"/>
              <a:gd name="connsiteY230" fmla="*/ 1064553 h 1157850"/>
              <a:gd name="connsiteX231" fmla="*/ 1551641 w 6010838"/>
              <a:gd name="connsiteY231" fmla="*/ 1055498 h 1157850"/>
              <a:gd name="connsiteX232" fmla="*/ 1511578 w 6010838"/>
              <a:gd name="connsiteY232" fmla="*/ 1029156 h 1157850"/>
              <a:gd name="connsiteX233" fmla="*/ 1487980 w 6010838"/>
              <a:gd name="connsiteY233" fmla="*/ 986623 h 1157850"/>
              <a:gd name="connsiteX234" fmla="*/ 1480296 w 6010838"/>
              <a:gd name="connsiteY234" fmla="*/ 928999 h 1157850"/>
              <a:gd name="connsiteX235" fmla="*/ 1488666 w 6010838"/>
              <a:gd name="connsiteY235" fmla="*/ 871786 h 1157850"/>
              <a:gd name="connsiteX236" fmla="*/ 1513773 w 6010838"/>
              <a:gd name="connsiteY236" fmla="*/ 827333 h 1157850"/>
              <a:gd name="connsiteX237" fmla="*/ 1555620 w 6010838"/>
              <a:gd name="connsiteY237" fmla="*/ 798658 h 1157850"/>
              <a:gd name="connsiteX238" fmla="*/ 1614479 w 6010838"/>
              <a:gd name="connsiteY238" fmla="*/ 788505 h 1157850"/>
              <a:gd name="connsiteX239" fmla="*/ 634148 w 6010838"/>
              <a:gd name="connsiteY239" fmla="*/ 788505 h 1157850"/>
              <a:gd name="connsiteX240" fmla="*/ 686696 w 6010838"/>
              <a:gd name="connsiteY240" fmla="*/ 797560 h 1157850"/>
              <a:gd name="connsiteX241" fmla="*/ 722505 w 6010838"/>
              <a:gd name="connsiteY241" fmla="*/ 822668 h 1157850"/>
              <a:gd name="connsiteX242" fmla="*/ 743085 w 6010838"/>
              <a:gd name="connsiteY242" fmla="*/ 860673 h 1157850"/>
              <a:gd name="connsiteX243" fmla="*/ 749671 w 6010838"/>
              <a:gd name="connsiteY243" fmla="*/ 908419 h 1157850"/>
              <a:gd name="connsiteX244" fmla="*/ 749671 w 6010838"/>
              <a:gd name="connsiteY244" fmla="*/ 919395 h 1157850"/>
              <a:gd name="connsiteX245" fmla="*/ 744046 w 6010838"/>
              <a:gd name="connsiteY245" fmla="*/ 938054 h 1157850"/>
              <a:gd name="connsiteX246" fmla="*/ 728542 w 6010838"/>
              <a:gd name="connsiteY246" fmla="*/ 944091 h 1157850"/>
              <a:gd name="connsiteX247" fmla="*/ 579542 w 6010838"/>
              <a:gd name="connsiteY247" fmla="*/ 944091 h 1157850"/>
              <a:gd name="connsiteX248" fmla="*/ 583246 w 6010838"/>
              <a:gd name="connsiteY248" fmla="*/ 972492 h 1157850"/>
              <a:gd name="connsiteX249" fmla="*/ 595046 w 6010838"/>
              <a:gd name="connsiteY249" fmla="*/ 994169 h 1157850"/>
              <a:gd name="connsiteX250" fmla="*/ 615900 w 6010838"/>
              <a:gd name="connsiteY250" fmla="*/ 1007752 h 1157850"/>
              <a:gd name="connsiteX251" fmla="*/ 646496 w 6010838"/>
              <a:gd name="connsiteY251" fmla="*/ 1012417 h 1157850"/>
              <a:gd name="connsiteX252" fmla="*/ 678326 w 6010838"/>
              <a:gd name="connsiteY252" fmla="*/ 1009810 h 1157850"/>
              <a:gd name="connsiteX253" fmla="*/ 702062 w 6010838"/>
              <a:gd name="connsiteY253" fmla="*/ 1004048 h 1157850"/>
              <a:gd name="connsiteX254" fmla="*/ 718664 w 6010838"/>
              <a:gd name="connsiteY254" fmla="*/ 998285 h 1157850"/>
              <a:gd name="connsiteX255" fmla="*/ 729365 w 6010838"/>
              <a:gd name="connsiteY255" fmla="*/ 995679 h 1157850"/>
              <a:gd name="connsiteX256" fmla="*/ 733481 w 6010838"/>
              <a:gd name="connsiteY256" fmla="*/ 996639 h 1157850"/>
              <a:gd name="connsiteX257" fmla="*/ 736225 w 6010838"/>
              <a:gd name="connsiteY257" fmla="*/ 1000069 h 1157850"/>
              <a:gd name="connsiteX258" fmla="*/ 737735 w 6010838"/>
              <a:gd name="connsiteY258" fmla="*/ 1007066 h 1157850"/>
              <a:gd name="connsiteX259" fmla="*/ 738146 w 6010838"/>
              <a:gd name="connsiteY259" fmla="*/ 1018454 h 1157850"/>
              <a:gd name="connsiteX260" fmla="*/ 737872 w 6010838"/>
              <a:gd name="connsiteY260" fmla="*/ 1028744 h 1157850"/>
              <a:gd name="connsiteX261" fmla="*/ 737049 w 6010838"/>
              <a:gd name="connsiteY261" fmla="*/ 1036016 h 1157850"/>
              <a:gd name="connsiteX262" fmla="*/ 735402 w 6010838"/>
              <a:gd name="connsiteY262" fmla="*/ 1041092 h 1157850"/>
              <a:gd name="connsiteX263" fmla="*/ 732521 w 6010838"/>
              <a:gd name="connsiteY263" fmla="*/ 1045071 h 1157850"/>
              <a:gd name="connsiteX264" fmla="*/ 722780 w 6010838"/>
              <a:gd name="connsiteY264" fmla="*/ 1050284 h 1157850"/>
              <a:gd name="connsiteX265" fmla="*/ 702474 w 6010838"/>
              <a:gd name="connsiteY265" fmla="*/ 1056733 h 1157850"/>
              <a:gd name="connsiteX266" fmla="*/ 674210 w 6010838"/>
              <a:gd name="connsiteY266" fmla="*/ 1062221 h 1157850"/>
              <a:gd name="connsiteX267" fmla="*/ 640185 w 6010838"/>
              <a:gd name="connsiteY267" fmla="*/ 1064553 h 1157850"/>
              <a:gd name="connsiteX268" fmla="*/ 582972 w 6010838"/>
              <a:gd name="connsiteY268" fmla="*/ 1056321 h 1157850"/>
              <a:gd name="connsiteX269" fmla="*/ 541949 w 6010838"/>
              <a:gd name="connsiteY269" fmla="*/ 1031351 h 1157850"/>
              <a:gd name="connsiteX270" fmla="*/ 517390 w 6010838"/>
              <a:gd name="connsiteY270" fmla="*/ 989093 h 1157850"/>
              <a:gd name="connsiteX271" fmla="*/ 509295 w 6010838"/>
              <a:gd name="connsiteY271" fmla="*/ 929273 h 1157850"/>
              <a:gd name="connsiteX272" fmla="*/ 517801 w 6010838"/>
              <a:gd name="connsiteY272" fmla="*/ 870414 h 1157850"/>
              <a:gd name="connsiteX273" fmla="*/ 542498 w 6010838"/>
              <a:gd name="connsiteY273" fmla="*/ 825961 h 1157850"/>
              <a:gd name="connsiteX274" fmla="*/ 581874 w 6010838"/>
              <a:gd name="connsiteY274" fmla="*/ 798109 h 1157850"/>
              <a:gd name="connsiteX275" fmla="*/ 634148 w 6010838"/>
              <a:gd name="connsiteY275" fmla="*/ 788505 h 1157850"/>
              <a:gd name="connsiteX276" fmla="*/ 3027113 w 6010838"/>
              <a:gd name="connsiteY276" fmla="*/ 728686 h 1157850"/>
              <a:gd name="connsiteX277" fmla="*/ 3043989 w 6010838"/>
              <a:gd name="connsiteY277" fmla="*/ 729372 h 1157850"/>
              <a:gd name="connsiteX278" fmla="*/ 3054553 w 6010838"/>
              <a:gd name="connsiteY278" fmla="*/ 731567 h 1157850"/>
              <a:gd name="connsiteX279" fmla="*/ 3060041 w 6010838"/>
              <a:gd name="connsiteY279" fmla="*/ 735271 h 1157850"/>
              <a:gd name="connsiteX280" fmla="*/ 3061688 w 6010838"/>
              <a:gd name="connsiteY280" fmla="*/ 740210 h 1157850"/>
              <a:gd name="connsiteX281" fmla="*/ 3061688 w 6010838"/>
              <a:gd name="connsiteY281" fmla="*/ 794816 h 1157850"/>
              <a:gd name="connsiteX282" fmla="*/ 3114922 w 6010838"/>
              <a:gd name="connsiteY282" fmla="*/ 794816 h 1157850"/>
              <a:gd name="connsiteX283" fmla="*/ 3119724 w 6010838"/>
              <a:gd name="connsiteY283" fmla="*/ 796188 h 1157850"/>
              <a:gd name="connsiteX284" fmla="*/ 3123154 w 6010838"/>
              <a:gd name="connsiteY284" fmla="*/ 800716 h 1157850"/>
              <a:gd name="connsiteX285" fmla="*/ 3125212 w 6010838"/>
              <a:gd name="connsiteY285" fmla="*/ 809360 h 1157850"/>
              <a:gd name="connsiteX286" fmla="*/ 3125898 w 6010838"/>
              <a:gd name="connsiteY286" fmla="*/ 822805 h 1157850"/>
              <a:gd name="connsiteX287" fmla="*/ 3123154 w 6010838"/>
              <a:gd name="connsiteY287" fmla="*/ 844346 h 1157850"/>
              <a:gd name="connsiteX288" fmla="*/ 3115196 w 6010838"/>
              <a:gd name="connsiteY288" fmla="*/ 850794 h 1157850"/>
              <a:gd name="connsiteX289" fmla="*/ 3061688 w 6010838"/>
              <a:gd name="connsiteY289" fmla="*/ 850794 h 1157850"/>
              <a:gd name="connsiteX290" fmla="*/ 3061688 w 6010838"/>
              <a:gd name="connsiteY290" fmla="*/ 965769 h 1157850"/>
              <a:gd name="connsiteX291" fmla="*/ 3067999 w 6010838"/>
              <a:gd name="connsiteY291" fmla="*/ 995816 h 1157850"/>
              <a:gd name="connsiteX292" fmla="*/ 3090500 w 6010838"/>
              <a:gd name="connsiteY292" fmla="*/ 1005831 h 1157850"/>
              <a:gd name="connsiteX293" fmla="*/ 3100378 w 6010838"/>
              <a:gd name="connsiteY293" fmla="*/ 1004871 h 1157850"/>
              <a:gd name="connsiteX294" fmla="*/ 3108199 w 6010838"/>
              <a:gd name="connsiteY294" fmla="*/ 1002676 h 1157850"/>
              <a:gd name="connsiteX295" fmla="*/ 3113961 w 6010838"/>
              <a:gd name="connsiteY295" fmla="*/ 1000481 h 1157850"/>
              <a:gd name="connsiteX296" fmla="*/ 3118215 w 6010838"/>
              <a:gd name="connsiteY296" fmla="*/ 999520 h 1157850"/>
              <a:gd name="connsiteX297" fmla="*/ 3121370 w 6010838"/>
              <a:gd name="connsiteY297" fmla="*/ 1000481 h 1157850"/>
              <a:gd name="connsiteX298" fmla="*/ 3123703 w 6010838"/>
              <a:gd name="connsiteY298" fmla="*/ 1004322 h 1157850"/>
              <a:gd name="connsiteX299" fmla="*/ 3125212 w 6010838"/>
              <a:gd name="connsiteY299" fmla="*/ 1012143 h 1157850"/>
              <a:gd name="connsiteX300" fmla="*/ 3125898 w 6010838"/>
              <a:gd name="connsiteY300" fmla="*/ 1024765 h 1157850"/>
              <a:gd name="connsiteX301" fmla="*/ 3124389 w 6010838"/>
              <a:gd name="connsiteY301" fmla="*/ 1043287 h 1157850"/>
              <a:gd name="connsiteX302" fmla="*/ 3120410 w 6010838"/>
              <a:gd name="connsiteY302" fmla="*/ 1052342 h 1157850"/>
              <a:gd name="connsiteX303" fmla="*/ 3113138 w 6010838"/>
              <a:gd name="connsiteY303" fmla="*/ 1057007 h 1157850"/>
              <a:gd name="connsiteX304" fmla="*/ 3101888 w 6010838"/>
              <a:gd name="connsiteY304" fmla="*/ 1060575 h 1157850"/>
              <a:gd name="connsiteX305" fmla="*/ 3087893 w 6010838"/>
              <a:gd name="connsiteY305" fmla="*/ 1062907 h 1157850"/>
              <a:gd name="connsiteX306" fmla="*/ 3072664 w 6010838"/>
              <a:gd name="connsiteY306" fmla="*/ 1063730 h 1157850"/>
              <a:gd name="connsiteX307" fmla="*/ 3036992 w 6010838"/>
              <a:gd name="connsiteY307" fmla="*/ 1058517 h 1157850"/>
              <a:gd name="connsiteX308" fmla="*/ 3012021 w 6010838"/>
              <a:gd name="connsiteY308" fmla="*/ 1042464 h 1157850"/>
              <a:gd name="connsiteX309" fmla="*/ 2997478 w 6010838"/>
              <a:gd name="connsiteY309" fmla="*/ 1015161 h 1157850"/>
              <a:gd name="connsiteX310" fmla="*/ 2992813 w 6010838"/>
              <a:gd name="connsiteY310" fmla="*/ 976196 h 1157850"/>
              <a:gd name="connsiteX311" fmla="*/ 2992813 w 6010838"/>
              <a:gd name="connsiteY311" fmla="*/ 850794 h 1157850"/>
              <a:gd name="connsiteX312" fmla="*/ 2963452 w 6010838"/>
              <a:gd name="connsiteY312" fmla="*/ 850794 h 1157850"/>
              <a:gd name="connsiteX313" fmla="*/ 2955494 w 6010838"/>
              <a:gd name="connsiteY313" fmla="*/ 844346 h 1157850"/>
              <a:gd name="connsiteX314" fmla="*/ 2952750 w 6010838"/>
              <a:gd name="connsiteY314" fmla="*/ 822805 h 1157850"/>
              <a:gd name="connsiteX315" fmla="*/ 2953436 w 6010838"/>
              <a:gd name="connsiteY315" fmla="*/ 809360 h 1157850"/>
              <a:gd name="connsiteX316" fmla="*/ 2955494 w 6010838"/>
              <a:gd name="connsiteY316" fmla="*/ 800716 h 1157850"/>
              <a:gd name="connsiteX317" fmla="*/ 2958924 w 6010838"/>
              <a:gd name="connsiteY317" fmla="*/ 796188 h 1157850"/>
              <a:gd name="connsiteX318" fmla="*/ 2963726 w 6010838"/>
              <a:gd name="connsiteY318" fmla="*/ 794816 h 1157850"/>
              <a:gd name="connsiteX319" fmla="*/ 2992813 w 6010838"/>
              <a:gd name="connsiteY319" fmla="*/ 794816 h 1157850"/>
              <a:gd name="connsiteX320" fmla="*/ 2992813 w 6010838"/>
              <a:gd name="connsiteY320" fmla="*/ 740210 h 1157850"/>
              <a:gd name="connsiteX321" fmla="*/ 2994322 w 6010838"/>
              <a:gd name="connsiteY321" fmla="*/ 735271 h 1157850"/>
              <a:gd name="connsiteX322" fmla="*/ 2999810 w 6010838"/>
              <a:gd name="connsiteY322" fmla="*/ 731567 h 1157850"/>
              <a:gd name="connsiteX323" fmla="*/ 3010512 w 6010838"/>
              <a:gd name="connsiteY323" fmla="*/ 729372 h 1157850"/>
              <a:gd name="connsiteX324" fmla="*/ 3027113 w 6010838"/>
              <a:gd name="connsiteY324" fmla="*/ 728686 h 1157850"/>
              <a:gd name="connsiteX325" fmla="*/ 74363 w 6010838"/>
              <a:gd name="connsiteY325" fmla="*/ 728686 h 1157850"/>
              <a:gd name="connsiteX326" fmla="*/ 91239 w 6010838"/>
              <a:gd name="connsiteY326" fmla="*/ 729372 h 1157850"/>
              <a:gd name="connsiteX327" fmla="*/ 101804 w 6010838"/>
              <a:gd name="connsiteY327" fmla="*/ 731567 h 1157850"/>
              <a:gd name="connsiteX328" fmla="*/ 107292 w 6010838"/>
              <a:gd name="connsiteY328" fmla="*/ 735271 h 1157850"/>
              <a:gd name="connsiteX329" fmla="*/ 108938 w 6010838"/>
              <a:gd name="connsiteY329" fmla="*/ 740210 h 1157850"/>
              <a:gd name="connsiteX330" fmla="*/ 108938 w 6010838"/>
              <a:gd name="connsiteY330" fmla="*/ 794816 h 1157850"/>
              <a:gd name="connsiteX331" fmla="*/ 162172 w 6010838"/>
              <a:gd name="connsiteY331" fmla="*/ 794816 h 1157850"/>
              <a:gd name="connsiteX332" fmla="*/ 166974 w 6010838"/>
              <a:gd name="connsiteY332" fmla="*/ 796188 h 1157850"/>
              <a:gd name="connsiteX333" fmla="*/ 170404 w 6010838"/>
              <a:gd name="connsiteY333" fmla="*/ 800716 h 1157850"/>
              <a:gd name="connsiteX334" fmla="*/ 172462 w 6010838"/>
              <a:gd name="connsiteY334" fmla="*/ 809360 h 1157850"/>
              <a:gd name="connsiteX335" fmla="*/ 173148 w 6010838"/>
              <a:gd name="connsiteY335" fmla="*/ 822805 h 1157850"/>
              <a:gd name="connsiteX336" fmla="*/ 170404 w 6010838"/>
              <a:gd name="connsiteY336" fmla="*/ 844346 h 1157850"/>
              <a:gd name="connsiteX337" fmla="*/ 162446 w 6010838"/>
              <a:gd name="connsiteY337" fmla="*/ 850794 h 1157850"/>
              <a:gd name="connsiteX338" fmla="*/ 108938 w 6010838"/>
              <a:gd name="connsiteY338" fmla="*/ 850794 h 1157850"/>
              <a:gd name="connsiteX339" fmla="*/ 108938 w 6010838"/>
              <a:gd name="connsiteY339" fmla="*/ 965769 h 1157850"/>
              <a:gd name="connsiteX340" fmla="*/ 115249 w 6010838"/>
              <a:gd name="connsiteY340" fmla="*/ 995816 h 1157850"/>
              <a:gd name="connsiteX341" fmla="*/ 137750 w 6010838"/>
              <a:gd name="connsiteY341" fmla="*/ 1005831 h 1157850"/>
              <a:gd name="connsiteX342" fmla="*/ 147629 w 6010838"/>
              <a:gd name="connsiteY342" fmla="*/ 1004871 h 1157850"/>
              <a:gd name="connsiteX343" fmla="*/ 155449 w 6010838"/>
              <a:gd name="connsiteY343" fmla="*/ 1002676 h 1157850"/>
              <a:gd name="connsiteX344" fmla="*/ 161212 w 6010838"/>
              <a:gd name="connsiteY344" fmla="*/ 1000481 h 1157850"/>
              <a:gd name="connsiteX345" fmla="*/ 165465 w 6010838"/>
              <a:gd name="connsiteY345" fmla="*/ 999520 h 1157850"/>
              <a:gd name="connsiteX346" fmla="*/ 168620 w 6010838"/>
              <a:gd name="connsiteY346" fmla="*/ 1000481 h 1157850"/>
              <a:gd name="connsiteX347" fmla="*/ 170953 w 6010838"/>
              <a:gd name="connsiteY347" fmla="*/ 1004322 h 1157850"/>
              <a:gd name="connsiteX348" fmla="*/ 172462 w 6010838"/>
              <a:gd name="connsiteY348" fmla="*/ 1012143 h 1157850"/>
              <a:gd name="connsiteX349" fmla="*/ 173148 w 6010838"/>
              <a:gd name="connsiteY349" fmla="*/ 1024765 h 1157850"/>
              <a:gd name="connsiteX350" fmla="*/ 171639 w 6010838"/>
              <a:gd name="connsiteY350" fmla="*/ 1043287 h 1157850"/>
              <a:gd name="connsiteX351" fmla="*/ 167660 w 6010838"/>
              <a:gd name="connsiteY351" fmla="*/ 1052342 h 1157850"/>
              <a:gd name="connsiteX352" fmla="*/ 160389 w 6010838"/>
              <a:gd name="connsiteY352" fmla="*/ 1057007 h 1157850"/>
              <a:gd name="connsiteX353" fmla="*/ 149138 w 6010838"/>
              <a:gd name="connsiteY353" fmla="*/ 1060575 h 1157850"/>
              <a:gd name="connsiteX354" fmla="*/ 135143 w 6010838"/>
              <a:gd name="connsiteY354" fmla="*/ 1062907 h 1157850"/>
              <a:gd name="connsiteX355" fmla="*/ 119914 w 6010838"/>
              <a:gd name="connsiteY355" fmla="*/ 1063730 h 1157850"/>
              <a:gd name="connsiteX356" fmla="*/ 84242 w 6010838"/>
              <a:gd name="connsiteY356" fmla="*/ 1058517 h 1157850"/>
              <a:gd name="connsiteX357" fmla="*/ 59272 w 6010838"/>
              <a:gd name="connsiteY357" fmla="*/ 1042464 h 1157850"/>
              <a:gd name="connsiteX358" fmla="*/ 44728 w 6010838"/>
              <a:gd name="connsiteY358" fmla="*/ 1015161 h 1157850"/>
              <a:gd name="connsiteX359" fmla="*/ 40063 w 6010838"/>
              <a:gd name="connsiteY359" fmla="*/ 976196 h 1157850"/>
              <a:gd name="connsiteX360" fmla="*/ 40063 w 6010838"/>
              <a:gd name="connsiteY360" fmla="*/ 850794 h 1157850"/>
              <a:gd name="connsiteX361" fmla="*/ 10702 w 6010838"/>
              <a:gd name="connsiteY361" fmla="*/ 850794 h 1157850"/>
              <a:gd name="connsiteX362" fmla="*/ 2744 w 6010838"/>
              <a:gd name="connsiteY362" fmla="*/ 844346 h 1157850"/>
              <a:gd name="connsiteX363" fmla="*/ 0 w 6010838"/>
              <a:gd name="connsiteY363" fmla="*/ 822805 h 1157850"/>
              <a:gd name="connsiteX364" fmla="*/ 686 w 6010838"/>
              <a:gd name="connsiteY364" fmla="*/ 809360 h 1157850"/>
              <a:gd name="connsiteX365" fmla="*/ 2744 w 6010838"/>
              <a:gd name="connsiteY365" fmla="*/ 800716 h 1157850"/>
              <a:gd name="connsiteX366" fmla="*/ 6174 w 6010838"/>
              <a:gd name="connsiteY366" fmla="*/ 796188 h 1157850"/>
              <a:gd name="connsiteX367" fmla="*/ 10977 w 6010838"/>
              <a:gd name="connsiteY367" fmla="*/ 794816 h 1157850"/>
              <a:gd name="connsiteX368" fmla="*/ 40063 w 6010838"/>
              <a:gd name="connsiteY368" fmla="*/ 794816 h 1157850"/>
              <a:gd name="connsiteX369" fmla="*/ 40063 w 6010838"/>
              <a:gd name="connsiteY369" fmla="*/ 740210 h 1157850"/>
              <a:gd name="connsiteX370" fmla="*/ 41573 w 6010838"/>
              <a:gd name="connsiteY370" fmla="*/ 735271 h 1157850"/>
              <a:gd name="connsiteX371" fmla="*/ 47060 w 6010838"/>
              <a:gd name="connsiteY371" fmla="*/ 731567 h 1157850"/>
              <a:gd name="connsiteX372" fmla="*/ 57762 w 6010838"/>
              <a:gd name="connsiteY372" fmla="*/ 729372 h 1157850"/>
              <a:gd name="connsiteX373" fmla="*/ 74363 w 6010838"/>
              <a:gd name="connsiteY373" fmla="*/ 728686 h 1157850"/>
              <a:gd name="connsiteX374" fmla="*/ 1388158 w 6010838"/>
              <a:gd name="connsiteY374" fmla="*/ 677099 h 1157850"/>
              <a:gd name="connsiteX375" fmla="*/ 1404896 w 6010838"/>
              <a:gd name="connsiteY375" fmla="*/ 677922 h 1157850"/>
              <a:gd name="connsiteX376" fmla="*/ 1415324 w 6010838"/>
              <a:gd name="connsiteY376" fmla="*/ 680255 h 1157850"/>
              <a:gd name="connsiteX377" fmla="*/ 1420812 w 6010838"/>
              <a:gd name="connsiteY377" fmla="*/ 683959 h 1157850"/>
              <a:gd name="connsiteX378" fmla="*/ 1422458 w 6010838"/>
              <a:gd name="connsiteY378" fmla="*/ 688898 h 1157850"/>
              <a:gd name="connsiteX379" fmla="*/ 1422458 w 6010838"/>
              <a:gd name="connsiteY379" fmla="*/ 1048913 h 1157850"/>
              <a:gd name="connsiteX380" fmla="*/ 1421086 w 6010838"/>
              <a:gd name="connsiteY380" fmla="*/ 1053990 h 1157850"/>
              <a:gd name="connsiteX381" fmla="*/ 1416421 w 6010838"/>
              <a:gd name="connsiteY381" fmla="*/ 1057420 h 1157850"/>
              <a:gd name="connsiteX382" fmla="*/ 1407503 w 6010838"/>
              <a:gd name="connsiteY382" fmla="*/ 1059341 h 1157850"/>
              <a:gd name="connsiteX383" fmla="*/ 1393646 w 6010838"/>
              <a:gd name="connsiteY383" fmla="*/ 1059890 h 1157850"/>
              <a:gd name="connsiteX384" fmla="*/ 1379377 w 6010838"/>
              <a:gd name="connsiteY384" fmla="*/ 1059341 h 1157850"/>
              <a:gd name="connsiteX385" fmla="*/ 1370459 w 6010838"/>
              <a:gd name="connsiteY385" fmla="*/ 1057420 h 1157850"/>
              <a:gd name="connsiteX386" fmla="*/ 1365520 w 6010838"/>
              <a:gd name="connsiteY386" fmla="*/ 1053990 h 1157850"/>
              <a:gd name="connsiteX387" fmla="*/ 1364010 w 6010838"/>
              <a:gd name="connsiteY387" fmla="*/ 1048913 h 1157850"/>
              <a:gd name="connsiteX388" fmla="*/ 1364010 w 6010838"/>
              <a:gd name="connsiteY388" fmla="*/ 1021748 h 1157850"/>
              <a:gd name="connsiteX389" fmla="*/ 1324359 w 6010838"/>
              <a:gd name="connsiteY389" fmla="*/ 1053304 h 1157850"/>
              <a:gd name="connsiteX390" fmla="*/ 1278397 w 6010838"/>
              <a:gd name="connsiteY390" fmla="*/ 1064554 h 1157850"/>
              <a:gd name="connsiteX391" fmla="*/ 1231063 w 6010838"/>
              <a:gd name="connsiteY391" fmla="*/ 1053716 h 1157850"/>
              <a:gd name="connsiteX392" fmla="*/ 1199506 w 6010838"/>
              <a:gd name="connsiteY392" fmla="*/ 1024492 h 1157850"/>
              <a:gd name="connsiteX393" fmla="*/ 1181808 w 6010838"/>
              <a:gd name="connsiteY393" fmla="*/ 981548 h 1157850"/>
              <a:gd name="connsiteX394" fmla="*/ 1176320 w 6010838"/>
              <a:gd name="connsiteY394" fmla="*/ 929823 h 1157850"/>
              <a:gd name="connsiteX395" fmla="*/ 1183317 w 6010838"/>
              <a:gd name="connsiteY395" fmla="*/ 871101 h 1157850"/>
              <a:gd name="connsiteX396" fmla="*/ 1203760 w 6010838"/>
              <a:gd name="connsiteY396" fmla="*/ 826648 h 1157850"/>
              <a:gd name="connsiteX397" fmla="*/ 1237237 w 6010838"/>
              <a:gd name="connsiteY397" fmla="*/ 798385 h 1157850"/>
              <a:gd name="connsiteX398" fmla="*/ 1283336 w 6010838"/>
              <a:gd name="connsiteY398" fmla="*/ 788506 h 1157850"/>
              <a:gd name="connsiteX399" fmla="*/ 1320655 w 6010838"/>
              <a:gd name="connsiteY399" fmla="*/ 796875 h 1157850"/>
              <a:gd name="connsiteX400" fmla="*/ 1353858 w 6010838"/>
              <a:gd name="connsiteY400" fmla="*/ 821434 h 1157850"/>
              <a:gd name="connsiteX401" fmla="*/ 1353858 w 6010838"/>
              <a:gd name="connsiteY401" fmla="*/ 688898 h 1157850"/>
              <a:gd name="connsiteX402" fmla="*/ 1355367 w 6010838"/>
              <a:gd name="connsiteY402" fmla="*/ 683959 h 1157850"/>
              <a:gd name="connsiteX403" fmla="*/ 1360855 w 6010838"/>
              <a:gd name="connsiteY403" fmla="*/ 680255 h 1157850"/>
              <a:gd name="connsiteX404" fmla="*/ 1371419 w 6010838"/>
              <a:gd name="connsiteY404" fmla="*/ 677922 h 1157850"/>
              <a:gd name="connsiteX405" fmla="*/ 1388158 w 6010838"/>
              <a:gd name="connsiteY405" fmla="*/ 677099 h 1157850"/>
              <a:gd name="connsiteX406" fmla="*/ 3206088 w 6010838"/>
              <a:gd name="connsiteY406" fmla="*/ 676275 h 1157850"/>
              <a:gd name="connsiteX407" fmla="*/ 3222827 w 6010838"/>
              <a:gd name="connsiteY407" fmla="*/ 677098 h 1157850"/>
              <a:gd name="connsiteX408" fmla="*/ 3233391 w 6010838"/>
              <a:gd name="connsiteY408" fmla="*/ 679430 h 1157850"/>
              <a:gd name="connsiteX409" fmla="*/ 3239017 w 6010838"/>
              <a:gd name="connsiteY409" fmla="*/ 683135 h 1157850"/>
              <a:gd name="connsiteX410" fmla="*/ 3240663 w 6010838"/>
              <a:gd name="connsiteY410" fmla="*/ 688074 h 1157850"/>
              <a:gd name="connsiteX411" fmla="*/ 3240663 w 6010838"/>
              <a:gd name="connsiteY411" fmla="*/ 823354 h 1157850"/>
              <a:gd name="connsiteX412" fmla="*/ 3277021 w 6010838"/>
              <a:gd name="connsiteY412" fmla="*/ 797149 h 1157850"/>
              <a:gd name="connsiteX413" fmla="*/ 3315575 w 6010838"/>
              <a:gd name="connsiteY413" fmla="*/ 788505 h 1157850"/>
              <a:gd name="connsiteX414" fmla="*/ 3357695 w 6010838"/>
              <a:gd name="connsiteY414" fmla="*/ 796737 h 1157850"/>
              <a:gd name="connsiteX415" fmla="*/ 3385410 w 6010838"/>
              <a:gd name="connsiteY415" fmla="*/ 819238 h 1157850"/>
              <a:gd name="connsiteX416" fmla="*/ 3400639 w 6010838"/>
              <a:gd name="connsiteY416" fmla="*/ 852578 h 1157850"/>
              <a:gd name="connsiteX417" fmla="*/ 3405304 w 6010838"/>
              <a:gd name="connsiteY417" fmla="*/ 898815 h 1157850"/>
              <a:gd name="connsiteX418" fmla="*/ 3405304 w 6010838"/>
              <a:gd name="connsiteY418" fmla="*/ 1048912 h 1157850"/>
              <a:gd name="connsiteX419" fmla="*/ 3403658 w 6010838"/>
              <a:gd name="connsiteY419" fmla="*/ 1053715 h 1157850"/>
              <a:gd name="connsiteX420" fmla="*/ 3398170 w 6010838"/>
              <a:gd name="connsiteY420" fmla="*/ 1057145 h 1157850"/>
              <a:gd name="connsiteX421" fmla="*/ 3387605 w 6010838"/>
              <a:gd name="connsiteY421" fmla="*/ 1059203 h 1157850"/>
              <a:gd name="connsiteX422" fmla="*/ 3371004 w 6010838"/>
              <a:gd name="connsiteY422" fmla="*/ 1059889 h 1157850"/>
              <a:gd name="connsiteX423" fmla="*/ 3354128 w 6010838"/>
              <a:gd name="connsiteY423" fmla="*/ 1059203 h 1157850"/>
              <a:gd name="connsiteX424" fmla="*/ 3343564 w 6010838"/>
              <a:gd name="connsiteY424" fmla="*/ 1057145 h 1157850"/>
              <a:gd name="connsiteX425" fmla="*/ 3338076 w 6010838"/>
              <a:gd name="connsiteY425" fmla="*/ 1053715 h 1157850"/>
              <a:gd name="connsiteX426" fmla="*/ 3336429 w 6010838"/>
              <a:gd name="connsiteY426" fmla="*/ 1048912 h 1157850"/>
              <a:gd name="connsiteX427" fmla="*/ 3336429 w 6010838"/>
              <a:gd name="connsiteY427" fmla="*/ 909242 h 1157850"/>
              <a:gd name="connsiteX428" fmla="*/ 3333822 w 6010838"/>
              <a:gd name="connsiteY428" fmla="*/ 881253 h 1157850"/>
              <a:gd name="connsiteX429" fmla="*/ 3326276 w 6010838"/>
              <a:gd name="connsiteY429" fmla="*/ 863828 h 1157850"/>
              <a:gd name="connsiteX430" fmla="*/ 3313517 w 6010838"/>
              <a:gd name="connsiteY430" fmla="*/ 852578 h 1157850"/>
              <a:gd name="connsiteX431" fmla="*/ 3295269 w 6010838"/>
              <a:gd name="connsiteY431" fmla="*/ 848599 h 1157850"/>
              <a:gd name="connsiteX432" fmla="*/ 3268652 w 6010838"/>
              <a:gd name="connsiteY432" fmla="*/ 858203 h 1157850"/>
              <a:gd name="connsiteX433" fmla="*/ 3240663 w 6010838"/>
              <a:gd name="connsiteY433" fmla="*/ 886192 h 1157850"/>
              <a:gd name="connsiteX434" fmla="*/ 3240663 w 6010838"/>
              <a:gd name="connsiteY434" fmla="*/ 1048912 h 1157850"/>
              <a:gd name="connsiteX435" fmla="*/ 3239017 w 6010838"/>
              <a:gd name="connsiteY435" fmla="*/ 1053715 h 1157850"/>
              <a:gd name="connsiteX436" fmla="*/ 3233391 w 6010838"/>
              <a:gd name="connsiteY436" fmla="*/ 1057145 h 1157850"/>
              <a:gd name="connsiteX437" fmla="*/ 3222827 w 6010838"/>
              <a:gd name="connsiteY437" fmla="*/ 1059203 h 1157850"/>
              <a:gd name="connsiteX438" fmla="*/ 3206088 w 6010838"/>
              <a:gd name="connsiteY438" fmla="*/ 1059889 h 1157850"/>
              <a:gd name="connsiteX439" fmla="*/ 3189350 w 6010838"/>
              <a:gd name="connsiteY439" fmla="*/ 1059203 h 1157850"/>
              <a:gd name="connsiteX440" fmla="*/ 3178785 w 6010838"/>
              <a:gd name="connsiteY440" fmla="*/ 1057145 h 1157850"/>
              <a:gd name="connsiteX441" fmla="*/ 3173160 w 6010838"/>
              <a:gd name="connsiteY441" fmla="*/ 1053715 h 1157850"/>
              <a:gd name="connsiteX442" fmla="*/ 3171514 w 6010838"/>
              <a:gd name="connsiteY442" fmla="*/ 1048912 h 1157850"/>
              <a:gd name="connsiteX443" fmla="*/ 3171514 w 6010838"/>
              <a:gd name="connsiteY443" fmla="*/ 688074 h 1157850"/>
              <a:gd name="connsiteX444" fmla="*/ 3173160 w 6010838"/>
              <a:gd name="connsiteY444" fmla="*/ 683135 h 1157850"/>
              <a:gd name="connsiteX445" fmla="*/ 3178785 w 6010838"/>
              <a:gd name="connsiteY445" fmla="*/ 679430 h 1157850"/>
              <a:gd name="connsiteX446" fmla="*/ 3189350 w 6010838"/>
              <a:gd name="connsiteY446" fmla="*/ 677098 h 1157850"/>
              <a:gd name="connsiteX447" fmla="*/ 3206088 w 6010838"/>
              <a:gd name="connsiteY447" fmla="*/ 676275 h 1157850"/>
              <a:gd name="connsiteX448" fmla="*/ 2234539 w 6010838"/>
              <a:gd name="connsiteY448" fmla="*/ 676275 h 1157850"/>
              <a:gd name="connsiteX449" fmla="*/ 2251277 w 6010838"/>
              <a:gd name="connsiteY449" fmla="*/ 677098 h 1157850"/>
              <a:gd name="connsiteX450" fmla="*/ 2261841 w 6010838"/>
              <a:gd name="connsiteY450" fmla="*/ 679430 h 1157850"/>
              <a:gd name="connsiteX451" fmla="*/ 2267467 w 6010838"/>
              <a:gd name="connsiteY451" fmla="*/ 683135 h 1157850"/>
              <a:gd name="connsiteX452" fmla="*/ 2269113 w 6010838"/>
              <a:gd name="connsiteY452" fmla="*/ 688074 h 1157850"/>
              <a:gd name="connsiteX453" fmla="*/ 2269113 w 6010838"/>
              <a:gd name="connsiteY453" fmla="*/ 1048912 h 1157850"/>
              <a:gd name="connsiteX454" fmla="*/ 2267467 w 6010838"/>
              <a:gd name="connsiteY454" fmla="*/ 1053715 h 1157850"/>
              <a:gd name="connsiteX455" fmla="*/ 2261841 w 6010838"/>
              <a:gd name="connsiteY455" fmla="*/ 1057145 h 1157850"/>
              <a:gd name="connsiteX456" fmla="*/ 2251277 w 6010838"/>
              <a:gd name="connsiteY456" fmla="*/ 1059203 h 1157850"/>
              <a:gd name="connsiteX457" fmla="*/ 2234539 w 6010838"/>
              <a:gd name="connsiteY457" fmla="*/ 1059889 h 1157850"/>
              <a:gd name="connsiteX458" fmla="*/ 2217800 w 6010838"/>
              <a:gd name="connsiteY458" fmla="*/ 1059203 h 1157850"/>
              <a:gd name="connsiteX459" fmla="*/ 2207236 w 6010838"/>
              <a:gd name="connsiteY459" fmla="*/ 1057145 h 1157850"/>
              <a:gd name="connsiteX460" fmla="*/ 2201610 w 6010838"/>
              <a:gd name="connsiteY460" fmla="*/ 1053715 h 1157850"/>
              <a:gd name="connsiteX461" fmla="*/ 2199964 w 6010838"/>
              <a:gd name="connsiteY461" fmla="*/ 1048912 h 1157850"/>
              <a:gd name="connsiteX462" fmla="*/ 2199964 w 6010838"/>
              <a:gd name="connsiteY462" fmla="*/ 688074 h 1157850"/>
              <a:gd name="connsiteX463" fmla="*/ 2201610 w 6010838"/>
              <a:gd name="connsiteY463" fmla="*/ 683135 h 1157850"/>
              <a:gd name="connsiteX464" fmla="*/ 2207236 w 6010838"/>
              <a:gd name="connsiteY464" fmla="*/ 679430 h 1157850"/>
              <a:gd name="connsiteX465" fmla="*/ 2217800 w 6010838"/>
              <a:gd name="connsiteY465" fmla="*/ 677098 h 1157850"/>
              <a:gd name="connsiteX466" fmla="*/ 2234539 w 6010838"/>
              <a:gd name="connsiteY466" fmla="*/ 676275 h 1157850"/>
              <a:gd name="connsiteX467" fmla="*/ 253338 w 6010838"/>
              <a:gd name="connsiteY467" fmla="*/ 676275 h 1157850"/>
              <a:gd name="connsiteX468" fmla="*/ 270077 w 6010838"/>
              <a:gd name="connsiteY468" fmla="*/ 677098 h 1157850"/>
              <a:gd name="connsiteX469" fmla="*/ 280642 w 6010838"/>
              <a:gd name="connsiteY469" fmla="*/ 679430 h 1157850"/>
              <a:gd name="connsiteX470" fmla="*/ 286267 w 6010838"/>
              <a:gd name="connsiteY470" fmla="*/ 683135 h 1157850"/>
              <a:gd name="connsiteX471" fmla="*/ 287913 w 6010838"/>
              <a:gd name="connsiteY471" fmla="*/ 688074 h 1157850"/>
              <a:gd name="connsiteX472" fmla="*/ 287913 w 6010838"/>
              <a:gd name="connsiteY472" fmla="*/ 823354 h 1157850"/>
              <a:gd name="connsiteX473" fmla="*/ 324272 w 6010838"/>
              <a:gd name="connsiteY473" fmla="*/ 797149 h 1157850"/>
              <a:gd name="connsiteX474" fmla="*/ 362825 w 6010838"/>
              <a:gd name="connsiteY474" fmla="*/ 788505 h 1157850"/>
              <a:gd name="connsiteX475" fmla="*/ 404946 w 6010838"/>
              <a:gd name="connsiteY475" fmla="*/ 796737 h 1157850"/>
              <a:gd name="connsiteX476" fmla="*/ 432660 w 6010838"/>
              <a:gd name="connsiteY476" fmla="*/ 819238 h 1157850"/>
              <a:gd name="connsiteX477" fmla="*/ 447889 w 6010838"/>
              <a:gd name="connsiteY477" fmla="*/ 852578 h 1157850"/>
              <a:gd name="connsiteX478" fmla="*/ 452554 w 6010838"/>
              <a:gd name="connsiteY478" fmla="*/ 898815 h 1157850"/>
              <a:gd name="connsiteX479" fmla="*/ 452554 w 6010838"/>
              <a:gd name="connsiteY479" fmla="*/ 1048912 h 1157850"/>
              <a:gd name="connsiteX480" fmla="*/ 450908 w 6010838"/>
              <a:gd name="connsiteY480" fmla="*/ 1053715 h 1157850"/>
              <a:gd name="connsiteX481" fmla="*/ 445420 w 6010838"/>
              <a:gd name="connsiteY481" fmla="*/ 1057145 h 1157850"/>
              <a:gd name="connsiteX482" fmla="*/ 434855 w 6010838"/>
              <a:gd name="connsiteY482" fmla="*/ 1059203 h 1157850"/>
              <a:gd name="connsiteX483" fmla="*/ 418254 w 6010838"/>
              <a:gd name="connsiteY483" fmla="*/ 1059889 h 1157850"/>
              <a:gd name="connsiteX484" fmla="*/ 401378 w 6010838"/>
              <a:gd name="connsiteY484" fmla="*/ 1059203 h 1157850"/>
              <a:gd name="connsiteX485" fmla="*/ 390814 w 6010838"/>
              <a:gd name="connsiteY485" fmla="*/ 1057145 h 1157850"/>
              <a:gd name="connsiteX486" fmla="*/ 385326 w 6010838"/>
              <a:gd name="connsiteY486" fmla="*/ 1053715 h 1157850"/>
              <a:gd name="connsiteX487" fmla="*/ 383679 w 6010838"/>
              <a:gd name="connsiteY487" fmla="*/ 1048912 h 1157850"/>
              <a:gd name="connsiteX488" fmla="*/ 383679 w 6010838"/>
              <a:gd name="connsiteY488" fmla="*/ 909242 h 1157850"/>
              <a:gd name="connsiteX489" fmla="*/ 381073 w 6010838"/>
              <a:gd name="connsiteY489" fmla="*/ 881253 h 1157850"/>
              <a:gd name="connsiteX490" fmla="*/ 373527 w 6010838"/>
              <a:gd name="connsiteY490" fmla="*/ 863828 h 1157850"/>
              <a:gd name="connsiteX491" fmla="*/ 360767 w 6010838"/>
              <a:gd name="connsiteY491" fmla="*/ 852578 h 1157850"/>
              <a:gd name="connsiteX492" fmla="*/ 342519 w 6010838"/>
              <a:gd name="connsiteY492" fmla="*/ 848599 h 1157850"/>
              <a:gd name="connsiteX493" fmla="*/ 315902 w 6010838"/>
              <a:gd name="connsiteY493" fmla="*/ 858203 h 1157850"/>
              <a:gd name="connsiteX494" fmla="*/ 287913 w 6010838"/>
              <a:gd name="connsiteY494" fmla="*/ 886192 h 1157850"/>
              <a:gd name="connsiteX495" fmla="*/ 287913 w 6010838"/>
              <a:gd name="connsiteY495" fmla="*/ 1048912 h 1157850"/>
              <a:gd name="connsiteX496" fmla="*/ 286267 w 6010838"/>
              <a:gd name="connsiteY496" fmla="*/ 1053715 h 1157850"/>
              <a:gd name="connsiteX497" fmla="*/ 280642 w 6010838"/>
              <a:gd name="connsiteY497" fmla="*/ 1057145 h 1157850"/>
              <a:gd name="connsiteX498" fmla="*/ 270077 w 6010838"/>
              <a:gd name="connsiteY498" fmla="*/ 1059203 h 1157850"/>
              <a:gd name="connsiteX499" fmla="*/ 253338 w 6010838"/>
              <a:gd name="connsiteY499" fmla="*/ 1059889 h 1157850"/>
              <a:gd name="connsiteX500" fmla="*/ 236600 w 6010838"/>
              <a:gd name="connsiteY500" fmla="*/ 1059203 h 1157850"/>
              <a:gd name="connsiteX501" fmla="*/ 226036 w 6010838"/>
              <a:gd name="connsiteY501" fmla="*/ 1057145 h 1157850"/>
              <a:gd name="connsiteX502" fmla="*/ 220410 w 6010838"/>
              <a:gd name="connsiteY502" fmla="*/ 1053715 h 1157850"/>
              <a:gd name="connsiteX503" fmla="*/ 218764 w 6010838"/>
              <a:gd name="connsiteY503" fmla="*/ 1048912 h 1157850"/>
              <a:gd name="connsiteX504" fmla="*/ 218764 w 6010838"/>
              <a:gd name="connsiteY504" fmla="*/ 688074 h 1157850"/>
              <a:gd name="connsiteX505" fmla="*/ 220410 w 6010838"/>
              <a:gd name="connsiteY505" fmla="*/ 683135 h 1157850"/>
              <a:gd name="connsiteX506" fmla="*/ 226036 w 6010838"/>
              <a:gd name="connsiteY506" fmla="*/ 679430 h 1157850"/>
              <a:gd name="connsiteX507" fmla="*/ 236600 w 6010838"/>
              <a:gd name="connsiteY507" fmla="*/ 677098 h 1157850"/>
              <a:gd name="connsiteX508" fmla="*/ 253338 w 6010838"/>
              <a:gd name="connsiteY508" fmla="*/ 676275 h 1157850"/>
              <a:gd name="connsiteX509" fmla="*/ 5368891 w 6010838"/>
              <a:gd name="connsiteY509" fmla="*/ 302666 h 1157850"/>
              <a:gd name="connsiteX510" fmla="*/ 5385355 w 6010838"/>
              <a:gd name="connsiteY510" fmla="*/ 303626 h 1157850"/>
              <a:gd name="connsiteX511" fmla="*/ 5396743 w 6010838"/>
              <a:gd name="connsiteY511" fmla="*/ 307605 h 1157850"/>
              <a:gd name="connsiteX512" fmla="*/ 5403329 w 6010838"/>
              <a:gd name="connsiteY512" fmla="*/ 316386 h 1157850"/>
              <a:gd name="connsiteX513" fmla="*/ 5405387 w 6010838"/>
              <a:gd name="connsiteY513" fmla="*/ 331478 h 1157850"/>
              <a:gd name="connsiteX514" fmla="*/ 5404289 w 6010838"/>
              <a:gd name="connsiteY514" fmla="*/ 351372 h 1157850"/>
              <a:gd name="connsiteX515" fmla="*/ 5400722 w 6010838"/>
              <a:gd name="connsiteY515" fmla="*/ 368248 h 1157850"/>
              <a:gd name="connsiteX516" fmla="*/ 5394411 w 6010838"/>
              <a:gd name="connsiteY516" fmla="*/ 383752 h 1157850"/>
              <a:gd name="connsiteX517" fmla="*/ 5384807 w 6010838"/>
              <a:gd name="connsiteY517" fmla="*/ 399255 h 1157850"/>
              <a:gd name="connsiteX518" fmla="*/ 5348037 w 6010838"/>
              <a:gd name="connsiteY518" fmla="*/ 451941 h 1157850"/>
              <a:gd name="connsiteX519" fmla="*/ 5343784 w 6010838"/>
              <a:gd name="connsiteY519" fmla="*/ 456605 h 1157850"/>
              <a:gd name="connsiteX520" fmla="*/ 5338158 w 6010838"/>
              <a:gd name="connsiteY520" fmla="*/ 459624 h 1157850"/>
              <a:gd name="connsiteX521" fmla="*/ 5330201 w 6010838"/>
              <a:gd name="connsiteY521" fmla="*/ 461407 h 1157850"/>
              <a:gd name="connsiteX522" fmla="*/ 5318401 w 6010838"/>
              <a:gd name="connsiteY522" fmla="*/ 462093 h 1157850"/>
              <a:gd name="connsiteX523" fmla="*/ 5305504 w 6010838"/>
              <a:gd name="connsiteY523" fmla="*/ 461407 h 1157850"/>
              <a:gd name="connsiteX524" fmla="*/ 5298370 w 6010838"/>
              <a:gd name="connsiteY524" fmla="*/ 459349 h 1157850"/>
              <a:gd name="connsiteX525" fmla="*/ 5296038 w 6010838"/>
              <a:gd name="connsiteY525" fmla="*/ 455782 h 1157850"/>
              <a:gd name="connsiteX526" fmla="*/ 5297272 w 6010838"/>
              <a:gd name="connsiteY526" fmla="*/ 450569 h 1157850"/>
              <a:gd name="connsiteX527" fmla="*/ 5330749 w 6010838"/>
              <a:gd name="connsiteY527" fmla="*/ 374834 h 1157850"/>
              <a:gd name="connsiteX528" fmla="*/ 5330749 w 6010838"/>
              <a:gd name="connsiteY528" fmla="*/ 331478 h 1157850"/>
              <a:gd name="connsiteX529" fmla="*/ 5332945 w 6010838"/>
              <a:gd name="connsiteY529" fmla="*/ 316386 h 1157850"/>
              <a:gd name="connsiteX530" fmla="*/ 5339805 w 6010838"/>
              <a:gd name="connsiteY530" fmla="*/ 307605 h 1157850"/>
              <a:gd name="connsiteX531" fmla="*/ 5351604 w 6010838"/>
              <a:gd name="connsiteY531" fmla="*/ 303626 h 1157850"/>
              <a:gd name="connsiteX532" fmla="*/ 5368891 w 6010838"/>
              <a:gd name="connsiteY532" fmla="*/ 302666 h 1157850"/>
              <a:gd name="connsiteX533" fmla="*/ 5676714 w 6010838"/>
              <a:gd name="connsiteY533" fmla="*/ 268639 h 1157850"/>
              <a:gd name="connsiteX534" fmla="*/ 5648177 w 6010838"/>
              <a:gd name="connsiteY534" fmla="*/ 271109 h 1157850"/>
              <a:gd name="connsiteX535" fmla="*/ 5628968 w 6010838"/>
              <a:gd name="connsiteY535" fmla="*/ 278518 h 1157850"/>
              <a:gd name="connsiteX536" fmla="*/ 5618130 w 6010838"/>
              <a:gd name="connsiteY536" fmla="*/ 290454 h 1157850"/>
              <a:gd name="connsiteX537" fmla="*/ 5614700 w 6010838"/>
              <a:gd name="connsiteY537" fmla="*/ 306507 h 1157850"/>
              <a:gd name="connsiteX538" fmla="*/ 5624441 w 6010838"/>
              <a:gd name="connsiteY538" fmla="*/ 330654 h 1157850"/>
              <a:gd name="connsiteX539" fmla="*/ 5651469 w 6010838"/>
              <a:gd name="connsiteY539" fmla="*/ 339435 h 1157850"/>
              <a:gd name="connsiteX540" fmla="*/ 5678224 w 6010838"/>
              <a:gd name="connsiteY540" fmla="*/ 332026 h 1157850"/>
              <a:gd name="connsiteX541" fmla="*/ 5703057 w 6010838"/>
              <a:gd name="connsiteY541" fmla="*/ 310348 h 1157850"/>
              <a:gd name="connsiteX542" fmla="*/ 5703057 w 6010838"/>
              <a:gd name="connsiteY542" fmla="*/ 268639 h 1157850"/>
              <a:gd name="connsiteX543" fmla="*/ 2744856 w 6010838"/>
              <a:gd name="connsiteY543" fmla="*/ 170679 h 1157850"/>
              <a:gd name="connsiteX544" fmla="*/ 2721669 w 6010838"/>
              <a:gd name="connsiteY544" fmla="*/ 177402 h 1157850"/>
              <a:gd name="connsiteX545" fmla="*/ 2706028 w 6010838"/>
              <a:gd name="connsiteY545" fmla="*/ 195375 h 1157850"/>
              <a:gd name="connsiteX546" fmla="*/ 2697247 w 6010838"/>
              <a:gd name="connsiteY546" fmla="*/ 220483 h 1157850"/>
              <a:gd name="connsiteX547" fmla="*/ 2694366 w 6010838"/>
              <a:gd name="connsiteY547" fmla="*/ 248883 h 1157850"/>
              <a:gd name="connsiteX548" fmla="*/ 2696836 w 6010838"/>
              <a:gd name="connsiteY548" fmla="*/ 278793 h 1157850"/>
              <a:gd name="connsiteX549" fmla="*/ 2704931 w 6010838"/>
              <a:gd name="connsiteY549" fmla="*/ 304724 h 1157850"/>
              <a:gd name="connsiteX550" fmla="*/ 2719885 w 6010838"/>
              <a:gd name="connsiteY550" fmla="*/ 322972 h 1157850"/>
              <a:gd name="connsiteX551" fmla="*/ 2743484 w 6010838"/>
              <a:gd name="connsiteY551" fmla="*/ 329832 h 1157850"/>
              <a:gd name="connsiteX552" fmla="*/ 2757341 w 6010838"/>
              <a:gd name="connsiteY552" fmla="*/ 327774 h 1157850"/>
              <a:gd name="connsiteX553" fmla="*/ 2771061 w 6010838"/>
              <a:gd name="connsiteY553" fmla="*/ 321051 h 1157850"/>
              <a:gd name="connsiteX554" fmla="*/ 2785467 w 6010838"/>
              <a:gd name="connsiteY554" fmla="*/ 308840 h 1157850"/>
              <a:gd name="connsiteX555" fmla="*/ 2801657 w 6010838"/>
              <a:gd name="connsiteY555" fmla="*/ 290318 h 1157850"/>
              <a:gd name="connsiteX556" fmla="*/ 2801657 w 6010838"/>
              <a:gd name="connsiteY556" fmla="*/ 209095 h 1157850"/>
              <a:gd name="connsiteX557" fmla="*/ 2773257 w 6010838"/>
              <a:gd name="connsiteY557" fmla="*/ 180557 h 1157850"/>
              <a:gd name="connsiteX558" fmla="*/ 2744856 w 6010838"/>
              <a:gd name="connsiteY558" fmla="*/ 170679 h 1157850"/>
              <a:gd name="connsiteX559" fmla="*/ 4831459 w 6010838"/>
              <a:gd name="connsiteY559" fmla="*/ 166836 h 1157850"/>
              <a:gd name="connsiteX560" fmla="*/ 4804568 w 6010838"/>
              <a:gd name="connsiteY560" fmla="*/ 172461 h 1157850"/>
              <a:gd name="connsiteX561" fmla="*/ 4785634 w 6010838"/>
              <a:gd name="connsiteY561" fmla="*/ 188925 h 1157850"/>
              <a:gd name="connsiteX562" fmla="*/ 4774521 w 6010838"/>
              <a:gd name="connsiteY562" fmla="*/ 214994 h 1157850"/>
              <a:gd name="connsiteX563" fmla="*/ 4770816 w 6010838"/>
              <a:gd name="connsiteY563" fmla="*/ 249705 h 1157850"/>
              <a:gd name="connsiteX564" fmla="*/ 4773835 w 6010838"/>
              <a:gd name="connsiteY564" fmla="*/ 283045 h 1157850"/>
              <a:gd name="connsiteX565" fmla="*/ 4783576 w 6010838"/>
              <a:gd name="connsiteY565" fmla="*/ 309525 h 1157850"/>
              <a:gd name="connsiteX566" fmla="*/ 4801824 w 6010838"/>
              <a:gd name="connsiteY566" fmla="*/ 326950 h 1157850"/>
              <a:gd name="connsiteX567" fmla="*/ 4830361 w 6010838"/>
              <a:gd name="connsiteY567" fmla="*/ 333124 h 1157850"/>
              <a:gd name="connsiteX568" fmla="*/ 4857527 w 6010838"/>
              <a:gd name="connsiteY568" fmla="*/ 327498 h 1157850"/>
              <a:gd name="connsiteX569" fmla="*/ 4876461 w 6010838"/>
              <a:gd name="connsiteY569" fmla="*/ 311171 h 1157850"/>
              <a:gd name="connsiteX570" fmla="*/ 4887437 w 6010838"/>
              <a:gd name="connsiteY570" fmla="*/ 285240 h 1157850"/>
              <a:gd name="connsiteX571" fmla="*/ 4891004 w 6010838"/>
              <a:gd name="connsiteY571" fmla="*/ 250529 h 1157850"/>
              <a:gd name="connsiteX572" fmla="*/ 4888123 w 6010838"/>
              <a:gd name="connsiteY572" fmla="*/ 217189 h 1157850"/>
              <a:gd name="connsiteX573" fmla="*/ 4878382 w 6010838"/>
              <a:gd name="connsiteY573" fmla="*/ 190709 h 1157850"/>
              <a:gd name="connsiteX574" fmla="*/ 4860134 w 6010838"/>
              <a:gd name="connsiteY574" fmla="*/ 173147 h 1157850"/>
              <a:gd name="connsiteX575" fmla="*/ 4831459 w 6010838"/>
              <a:gd name="connsiteY575" fmla="*/ 166836 h 1157850"/>
              <a:gd name="connsiteX576" fmla="*/ 1612009 w 6010838"/>
              <a:gd name="connsiteY576" fmla="*/ 166836 h 1157850"/>
              <a:gd name="connsiteX577" fmla="*/ 1585118 w 6010838"/>
              <a:gd name="connsiteY577" fmla="*/ 172461 h 1157850"/>
              <a:gd name="connsiteX578" fmla="*/ 1566184 w 6010838"/>
              <a:gd name="connsiteY578" fmla="*/ 188925 h 1157850"/>
              <a:gd name="connsiteX579" fmla="*/ 1555071 w 6010838"/>
              <a:gd name="connsiteY579" fmla="*/ 214994 h 1157850"/>
              <a:gd name="connsiteX580" fmla="*/ 1551366 w 6010838"/>
              <a:gd name="connsiteY580" fmla="*/ 249705 h 1157850"/>
              <a:gd name="connsiteX581" fmla="*/ 1554385 w 6010838"/>
              <a:gd name="connsiteY581" fmla="*/ 283045 h 1157850"/>
              <a:gd name="connsiteX582" fmla="*/ 1564126 w 6010838"/>
              <a:gd name="connsiteY582" fmla="*/ 309525 h 1157850"/>
              <a:gd name="connsiteX583" fmla="*/ 1582374 w 6010838"/>
              <a:gd name="connsiteY583" fmla="*/ 326950 h 1157850"/>
              <a:gd name="connsiteX584" fmla="*/ 1610912 w 6010838"/>
              <a:gd name="connsiteY584" fmla="*/ 333124 h 1157850"/>
              <a:gd name="connsiteX585" fmla="*/ 1638078 w 6010838"/>
              <a:gd name="connsiteY585" fmla="*/ 327498 h 1157850"/>
              <a:gd name="connsiteX586" fmla="*/ 1657011 w 6010838"/>
              <a:gd name="connsiteY586" fmla="*/ 311171 h 1157850"/>
              <a:gd name="connsiteX587" fmla="*/ 1667987 w 6010838"/>
              <a:gd name="connsiteY587" fmla="*/ 285240 h 1157850"/>
              <a:gd name="connsiteX588" fmla="*/ 1671554 w 6010838"/>
              <a:gd name="connsiteY588" fmla="*/ 250529 h 1157850"/>
              <a:gd name="connsiteX589" fmla="*/ 1668673 w 6010838"/>
              <a:gd name="connsiteY589" fmla="*/ 217189 h 1157850"/>
              <a:gd name="connsiteX590" fmla="*/ 1658932 w 6010838"/>
              <a:gd name="connsiteY590" fmla="*/ 190709 h 1157850"/>
              <a:gd name="connsiteX591" fmla="*/ 1640684 w 6010838"/>
              <a:gd name="connsiteY591" fmla="*/ 173147 h 1157850"/>
              <a:gd name="connsiteX592" fmla="*/ 1612009 w 6010838"/>
              <a:gd name="connsiteY592" fmla="*/ 166836 h 1157850"/>
              <a:gd name="connsiteX593" fmla="*/ 3051851 w 6010838"/>
              <a:gd name="connsiteY593" fmla="*/ 161074 h 1157850"/>
              <a:gd name="connsiteX594" fmla="*/ 3028939 w 6010838"/>
              <a:gd name="connsiteY594" fmla="*/ 166013 h 1157850"/>
              <a:gd name="connsiteX595" fmla="*/ 3012749 w 6010838"/>
              <a:gd name="connsiteY595" fmla="*/ 179321 h 1157850"/>
              <a:gd name="connsiteX596" fmla="*/ 3002870 w 6010838"/>
              <a:gd name="connsiteY596" fmla="*/ 199078 h 1157850"/>
              <a:gd name="connsiteX597" fmla="*/ 2998892 w 6010838"/>
              <a:gd name="connsiteY597" fmla="*/ 223363 h 1157850"/>
              <a:gd name="connsiteX598" fmla="*/ 3102067 w 6010838"/>
              <a:gd name="connsiteY598" fmla="*/ 223363 h 1157850"/>
              <a:gd name="connsiteX599" fmla="*/ 3090405 w 6010838"/>
              <a:gd name="connsiteY599" fmla="*/ 177675 h 1157850"/>
              <a:gd name="connsiteX600" fmla="*/ 3051851 w 6010838"/>
              <a:gd name="connsiteY600" fmla="*/ 161074 h 1157850"/>
              <a:gd name="connsiteX601" fmla="*/ 861101 w 6010838"/>
              <a:gd name="connsiteY601" fmla="*/ 161074 h 1157850"/>
              <a:gd name="connsiteX602" fmla="*/ 838189 w 6010838"/>
              <a:gd name="connsiteY602" fmla="*/ 166013 h 1157850"/>
              <a:gd name="connsiteX603" fmla="*/ 822000 w 6010838"/>
              <a:gd name="connsiteY603" fmla="*/ 179321 h 1157850"/>
              <a:gd name="connsiteX604" fmla="*/ 812121 w 6010838"/>
              <a:gd name="connsiteY604" fmla="*/ 199078 h 1157850"/>
              <a:gd name="connsiteX605" fmla="*/ 808142 w 6010838"/>
              <a:gd name="connsiteY605" fmla="*/ 223363 h 1157850"/>
              <a:gd name="connsiteX606" fmla="*/ 911317 w 6010838"/>
              <a:gd name="connsiteY606" fmla="*/ 223363 h 1157850"/>
              <a:gd name="connsiteX607" fmla="*/ 899655 w 6010838"/>
              <a:gd name="connsiteY607" fmla="*/ 177675 h 1157850"/>
              <a:gd name="connsiteX608" fmla="*/ 861101 w 6010838"/>
              <a:gd name="connsiteY608" fmla="*/ 161074 h 1157850"/>
              <a:gd name="connsiteX609" fmla="*/ 4615788 w 6010838"/>
              <a:gd name="connsiteY609" fmla="*/ 116896 h 1157850"/>
              <a:gd name="connsiteX610" fmla="*/ 4632527 w 6010838"/>
              <a:gd name="connsiteY610" fmla="*/ 117719 h 1157850"/>
              <a:gd name="connsiteX611" fmla="*/ 4643091 w 6010838"/>
              <a:gd name="connsiteY611" fmla="*/ 120052 h 1157850"/>
              <a:gd name="connsiteX612" fmla="*/ 4648717 w 6010838"/>
              <a:gd name="connsiteY612" fmla="*/ 123619 h 1157850"/>
              <a:gd name="connsiteX613" fmla="*/ 4650363 w 6010838"/>
              <a:gd name="connsiteY613" fmla="*/ 128421 h 1157850"/>
              <a:gd name="connsiteX614" fmla="*/ 4650363 w 6010838"/>
              <a:gd name="connsiteY614" fmla="*/ 372638 h 1157850"/>
              <a:gd name="connsiteX615" fmla="*/ 4648717 w 6010838"/>
              <a:gd name="connsiteY615" fmla="*/ 377441 h 1157850"/>
              <a:gd name="connsiteX616" fmla="*/ 4643091 w 6010838"/>
              <a:gd name="connsiteY616" fmla="*/ 380871 h 1157850"/>
              <a:gd name="connsiteX617" fmla="*/ 4632527 w 6010838"/>
              <a:gd name="connsiteY617" fmla="*/ 382929 h 1157850"/>
              <a:gd name="connsiteX618" fmla="*/ 4615788 w 6010838"/>
              <a:gd name="connsiteY618" fmla="*/ 383615 h 1157850"/>
              <a:gd name="connsiteX619" fmla="*/ 4599050 w 6010838"/>
              <a:gd name="connsiteY619" fmla="*/ 382929 h 1157850"/>
              <a:gd name="connsiteX620" fmla="*/ 4588485 w 6010838"/>
              <a:gd name="connsiteY620" fmla="*/ 380871 h 1157850"/>
              <a:gd name="connsiteX621" fmla="*/ 4582860 w 6010838"/>
              <a:gd name="connsiteY621" fmla="*/ 377441 h 1157850"/>
              <a:gd name="connsiteX622" fmla="*/ 4581214 w 6010838"/>
              <a:gd name="connsiteY622" fmla="*/ 372638 h 1157850"/>
              <a:gd name="connsiteX623" fmla="*/ 4581214 w 6010838"/>
              <a:gd name="connsiteY623" fmla="*/ 128421 h 1157850"/>
              <a:gd name="connsiteX624" fmla="*/ 4582860 w 6010838"/>
              <a:gd name="connsiteY624" fmla="*/ 123619 h 1157850"/>
              <a:gd name="connsiteX625" fmla="*/ 4588485 w 6010838"/>
              <a:gd name="connsiteY625" fmla="*/ 120052 h 1157850"/>
              <a:gd name="connsiteX626" fmla="*/ 4599050 w 6010838"/>
              <a:gd name="connsiteY626" fmla="*/ 117719 h 1157850"/>
              <a:gd name="connsiteX627" fmla="*/ 4615788 w 6010838"/>
              <a:gd name="connsiteY627" fmla="*/ 116896 h 1157850"/>
              <a:gd name="connsiteX628" fmla="*/ 3880717 w 6010838"/>
              <a:gd name="connsiteY628" fmla="*/ 116896 h 1157850"/>
              <a:gd name="connsiteX629" fmla="*/ 3897455 w 6010838"/>
              <a:gd name="connsiteY629" fmla="*/ 117582 h 1157850"/>
              <a:gd name="connsiteX630" fmla="*/ 3908020 w 6010838"/>
              <a:gd name="connsiteY630" fmla="*/ 119640 h 1157850"/>
              <a:gd name="connsiteX631" fmla="*/ 3913645 w 6010838"/>
              <a:gd name="connsiteY631" fmla="*/ 123070 h 1157850"/>
              <a:gd name="connsiteX632" fmla="*/ 3915292 w 6010838"/>
              <a:gd name="connsiteY632" fmla="*/ 127872 h 1157850"/>
              <a:gd name="connsiteX633" fmla="*/ 3915292 w 6010838"/>
              <a:gd name="connsiteY633" fmla="*/ 266171 h 1157850"/>
              <a:gd name="connsiteX634" fmla="*/ 3917761 w 6010838"/>
              <a:gd name="connsiteY634" fmla="*/ 295532 h 1157850"/>
              <a:gd name="connsiteX635" fmla="*/ 3925307 w 6010838"/>
              <a:gd name="connsiteY635" fmla="*/ 312956 h 1157850"/>
              <a:gd name="connsiteX636" fmla="*/ 3938204 w 6010838"/>
              <a:gd name="connsiteY636" fmla="*/ 324207 h 1157850"/>
              <a:gd name="connsiteX637" fmla="*/ 3956452 w 6010838"/>
              <a:gd name="connsiteY637" fmla="*/ 328185 h 1157850"/>
              <a:gd name="connsiteX638" fmla="*/ 3982932 w 6010838"/>
              <a:gd name="connsiteY638" fmla="*/ 318581 h 1157850"/>
              <a:gd name="connsiteX639" fmla="*/ 4011332 w 6010838"/>
              <a:gd name="connsiteY639" fmla="*/ 290592 h 1157850"/>
              <a:gd name="connsiteX640" fmla="*/ 4011332 w 6010838"/>
              <a:gd name="connsiteY640" fmla="*/ 127872 h 1157850"/>
              <a:gd name="connsiteX641" fmla="*/ 4012842 w 6010838"/>
              <a:gd name="connsiteY641" fmla="*/ 123070 h 1157850"/>
              <a:gd name="connsiteX642" fmla="*/ 4018330 w 6010838"/>
              <a:gd name="connsiteY642" fmla="*/ 119640 h 1157850"/>
              <a:gd name="connsiteX643" fmla="*/ 4028894 w 6010838"/>
              <a:gd name="connsiteY643" fmla="*/ 117582 h 1157850"/>
              <a:gd name="connsiteX644" fmla="*/ 4045633 w 6010838"/>
              <a:gd name="connsiteY644" fmla="*/ 116896 h 1157850"/>
              <a:gd name="connsiteX645" fmla="*/ 4062371 w 6010838"/>
              <a:gd name="connsiteY645" fmla="*/ 117582 h 1157850"/>
              <a:gd name="connsiteX646" fmla="*/ 4072798 w 6010838"/>
              <a:gd name="connsiteY646" fmla="*/ 119640 h 1157850"/>
              <a:gd name="connsiteX647" fmla="*/ 4078286 w 6010838"/>
              <a:gd name="connsiteY647" fmla="*/ 123070 h 1157850"/>
              <a:gd name="connsiteX648" fmla="*/ 4079933 w 6010838"/>
              <a:gd name="connsiteY648" fmla="*/ 127872 h 1157850"/>
              <a:gd name="connsiteX649" fmla="*/ 4079933 w 6010838"/>
              <a:gd name="connsiteY649" fmla="*/ 372638 h 1157850"/>
              <a:gd name="connsiteX650" fmla="*/ 4078561 w 6010838"/>
              <a:gd name="connsiteY650" fmla="*/ 377441 h 1157850"/>
              <a:gd name="connsiteX651" fmla="*/ 4073759 w 6010838"/>
              <a:gd name="connsiteY651" fmla="*/ 380871 h 1157850"/>
              <a:gd name="connsiteX652" fmla="*/ 4064703 w 6010838"/>
              <a:gd name="connsiteY652" fmla="*/ 382929 h 1157850"/>
              <a:gd name="connsiteX653" fmla="*/ 4050572 w 6010838"/>
              <a:gd name="connsiteY653" fmla="*/ 383615 h 1157850"/>
              <a:gd name="connsiteX654" fmla="*/ 4035891 w 6010838"/>
              <a:gd name="connsiteY654" fmla="*/ 382929 h 1157850"/>
              <a:gd name="connsiteX655" fmla="*/ 4026973 w 6010838"/>
              <a:gd name="connsiteY655" fmla="*/ 380871 h 1157850"/>
              <a:gd name="connsiteX656" fmla="*/ 4022308 w 6010838"/>
              <a:gd name="connsiteY656" fmla="*/ 377441 h 1157850"/>
              <a:gd name="connsiteX657" fmla="*/ 4020936 w 6010838"/>
              <a:gd name="connsiteY657" fmla="*/ 372638 h 1157850"/>
              <a:gd name="connsiteX658" fmla="*/ 4020936 w 6010838"/>
              <a:gd name="connsiteY658" fmla="*/ 344375 h 1157850"/>
              <a:gd name="connsiteX659" fmla="*/ 3979639 w 6010838"/>
              <a:gd name="connsiteY659" fmla="*/ 377303 h 1157850"/>
              <a:gd name="connsiteX660" fmla="*/ 3936146 w 6010838"/>
              <a:gd name="connsiteY660" fmla="*/ 388279 h 1157850"/>
              <a:gd name="connsiteX661" fmla="*/ 3893751 w 6010838"/>
              <a:gd name="connsiteY661" fmla="*/ 380047 h 1157850"/>
              <a:gd name="connsiteX662" fmla="*/ 3866036 w 6010838"/>
              <a:gd name="connsiteY662" fmla="*/ 357546 h 1157850"/>
              <a:gd name="connsiteX663" fmla="*/ 3850944 w 6010838"/>
              <a:gd name="connsiteY663" fmla="*/ 324481 h 1157850"/>
              <a:gd name="connsiteX664" fmla="*/ 3846417 w 6010838"/>
              <a:gd name="connsiteY664" fmla="*/ 277695 h 1157850"/>
              <a:gd name="connsiteX665" fmla="*/ 3846417 w 6010838"/>
              <a:gd name="connsiteY665" fmla="*/ 127872 h 1157850"/>
              <a:gd name="connsiteX666" fmla="*/ 3847926 w 6010838"/>
              <a:gd name="connsiteY666" fmla="*/ 123070 h 1157850"/>
              <a:gd name="connsiteX667" fmla="*/ 3853414 w 6010838"/>
              <a:gd name="connsiteY667" fmla="*/ 119640 h 1157850"/>
              <a:gd name="connsiteX668" fmla="*/ 3864116 w 6010838"/>
              <a:gd name="connsiteY668" fmla="*/ 117582 h 1157850"/>
              <a:gd name="connsiteX669" fmla="*/ 3880717 w 6010838"/>
              <a:gd name="connsiteY669" fmla="*/ 116896 h 1157850"/>
              <a:gd name="connsiteX670" fmla="*/ 1809518 w 6010838"/>
              <a:gd name="connsiteY670" fmla="*/ 116896 h 1157850"/>
              <a:gd name="connsiteX671" fmla="*/ 1827354 w 6010838"/>
              <a:gd name="connsiteY671" fmla="*/ 117445 h 1157850"/>
              <a:gd name="connsiteX672" fmla="*/ 1838056 w 6010838"/>
              <a:gd name="connsiteY672" fmla="*/ 119366 h 1157850"/>
              <a:gd name="connsiteX673" fmla="*/ 1843407 w 6010838"/>
              <a:gd name="connsiteY673" fmla="*/ 123070 h 1157850"/>
              <a:gd name="connsiteX674" fmla="*/ 1845739 w 6010838"/>
              <a:gd name="connsiteY674" fmla="*/ 128695 h 1157850"/>
              <a:gd name="connsiteX675" fmla="*/ 1894308 w 6010838"/>
              <a:gd name="connsiteY675" fmla="*/ 308428 h 1157850"/>
              <a:gd name="connsiteX676" fmla="*/ 1894857 w 6010838"/>
              <a:gd name="connsiteY676" fmla="*/ 311721 h 1157850"/>
              <a:gd name="connsiteX677" fmla="*/ 1895406 w 6010838"/>
              <a:gd name="connsiteY677" fmla="*/ 308428 h 1157850"/>
              <a:gd name="connsiteX678" fmla="*/ 1940957 w 6010838"/>
              <a:gd name="connsiteY678" fmla="*/ 128695 h 1157850"/>
              <a:gd name="connsiteX679" fmla="*/ 1943563 w 6010838"/>
              <a:gd name="connsiteY679" fmla="*/ 123070 h 1157850"/>
              <a:gd name="connsiteX680" fmla="*/ 1948914 w 6010838"/>
              <a:gd name="connsiteY680" fmla="*/ 119366 h 1157850"/>
              <a:gd name="connsiteX681" fmla="*/ 1958930 w 6010838"/>
              <a:gd name="connsiteY681" fmla="*/ 117445 h 1157850"/>
              <a:gd name="connsiteX682" fmla="*/ 1975531 w 6010838"/>
              <a:gd name="connsiteY682" fmla="*/ 116896 h 1157850"/>
              <a:gd name="connsiteX683" fmla="*/ 1991995 w 6010838"/>
              <a:gd name="connsiteY683" fmla="*/ 117582 h 1157850"/>
              <a:gd name="connsiteX684" fmla="*/ 2002011 w 6010838"/>
              <a:gd name="connsiteY684" fmla="*/ 119503 h 1157850"/>
              <a:gd name="connsiteX685" fmla="*/ 2007225 w 6010838"/>
              <a:gd name="connsiteY685" fmla="*/ 122796 h 1157850"/>
              <a:gd name="connsiteX686" fmla="*/ 2009557 w 6010838"/>
              <a:gd name="connsiteY686" fmla="*/ 127598 h 1157850"/>
              <a:gd name="connsiteX687" fmla="*/ 2058401 w 6010838"/>
              <a:gd name="connsiteY687" fmla="*/ 308703 h 1157850"/>
              <a:gd name="connsiteX688" fmla="*/ 2059224 w 6010838"/>
              <a:gd name="connsiteY688" fmla="*/ 311721 h 1157850"/>
              <a:gd name="connsiteX689" fmla="*/ 2059772 w 6010838"/>
              <a:gd name="connsiteY689" fmla="*/ 308428 h 1157850"/>
              <a:gd name="connsiteX690" fmla="*/ 2106421 w 6010838"/>
              <a:gd name="connsiteY690" fmla="*/ 128695 h 1157850"/>
              <a:gd name="connsiteX691" fmla="*/ 2108616 w 6010838"/>
              <a:gd name="connsiteY691" fmla="*/ 123070 h 1157850"/>
              <a:gd name="connsiteX692" fmla="*/ 2114104 w 6010838"/>
              <a:gd name="connsiteY692" fmla="*/ 119366 h 1157850"/>
              <a:gd name="connsiteX693" fmla="*/ 2124531 w 6010838"/>
              <a:gd name="connsiteY693" fmla="*/ 117445 h 1157850"/>
              <a:gd name="connsiteX694" fmla="*/ 2141270 w 6010838"/>
              <a:gd name="connsiteY694" fmla="*/ 116896 h 1157850"/>
              <a:gd name="connsiteX695" fmla="*/ 2157871 w 6010838"/>
              <a:gd name="connsiteY695" fmla="*/ 117445 h 1157850"/>
              <a:gd name="connsiteX696" fmla="*/ 2168024 w 6010838"/>
              <a:gd name="connsiteY696" fmla="*/ 119228 h 1157850"/>
              <a:gd name="connsiteX697" fmla="*/ 2173100 w 6010838"/>
              <a:gd name="connsiteY697" fmla="*/ 122521 h 1157850"/>
              <a:gd name="connsiteX698" fmla="*/ 2174472 w 6010838"/>
              <a:gd name="connsiteY698" fmla="*/ 127323 h 1157850"/>
              <a:gd name="connsiteX699" fmla="*/ 2173649 w 6010838"/>
              <a:gd name="connsiteY699" fmla="*/ 134732 h 1157850"/>
              <a:gd name="connsiteX700" fmla="*/ 2170631 w 6010838"/>
              <a:gd name="connsiteY700" fmla="*/ 147355 h 1157850"/>
              <a:gd name="connsiteX701" fmla="*/ 2105323 w 6010838"/>
              <a:gd name="connsiteY701" fmla="*/ 368797 h 1157850"/>
              <a:gd name="connsiteX702" fmla="*/ 2101756 w 6010838"/>
              <a:gd name="connsiteY702" fmla="*/ 376343 h 1157850"/>
              <a:gd name="connsiteX703" fmla="*/ 2095033 w 6010838"/>
              <a:gd name="connsiteY703" fmla="*/ 380871 h 1157850"/>
              <a:gd name="connsiteX704" fmla="*/ 2082136 w 6010838"/>
              <a:gd name="connsiteY704" fmla="*/ 383066 h 1157850"/>
              <a:gd name="connsiteX705" fmla="*/ 2060321 w 6010838"/>
              <a:gd name="connsiteY705" fmla="*/ 383615 h 1157850"/>
              <a:gd name="connsiteX706" fmla="*/ 2038369 w 6010838"/>
              <a:gd name="connsiteY706" fmla="*/ 382929 h 1157850"/>
              <a:gd name="connsiteX707" fmla="*/ 2025061 w 6010838"/>
              <a:gd name="connsiteY707" fmla="*/ 380596 h 1157850"/>
              <a:gd name="connsiteX708" fmla="*/ 2018063 w 6010838"/>
              <a:gd name="connsiteY708" fmla="*/ 376068 h 1157850"/>
              <a:gd name="connsiteX709" fmla="*/ 2014771 w 6010838"/>
              <a:gd name="connsiteY709" fmla="*/ 368797 h 1157850"/>
              <a:gd name="connsiteX710" fmla="*/ 1973610 w 6010838"/>
              <a:gd name="connsiteY710" fmla="*/ 220071 h 1157850"/>
              <a:gd name="connsiteX711" fmla="*/ 1973062 w 6010838"/>
              <a:gd name="connsiteY711" fmla="*/ 217601 h 1157850"/>
              <a:gd name="connsiteX712" fmla="*/ 1972513 w 6010838"/>
              <a:gd name="connsiteY712" fmla="*/ 220071 h 1157850"/>
              <a:gd name="connsiteX713" fmla="*/ 1934645 w 6010838"/>
              <a:gd name="connsiteY713" fmla="*/ 368797 h 1157850"/>
              <a:gd name="connsiteX714" fmla="*/ 1931490 w 6010838"/>
              <a:gd name="connsiteY714" fmla="*/ 376343 h 1157850"/>
              <a:gd name="connsiteX715" fmla="*/ 1924492 w 6010838"/>
              <a:gd name="connsiteY715" fmla="*/ 380871 h 1157850"/>
              <a:gd name="connsiteX716" fmla="*/ 1911047 w 6010838"/>
              <a:gd name="connsiteY716" fmla="*/ 383066 h 1157850"/>
              <a:gd name="connsiteX717" fmla="*/ 1889095 w 6010838"/>
              <a:gd name="connsiteY717" fmla="*/ 383615 h 1157850"/>
              <a:gd name="connsiteX718" fmla="*/ 1867005 w 6010838"/>
              <a:gd name="connsiteY718" fmla="*/ 382929 h 1157850"/>
              <a:gd name="connsiteX719" fmla="*/ 1853834 w 6010838"/>
              <a:gd name="connsiteY719" fmla="*/ 380596 h 1157850"/>
              <a:gd name="connsiteX720" fmla="*/ 1846837 w 6010838"/>
              <a:gd name="connsiteY720" fmla="*/ 376068 h 1157850"/>
              <a:gd name="connsiteX721" fmla="*/ 1843544 w 6010838"/>
              <a:gd name="connsiteY721" fmla="*/ 368797 h 1157850"/>
              <a:gd name="connsiteX722" fmla="*/ 1778785 w 6010838"/>
              <a:gd name="connsiteY722" fmla="*/ 147355 h 1157850"/>
              <a:gd name="connsiteX723" fmla="*/ 1775629 w 6010838"/>
              <a:gd name="connsiteY723" fmla="*/ 134869 h 1157850"/>
              <a:gd name="connsiteX724" fmla="*/ 1774943 w 6010838"/>
              <a:gd name="connsiteY724" fmla="*/ 127323 h 1157850"/>
              <a:gd name="connsiteX725" fmla="*/ 1776453 w 6010838"/>
              <a:gd name="connsiteY725" fmla="*/ 122521 h 1157850"/>
              <a:gd name="connsiteX726" fmla="*/ 1781941 w 6010838"/>
              <a:gd name="connsiteY726" fmla="*/ 119228 h 1157850"/>
              <a:gd name="connsiteX727" fmla="*/ 1792642 w 6010838"/>
              <a:gd name="connsiteY727" fmla="*/ 117445 h 1157850"/>
              <a:gd name="connsiteX728" fmla="*/ 1809518 w 6010838"/>
              <a:gd name="connsiteY728" fmla="*/ 116896 h 1157850"/>
              <a:gd name="connsiteX729" fmla="*/ 1072489 w 6010838"/>
              <a:gd name="connsiteY729" fmla="*/ 116896 h 1157850"/>
              <a:gd name="connsiteX730" fmla="*/ 1089227 w 6010838"/>
              <a:gd name="connsiteY730" fmla="*/ 117719 h 1157850"/>
              <a:gd name="connsiteX731" fmla="*/ 1099791 w 6010838"/>
              <a:gd name="connsiteY731" fmla="*/ 120052 h 1157850"/>
              <a:gd name="connsiteX732" fmla="*/ 1105417 w 6010838"/>
              <a:gd name="connsiteY732" fmla="*/ 123619 h 1157850"/>
              <a:gd name="connsiteX733" fmla="*/ 1107063 w 6010838"/>
              <a:gd name="connsiteY733" fmla="*/ 128421 h 1157850"/>
              <a:gd name="connsiteX734" fmla="*/ 1107063 w 6010838"/>
              <a:gd name="connsiteY734" fmla="*/ 372638 h 1157850"/>
              <a:gd name="connsiteX735" fmla="*/ 1105417 w 6010838"/>
              <a:gd name="connsiteY735" fmla="*/ 377441 h 1157850"/>
              <a:gd name="connsiteX736" fmla="*/ 1099791 w 6010838"/>
              <a:gd name="connsiteY736" fmla="*/ 380871 h 1157850"/>
              <a:gd name="connsiteX737" fmla="*/ 1089227 w 6010838"/>
              <a:gd name="connsiteY737" fmla="*/ 382929 h 1157850"/>
              <a:gd name="connsiteX738" fmla="*/ 1072489 w 6010838"/>
              <a:gd name="connsiteY738" fmla="*/ 383615 h 1157850"/>
              <a:gd name="connsiteX739" fmla="*/ 1055750 w 6010838"/>
              <a:gd name="connsiteY739" fmla="*/ 382929 h 1157850"/>
              <a:gd name="connsiteX740" fmla="*/ 1045186 w 6010838"/>
              <a:gd name="connsiteY740" fmla="*/ 380871 h 1157850"/>
              <a:gd name="connsiteX741" fmla="*/ 1039560 w 6010838"/>
              <a:gd name="connsiteY741" fmla="*/ 377441 h 1157850"/>
              <a:gd name="connsiteX742" fmla="*/ 1037914 w 6010838"/>
              <a:gd name="connsiteY742" fmla="*/ 372638 h 1157850"/>
              <a:gd name="connsiteX743" fmla="*/ 1037914 w 6010838"/>
              <a:gd name="connsiteY743" fmla="*/ 128421 h 1157850"/>
              <a:gd name="connsiteX744" fmla="*/ 1039560 w 6010838"/>
              <a:gd name="connsiteY744" fmla="*/ 123619 h 1157850"/>
              <a:gd name="connsiteX745" fmla="*/ 1045186 w 6010838"/>
              <a:gd name="connsiteY745" fmla="*/ 120052 h 1157850"/>
              <a:gd name="connsiteX746" fmla="*/ 1055750 w 6010838"/>
              <a:gd name="connsiteY746" fmla="*/ 117719 h 1157850"/>
              <a:gd name="connsiteX747" fmla="*/ 1072489 w 6010838"/>
              <a:gd name="connsiteY747" fmla="*/ 116896 h 1157850"/>
              <a:gd name="connsiteX748" fmla="*/ 4260978 w 6010838"/>
              <a:gd name="connsiteY748" fmla="*/ 112506 h 1157850"/>
              <a:gd name="connsiteX749" fmla="*/ 4282518 w 6010838"/>
              <a:gd name="connsiteY749" fmla="*/ 114426 h 1157850"/>
              <a:gd name="connsiteX750" fmla="*/ 4302275 w 6010838"/>
              <a:gd name="connsiteY750" fmla="*/ 119640 h 1157850"/>
              <a:gd name="connsiteX751" fmla="*/ 4318739 w 6010838"/>
              <a:gd name="connsiteY751" fmla="*/ 127049 h 1157850"/>
              <a:gd name="connsiteX752" fmla="*/ 4329029 w 6010838"/>
              <a:gd name="connsiteY752" fmla="*/ 134183 h 1157850"/>
              <a:gd name="connsiteX753" fmla="*/ 4333282 w 6010838"/>
              <a:gd name="connsiteY753" fmla="*/ 139260 h 1157850"/>
              <a:gd name="connsiteX754" fmla="*/ 4335203 w 6010838"/>
              <a:gd name="connsiteY754" fmla="*/ 144611 h 1157850"/>
              <a:gd name="connsiteX755" fmla="*/ 4336301 w 6010838"/>
              <a:gd name="connsiteY755" fmla="*/ 152705 h 1157850"/>
              <a:gd name="connsiteX756" fmla="*/ 4336712 w 6010838"/>
              <a:gd name="connsiteY756" fmla="*/ 164367 h 1157850"/>
              <a:gd name="connsiteX757" fmla="*/ 4333968 w 6010838"/>
              <a:gd name="connsiteY757" fmla="*/ 186731 h 1157850"/>
              <a:gd name="connsiteX758" fmla="*/ 4326834 w 6010838"/>
              <a:gd name="connsiteY758" fmla="*/ 193180 h 1157850"/>
              <a:gd name="connsiteX759" fmla="*/ 4316956 w 6010838"/>
              <a:gd name="connsiteY759" fmla="*/ 189338 h 1157850"/>
              <a:gd name="connsiteX760" fmla="*/ 4304607 w 6010838"/>
              <a:gd name="connsiteY760" fmla="*/ 180832 h 1157850"/>
              <a:gd name="connsiteX761" fmla="*/ 4287595 w 6010838"/>
              <a:gd name="connsiteY761" fmla="*/ 172325 h 1157850"/>
              <a:gd name="connsiteX762" fmla="*/ 4263996 w 6010838"/>
              <a:gd name="connsiteY762" fmla="*/ 168483 h 1157850"/>
              <a:gd name="connsiteX763" fmla="*/ 4222836 w 6010838"/>
              <a:gd name="connsiteY763" fmla="*/ 189201 h 1157850"/>
              <a:gd name="connsiteX764" fmla="*/ 4208567 w 6010838"/>
              <a:gd name="connsiteY764" fmla="*/ 249981 h 1157850"/>
              <a:gd name="connsiteX765" fmla="*/ 4212134 w 6010838"/>
              <a:gd name="connsiteY765" fmla="*/ 284830 h 1157850"/>
              <a:gd name="connsiteX766" fmla="*/ 4222698 w 6010838"/>
              <a:gd name="connsiteY766" fmla="*/ 310075 h 1157850"/>
              <a:gd name="connsiteX767" fmla="*/ 4240260 w 6010838"/>
              <a:gd name="connsiteY767" fmla="*/ 325304 h 1157850"/>
              <a:gd name="connsiteX768" fmla="*/ 4264819 w 6010838"/>
              <a:gd name="connsiteY768" fmla="*/ 330381 h 1157850"/>
              <a:gd name="connsiteX769" fmla="*/ 4289378 w 6010838"/>
              <a:gd name="connsiteY769" fmla="*/ 326127 h 1157850"/>
              <a:gd name="connsiteX770" fmla="*/ 4307351 w 6010838"/>
              <a:gd name="connsiteY770" fmla="*/ 316660 h 1157850"/>
              <a:gd name="connsiteX771" fmla="*/ 4320248 w 6010838"/>
              <a:gd name="connsiteY771" fmla="*/ 307194 h 1157850"/>
              <a:gd name="connsiteX772" fmla="*/ 4329029 w 6010838"/>
              <a:gd name="connsiteY772" fmla="*/ 302940 h 1157850"/>
              <a:gd name="connsiteX773" fmla="*/ 4333145 w 6010838"/>
              <a:gd name="connsiteY773" fmla="*/ 304312 h 1157850"/>
              <a:gd name="connsiteX774" fmla="*/ 4335752 w 6010838"/>
              <a:gd name="connsiteY774" fmla="*/ 309389 h 1157850"/>
              <a:gd name="connsiteX775" fmla="*/ 4337261 w 6010838"/>
              <a:gd name="connsiteY775" fmla="*/ 318856 h 1157850"/>
              <a:gd name="connsiteX776" fmla="*/ 4337810 w 6010838"/>
              <a:gd name="connsiteY776" fmla="*/ 333673 h 1157850"/>
              <a:gd name="connsiteX777" fmla="*/ 4337398 w 6010838"/>
              <a:gd name="connsiteY777" fmla="*/ 345610 h 1157850"/>
              <a:gd name="connsiteX778" fmla="*/ 4336301 w 6010838"/>
              <a:gd name="connsiteY778" fmla="*/ 353705 h 1157850"/>
              <a:gd name="connsiteX779" fmla="*/ 4334654 w 6010838"/>
              <a:gd name="connsiteY779" fmla="*/ 359056 h 1157850"/>
              <a:gd name="connsiteX780" fmla="*/ 4330401 w 6010838"/>
              <a:gd name="connsiteY780" fmla="*/ 364269 h 1157850"/>
              <a:gd name="connsiteX781" fmla="*/ 4319151 w 6010838"/>
              <a:gd name="connsiteY781" fmla="*/ 371952 h 1157850"/>
              <a:gd name="connsiteX782" fmla="*/ 4301040 w 6010838"/>
              <a:gd name="connsiteY782" fmla="*/ 380047 h 1157850"/>
              <a:gd name="connsiteX783" fmla="*/ 4278951 w 6010838"/>
              <a:gd name="connsiteY783" fmla="*/ 385810 h 1157850"/>
              <a:gd name="connsiteX784" fmla="*/ 4254392 w 6010838"/>
              <a:gd name="connsiteY784" fmla="*/ 388005 h 1157850"/>
              <a:gd name="connsiteX785" fmla="*/ 4204314 w 6010838"/>
              <a:gd name="connsiteY785" fmla="*/ 379224 h 1157850"/>
              <a:gd name="connsiteX786" fmla="*/ 4167681 w 6010838"/>
              <a:gd name="connsiteY786" fmla="*/ 353293 h 1157850"/>
              <a:gd name="connsiteX787" fmla="*/ 4145317 w 6010838"/>
              <a:gd name="connsiteY787" fmla="*/ 311447 h 1157850"/>
              <a:gd name="connsiteX788" fmla="*/ 4137771 w 6010838"/>
              <a:gd name="connsiteY788" fmla="*/ 254920 h 1157850"/>
              <a:gd name="connsiteX789" fmla="*/ 4146964 w 6010838"/>
              <a:gd name="connsiteY789" fmla="*/ 191396 h 1157850"/>
              <a:gd name="connsiteX790" fmla="*/ 4172620 w 6010838"/>
              <a:gd name="connsiteY790" fmla="*/ 147080 h 1157850"/>
              <a:gd name="connsiteX791" fmla="*/ 4211585 w 6010838"/>
              <a:gd name="connsiteY791" fmla="*/ 121012 h 1157850"/>
              <a:gd name="connsiteX792" fmla="*/ 4260978 w 6010838"/>
              <a:gd name="connsiteY792" fmla="*/ 112506 h 1157850"/>
              <a:gd name="connsiteX793" fmla="*/ 5924950 w 6010838"/>
              <a:gd name="connsiteY793" fmla="*/ 112230 h 1157850"/>
              <a:gd name="connsiteX794" fmla="*/ 5947314 w 6010838"/>
              <a:gd name="connsiteY794" fmla="*/ 113877 h 1157850"/>
              <a:gd name="connsiteX795" fmla="*/ 5966934 w 6010838"/>
              <a:gd name="connsiteY795" fmla="*/ 117993 h 1157850"/>
              <a:gd name="connsiteX796" fmla="*/ 5981752 w 6010838"/>
              <a:gd name="connsiteY796" fmla="*/ 123343 h 1157850"/>
              <a:gd name="connsiteX797" fmla="*/ 5990395 w 6010838"/>
              <a:gd name="connsiteY797" fmla="*/ 128283 h 1157850"/>
              <a:gd name="connsiteX798" fmla="*/ 5994100 w 6010838"/>
              <a:gd name="connsiteY798" fmla="*/ 132399 h 1157850"/>
              <a:gd name="connsiteX799" fmla="*/ 5995746 w 6010838"/>
              <a:gd name="connsiteY799" fmla="*/ 137338 h 1157850"/>
              <a:gd name="connsiteX800" fmla="*/ 5996706 w 6010838"/>
              <a:gd name="connsiteY800" fmla="*/ 144472 h 1157850"/>
              <a:gd name="connsiteX801" fmla="*/ 5997118 w 6010838"/>
              <a:gd name="connsiteY801" fmla="*/ 155037 h 1157850"/>
              <a:gd name="connsiteX802" fmla="*/ 5996706 w 6010838"/>
              <a:gd name="connsiteY802" fmla="*/ 167110 h 1157850"/>
              <a:gd name="connsiteX803" fmla="*/ 5995334 w 6010838"/>
              <a:gd name="connsiteY803" fmla="*/ 174519 h 1157850"/>
              <a:gd name="connsiteX804" fmla="*/ 5992728 w 6010838"/>
              <a:gd name="connsiteY804" fmla="*/ 178224 h 1157850"/>
              <a:gd name="connsiteX805" fmla="*/ 5988886 w 6010838"/>
              <a:gd name="connsiteY805" fmla="*/ 179184 h 1157850"/>
              <a:gd name="connsiteX806" fmla="*/ 5981202 w 6010838"/>
              <a:gd name="connsiteY806" fmla="*/ 176303 h 1157850"/>
              <a:gd name="connsiteX807" fmla="*/ 5968169 w 6010838"/>
              <a:gd name="connsiteY807" fmla="*/ 170129 h 1157850"/>
              <a:gd name="connsiteX808" fmla="*/ 5950058 w 6010838"/>
              <a:gd name="connsiteY808" fmla="*/ 163955 h 1157850"/>
              <a:gd name="connsiteX809" fmla="*/ 5926597 w 6010838"/>
              <a:gd name="connsiteY809" fmla="*/ 161074 h 1157850"/>
              <a:gd name="connsiteX810" fmla="*/ 5910407 w 6010838"/>
              <a:gd name="connsiteY810" fmla="*/ 162994 h 1157850"/>
              <a:gd name="connsiteX811" fmla="*/ 5899157 w 6010838"/>
              <a:gd name="connsiteY811" fmla="*/ 168482 h 1157850"/>
              <a:gd name="connsiteX812" fmla="*/ 5892571 w 6010838"/>
              <a:gd name="connsiteY812" fmla="*/ 176852 h 1157850"/>
              <a:gd name="connsiteX813" fmla="*/ 5890376 w 6010838"/>
              <a:gd name="connsiteY813" fmla="*/ 187142 h 1157850"/>
              <a:gd name="connsiteX814" fmla="*/ 5895589 w 6010838"/>
              <a:gd name="connsiteY814" fmla="*/ 201411 h 1157850"/>
              <a:gd name="connsiteX815" fmla="*/ 5909309 w 6010838"/>
              <a:gd name="connsiteY815" fmla="*/ 211564 h 1157850"/>
              <a:gd name="connsiteX816" fmla="*/ 5928655 w 6010838"/>
              <a:gd name="connsiteY816" fmla="*/ 219796 h 1157850"/>
              <a:gd name="connsiteX817" fmla="*/ 5950607 w 6010838"/>
              <a:gd name="connsiteY817" fmla="*/ 228165 h 1157850"/>
              <a:gd name="connsiteX818" fmla="*/ 5972559 w 6010838"/>
              <a:gd name="connsiteY818" fmla="*/ 238729 h 1157850"/>
              <a:gd name="connsiteX819" fmla="*/ 5991904 w 6010838"/>
              <a:gd name="connsiteY819" fmla="*/ 253547 h 1157850"/>
              <a:gd name="connsiteX820" fmla="*/ 6005624 w 6010838"/>
              <a:gd name="connsiteY820" fmla="*/ 274539 h 1157850"/>
              <a:gd name="connsiteX821" fmla="*/ 6010838 w 6010838"/>
              <a:gd name="connsiteY821" fmla="*/ 303488 h 1157850"/>
              <a:gd name="connsiteX822" fmla="*/ 6003018 w 6010838"/>
              <a:gd name="connsiteY822" fmla="*/ 340258 h 1157850"/>
              <a:gd name="connsiteX823" fmla="*/ 5980928 w 6010838"/>
              <a:gd name="connsiteY823" fmla="*/ 366875 h 1157850"/>
              <a:gd name="connsiteX824" fmla="*/ 5947177 w 6010838"/>
              <a:gd name="connsiteY824" fmla="*/ 382928 h 1157850"/>
              <a:gd name="connsiteX825" fmla="*/ 5904919 w 6010838"/>
              <a:gd name="connsiteY825" fmla="*/ 388278 h 1157850"/>
              <a:gd name="connsiteX826" fmla="*/ 5878714 w 6010838"/>
              <a:gd name="connsiteY826" fmla="*/ 386220 h 1157850"/>
              <a:gd name="connsiteX827" fmla="*/ 5856350 w 6010838"/>
              <a:gd name="connsiteY827" fmla="*/ 381007 h 1157850"/>
              <a:gd name="connsiteX828" fmla="*/ 5839886 w 6010838"/>
              <a:gd name="connsiteY828" fmla="*/ 374558 h 1157850"/>
              <a:gd name="connsiteX829" fmla="*/ 5830282 w 6010838"/>
              <a:gd name="connsiteY829" fmla="*/ 368384 h 1157850"/>
              <a:gd name="connsiteX830" fmla="*/ 5825617 w 6010838"/>
              <a:gd name="connsiteY830" fmla="*/ 359329 h 1157850"/>
              <a:gd name="connsiteX831" fmla="*/ 5823970 w 6010838"/>
              <a:gd name="connsiteY831" fmla="*/ 341081 h 1157850"/>
              <a:gd name="connsiteX832" fmla="*/ 5824519 w 6010838"/>
              <a:gd name="connsiteY832" fmla="*/ 328322 h 1157850"/>
              <a:gd name="connsiteX833" fmla="*/ 5826166 w 6010838"/>
              <a:gd name="connsiteY833" fmla="*/ 320638 h 1157850"/>
              <a:gd name="connsiteX834" fmla="*/ 5828910 w 6010838"/>
              <a:gd name="connsiteY834" fmla="*/ 316797 h 1157850"/>
              <a:gd name="connsiteX835" fmla="*/ 5833026 w 6010838"/>
              <a:gd name="connsiteY835" fmla="*/ 315836 h 1157850"/>
              <a:gd name="connsiteX836" fmla="*/ 5841944 w 6010838"/>
              <a:gd name="connsiteY836" fmla="*/ 319266 h 1157850"/>
              <a:gd name="connsiteX837" fmla="*/ 5856624 w 6010838"/>
              <a:gd name="connsiteY837" fmla="*/ 326812 h 1157850"/>
              <a:gd name="connsiteX838" fmla="*/ 5877067 w 6010838"/>
              <a:gd name="connsiteY838" fmla="*/ 334496 h 1157850"/>
              <a:gd name="connsiteX839" fmla="*/ 5903547 w 6010838"/>
              <a:gd name="connsiteY839" fmla="*/ 338063 h 1157850"/>
              <a:gd name="connsiteX840" fmla="*/ 5920148 w 6010838"/>
              <a:gd name="connsiteY840" fmla="*/ 336142 h 1157850"/>
              <a:gd name="connsiteX841" fmla="*/ 5932771 w 6010838"/>
              <a:gd name="connsiteY841" fmla="*/ 330654 h 1157850"/>
              <a:gd name="connsiteX842" fmla="*/ 5940866 w 6010838"/>
              <a:gd name="connsiteY842" fmla="*/ 321599 h 1157850"/>
              <a:gd name="connsiteX843" fmla="*/ 5943610 w 6010838"/>
              <a:gd name="connsiteY843" fmla="*/ 308976 h 1157850"/>
              <a:gd name="connsiteX844" fmla="*/ 5938533 w 6010838"/>
              <a:gd name="connsiteY844" fmla="*/ 294845 h 1157850"/>
              <a:gd name="connsiteX845" fmla="*/ 5925088 w 6010838"/>
              <a:gd name="connsiteY845" fmla="*/ 284554 h 1157850"/>
              <a:gd name="connsiteX846" fmla="*/ 5906154 w 6010838"/>
              <a:gd name="connsiteY846" fmla="*/ 276322 h 1157850"/>
              <a:gd name="connsiteX847" fmla="*/ 5884476 w 6010838"/>
              <a:gd name="connsiteY847" fmla="*/ 267816 h 1157850"/>
              <a:gd name="connsiteX848" fmla="*/ 5862798 w 6010838"/>
              <a:gd name="connsiteY848" fmla="*/ 257114 h 1157850"/>
              <a:gd name="connsiteX849" fmla="*/ 5843865 w 6010838"/>
              <a:gd name="connsiteY849" fmla="*/ 242297 h 1157850"/>
              <a:gd name="connsiteX850" fmla="*/ 5830419 w 6010838"/>
              <a:gd name="connsiteY850" fmla="*/ 221168 h 1157850"/>
              <a:gd name="connsiteX851" fmla="*/ 5825343 w 6010838"/>
              <a:gd name="connsiteY851" fmla="*/ 191532 h 1157850"/>
              <a:gd name="connsiteX852" fmla="*/ 5832203 w 6010838"/>
              <a:gd name="connsiteY852" fmla="*/ 159290 h 1157850"/>
              <a:gd name="connsiteX853" fmla="*/ 5851959 w 6010838"/>
              <a:gd name="connsiteY853" fmla="*/ 134182 h 1157850"/>
              <a:gd name="connsiteX854" fmla="*/ 5883378 w 6010838"/>
              <a:gd name="connsiteY854" fmla="*/ 117993 h 1157850"/>
              <a:gd name="connsiteX855" fmla="*/ 5924950 w 6010838"/>
              <a:gd name="connsiteY855" fmla="*/ 112230 h 1157850"/>
              <a:gd name="connsiteX856" fmla="*/ 5662720 w 6010838"/>
              <a:gd name="connsiteY856" fmla="*/ 112230 h 1157850"/>
              <a:gd name="connsiteX857" fmla="*/ 5711975 w 6010838"/>
              <a:gd name="connsiteY857" fmla="*/ 117855 h 1157850"/>
              <a:gd name="connsiteX858" fmla="*/ 5745589 w 6010838"/>
              <a:gd name="connsiteY858" fmla="*/ 135143 h 1157850"/>
              <a:gd name="connsiteX859" fmla="*/ 5764797 w 6010838"/>
              <a:gd name="connsiteY859" fmla="*/ 165190 h 1157850"/>
              <a:gd name="connsiteX860" fmla="*/ 5770834 w 6010838"/>
              <a:gd name="connsiteY860" fmla="*/ 208820 h 1157850"/>
              <a:gd name="connsiteX861" fmla="*/ 5770834 w 6010838"/>
              <a:gd name="connsiteY861" fmla="*/ 373461 h 1157850"/>
              <a:gd name="connsiteX862" fmla="*/ 5768090 w 6010838"/>
              <a:gd name="connsiteY862" fmla="*/ 379498 h 1157850"/>
              <a:gd name="connsiteX863" fmla="*/ 5759447 w 6010838"/>
              <a:gd name="connsiteY863" fmla="*/ 382653 h 1157850"/>
              <a:gd name="connsiteX864" fmla="*/ 5742022 w 6010838"/>
              <a:gd name="connsiteY864" fmla="*/ 383614 h 1157850"/>
              <a:gd name="connsiteX865" fmla="*/ 5724049 w 6010838"/>
              <a:gd name="connsiteY865" fmla="*/ 382653 h 1157850"/>
              <a:gd name="connsiteX866" fmla="*/ 5716091 w 6010838"/>
              <a:gd name="connsiteY866" fmla="*/ 379498 h 1157850"/>
              <a:gd name="connsiteX867" fmla="*/ 5713759 w 6010838"/>
              <a:gd name="connsiteY867" fmla="*/ 373461 h 1157850"/>
              <a:gd name="connsiteX868" fmla="*/ 5713759 w 6010838"/>
              <a:gd name="connsiteY868" fmla="*/ 353978 h 1157850"/>
              <a:gd name="connsiteX869" fmla="*/ 5679321 w 6010838"/>
              <a:gd name="connsiteY869" fmla="*/ 379223 h 1157850"/>
              <a:gd name="connsiteX870" fmla="*/ 5636377 w 6010838"/>
              <a:gd name="connsiteY870" fmla="*/ 388278 h 1157850"/>
              <a:gd name="connsiteX871" fmla="*/ 5600568 w 6010838"/>
              <a:gd name="connsiteY871" fmla="*/ 383202 h 1157850"/>
              <a:gd name="connsiteX872" fmla="*/ 5572304 w 6010838"/>
              <a:gd name="connsiteY872" fmla="*/ 368110 h 1157850"/>
              <a:gd name="connsiteX873" fmla="*/ 5553782 w 6010838"/>
              <a:gd name="connsiteY873" fmla="*/ 343276 h 1157850"/>
              <a:gd name="connsiteX874" fmla="*/ 5547197 w 6010838"/>
              <a:gd name="connsiteY874" fmla="*/ 308702 h 1157850"/>
              <a:gd name="connsiteX875" fmla="*/ 5555566 w 6010838"/>
              <a:gd name="connsiteY875" fmla="*/ 271520 h 1157850"/>
              <a:gd name="connsiteX876" fmla="*/ 5580537 w 6010838"/>
              <a:gd name="connsiteY876" fmla="*/ 245452 h 1157850"/>
              <a:gd name="connsiteX877" fmla="*/ 5621834 w 6010838"/>
              <a:gd name="connsiteY877" fmla="*/ 230223 h 1157850"/>
              <a:gd name="connsiteX878" fmla="*/ 5679184 w 6010838"/>
              <a:gd name="connsiteY878" fmla="*/ 225284 h 1157850"/>
              <a:gd name="connsiteX879" fmla="*/ 5703057 w 6010838"/>
              <a:gd name="connsiteY879" fmla="*/ 225284 h 1157850"/>
              <a:gd name="connsiteX880" fmla="*/ 5703057 w 6010838"/>
              <a:gd name="connsiteY880" fmla="*/ 210466 h 1157850"/>
              <a:gd name="connsiteX881" fmla="*/ 5700725 w 6010838"/>
              <a:gd name="connsiteY881" fmla="*/ 190297 h 1157850"/>
              <a:gd name="connsiteX882" fmla="*/ 5693041 w 6010838"/>
              <a:gd name="connsiteY882" fmla="*/ 175891 h 1157850"/>
              <a:gd name="connsiteX883" fmla="*/ 5678772 w 6010838"/>
              <a:gd name="connsiteY883" fmla="*/ 167385 h 1157850"/>
              <a:gd name="connsiteX884" fmla="*/ 5656683 w 6010838"/>
              <a:gd name="connsiteY884" fmla="*/ 164641 h 1157850"/>
              <a:gd name="connsiteX885" fmla="*/ 5625813 w 6010838"/>
              <a:gd name="connsiteY885" fmla="*/ 168482 h 1157850"/>
              <a:gd name="connsiteX886" fmla="*/ 5601803 w 6010838"/>
              <a:gd name="connsiteY886" fmla="*/ 176989 h 1157850"/>
              <a:gd name="connsiteX887" fmla="*/ 5584378 w 6010838"/>
              <a:gd name="connsiteY887" fmla="*/ 185495 h 1157850"/>
              <a:gd name="connsiteX888" fmla="*/ 5572990 w 6010838"/>
              <a:gd name="connsiteY888" fmla="*/ 189337 h 1157850"/>
              <a:gd name="connsiteX889" fmla="*/ 5567640 w 6010838"/>
              <a:gd name="connsiteY889" fmla="*/ 187416 h 1157850"/>
              <a:gd name="connsiteX890" fmla="*/ 5563798 w 6010838"/>
              <a:gd name="connsiteY890" fmla="*/ 181928 h 1157850"/>
              <a:gd name="connsiteX891" fmla="*/ 5561466 w 6010838"/>
              <a:gd name="connsiteY891" fmla="*/ 173147 h 1157850"/>
              <a:gd name="connsiteX892" fmla="*/ 5560642 w 6010838"/>
              <a:gd name="connsiteY892" fmla="*/ 161622 h 1157850"/>
              <a:gd name="connsiteX893" fmla="*/ 5562014 w 6010838"/>
              <a:gd name="connsiteY893" fmla="*/ 148177 h 1157850"/>
              <a:gd name="connsiteX894" fmla="*/ 5567228 w 6010838"/>
              <a:gd name="connsiteY894" fmla="*/ 139259 h 1157850"/>
              <a:gd name="connsiteX895" fmla="*/ 5580674 w 6010838"/>
              <a:gd name="connsiteY895" fmla="*/ 130478 h 1157850"/>
              <a:gd name="connsiteX896" fmla="*/ 5603175 w 6010838"/>
              <a:gd name="connsiteY896" fmla="*/ 121560 h 1157850"/>
              <a:gd name="connsiteX897" fmla="*/ 5631301 w 6010838"/>
              <a:gd name="connsiteY897" fmla="*/ 114837 h 1157850"/>
              <a:gd name="connsiteX898" fmla="*/ 5662720 w 6010838"/>
              <a:gd name="connsiteY898" fmla="*/ 112230 h 1157850"/>
              <a:gd name="connsiteX899" fmla="*/ 5163425 w 6010838"/>
              <a:gd name="connsiteY899" fmla="*/ 112230 h 1157850"/>
              <a:gd name="connsiteX900" fmla="*/ 5205545 w 6010838"/>
              <a:gd name="connsiteY900" fmla="*/ 120462 h 1157850"/>
              <a:gd name="connsiteX901" fmla="*/ 5233260 w 6010838"/>
              <a:gd name="connsiteY901" fmla="*/ 142826 h 1157850"/>
              <a:gd name="connsiteX902" fmla="*/ 5248489 w 6010838"/>
              <a:gd name="connsiteY902" fmla="*/ 175891 h 1157850"/>
              <a:gd name="connsiteX903" fmla="*/ 5253154 w 6010838"/>
              <a:gd name="connsiteY903" fmla="*/ 221442 h 1157850"/>
              <a:gd name="connsiteX904" fmla="*/ 5253154 w 6010838"/>
              <a:gd name="connsiteY904" fmla="*/ 372637 h 1157850"/>
              <a:gd name="connsiteX905" fmla="*/ 5251508 w 6010838"/>
              <a:gd name="connsiteY905" fmla="*/ 377440 h 1157850"/>
              <a:gd name="connsiteX906" fmla="*/ 5246020 w 6010838"/>
              <a:gd name="connsiteY906" fmla="*/ 380870 h 1157850"/>
              <a:gd name="connsiteX907" fmla="*/ 5235455 w 6010838"/>
              <a:gd name="connsiteY907" fmla="*/ 382928 h 1157850"/>
              <a:gd name="connsiteX908" fmla="*/ 5218854 w 6010838"/>
              <a:gd name="connsiteY908" fmla="*/ 383614 h 1157850"/>
              <a:gd name="connsiteX909" fmla="*/ 5201978 w 6010838"/>
              <a:gd name="connsiteY909" fmla="*/ 382928 h 1157850"/>
              <a:gd name="connsiteX910" fmla="*/ 5191414 w 6010838"/>
              <a:gd name="connsiteY910" fmla="*/ 380870 h 1157850"/>
              <a:gd name="connsiteX911" fmla="*/ 5185926 w 6010838"/>
              <a:gd name="connsiteY911" fmla="*/ 377440 h 1157850"/>
              <a:gd name="connsiteX912" fmla="*/ 5184279 w 6010838"/>
              <a:gd name="connsiteY912" fmla="*/ 372637 h 1157850"/>
              <a:gd name="connsiteX913" fmla="*/ 5184279 w 6010838"/>
              <a:gd name="connsiteY913" fmla="*/ 232967 h 1157850"/>
              <a:gd name="connsiteX914" fmla="*/ 5181672 w 6010838"/>
              <a:gd name="connsiteY914" fmla="*/ 204978 h 1157850"/>
              <a:gd name="connsiteX915" fmla="*/ 5174126 w 6010838"/>
              <a:gd name="connsiteY915" fmla="*/ 187553 h 1157850"/>
              <a:gd name="connsiteX916" fmla="*/ 5161367 w 6010838"/>
              <a:gd name="connsiteY916" fmla="*/ 176303 h 1157850"/>
              <a:gd name="connsiteX917" fmla="*/ 5143119 w 6010838"/>
              <a:gd name="connsiteY917" fmla="*/ 172324 h 1157850"/>
              <a:gd name="connsiteX918" fmla="*/ 5116502 w 6010838"/>
              <a:gd name="connsiteY918" fmla="*/ 181928 h 1157850"/>
              <a:gd name="connsiteX919" fmla="*/ 5088513 w 6010838"/>
              <a:gd name="connsiteY919" fmla="*/ 209917 h 1157850"/>
              <a:gd name="connsiteX920" fmla="*/ 5088513 w 6010838"/>
              <a:gd name="connsiteY920" fmla="*/ 372637 h 1157850"/>
              <a:gd name="connsiteX921" fmla="*/ 5086867 w 6010838"/>
              <a:gd name="connsiteY921" fmla="*/ 377440 h 1157850"/>
              <a:gd name="connsiteX922" fmla="*/ 5081241 w 6010838"/>
              <a:gd name="connsiteY922" fmla="*/ 380870 h 1157850"/>
              <a:gd name="connsiteX923" fmla="*/ 5070677 w 6010838"/>
              <a:gd name="connsiteY923" fmla="*/ 382928 h 1157850"/>
              <a:gd name="connsiteX924" fmla="*/ 5053938 w 6010838"/>
              <a:gd name="connsiteY924" fmla="*/ 383614 h 1157850"/>
              <a:gd name="connsiteX925" fmla="*/ 5037200 w 6010838"/>
              <a:gd name="connsiteY925" fmla="*/ 382928 h 1157850"/>
              <a:gd name="connsiteX926" fmla="*/ 5026635 w 6010838"/>
              <a:gd name="connsiteY926" fmla="*/ 380870 h 1157850"/>
              <a:gd name="connsiteX927" fmla="*/ 5021010 w 6010838"/>
              <a:gd name="connsiteY927" fmla="*/ 377440 h 1157850"/>
              <a:gd name="connsiteX928" fmla="*/ 5019364 w 6010838"/>
              <a:gd name="connsiteY928" fmla="*/ 372637 h 1157850"/>
              <a:gd name="connsiteX929" fmla="*/ 5019364 w 6010838"/>
              <a:gd name="connsiteY929" fmla="*/ 127871 h 1157850"/>
              <a:gd name="connsiteX930" fmla="*/ 5020736 w 6010838"/>
              <a:gd name="connsiteY930" fmla="*/ 123069 h 1157850"/>
              <a:gd name="connsiteX931" fmla="*/ 5025675 w 6010838"/>
              <a:gd name="connsiteY931" fmla="*/ 119639 h 1157850"/>
              <a:gd name="connsiteX932" fmla="*/ 5034867 w 6010838"/>
              <a:gd name="connsiteY932" fmla="*/ 117581 h 1157850"/>
              <a:gd name="connsiteX933" fmla="*/ 5048999 w 6010838"/>
              <a:gd name="connsiteY933" fmla="*/ 116895 h 1157850"/>
              <a:gd name="connsiteX934" fmla="*/ 5063542 w 6010838"/>
              <a:gd name="connsiteY934" fmla="*/ 117581 h 1157850"/>
              <a:gd name="connsiteX935" fmla="*/ 5072461 w 6010838"/>
              <a:gd name="connsiteY935" fmla="*/ 119639 h 1157850"/>
              <a:gd name="connsiteX936" fmla="*/ 5076988 w 6010838"/>
              <a:gd name="connsiteY936" fmla="*/ 123069 h 1157850"/>
              <a:gd name="connsiteX937" fmla="*/ 5078360 w 6010838"/>
              <a:gd name="connsiteY937" fmla="*/ 127871 h 1157850"/>
              <a:gd name="connsiteX938" fmla="*/ 5078360 w 6010838"/>
              <a:gd name="connsiteY938" fmla="*/ 156134 h 1157850"/>
              <a:gd name="connsiteX939" fmla="*/ 5119658 w 6010838"/>
              <a:gd name="connsiteY939" fmla="*/ 123206 h 1157850"/>
              <a:gd name="connsiteX940" fmla="*/ 5163425 w 6010838"/>
              <a:gd name="connsiteY940" fmla="*/ 112230 h 1157850"/>
              <a:gd name="connsiteX941" fmla="*/ 4833929 w 6010838"/>
              <a:gd name="connsiteY941" fmla="*/ 112230 h 1157850"/>
              <a:gd name="connsiteX942" fmla="*/ 4891004 w 6010838"/>
              <a:gd name="connsiteY942" fmla="*/ 121148 h 1157850"/>
              <a:gd name="connsiteX943" fmla="*/ 4930930 w 6010838"/>
              <a:gd name="connsiteY943" fmla="*/ 147354 h 1157850"/>
              <a:gd name="connsiteX944" fmla="*/ 4954391 w 6010838"/>
              <a:gd name="connsiteY944" fmla="*/ 189886 h 1157850"/>
              <a:gd name="connsiteX945" fmla="*/ 4962074 w 6010838"/>
              <a:gd name="connsiteY945" fmla="*/ 247785 h 1157850"/>
              <a:gd name="connsiteX946" fmla="*/ 4953842 w 6010838"/>
              <a:gd name="connsiteY946" fmla="*/ 304860 h 1157850"/>
              <a:gd name="connsiteX947" fmla="*/ 4928872 w 6010838"/>
              <a:gd name="connsiteY947" fmla="*/ 349313 h 1157850"/>
              <a:gd name="connsiteX948" fmla="*/ 4886888 w 6010838"/>
              <a:gd name="connsiteY948" fmla="*/ 378126 h 1157850"/>
              <a:gd name="connsiteX949" fmla="*/ 4827892 w 6010838"/>
              <a:gd name="connsiteY949" fmla="*/ 388278 h 1157850"/>
              <a:gd name="connsiteX950" fmla="*/ 4771091 w 6010838"/>
              <a:gd name="connsiteY950" fmla="*/ 379223 h 1157850"/>
              <a:gd name="connsiteX951" fmla="*/ 4731028 w 6010838"/>
              <a:gd name="connsiteY951" fmla="*/ 352881 h 1157850"/>
              <a:gd name="connsiteX952" fmla="*/ 4707429 w 6010838"/>
              <a:gd name="connsiteY952" fmla="*/ 310348 h 1157850"/>
              <a:gd name="connsiteX953" fmla="*/ 4699746 w 6010838"/>
              <a:gd name="connsiteY953" fmla="*/ 252724 h 1157850"/>
              <a:gd name="connsiteX954" fmla="*/ 4708115 w 6010838"/>
              <a:gd name="connsiteY954" fmla="*/ 195511 h 1157850"/>
              <a:gd name="connsiteX955" fmla="*/ 4733223 w 6010838"/>
              <a:gd name="connsiteY955" fmla="*/ 151058 h 1157850"/>
              <a:gd name="connsiteX956" fmla="*/ 4775069 w 6010838"/>
              <a:gd name="connsiteY956" fmla="*/ 122383 h 1157850"/>
              <a:gd name="connsiteX957" fmla="*/ 4833929 w 6010838"/>
              <a:gd name="connsiteY957" fmla="*/ 112230 h 1157850"/>
              <a:gd name="connsiteX958" fmla="*/ 3771793 w 6010838"/>
              <a:gd name="connsiteY958" fmla="*/ 112230 h 1157850"/>
              <a:gd name="connsiteX959" fmla="*/ 3779477 w 6010838"/>
              <a:gd name="connsiteY959" fmla="*/ 112642 h 1157850"/>
              <a:gd name="connsiteX960" fmla="*/ 3787983 w 6010838"/>
              <a:gd name="connsiteY960" fmla="*/ 114014 h 1157850"/>
              <a:gd name="connsiteX961" fmla="*/ 3795666 w 6010838"/>
              <a:gd name="connsiteY961" fmla="*/ 116209 h 1157850"/>
              <a:gd name="connsiteX962" fmla="*/ 3800468 w 6010838"/>
              <a:gd name="connsiteY962" fmla="*/ 118816 h 1157850"/>
              <a:gd name="connsiteX963" fmla="*/ 3802664 w 6010838"/>
              <a:gd name="connsiteY963" fmla="*/ 121834 h 1157850"/>
              <a:gd name="connsiteX964" fmla="*/ 3803898 w 6010838"/>
              <a:gd name="connsiteY964" fmla="*/ 126362 h 1157850"/>
              <a:gd name="connsiteX965" fmla="*/ 3804722 w 6010838"/>
              <a:gd name="connsiteY965" fmla="*/ 135005 h 1157850"/>
              <a:gd name="connsiteX966" fmla="*/ 3804996 w 6010838"/>
              <a:gd name="connsiteY966" fmla="*/ 150646 h 1157850"/>
              <a:gd name="connsiteX967" fmla="*/ 3804447 w 6010838"/>
              <a:gd name="connsiteY967" fmla="*/ 166836 h 1157850"/>
              <a:gd name="connsiteX968" fmla="*/ 3802801 w 6010838"/>
              <a:gd name="connsiteY968" fmla="*/ 176715 h 1157850"/>
              <a:gd name="connsiteX969" fmla="*/ 3799919 w 6010838"/>
              <a:gd name="connsiteY969" fmla="*/ 181654 h 1157850"/>
              <a:gd name="connsiteX970" fmla="*/ 3795392 w 6010838"/>
              <a:gd name="connsiteY970" fmla="*/ 183026 h 1157850"/>
              <a:gd name="connsiteX971" fmla="*/ 3790453 w 6010838"/>
              <a:gd name="connsiteY971" fmla="*/ 182065 h 1157850"/>
              <a:gd name="connsiteX972" fmla="*/ 3784279 w 6010838"/>
              <a:gd name="connsiteY972" fmla="*/ 180007 h 1157850"/>
              <a:gd name="connsiteX973" fmla="*/ 3776733 w 6010838"/>
              <a:gd name="connsiteY973" fmla="*/ 177949 h 1157850"/>
              <a:gd name="connsiteX974" fmla="*/ 3767677 w 6010838"/>
              <a:gd name="connsiteY974" fmla="*/ 176989 h 1157850"/>
              <a:gd name="connsiteX975" fmla="*/ 3756152 w 6010838"/>
              <a:gd name="connsiteY975" fmla="*/ 179321 h 1157850"/>
              <a:gd name="connsiteX976" fmla="*/ 3744216 w 6010838"/>
              <a:gd name="connsiteY976" fmla="*/ 186593 h 1157850"/>
              <a:gd name="connsiteX977" fmla="*/ 3731319 w 6010838"/>
              <a:gd name="connsiteY977" fmla="*/ 199764 h 1157850"/>
              <a:gd name="connsiteX978" fmla="*/ 3716913 w 6010838"/>
              <a:gd name="connsiteY978" fmla="*/ 220070 h 1157850"/>
              <a:gd name="connsiteX979" fmla="*/ 3716913 w 6010838"/>
              <a:gd name="connsiteY979" fmla="*/ 372637 h 1157850"/>
              <a:gd name="connsiteX980" fmla="*/ 3715267 w 6010838"/>
              <a:gd name="connsiteY980" fmla="*/ 377440 h 1157850"/>
              <a:gd name="connsiteX981" fmla="*/ 3709641 w 6010838"/>
              <a:gd name="connsiteY981" fmla="*/ 380870 h 1157850"/>
              <a:gd name="connsiteX982" fmla="*/ 3699077 w 6010838"/>
              <a:gd name="connsiteY982" fmla="*/ 382928 h 1157850"/>
              <a:gd name="connsiteX983" fmla="*/ 3682338 w 6010838"/>
              <a:gd name="connsiteY983" fmla="*/ 383614 h 1157850"/>
              <a:gd name="connsiteX984" fmla="*/ 3665600 w 6010838"/>
              <a:gd name="connsiteY984" fmla="*/ 382928 h 1157850"/>
              <a:gd name="connsiteX985" fmla="*/ 3655035 w 6010838"/>
              <a:gd name="connsiteY985" fmla="*/ 380870 h 1157850"/>
              <a:gd name="connsiteX986" fmla="*/ 3649410 w 6010838"/>
              <a:gd name="connsiteY986" fmla="*/ 377440 h 1157850"/>
              <a:gd name="connsiteX987" fmla="*/ 3647764 w 6010838"/>
              <a:gd name="connsiteY987" fmla="*/ 372637 h 1157850"/>
              <a:gd name="connsiteX988" fmla="*/ 3647764 w 6010838"/>
              <a:gd name="connsiteY988" fmla="*/ 127871 h 1157850"/>
              <a:gd name="connsiteX989" fmla="*/ 3649136 w 6010838"/>
              <a:gd name="connsiteY989" fmla="*/ 123069 h 1157850"/>
              <a:gd name="connsiteX990" fmla="*/ 3654075 w 6010838"/>
              <a:gd name="connsiteY990" fmla="*/ 119639 h 1157850"/>
              <a:gd name="connsiteX991" fmla="*/ 3663267 w 6010838"/>
              <a:gd name="connsiteY991" fmla="*/ 117581 h 1157850"/>
              <a:gd name="connsiteX992" fmla="*/ 3677399 w 6010838"/>
              <a:gd name="connsiteY992" fmla="*/ 116895 h 1157850"/>
              <a:gd name="connsiteX993" fmla="*/ 3691942 w 6010838"/>
              <a:gd name="connsiteY993" fmla="*/ 117581 h 1157850"/>
              <a:gd name="connsiteX994" fmla="*/ 3700860 w 6010838"/>
              <a:gd name="connsiteY994" fmla="*/ 119639 h 1157850"/>
              <a:gd name="connsiteX995" fmla="*/ 3705388 w 6010838"/>
              <a:gd name="connsiteY995" fmla="*/ 123069 h 1157850"/>
              <a:gd name="connsiteX996" fmla="*/ 3706760 w 6010838"/>
              <a:gd name="connsiteY996" fmla="*/ 127871 h 1157850"/>
              <a:gd name="connsiteX997" fmla="*/ 3706760 w 6010838"/>
              <a:gd name="connsiteY997" fmla="*/ 158330 h 1157850"/>
              <a:gd name="connsiteX998" fmla="*/ 3724871 w 6010838"/>
              <a:gd name="connsiteY998" fmla="*/ 135691 h 1157850"/>
              <a:gd name="connsiteX999" fmla="*/ 3741060 w 6010838"/>
              <a:gd name="connsiteY999" fmla="*/ 121560 h 1157850"/>
              <a:gd name="connsiteX1000" fmla="*/ 3756427 w 6010838"/>
              <a:gd name="connsiteY1000" fmla="*/ 114288 h 1157850"/>
              <a:gd name="connsiteX1001" fmla="*/ 3771793 w 6010838"/>
              <a:gd name="connsiteY1001" fmla="*/ 112230 h 1157850"/>
              <a:gd name="connsiteX1002" fmla="*/ 3315100 w 6010838"/>
              <a:gd name="connsiteY1002" fmla="*/ 112230 h 1157850"/>
              <a:gd name="connsiteX1003" fmla="*/ 3337464 w 6010838"/>
              <a:gd name="connsiteY1003" fmla="*/ 113877 h 1157850"/>
              <a:gd name="connsiteX1004" fmla="*/ 3357084 w 6010838"/>
              <a:gd name="connsiteY1004" fmla="*/ 117993 h 1157850"/>
              <a:gd name="connsiteX1005" fmla="*/ 3371901 w 6010838"/>
              <a:gd name="connsiteY1005" fmla="*/ 123343 h 1157850"/>
              <a:gd name="connsiteX1006" fmla="*/ 3380545 w 6010838"/>
              <a:gd name="connsiteY1006" fmla="*/ 128283 h 1157850"/>
              <a:gd name="connsiteX1007" fmla="*/ 3384250 w 6010838"/>
              <a:gd name="connsiteY1007" fmla="*/ 132399 h 1157850"/>
              <a:gd name="connsiteX1008" fmla="*/ 3385896 w 6010838"/>
              <a:gd name="connsiteY1008" fmla="*/ 137338 h 1157850"/>
              <a:gd name="connsiteX1009" fmla="*/ 3386856 w 6010838"/>
              <a:gd name="connsiteY1009" fmla="*/ 144472 h 1157850"/>
              <a:gd name="connsiteX1010" fmla="*/ 3387268 w 6010838"/>
              <a:gd name="connsiteY1010" fmla="*/ 155037 h 1157850"/>
              <a:gd name="connsiteX1011" fmla="*/ 3386856 w 6010838"/>
              <a:gd name="connsiteY1011" fmla="*/ 167110 h 1157850"/>
              <a:gd name="connsiteX1012" fmla="*/ 3385484 w 6010838"/>
              <a:gd name="connsiteY1012" fmla="*/ 174519 h 1157850"/>
              <a:gd name="connsiteX1013" fmla="*/ 3382878 w 6010838"/>
              <a:gd name="connsiteY1013" fmla="*/ 178224 h 1157850"/>
              <a:gd name="connsiteX1014" fmla="*/ 3379036 w 6010838"/>
              <a:gd name="connsiteY1014" fmla="*/ 179184 h 1157850"/>
              <a:gd name="connsiteX1015" fmla="*/ 3371353 w 6010838"/>
              <a:gd name="connsiteY1015" fmla="*/ 176303 h 1157850"/>
              <a:gd name="connsiteX1016" fmla="*/ 3358319 w 6010838"/>
              <a:gd name="connsiteY1016" fmla="*/ 170129 h 1157850"/>
              <a:gd name="connsiteX1017" fmla="*/ 3340208 w 6010838"/>
              <a:gd name="connsiteY1017" fmla="*/ 163955 h 1157850"/>
              <a:gd name="connsiteX1018" fmla="*/ 3316747 w 6010838"/>
              <a:gd name="connsiteY1018" fmla="*/ 161074 h 1157850"/>
              <a:gd name="connsiteX1019" fmla="*/ 3300557 w 6010838"/>
              <a:gd name="connsiteY1019" fmla="*/ 162994 h 1157850"/>
              <a:gd name="connsiteX1020" fmla="*/ 3289306 w 6010838"/>
              <a:gd name="connsiteY1020" fmla="*/ 168482 h 1157850"/>
              <a:gd name="connsiteX1021" fmla="*/ 3282721 w 6010838"/>
              <a:gd name="connsiteY1021" fmla="*/ 176852 h 1157850"/>
              <a:gd name="connsiteX1022" fmla="*/ 3280526 w 6010838"/>
              <a:gd name="connsiteY1022" fmla="*/ 187142 h 1157850"/>
              <a:gd name="connsiteX1023" fmla="*/ 3285739 w 6010838"/>
              <a:gd name="connsiteY1023" fmla="*/ 201411 h 1157850"/>
              <a:gd name="connsiteX1024" fmla="*/ 3299459 w 6010838"/>
              <a:gd name="connsiteY1024" fmla="*/ 211564 h 1157850"/>
              <a:gd name="connsiteX1025" fmla="*/ 3318805 w 6010838"/>
              <a:gd name="connsiteY1025" fmla="*/ 219796 h 1157850"/>
              <a:gd name="connsiteX1026" fmla="*/ 3340757 w 6010838"/>
              <a:gd name="connsiteY1026" fmla="*/ 228165 h 1157850"/>
              <a:gd name="connsiteX1027" fmla="*/ 3362709 w 6010838"/>
              <a:gd name="connsiteY1027" fmla="*/ 238729 h 1157850"/>
              <a:gd name="connsiteX1028" fmla="*/ 3382054 w 6010838"/>
              <a:gd name="connsiteY1028" fmla="*/ 253547 h 1157850"/>
              <a:gd name="connsiteX1029" fmla="*/ 3395774 w 6010838"/>
              <a:gd name="connsiteY1029" fmla="*/ 274539 h 1157850"/>
              <a:gd name="connsiteX1030" fmla="*/ 3400988 w 6010838"/>
              <a:gd name="connsiteY1030" fmla="*/ 303488 h 1157850"/>
              <a:gd name="connsiteX1031" fmla="*/ 3393168 w 6010838"/>
              <a:gd name="connsiteY1031" fmla="*/ 340258 h 1157850"/>
              <a:gd name="connsiteX1032" fmla="*/ 3371078 w 6010838"/>
              <a:gd name="connsiteY1032" fmla="*/ 366875 h 1157850"/>
              <a:gd name="connsiteX1033" fmla="*/ 3337327 w 6010838"/>
              <a:gd name="connsiteY1033" fmla="*/ 382928 h 1157850"/>
              <a:gd name="connsiteX1034" fmla="*/ 3295069 w 6010838"/>
              <a:gd name="connsiteY1034" fmla="*/ 388278 h 1157850"/>
              <a:gd name="connsiteX1035" fmla="*/ 3268864 w 6010838"/>
              <a:gd name="connsiteY1035" fmla="*/ 386220 h 1157850"/>
              <a:gd name="connsiteX1036" fmla="*/ 3246500 w 6010838"/>
              <a:gd name="connsiteY1036" fmla="*/ 381007 h 1157850"/>
              <a:gd name="connsiteX1037" fmla="*/ 3230036 w 6010838"/>
              <a:gd name="connsiteY1037" fmla="*/ 374558 h 1157850"/>
              <a:gd name="connsiteX1038" fmla="*/ 3220432 w 6010838"/>
              <a:gd name="connsiteY1038" fmla="*/ 368384 h 1157850"/>
              <a:gd name="connsiteX1039" fmla="*/ 3215767 w 6010838"/>
              <a:gd name="connsiteY1039" fmla="*/ 359329 h 1157850"/>
              <a:gd name="connsiteX1040" fmla="*/ 3214120 w 6010838"/>
              <a:gd name="connsiteY1040" fmla="*/ 341081 h 1157850"/>
              <a:gd name="connsiteX1041" fmla="*/ 3214669 w 6010838"/>
              <a:gd name="connsiteY1041" fmla="*/ 328322 h 1157850"/>
              <a:gd name="connsiteX1042" fmla="*/ 3216316 w 6010838"/>
              <a:gd name="connsiteY1042" fmla="*/ 320638 h 1157850"/>
              <a:gd name="connsiteX1043" fmla="*/ 3219060 w 6010838"/>
              <a:gd name="connsiteY1043" fmla="*/ 316797 h 1157850"/>
              <a:gd name="connsiteX1044" fmla="*/ 3223176 w 6010838"/>
              <a:gd name="connsiteY1044" fmla="*/ 315836 h 1157850"/>
              <a:gd name="connsiteX1045" fmla="*/ 3232094 w 6010838"/>
              <a:gd name="connsiteY1045" fmla="*/ 319266 h 1157850"/>
              <a:gd name="connsiteX1046" fmla="*/ 3246774 w 6010838"/>
              <a:gd name="connsiteY1046" fmla="*/ 326812 h 1157850"/>
              <a:gd name="connsiteX1047" fmla="*/ 3267217 w 6010838"/>
              <a:gd name="connsiteY1047" fmla="*/ 334496 h 1157850"/>
              <a:gd name="connsiteX1048" fmla="*/ 3293697 w 6010838"/>
              <a:gd name="connsiteY1048" fmla="*/ 338063 h 1157850"/>
              <a:gd name="connsiteX1049" fmla="*/ 3310298 w 6010838"/>
              <a:gd name="connsiteY1049" fmla="*/ 336142 h 1157850"/>
              <a:gd name="connsiteX1050" fmla="*/ 3322921 w 6010838"/>
              <a:gd name="connsiteY1050" fmla="*/ 330654 h 1157850"/>
              <a:gd name="connsiteX1051" fmla="*/ 3331016 w 6010838"/>
              <a:gd name="connsiteY1051" fmla="*/ 321599 h 1157850"/>
              <a:gd name="connsiteX1052" fmla="*/ 3333760 w 6010838"/>
              <a:gd name="connsiteY1052" fmla="*/ 308976 h 1157850"/>
              <a:gd name="connsiteX1053" fmla="*/ 3328683 w 6010838"/>
              <a:gd name="connsiteY1053" fmla="*/ 294845 h 1157850"/>
              <a:gd name="connsiteX1054" fmla="*/ 3315237 w 6010838"/>
              <a:gd name="connsiteY1054" fmla="*/ 284554 h 1157850"/>
              <a:gd name="connsiteX1055" fmla="*/ 3296304 w 6010838"/>
              <a:gd name="connsiteY1055" fmla="*/ 276322 h 1157850"/>
              <a:gd name="connsiteX1056" fmla="*/ 3274626 w 6010838"/>
              <a:gd name="connsiteY1056" fmla="*/ 267816 h 1157850"/>
              <a:gd name="connsiteX1057" fmla="*/ 3252948 w 6010838"/>
              <a:gd name="connsiteY1057" fmla="*/ 257114 h 1157850"/>
              <a:gd name="connsiteX1058" fmla="*/ 3234015 w 6010838"/>
              <a:gd name="connsiteY1058" fmla="*/ 242297 h 1157850"/>
              <a:gd name="connsiteX1059" fmla="*/ 3220569 w 6010838"/>
              <a:gd name="connsiteY1059" fmla="*/ 221168 h 1157850"/>
              <a:gd name="connsiteX1060" fmla="*/ 3215492 w 6010838"/>
              <a:gd name="connsiteY1060" fmla="*/ 191532 h 1157850"/>
              <a:gd name="connsiteX1061" fmla="*/ 3222352 w 6010838"/>
              <a:gd name="connsiteY1061" fmla="*/ 159290 h 1157850"/>
              <a:gd name="connsiteX1062" fmla="*/ 3242109 w 6010838"/>
              <a:gd name="connsiteY1062" fmla="*/ 134182 h 1157850"/>
              <a:gd name="connsiteX1063" fmla="*/ 3273528 w 6010838"/>
              <a:gd name="connsiteY1063" fmla="*/ 117993 h 1157850"/>
              <a:gd name="connsiteX1064" fmla="*/ 3315100 w 6010838"/>
              <a:gd name="connsiteY1064" fmla="*/ 112230 h 1157850"/>
              <a:gd name="connsiteX1065" fmla="*/ 3053498 w 6010838"/>
              <a:gd name="connsiteY1065" fmla="*/ 112230 h 1157850"/>
              <a:gd name="connsiteX1066" fmla="*/ 3106046 w 6010838"/>
              <a:gd name="connsiteY1066" fmla="*/ 121285 h 1157850"/>
              <a:gd name="connsiteX1067" fmla="*/ 3141855 w 6010838"/>
              <a:gd name="connsiteY1067" fmla="*/ 146393 h 1157850"/>
              <a:gd name="connsiteX1068" fmla="*/ 3162435 w 6010838"/>
              <a:gd name="connsiteY1068" fmla="*/ 184398 h 1157850"/>
              <a:gd name="connsiteX1069" fmla="*/ 3169021 w 6010838"/>
              <a:gd name="connsiteY1069" fmla="*/ 232144 h 1157850"/>
              <a:gd name="connsiteX1070" fmla="*/ 3169021 w 6010838"/>
              <a:gd name="connsiteY1070" fmla="*/ 243120 h 1157850"/>
              <a:gd name="connsiteX1071" fmla="*/ 3163396 w 6010838"/>
              <a:gd name="connsiteY1071" fmla="*/ 261779 h 1157850"/>
              <a:gd name="connsiteX1072" fmla="*/ 3147892 w 6010838"/>
              <a:gd name="connsiteY1072" fmla="*/ 267816 h 1157850"/>
              <a:gd name="connsiteX1073" fmla="*/ 2998892 w 6010838"/>
              <a:gd name="connsiteY1073" fmla="*/ 267816 h 1157850"/>
              <a:gd name="connsiteX1074" fmla="*/ 3002596 w 6010838"/>
              <a:gd name="connsiteY1074" fmla="*/ 296217 h 1157850"/>
              <a:gd name="connsiteX1075" fmla="*/ 3014395 w 6010838"/>
              <a:gd name="connsiteY1075" fmla="*/ 317894 h 1157850"/>
              <a:gd name="connsiteX1076" fmla="*/ 3035250 w 6010838"/>
              <a:gd name="connsiteY1076" fmla="*/ 331477 h 1157850"/>
              <a:gd name="connsiteX1077" fmla="*/ 3065846 w 6010838"/>
              <a:gd name="connsiteY1077" fmla="*/ 336142 h 1157850"/>
              <a:gd name="connsiteX1078" fmla="*/ 3097676 w 6010838"/>
              <a:gd name="connsiteY1078" fmla="*/ 333535 h 1157850"/>
              <a:gd name="connsiteX1079" fmla="*/ 3121412 w 6010838"/>
              <a:gd name="connsiteY1079" fmla="*/ 327773 h 1157850"/>
              <a:gd name="connsiteX1080" fmla="*/ 3138013 w 6010838"/>
              <a:gd name="connsiteY1080" fmla="*/ 322010 h 1157850"/>
              <a:gd name="connsiteX1081" fmla="*/ 3148715 w 6010838"/>
              <a:gd name="connsiteY1081" fmla="*/ 319404 h 1157850"/>
              <a:gd name="connsiteX1082" fmla="*/ 3152831 w 6010838"/>
              <a:gd name="connsiteY1082" fmla="*/ 320364 h 1157850"/>
              <a:gd name="connsiteX1083" fmla="*/ 3155575 w 6010838"/>
              <a:gd name="connsiteY1083" fmla="*/ 323794 h 1157850"/>
              <a:gd name="connsiteX1084" fmla="*/ 3157084 w 6010838"/>
              <a:gd name="connsiteY1084" fmla="*/ 330791 h 1157850"/>
              <a:gd name="connsiteX1085" fmla="*/ 3157496 w 6010838"/>
              <a:gd name="connsiteY1085" fmla="*/ 342179 h 1157850"/>
              <a:gd name="connsiteX1086" fmla="*/ 3157222 w 6010838"/>
              <a:gd name="connsiteY1086" fmla="*/ 352469 h 1157850"/>
              <a:gd name="connsiteX1087" fmla="*/ 3156398 w 6010838"/>
              <a:gd name="connsiteY1087" fmla="*/ 359741 h 1157850"/>
              <a:gd name="connsiteX1088" fmla="*/ 3154752 w 6010838"/>
              <a:gd name="connsiteY1088" fmla="*/ 364817 h 1157850"/>
              <a:gd name="connsiteX1089" fmla="*/ 3151871 w 6010838"/>
              <a:gd name="connsiteY1089" fmla="*/ 368796 h 1157850"/>
              <a:gd name="connsiteX1090" fmla="*/ 3142129 w 6010838"/>
              <a:gd name="connsiteY1090" fmla="*/ 374009 h 1157850"/>
              <a:gd name="connsiteX1091" fmla="*/ 3121824 w 6010838"/>
              <a:gd name="connsiteY1091" fmla="*/ 380458 h 1157850"/>
              <a:gd name="connsiteX1092" fmla="*/ 3093560 w 6010838"/>
              <a:gd name="connsiteY1092" fmla="*/ 385946 h 1157850"/>
              <a:gd name="connsiteX1093" fmla="*/ 3059534 w 6010838"/>
              <a:gd name="connsiteY1093" fmla="*/ 388278 h 1157850"/>
              <a:gd name="connsiteX1094" fmla="*/ 3002322 w 6010838"/>
              <a:gd name="connsiteY1094" fmla="*/ 380046 h 1157850"/>
              <a:gd name="connsiteX1095" fmla="*/ 2961299 w 6010838"/>
              <a:gd name="connsiteY1095" fmla="*/ 355076 h 1157850"/>
              <a:gd name="connsiteX1096" fmla="*/ 2936740 w 6010838"/>
              <a:gd name="connsiteY1096" fmla="*/ 312818 h 1157850"/>
              <a:gd name="connsiteX1097" fmla="*/ 2928645 w 6010838"/>
              <a:gd name="connsiteY1097" fmla="*/ 252998 h 1157850"/>
              <a:gd name="connsiteX1098" fmla="*/ 2937151 w 6010838"/>
              <a:gd name="connsiteY1098" fmla="*/ 194139 h 1157850"/>
              <a:gd name="connsiteX1099" fmla="*/ 2961847 w 6010838"/>
              <a:gd name="connsiteY1099" fmla="*/ 149686 h 1157850"/>
              <a:gd name="connsiteX1100" fmla="*/ 3001224 w 6010838"/>
              <a:gd name="connsiteY1100" fmla="*/ 121834 h 1157850"/>
              <a:gd name="connsiteX1101" fmla="*/ 3053498 w 6010838"/>
              <a:gd name="connsiteY1101" fmla="*/ 112230 h 1157850"/>
              <a:gd name="connsiteX1102" fmla="*/ 2363075 w 6010838"/>
              <a:gd name="connsiteY1102" fmla="*/ 112230 h 1157850"/>
              <a:gd name="connsiteX1103" fmla="*/ 2405196 w 6010838"/>
              <a:gd name="connsiteY1103" fmla="*/ 120462 h 1157850"/>
              <a:gd name="connsiteX1104" fmla="*/ 2432910 w 6010838"/>
              <a:gd name="connsiteY1104" fmla="*/ 142826 h 1157850"/>
              <a:gd name="connsiteX1105" fmla="*/ 2448140 w 6010838"/>
              <a:gd name="connsiteY1105" fmla="*/ 175891 h 1157850"/>
              <a:gd name="connsiteX1106" fmla="*/ 2452804 w 6010838"/>
              <a:gd name="connsiteY1106" fmla="*/ 221442 h 1157850"/>
              <a:gd name="connsiteX1107" fmla="*/ 2452804 w 6010838"/>
              <a:gd name="connsiteY1107" fmla="*/ 372637 h 1157850"/>
              <a:gd name="connsiteX1108" fmla="*/ 2451158 w 6010838"/>
              <a:gd name="connsiteY1108" fmla="*/ 377440 h 1157850"/>
              <a:gd name="connsiteX1109" fmla="*/ 2445670 w 6010838"/>
              <a:gd name="connsiteY1109" fmla="*/ 380870 h 1157850"/>
              <a:gd name="connsiteX1110" fmla="*/ 2435105 w 6010838"/>
              <a:gd name="connsiteY1110" fmla="*/ 382928 h 1157850"/>
              <a:gd name="connsiteX1111" fmla="*/ 2418504 w 6010838"/>
              <a:gd name="connsiteY1111" fmla="*/ 383614 h 1157850"/>
              <a:gd name="connsiteX1112" fmla="*/ 2401628 w 6010838"/>
              <a:gd name="connsiteY1112" fmla="*/ 382928 h 1157850"/>
              <a:gd name="connsiteX1113" fmla="*/ 2391064 w 6010838"/>
              <a:gd name="connsiteY1113" fmla="*/ 380870 h 1157850"/>
              <a:gd name="connsiteX1114" fmla="*/ 2385576 w 6010838"/>
              <a:gd name="connsiteY1114" fmla="*/ 377440 h 1157850"/>
              <a:gd name="connsiteX1115" fmla="*/ 2383929 w 6010838"/>
              <a:gd name="connsiteY1115" fmla="*/ 372637 h 1157850"/>
              <a:gd name="connsiteX1116" fmla="*/ 2383929 w 6010838"/>
              <a:gd name="connsiteY1116" fmla="*/ 232967 h 1157850"/>
              <a:gd name="connsiteX1117" fmla="*/ 2381322 w 6010838"/>
              <a:gd name="connsiteY1117" fmla="*/ 204978 h 1157850"/>
              <a:gd name="connsiteX1118" fmla="*/ 2373776 w 6010838"/>
              <a:gd name="connsiteY1118" fmla="*/ 187553 h 1157850"/>
              <a:gd name="connsiteX1119" fmla="*/ 2361017 w 6010838"/>
              <a:gd name="connsiteY1119" fmla="*/ 176303 h 1157850"/>
              <a:gd name="connsiteX1120" fmla="*/ 2342769 w 6010838"/>
              <a:gd name="connsiteY1120" fmla="*/ 172324 h 1157850"/>
              <a:gd name="connsiteX1121" fmla="*/ 2316152 w 6010838"/>
              <a:gd name="connsiteY1121" fmla="*/ 181928 h 1157850"/>
              <a:gd name="connsiteX1122" fmla="*/ 2288163 w 6010838"/>
              <a:gd name="connsiteY1122" fmla="*/ 209917 h 1157850"/>
              <a:gd name="connsiteX1123" fmla="*/ 2288163 w 6010838"/>
              <a:gd name="connsiteY1123" fmla="*/ 372637 h 1157850"/>
              <a:gd name="connsiteX1124" fmla="*/ 2286517 w 6010838"/>
              <a:gd name="connsiteY1124" fmla="*/ 377440 h 1157850"/>
              <a:gd name="connsiteX1125" fmla="*/ 2280891 w 6010838"/>
              <a:gd name="connsiteY1125" fmla="*/ 380870 h 1157850"/>
              <a:gd name="connsiteX1126" fmla="*/ 2270327 w 6010838"/>
              <a:gd name="connsiteY1126" fmla="*/ 382928 h 1157850"/>
              <a:gd name="connsiteX1127" fmla="*/ 2253589 w 6010838"/>
              <a:gd name="connsiteY1127" fmla="*/ 383614 h 1157850"/>
              <a:gd name="connsiteX1128" fmla="*/ 2236850 w 6010838"/>
              <a:gd name="connsiteY1128" fmla="*/ 382928 h 1157850"/>
              <a:gd name="connsiteX1129" fmla="*/ 2226286 w 6010838"/>
              <a:gd name="connsiteY1129" fmla="*/ 380870 h 1157850"/>
              <a:gd name="connsiteX1130" fmla="*/ 2220660 w 6010838"/>
              <a:gd name="connsiteY1130" fmla="*/ 377440 h 1157850"/>
              <a:gd name="connsiteX1131" fmla="*/ 2219014 w 6010838"/>
              <a:gd name="connsiteY1131" fmla="*/ 372637 h 1157850"/>
              <a:gd name="connsiteX1132" fmla="*/ 2219014 w 6010838"/>
              <a:gd name="connsiteY1132" fmla="*/ 127871 h 1157850"/>
              <a:gd name="connsiteX1133" fmla="*/ 2220386 w 6010838"/>
              <a:gd name="connsiteY1133" fmla="*/ 123069 h 1157850"/>
              <a:gd name="connsiteX1134" fmla="*/ 2225325 w 6010838"/>
              <a:gd name="connsiteY1134" fmla="*/ 119639 h 1157850"/>
              <a:gd name="connsiteX1135" fmla="*/ 2234518 w 6010838"/>
              <a:gd name="connsiteY1135" fmla="*/ 117581 h 1157850"/>
              <a:gd name="connsiteX1136" fmla="*/ 2248649 w 6010838"/>
              <a:gd name="connsiteY1136" fmla="*/ 116895 h 1157850"/>
              <a:gd name="connsiteX1137" fmla="*/ 2263193 w 6010838"/>
              <a:gd name="connsiteY1137" fmla="*/ 117581 h 1157850"/>
              <a:gd name="connsiteX1138" fmla="*/ 2272110 w 6010838"/>
              <a:gd name="connsiteY1138" fmla="*/ 119639 h 1157850"/>
              <a:gd name="connsiteX1139" fmla="*/ 2276638 w 6010838"/>
              <a:gd name="connsiteY1139" fmla="*/ 123069 h 1157850"/>
              <a:gd name="connsiteX1140" fmla="*/ 2278010 w 6010838"/>
              <a:gd name="connsiteY1140" fmla="*/ 127871 h 1157850"/>
              <a:gd name="connsiteX1141" fmla="*/ 2278010 w 6010838"/>
              <a:gd name="connsiteY1141" fmla="*/ 156134 h 1157850"/>
              <a:gd name="connsiteX1142" fmla="*/ 2319308 w 6010838"/>
              <a:gd name="connsiteY1142" fmla="*/ 123206 h 1157850"/>
              <a:gd name="connsiteX1143" fmla="*/ 2363075 w 6010838"/>
              <a:gd name="connsiteY1143" fmla="*/ 112230 h 1157850"/>
              <a:gd name="connsiteX1144" fmla="*/ 1614479 w 6010838"/>
              <a:gd name="connsiteY1144" fmla="*/ 112230 h 1157850"/>
              <a:gd name="connsiteX1145" fmla="*/ 1671554 w 6010838"/>
              <a:gd name="connsiteY1145" fmla="*/ 121148 h 1157850"/>
              <a:gd name="connsiteX1146" fmla="*/ 1711480 w 6010838"/>
              <a:gd name="connsiteY1146" fmla="*/ 147354 h 1157850"/>
              <a:gd name="connsiteX1147" fmla="*/ 1734941 w 6010838"/>
              <a:gd name="connsiteY1147" fmla="*/ 189886 h 1157850"/>
              <a:gd name="connsiteX1148" fmla="*/ 1742624 w 6010838"/>
              <a:gd name="connsiteY1148" fmla="*/ 247785 h 1157850"/>
              <a:gd name="connsiteX1149" fmla="*/ 1734392 w 6010838"/>
              <a:gd name="connsiteY1149" fmla="*/ 304860 h 1157850"/>
              <a:gd name="connsiteX1150" fmla="*/ 1709422 w 6010838"/>
              <a:gd name="connsiteY1150" fmla="*/ 349313 h 1157850"/>
              <a:gd name="connsiteX1151" fmla="*/ 1667438 w 6010838"/>
              <a:gd name="connsiteY1151" fmla="*/ 378126 h 1157850"/>
              <a:gd name="connsiteX1152" fmla="*/ 1608442 w 6010838"/>
              <a:gd name="connsiteY1152" fmla="*/ 388278 h 1157850"/>
              <a:gd name="connsiteX1153" fmla="*/ 1551641 w 6010838"/>
              <a:gd name="connsiteY1153" fmla="*/ 379223 h 1157850"/>
              <a:gd name="connsiteX1154" fmla="*/ 1511578 w 6010838"/>
              <a:gd name="connsiteY1154" fmla="*/ 352881 h 1157850"/>
              <a:gd name="connsiteX1155" fmla="*/ 1487980 w 6010838"/>
              <a:gd name="connsiteY1155" fmla="*/ 310348 h 1157850"/>
              <a:gd name="connsiteX1156" fmla="*/ 1480296 w 6010838"/>
              <a:gd name="connsiteY1156" fmla="*/ 252724 h 1157850"/>
              <a:gd name="connsiteX1157" fmla="*/ 1488666 w 6010838"/>
              <a:gd name="connsiteY1157" fmla="*/ 195511 h 1157850"/>
              <a:gd name="connsiteX1158" fmla="*/ 1513773 w 6010838"/>
              <a:gd name="connsiteY1158" fmla="*/ 151058 h 1157850"/>
              <a:gd name="connsiteX1159" fmla="*/ 1555620 w 6010838"/>
              <a:gd name="connsiteY1159" fmla="*/ 122383 h 1157850"/>
              <a:gd name="connsiteX1160" fmla="*/ 1614479 w 6010838"/>
              <a:gd name="connsiteY1160" fmla="*/ 112230 h 1157850"/>
              <a:gd name="connsiteX1161" fmla="*/ 1295294 w 6010838"/>
              <a:gd name="connsiteY1161" fmla="*/ 112230 h 1157850"/>
              <a:gd name="connsiteX1162" fmla="*/ 1302977 w 6010838"/>
              <a:gd name="connsiteY1162" fmla="*/ 112642 h 1157850"/>
              <a:gd name="connsiteX1163" fmla="*/ 1311483 w 6010838"/>
              <a:gd name="connsiteY1163" fmla="*/ 114014 h 1157850"/>
              <a:gd name="connsiteX1164" fmla="*/ 1319167 w 6010838"/>
              <a:gd name="connsiteY1164" fmla="*/ 116209 h 1157850"/>
              <a:gd name="connsiteX1165" fmla="*/ 1323969 w 6010838"/>
              <a:gd name="connsiteY1165" fmla="*/ 118816 h 1157850"/>
              <a:gd name="connsiteX1166" fmla="*/ 1326164 w 6010838"/>
              <a:gd name="connsiteY1166" fmla="*/ 121834 h 1157850"/>
              <a:gd name="connsiteX1167" fmla="*/ 1327399 w 6010838"/>
              <a:gd name="connsiteY1167" fmla="*/ 126362 h 1157850"/>
              <a:gd name="connsiteX1168" fmla="*/ 1328222 w 6010838"/>
              <a:gd name="connsiteY1168" fmla="*/ 135005 h 1157850"/>
              <a:gd name="connsiteX1169" fmla="*/ 1328496 w 6010838"/>
              <a:gd name="connsiteY1169" fmla="*/ 150646 h 1157850"/>
              <a:gd name="connsiteX1170" fmla="*/ 1327947 w 6010838"/>
              <a:gd name="connsiteY1170" fmla="*/ 166836 h 1157850"/>
              <a:gd name="connsiteX1171" fmla="*/ 1326301 w 6010838"/>
              <a:gd name="connsiteY1171" fmla="*/ 176715 h 1157850"/>
              <a:gd name="connsiteX1172" fmla="*/ 1323420 w 6010838"/>
              <a:gd name="connsiteY1172" fmla="*/ 181654 h 1157850"/>
              <a:gd name="connsiteX1173" fmla="*/ 1318892 w 6010838"/>
              <a:gd name="connsiteY1173" fmla="*/ 183026 h 1157850"/>
              <a:gd name="connsiteX1174" fmla="*/ 1313953 w 6010838"/>
              <a:gd name="connsiteY1174" fmla="*/ 182065 h 1157850"/>
              <a:gd name="connsiteX1175" fmla="*/ 1307779 w 6010838"/>
              <a:gd name="connsiteY1175" fmla="*/ 180007 h 1157850"/>
              <a:gd name="connsiteX1176" fmla="*/ 1300233 w 6010838"/>
              <a:gd name="connsiteY1176" fmla="*/ 177949 h 1157850"/>
              <a:gd name="connsiteX1177" fmla="*/ 1291177 w 6010838"/>
              <a:gd name="connsiteY1177" fmla="*/ 176989 h 1157850"/>
              <a:gd name="connsiteX1178" fmla="*/ 1279653 w 6010838"/>
              <a:gd name="connsiteY1178" fmla="*/ 179321 h 1157850"/>
              <a:gd name="connsiteX1179" fmla="*/ 1267716 w 6010838"/>
              <a:gd name="connsiteY1179" fmla="*/ 186593 h 1157850"/>
              <a:gd name="connsiteX1180" fmla="*/ 1254819 w 6010838"/>
              <a:gd name="connsiteY1180" fmla="*/ 199764 h 1157850"/>
              <a:gd name="connsiteX1181" fmla="*/ 1240413 w 6010838"/>
              <a:gd name="connsiteY1181" fmla="*/ 220070 h 1157850"/>
              <a:gd name="connsiteX1182" fmla="*/ 1240413 w 6010838"/>
              <a:gd name="connsiteY1182" fmla="*/ 372637 h 1157850"/>
              <a:gd name="connsiteX1183" fmla="*/ 1238767 w 6010838"/>
              <a:gd name="connsiteY1183" fmla="*/ 377440 h 1157850"/>
              <a:gd name="connsiteX1184" fmla="*/ 1233142 w 6010838"/>
              <a:gd name="connsiteY1184" fmla="*/ 380870 h 1157850"/>
              <a:gd name="connsiteX1185" fmla="*/ 1222577 w 6010838"/>
              <a:gd name="connsiteY1185" fmla="*/ 382928 h 1157850"/>
              <a:gd name="connsiteX1186" fmla="*/ 1205839 w 6010838"/>
              <a:gd name="connsiteY1186" fmla="*/ 383614 h 1157850"/>
              <a:gd name="connsiteX1187" fmla="*/ 1189100 w 6010838"/>
              <a:gd name="connsiteY1187" fmla="*/ 382928 h 1157850"/>
              <a:gd name="connsiteX1188" fmla="*/ 1178536 w 6010838"/>
              <a:gd name="connsiteY1188" fmla="*/ 380870 h 1157850"/>
              <a:gd name="connsiteX1189" fmla="*/ 1172910 w 6010838"/>
              <a:gd name="connsiteY1189" fmla="*/ 377440 h 1157850"/>
              <a:gd name="connsiteX1190" fmla="*/ 1171264 w 6010838"/>
              <a:gd name="connsiteY1190" fmla="*/ 372637 h 1157850"/>
              <a:gd name="connsiteX1191" fmla="*/ 1171264 w 6010838"/>
              <a:gd name="connsiteY1191" fmla="*/ 127871 h 1157850"/>
              <a:gd name="connsiteX1192" fmla="*/ 1172636 w 6010838"/>
              <a:gd name="connsiteY1192" fmla="*/ 123069 h 1157850"/>
              <a:gd name="connsiteX1193" fmla="*/ 1177575 w 6010838"/>
              <a:gd name="connsiteY1193" fmla="*/ 119639 h 1157850"/>
              <a:gd name="connsiteX1194" fmla="*/ 1186768 w 6010838"/>
              <a:gd name="connsiteY1194" fmla="*/ 117581 h 1157850"/>
              <a:gd name="connsiteX1195" fmla="*/ 1200899 w 6010838"/>
              <a:gd name="connsiteY1195" fmla="*/ 116895 h 1157850"/>
              <a:gd name="connsiteX1196" fmla="*/ 1215443 w 6010838"/>
              <a:gd name="connsiteY1196" fmla="*/ 117581 h 1157850"/>
              <a:gd name="connsiteX1197" fmla="*/ 1224361 w 6010838"/>
              <a:gd name="connsiteY1197" fmla="*/ 119639 h 1157850"/>
              <a:gd name="connsiteX1198" fmla="*/ 1228888 w 6010838"/>
              <a:gd name="connsiteY1198" fmla="*/ 123069 h 1157850"/>
              <a:gd name="connsiteX1199" fmla="*/ 1230260 w 6010838"/>
              <a:gd name="connsiteY1199" fmla="*/ 127871 h 1157850"/>
              <a:gd name="connsiteX1200" fmla="*/ 1230260 w 6010838"/>
              <a:gd name="connsiteY1200" fmla="*/ 158330 h 1157850"/>
              <a:gd name="connsiteX1201" fmla="*/ 1248371 w 6010838"/>
              <a:gd name="connsiteY1201" fmla="*/ 135691 h 1157850"/>
              <a:gd name="connsiteX1202" fmla="*/ 1264561 w 6010838"/>
              <a:gd name="connsiteY1202" fmla="*/ 121560 h 1157850"/>
              <a:gd name="connsiteX1203" fmla="*/ 1279927 w 6010838"/>
              <a:gd name="connsiteY1203" fmla="*/ 114288 h 1157850"/>
              <a:gd name="connsiteX1204" fmla="*/ 1295294 w 6010838"/>
              <a:gd name="connsiteY1204" fmla="*/ 112230 h 1157850"/>
              <a:gd name="connsiteX1205" fmla="*/ 862748 w 6010838"/>
              <a:gd name="connsiteY1205" fmla="*/ 112230 h 1157850"/>
              <a:gd name="connsiteX1206" fmla="*/ 915296 w 6010838"/>
              <a:gd name="connsiteY1206" fmla="*/ 121285 h 1157850"/>
              <a:gd name="connsiteX1207" fmla="*/ 951105 w 6010838"/>
              <a:gd name="connsiteY1207" fmla="*/ 146393 h 1157850"/>
              <a:gd name="connsiteX1208" fmla="*/ 971685 w 6010838"/>
              <a:gd name="connsiteY1208" fmla="*/ 184398 h 1157850"/>
              <a:gd name="connsiteX1209" fmla="*/ 978271 w 6010838"/>
              <a:gd name="connsiteY1209" fmla="*/ 232144 h 1157850"/>
              <a:gd name="connsiteX1210" fmla="*/ 978271 w 6010838"/>
              <a:gd name="connsiteY1210" fmla="*/ 243120 h 1157850"/>
              <a:gd name="connsiteX1211" fmla="*/ 972646 w 6010838"/>
              <a:gd name="connsiteY1211" fmla="*/ 261779 h 1157850"/>
              <a:gd name="connsiteX1212" fmla="*/ 957142 w 6010838"/>
              <a:gd name="connsiteY1212" fmla="*/ 267816 h 1157850"/>
              <a:gd name="connsiteX1213" fmla="*/ 808142 w 6010838"/>
              <a:gd name="connsiteY1213" fmla="*/ 267816 h 1157850"/>
              <a:gd name="connsiteX1214" fmla="*/ 811846 w 6010838"/>
              <a:gd name="connsiteY1214" fmla="*/ 296217 h 1157850"/>
              <a:gd name="connsiteX1215" fmla="*/ 823646 w 6010838"/>
              <a:gd name="connsiteY1215" fmla="*/ 317894 h 1157850"/>
              <a:gd name="connsiteX1216" fmla="*/ 844500 w 6010838"/>
              <a:gd name="connsiteY1216" fmla="*/ 331477 h 1157850"/>
              <a:gd name="connsiteX1217" fmla="*/ 875096 w 6010838"/>
              <a:gd name="connsiteY1217" fmla="*/ 336142 h 1157850"/>
              <a:gd name="connsiteX1218" fmla="*/ 906927 w 6010838"/>
              <a:gd name="connsiteY1218" fmla="*/ 333535 h 1157850"/>
              <a:gd name="connsiteX1219" fmla="*/ 930662 w 6010838"/>
              <a:gd name="connsiteY1219" fmla="*/ 327773 h 1157850"/>
              <a:gd name="connsiteX1220" fmla="*/ 947264 w 6010838"/>
              <a:gd name="connsiteY1220" fmla="*/ 322010 h 1157850"/>
              <a:gd name="connsiteX1221" fmla="*/ 957965 w 6010838"/>
              <a:gd name="connsiteY1221" fmla="*/ 319404 h 1157850"/>
              <a:gd name="connsiteX1222" fmla="*/ 962081 w 6010838"/>
              <a:gd name="connsiteY1222" fmla="*/ 320364 h 1157850"/>
              <a:gd name="connsiteX1223" fmla="*/ 964825 w 6010838"/>
              <a:gd name="connsiteY1223" fmla="*/ 323794 h 1157850"/>
              <a:gd name="connsiteX1224" fmla="*/ 966335 w 6010838"/>
              <a:gd name="connsiteY1224" fmla="*/ 330791 h 1157850"/>
              <a:gd name="connsiteX1225" fmla="*/ 966746 w 6010838"/>
              <a:gd name="connsiteY1225" fmla="*/ 342179 h 1157850"/>
              <a:gd name="connsiteX1226" fmla="*/ 966472 w 6010838"/>
              <a:gd name="connsiteY1226" fmla="*/ 352469 h 1157850"/>
              <a:gd name="connsiteX1227" fmla="*/ 965649 w 6010838"/>
              <a:gd name="connsiteY1227" fmla="*/ 359741 h 1157850"/>
              <a:gd name="connsiteX1228" fmla="*/ 964002 w 6010838"/>
              <a:gd name="connsiteY1228" fmla="*/ 364817 h 1157850"/>
              <a:gd name="connsiteX1229" fmla="*/ 961121 w 6010838"/>
              <a:gd name="connsiteY1229" fmla="*/ 368796 h 1157850"/>
              <a:gd name="connsiteX1230" fmla="*/ 951380 w 6010838"/>
              <a:gd name="connsiteY1230" fmla="*/ 374009 h 1157850"/>
              <a:gd name="connsiteX1231" fmla="*/ 931074 w 6010838"/>
              <a:gd name="connsiteY1231" fmla="*/ 380458 h 1157850"/>
              <a:gd name="connsiteX1232" fmla="*/ 902811 w 6010838"/>
              <a:gd name="connsiteY1232" fmla="*/ 385946 h 1157850"/>
              <a:gd name="connsiteX1233" fmla="*/ 868785 w 6010838"/>
              <a:gd name="connsiteY1233" fmla="*/ 388278 h 1157850"/>
              <a:gd name="connsiteX1234" fmla="*/ 811572 w 6010838"/>
              <a:gd name="connsiteY1234" fmla="*/ 380046 h 1157850"/>
              <a:gd name="connsiteX1235" fmla="*/ 770549 w 6010838"/>
              <a:gd name="connsiteY1235" fmla="*/ 355076 h 1157850"/>
              <a:gd name="connsiteX1236" fmla="*/ 745990 w 6010838"/>
              <a:gd name="connsiteY1236" fmla="*/ 312818 h 1157850"/>
              <a:gd name="connsiteX1237" fmla="*/ 737895 w 6010838"/>
              <a:gd name="connsiteY1237" fmla="*/ 252998 h 1157850"/>
              <a:gd name="connsiteX1238" fmla="*/ 746401 w 6010838"/>
              <a:gd name="connsiteY1238" fmla="*/ 194139 h 1157850"/>
              <a:gd name="connsiteX1239" fmla="*/ 771098 w 6010838"/>
              <a:gd name="connsiteY1239" fmla="*/ 149686 h 1157850"/>
              <a:gd name="connsiteX1240" fmla="*/ 810474 w 6010838"/>
              <a:gd name="connsiteY1240" fmla="*/ 121834 h 1157850"/>
              <a:gd name="connsiteX1241" fmla="*/ 862748 w 6010838"/>
              <a:gd name="connsiteY1241" fmla="*/ 112230 h 1157850"/>
              <a:gd name="connsiteX1242" fmla="*/ 4436813 w 6010838"/>
              <a:gd name="connsiteY1242" fmla="*/ 52411 h 1157850"/>
              <a:gd name="connsiteX1243" fmla="*/ 4453689 w 6010838"/>
              <a:gd name="connsiteY1243" fmla="*/ 53097 h 1157850"/>
              <a:gd name="connsiteX1244" fmla="*/ 4464253 w 6010838"/>
              <a:gd name="connsiteY1244" fmla="*/ 55292 h 1157850"/>
              <a:gd name="connsiteX1245" fmla="*/ 4469742 w 6010838"/>
              <a:gd name="connsiteY1245" fmla="*/ 58996 h 1157850"/>
              <a:gd name="connsiteX1246" fmla="*/ 4471388 w 6010838"/>
              <a:gd name="connsiteY1246" fmla="*/ 63935 h 1157850"/>
              <a:gd name="connsiteX1247" fmla="*/ 4471388 w 6010838"/>
              <a:gd name="connsiteY1247" fmla="*/ 118541 h 1157850"/>
              <a:gd name="connsiteX1248" fmla="*/ 4524622 w 6010838"/>
              <a:gd name="connsiteY1248" fmla="*/ 118541 h 1157850"/>
              <a:gd name="connsiteX1249" fmla="*/ 4529424 w 6010838"/>
              <a:gd name="connsiteY1249" fmla="*/ 119913 h 1157850"/>
              <a:gd name="connsiteX1250" fmla="*/ 4532854 w 6010838"/>
              <a:gd name="connsiteY1250" fmla="*/ 124441 h 1157850"/>
              <a:gd name="connsiteX1251" fmla="*/ 4534912 w 6010838"/>
              <a:gd name="connsiteY1251" fmla="*/ 133085 h 1157850"/>
              <a:gd name="connsiteX1252" fmla="*/ 4535598 w 6010838"/>
              <a:gd name="connsiteY1252" fmla="*/ 146530 h 1157850"/>
              <a:gd name="connsiteX1253" fmla="*/ 4532854 w 6010838"/>
              <a:gd name="connsiteY1253" fmla="*/ 168071 h 1157850"/>
              <a:gd name="connsiteX1254" fmla="*/ 4524896 w 6010838"/>
              <a:gd name="connsiteY1254" fmla="*/ 174519 h 1157850"/>
              <a:gd name="connsiteX1255" fmla="*/ 4471388 w 6010838"/>
              <a:gd name="connsiteY1255" fmla="*/ 174519 h 1157850"/>
              <a:gd name="connsiteX1256" fmla="*/ 4471388 w 6010838"/>
              <a:gd name="connsiteY1256" fmla="*/ 289494 h 1157850"/>
              <a:gd name="connsiteX1257" fmla="*/ 4477699 w 6010838"/>
              <a:gd name="connsiteY1257" fmla="*/ 319541 h 1157850"/>
              <a:gd name="connsiteX1258" fmla="*/ 4500200 w 6010838"/>
              <a:gd name="connsiteY1258" fmla="*/ 329556 h 1157850"/>
              <a:gd name="connsiteX1259" fmla="*/ 4510079 w 6010838"/>
              <a:gd name="connsiteY1259" fmla="*/ 328596 h 1157850"/>
              <a:gd name="connsiteX1260" fmla="*/ 4517899 w 6010838"/>
              <a:gd name="connsiteY1260" fmla="*/ 326401 h 1157850"/>
              <a:gd name="connsiteX1261" fmla="*/ 4523661 w 6010838"/>
              <a:gd name="connsiteY1261" fmla="*/ 324206 h 1157850"/>
              <a:gd name="connsiteX1262" fmla="*/ 4527915 w 6010838"/>
              <a:gd name="connsiteY1262" fmla="*/ 323245 h 1157850"/>
              <a:gd name="connsiteX1263" fmla="*/ 4531070 w 6010838"/>
              <a:gd name="connsiteY1263" fmla="*/ 324206 h 1157850"/>
              <a:gd name="connsiteX1264" fmla="*/ 4533403 w 6010838"/>
              <a:gd name="connsiteY1264" fmla="*/ 328047 h 1157850"/>
              <a:gd name="connsiteX1265" fmla="*/ 4534912 w 6010838"/>
              <a:gd name="connsiteY1265" fmla="*/ 335868 h 1157850"/>
              <a:gd name="connsiteX1266" fmla="*/ 4535598 w 6010838"/>
              <a:gd name="connsiteY1266" fmla="*/ 348490 h 1157850"/>
              <a:gd name="connsiteX1267" fmla="*/ 4534089 w 6010838"/>
              <a:gd name="connsiteY1267" fmla="*/ 367012 h 1157850"/>
              <a:gd name="connsiteX1268" fmla="*/ 4530110 w 6010838"/>
              <a:gd name="connsiteY1268" fmla="*/ 376067 h 1157850"/>
              <a:gd name="connsiteX1269" fmla="*/ 4522838 w 6010838"/>
              <a:gd name="connsiteY1269" fmla="*/ 380732 h 1157850"/>
              <a:gd name="connsiteX1270" fmla="*/ 4511588 w 6010838"/>
              <a:gd name="connsiteY1270" fmla="*/ 384300 h 1157850"/>
              <a:gd name="connsiteX1271" fmla="*/ 4497593 w 6010838"/>
              <a:gd name="connsiteY1271" fmla="*/ 386632 h 1157850"/>
              <a:gd name="connsiteX1272" fmla="*/ 4482364 w 6010838"/>
              <a:gd name="connsiteY1272" fmla="*/ 387455 h 1157850"/>
              <a:gd name="connsiteX1273" fmla="*/ 4446692 w 6010838"/>
              <a:gd name="connsiteY1273" fmla="*/ 382242 h 1157850"/>
              <a:gd name="connsiteX1274" fmla="*/ 4421721 w 6010838"/>
              <a:gd name="connsiteY1274" fmla="*/ 366189 h 1157850"/>
              <a:gd name="connsiteX1275" fmla="*/ 4407178 w 6010838"/>
              <a:gd name="connsiteY1275" fmla="*/ 338886 h 1157850"/>
              <a:gd name="connsiteX1276" fmla="*/ 4402513 w 6010838"/>
              <a:gd name="connsiteY1276" fmla="*/ 299921 h 1157850"/>
              <a:gd name="connsiteX1277" fmla="*/ 4402513 w 6010838"/>
              <a:gd name="connsiteY1277" fmla="*/ 174519 h 1157850"/>
              <a:gd name="connsiteX1278" fmla="*/ 4373152 w 6010838"/>
              <a:gd name="connsiteY1278" fmla="*/ 174519 h 1157850"/>
              <a:gd name="connsiteX1279" fmla="*/ 4365194 w 6010838"/>
              <a:gd name="connsiteY1279" fmla="*/ 168071 h 1157850"/>
              <a:gd name="connsiteX1280" fmla="*/ 4362450 w 6010838"/>
              <a:gd name="connsiteY1280" fmla="*/ 146530 h 1157850"/>
              <a:gd name="connsiteX1281" fmla="*/ 4363136 w 6010838"/>
              <a:gd name="connsiteY1281" fmla="*/ 133085 h 1157850"/>
              <a:gd name="connsiteX1282" fmla="*/ 4365194 w 6010838"/>
              <a:gd name="connsiteY1282" fmla="*/ 124441 h 1157850"/>
              <a:gd name="connsiteX1283" fmla="*/ 4368624 w 6010838"/>
              <a:gd name="connsiteY1283" fmla="*/ 119913 h 1157850"/>
              <a:gd name="connsiteX1284" fmla="*/ 4373426 w 6010838"/>
              <a:gd name="connsiteY1284" fmla="*/ 118541 h 1157850"/>
              <a:gd name="connsiteX1285" fmla="*/ 4402513 w 6010838"/>
              <a:gd name="connsiteY1285" fmla="*/ 118541 h 1157850"/>
              <a:gd name="connsiteX1286" fmla="*/ 4402513 w 6010838"/>
              <a:gd name="connsiteY1286" fmla="*/ 63935 h 1157850"/>
              <a:gd name="connsiteX1287" fmla="*/ 4404022 w 6010838"/>
              <a:gd name="connsiteY1287" fmla="*/ 58996 h 1157850"/>
              <a:gd name="connsiteX1288" fmla="*/ 4409510 w 6010838"/>
              <a:gd name="connsiteY1288" fmla="*/ 55292 h 1157850"/>
              <a:gd name="connsiteX1289" fmla="*/ 4420212 w 6010838"/>
              <a:gd name="connsiteY1289" fmla="*/ 53097 h 1157850"/>
              <a:gd name="connsiteX1290" fmla="*/ 4436813 w 6010838"/>
              <a:gd name="connsiteY1290" fmla="*/ 52411 h 1157850"/>
              <a:gd name="connsiteX1291" fmla="*/ 3503363 w 6010838"/>
              <a:gd name="connsiteY1291" fmla="*/ 52411 h 1157850"/>
              <a:gd name="connsiteX1292" fmla="*/ 3520239 w 6010838"/>
              <a:gd name="connsiteY1292" fmla="*/ 53097 h 1157850"/>
              <a:gd name="connsiteX1293" fmla="*/ 3530803 w 6010838"/>
              <a:gd name="connsiteY1293" fmla="*/ 55292 h 1157850"/>
              <a:gd name="connsiteX1294" fmla="*/ 3536291 w 6010838"/>
              <a:gd name="connsiteY1294" fmla="*/ 58996 h 1157850"/>
              <a:gd name="connsiteX1295" fmla="*/ 3537938 w 6010838"/>
              <a:gd name="connsiteY1295" fmla="*/ 63935 h 1157850"/>
              <a:gd name="connsiteX1296" fmla="*/ 3537938 w 6010838"/>
              <a:gd name="connsiteY1296" fmla="*/ 118541 h 1157850"/>
              <a:gd name="connsiteX1297" fmla="*/ 3591172 w 6010838"/>
              <a:gd name="connsiteY1297" fmla="*/ 118541 h 1157850"/>
              <a:gd name="connsiteX1298" fmla="*/ 3595974 w 6010838"/>
              <a:gd name="connsiteY1298" fmla="*/ 119913 h 1157850"/>
              <a:gd name="connsiteX1299" fmla="*/ 3599404 w 6010838"/>
              <a:gd name="connsiteY1299" fmla="*/ 124441 h 1157850"/>
              <a:gd name="connsiteX1300" fmla="*/ 3601462 w 6010838"/>
              <a:gd name="connsiteY1300" fmla="*/ 133085 h 1157850"/>
              <a:gd name="connsiteX1301" fmla="*/ 3602148 w 6010838"/>
              <a:gd name="connsiteY1301" fmla="*/ 146530 h 1157850"/>
              <a:gd name="connsiteX1302" fmla="*/ 3599404 w 6010838"/>
              <a:gd name="connsiteY1302" fmla="*/ 168071 h 1157850"/>
              <a:gd name="connsiteX1303" fmla="*/ 3591446 w 6010838"/>
              <a:gd name="connsiteY1303" fmla="*/ 174519 h 1157850"/>
              <a:gd name="connsiteX1304" fmla="*/ 3537938 w 6010838"/>
              <a:gd name="connsiteY1304" fmla="*/ 174519 h 1157850"/>
              <a:gd name="connsiteX1305" fmla="*/ 3537938 w 6010838"/>
              <a:gd name="connsiteY1305" fmla="*/ 289494 h 1157850"/>
              <a:gd name="connsiteX1306" fmla="*/ 3544249 w 6010838"/>
              <a:gd name="connsiteY1306" fmla="*/ 319541 h 1157850"/>
              <a:gd name="connsiteX1307" fmla="*/ 3566750 w 6010838"/>
              <a:gd name="connsiteY1307" fmla="*/ 329556 h 1157850"/>
              <a:gd name="connsiteX1308" fmla="*/ 3576628 w 6010838"/>
              <a:gd name="connsiteY1308" fmla="*/ 328596 h 1157850"/>
              <a:gd name="connsiteX1309" fmla="*/ 3584449 w 6010838"/>
              <a:gd name="connsiteY1309" fmla="*/ 326401 h 1157850"/>
              <a:gd name="connsiteX1310" fmla="*/ 3590211 w 6010838"/>
              <a:gd name="connsiteY1310" fmla="*/ 324206 h 1157850"/>
              <a:gd name="connsiteX1311" fmla="*/ 3594465 w 6010838"/>
              <a:gd name="connsiteY1311" fmla="*/ 323245 h 1157850"/>
              <a:gd name="connsiteX1312" fmla="*/ 3597620 w 6010838"/>
              <a:gd name="connsiteY1312" fmla="*/ 324206 h 1157850"/>
              <a:gd name="connsiteX1313" fmla="*/ 3599953 w 6010838"/>
              <a:gd name="connsiteY1313" fmla="*/ 328047 h 1157850"/>
              <a:gd name="connsiteX1314" fmla="*/ 3601462 w 6010838"/>
              <a:gd name="connsiteY1314" fmla="*/ 335868 h 1157850"/>
              <a:gd name="connsiteX1315" fmla="*/ 3602148 w 6010838"/>
              <a:gd name="connsiteY1315" fmla="*/ 348490 h 1157850"/>
              <a:gd name="connsiteX1316" fmla="*/ 3600639 w 6010838"/>
              <a:gd name="connsiteY1316" fmla="*/ 367012 h 1157850"/>
              <a:gd name="connsiteX1317" fmla="*/ 3596660 w 6010838"/>
              <a:gd name="connsiteY1317" fmla="*/ 376067 h 1157850"/>
              <a:gd name="connsiteX1318" fmla="*/ 3589388 w 6010838"/>
              <a:gd name="connsiteY1318" fmla="*/ 380732 h 1157850"/>
              <a:gd name="connsiteX1319" fmla="*/ 3578138 w 6010838"/>
              <a:gd name="connsiteY1319" fmla="*/ 384300 h 1157850"/>
              <a:gd name="connsiteX1320" fmla="*/ 3564143 w 6010838"/>
              <a:gd name="connsiteY1320" fmla="*/ 386632 h 1157850"/>
              <a:gd name="connsiteX1321" fmla="*/ 3548914 w 6010838"/>
              <a:gd name="connsiteY1321" fmla="*/ 387455 h 1157850"/>
              <a:gd name="connsiteX1322" fmla="*/ 3513242 w 6010838"/>
              <a:gd name="connsiteY1322" fmla="*/ 382242 h 1157850"/>
              <a:gd name="connsiteX1323" fmla="*/ 3488271 w 6010838"/>
              <a:gd name="connsiteY1323" fmla="*/ 366189 h 1157850"/>
              <a:gd name="connsiteX1324" fmla="*/ 3473728 w 6010838"/>
              <a:gd name="connsiteY1324" fmla="*/ 338886 h 1157850"/>
              <a:gd name="connsiteX1325" fmla="*/ 3469063 w 6010838"/>
              <a:gd name="connsiteY1325" fmla="*/ 299921 h 1157850"/>
              <a:gd name="connsiteX1326" fmla="*/ 3469063 w 6010838"/>
              <a:gd name="connsiteY1326" fmla="*/ 174519 h 1157850"/>
              <a:gd name="connsiteX1327" fmla="*/ 3439702 w 6010838"/>
              <a:gd name="connsiteY1327" fmla="*/ 174519 h 1157850"/>
              <a:gd name="connsiteX1328" fmla="*/ 3431744 w 6010838"/>
              <a:gd name="connsiteY1328" fmla="*/ 168071 h 1157850"/>
              <a:gd name="connsiteX1329" fmla="*/ 3429000 w 6010838"/>
              <a:gd name="connsiteY1329" fmla="*/ 146530 h 1157850"/>
              <a:gd name="connsiteX1330" fmla="*/ 3429686 w 6010838"/>
              <a:gd name="connsiteY1330" fmla="*/ 133085 h 1157850"/>
              <a:gd name="connsiteX1331" fmla="*/ 3431744 w 6010838"/>
              <a:gd name="connsiteY1331" fmla="*/ 124441 h 1157850"/>
              <a:gd name="connsiteX1332" fmla="*/ 3435174 w 6010838"/>
              <a:gd name="connsiteY1332" fmla="*/ 119913 h 1157850"/>
              <a:gd name="connsiteX1333" fmla="*/ 3439976 w 6010838"/>
              <a:gd name="connsiteY1333" fmla="*/ 118541 h 1157850"/>
              <a:gd name="connsiteX1334" fmla="*/ 3469063 w 6010838"/>
              <a:gd name="connsiteY1334" fmla="*/ 118541 h 1157850"/>
              <a:gd name="connsiteX1335" fmla="*/ 3469063 w 6010838"/>
              <a:gd name="connsiteY1335" fmla="*/ 63935 h 1157850"/>
              <a:gd name="connsiteX1336" fmla="*/ 3470572 w 6010838"/>
              <a:gd name="connsiteY1336" fmla="*/ 58996 h 1157850"/>
              <a:gd name="connsiteX1337" fmla="*/ 3476060 w 6010838"/>
              <a:gd name="connsiteY1337" fmla="*/ 55292 h 1157850"/>
              <a:gd name="connsiteX1338" fmla="*/ 3486762 w 6010838"/>
              <a:gd name="connsiteY1338" fmla="*/ 53097 h 1157850"/>
              <a:gd name="connsiteX1339" fmla="*/ 3503363 w 6010838"/>
              <a:gd name="connsiteY1339" fmla="*/ 52411 h 1157850"/>
              <a:gd name="connsiteX1340" fmla="*/ 4616063 w 6010838"/>
              <a:gd name="connsiteY1340" fmla="*/ 9330 h 1157850"/>
              <a:gd name="connsiteX1341" fmla="*/ 4647345 w 6010838"/>
              <a:gd name="connsiteY1341" fmla="*/ 17151 h 1157850"/>
              <a:gd name="connsiteX1342" fmla="*/ 4655577 w 6010838"/>
              <a:gd name="connsiteY1342" fmla="*/ 45003 h 1157850"/>
              <a:gd name="connsiteX1343" fmla="*/ 4647070 w 6010838"/>
              <a:gd name="connsiteY1343" fmla="*/ 73815 h 1157850"/>
              <a:gd name="connsiteX1344" fmla="*/ 4615514 w 6010838"/>
              <a:gd name="connsiteY1344" fmla="*/ 81773 h 1157850"/>
              <a:gd name="connsiteX1345" fmla="*/ 4584095 w 6010838"/>
              <a:gd name="connsiteY1345" fmla="*/ 74089 h 1157850"/>
              <a:gd name="connsiteX1346" fmla="*/ 4576000 w 6010838"/>
              <a:gd name="connsiteY1346" fmla="*/ 46375 h 1157850"/>
              <a:gd name="connsiteX1347" fmla="*/ 4584369 w 6010838"/>
              <a:gd name="connsiteY1347" fmla="*/ 17425 h 1157850"/>
              <a:gd name="connsiteX1348" fmla="*/ 4616063 w 6010838"/>
              <a:gd name="connsiteY1348" fmla="*/ 9330 h 1157850"/>
              <a:gd name="connsiteX1349" fmla="*/ 1072763 w 6010838"/>
              <a:gd name="connsiteY1349" fmla="*/ 9330 h 1157850"/>
              <a:gd name="connsiteX1350" fmla="*/ 1104045 w 6010838"/>
              <a:gd name="connsiteY1350" fmla="*/ 17151 h 1157850"/>
              <a:gd name="connsiteX1351" fmla="*/ 1112277 w 6010838"/>
              <a:gd name="connsiteY1351" fmla="*/ 45003 h 1157850"/>
              <a:gd name="connsiteX1352" fmla="*/ 1103770 w 6010838"/>
              <a:gd name="connsiteY1352" fmla="*/ 73815 h 1157850"/>
              <a:gd name="connsiteX1353" fmla="*/ 1072214 w 6010838"/>
              <a:gd name="connsiteY1353" fmla="*/ 81773 h 1157850"/>
              <a:gd name="connsiteX1354" fmla="*/ 1040795 w 6010838"/>
              <a:gd name="connsiteY1354" fmla="*/ 74089 h 1157850"/>
              <a:gd name="connsiteX1355" fmla="*/ 1032700 w 6010838"/>
              <a:gd name="connsiteY1355" fmla="*/ 46375 h 1157850"/>
              <a:gd name="connsiteX1356" fmla="*/ 1041069 w 6010838"/>
              <a:gd name="connsiteY1356" fmla="*/ 17425 h 1157850"/>
              <a:gd name="connsiteX1357" fmla="*/ 1072763 w 6010838"/>
              <a:gd name="connsiteY1357" fmla="*/ 9330 h 1157850"/>
              <a:gd name="connsiteX1358" fmla="*/ 2835957 w 6010838"/>
              <a:gd name="connsiteY1358" fmla="*/ 824 h 1157850"/>
              <a:gd name="connsiteX1359" fmla="*/ 2852696 w 6010838"/>
              <a:gd name="connsiteY1359" fmla="*/ 1647 h 1157850"/>
              <a:gd name="connsiteX1360" fmla="*/ 2863123 w 6010838"/>
              <a:gd name="connsiteY1360" fmla="*/ 3980 h 1157850"/>
              <a:gd name="connsiteX1361" fmla="*/ 2868611 w 6010838"/>
              <a:gd name="connsiteY1361" fmla="*/ 7684 h 1157850"/>
              <a:gd name="connsiteX1362" fmla="*/ 2870258 w 6010838"/>
              <a:gd name="connsiteY1362" fmla="*/ 12623 h 1157850"/>
              <a:gd name="connsiteX1363" fmla="*/ 2870258 w 6010838"/>
              <a:gd name="connsiteY1363" fmla="*/ 372638 h 1157850"/>
              <a:gd name="connsiteX1364" fmla="*/ 2868886 w 6010838"/>
              <a:gd name="connsiteY1364" fmla="*/ 377715 h 1157850"/>
              <a:gd name="connsiteX1365" fmla="*/ 2864221 w 6010838"/>
              <a:gd name="connsiteY1365" fmla="*/ 381145 h 1157850"/>
              <a:gd name="connsiteX1366" fmla="*/ 2855303 w 6010838"/>
              <a:gd name="connsiteY1366" fmla="*/ 383066 h 1157850"/>
              <a:gd name="connsiteX1367" fmla="*/ 2841445 w 6010838"/>
              <a:gd name="connsiteY1367" fmla="*/ 383615 h 1157850"/>
              <a:gd name="connsiteX1368" fmla="*/ 2827177 w 6010838"/>
              <a:gd name="connsiteY1368" fmla="*/ 383066 h 1157850"/>
              <a:gd name="connsiteX1369" fmla="*/ 2818258 w 6010838"/>
              <a:gd name="connsiteY1369" fmla="*/ 381145 h 1157850"/>
              <a:gd name="connsiteX1370" fmla="*/ 2813319 w 6010838"/>
              <a:gd name="connsiteY1370" fmla="*/ 377715 h 1157850"/>
              <a:gd name="connsiteX1371" fmla="*/ 2811810 w 6010838"/>
              <a:gd name="connsiteY1371" fmla="*/ 372638 h 1157850"/>
              <a:gd name="connsiteX1372" fmla="*/ 2811810 w 6010838"/>
              <a:gd name="connsiteY1372" fmla="*/ 345473 h 1157850"/>
              <a:gd name="connsiteX1373" fmla="*/ 2772159 w 6010838"/>
              <a:gd name="connsiteY1373" fmla="*/ 377029 h 1157850"/>
              <a:gd name="connsiteX1374" fmla="*/ 2726197 w 6010838"/>
              <a:gd name="connsiteY1374" fmla="*/ 388279 h 1157850"/>
              <a:gd name="connsiteX1375" fmla="*/ 2678862 w 6010838"/>
              <a:gd name="connsiteY1375" fmla="*/ 377441 h 1157850"/>
              <a:gd name="connsiteX1376" fmla="*/ 2647306 w 6010838"/>
              <a:gd name="connsiteY1376" fmla="*/ 348217 h 1157850"/>
              <a:gd name="connsiteX1377" fmla="*/ 2629607 w 6010838"/>
              <a:gd name="connsiteY1377" fmla="*/ 305273 h 1157850"/>
              <a:gd name="connsiteX1378" fmla="*/ 2624119 w 6010838"/>
              <a:gd name="connsiteY1378" fmla="*/ 253548 h 1157850"/>
              <a:gd name="connsiteX1379" fmla="*/ 2631116 w 6010838"/>
              <a:gd name="connsiteY1379" fmla="*/ 194826 h 1157850"/>
              <a:gd name="connsiteX1380" fmla="*/ 2651559 w 6010838"/>
              <a:gd name="connsiteY1380" fmla="*/ 150373 h 1157850"/>
              <a:gd name="connsiteX1381" fmla="*/ 2685036 w 6010838"/>
              <a:gd name="connsiteY1381" fmla="*/ 122110 h 1157850"/>
              <a:gd name="connsiteX1382" fmla="*/ 2731136 w 6010838"/>
              <a:gd name="connsiteY1382" fmla="*/ 112231 h 1157850"/>
              <a:gd name="connsiteX1383" fmla="*/ 2768455 w 6010838"/>
              <a:gd name="connsiteY1383" fmla="*/ 120600 h 1157850"/>
              <a:gd name="connsiteX1384" fmla="*/ 2801657 w 6010838"/>
              <a:gd name="connsiteY1384" fmla="*/ 145159 h 1157850"/>
              <a:gd name="connsiteX1385" fmla="*/ 2801657 w 6010838"/>
              <a:gd name="connsiteY1385" fmla="*/ 12623 h 1157850"/>
              <a:gd name="connsiteX1386" fmla="*/ 2803166 w 6010838"/>
              <a:gd name="connsiteY1386" fmla="*/ 7684 h 1157850"/>
              <a:gd name="connsiteX1387" fmla="*/ 2808654 w 6010838"/>
              <a:gd name="connsiteY1387" fmla="*/ 3980 h 1157850"/>
              <a:gd name="connsiteX1388" fmla="*/ 2819219 w 6010838"/>
              <a:gd name="connsiteY1388" fmla="*/ 1647 h 1157850"/>
              <a:gd name="connsiteX1389" fmla="*/ 2835957 w 6010838"/>
              <a:gd name="connsiteY1389" fmla="*/ 824 h 1157850"/>
              <a:gd name="connsiteX1390" fmla="*/ 481939 w 6010838"/>
              <a:gd name="connsiteY1390" fmla="*/ 0 h 1157850"/>
              <a:gd name="connsiteX1391" fmla="*/ 498677 w 6010838"/>
              <a:gd name="connsiteY1391" fmla="*/ 823 h 1157850"/>
              <a:gd name="connsiteX1392" fmla="*/ 509241 w 6010838"/>
              <a:gd name="connsiteY1392" fmla="*/ 3155 h 1157850"/>
              <a:gd name="connsiteX1393" fmla="*/ 514867 w 6010838"/>
              <a:gd name="connsiteY1393" fmla="*/ 6860 h 1157850"/>
              <a:gd name="connsiteX1394" fmla="*/ 516513 w 6010838"/>
              <a:gd name="connsiteY1394" fmla="*/ 11799 h 1157850"/>
              <a:gd name="connsiteX1395" fmla="*/ 516513 w 6010838"/>
              <a:gd name="connsiteY1395" fmla="*/ 147079 h 1157850"/>
              <a:gd name="connsiteX1396" fmla="*/ 552872 w 6010838"/>
              <a:gd name="connsiteY1396" fmla="*/ 120874 h 1157850"/>
              <a:gd name="connsiteX1397" fmla="*/ 591425 w 6010838"/>
              <a:gd name="connsiteY1397" fmla="*/ 112230 h 1157850"/>
              <a:gd name="connsiteX1398" fmla="*/ 633546 w 6010838"/>
              <a:gd name="connsiteY1398" fmla="*/ 120462 h 1157850"/>
              <a:gd name="connsiteX1399" fmla="*/ 661260 w 6010838"/>
              <a:gd name="connsiteY1399" fmla="*/ 142963 h 1157850"/>
              <a:gd name="connsiteX1400" fmla="*/ 676489 w 6010838"/>
              <a:gd name="connsiteY1400" fmla="*/ 176303 h 1157850"/>
              <a:gd name="connsiteX1401" fmla="*/ 681154 w 6010838"/>
              <a:gd name="connsiteY1401" fmla="*/ 222540 h 1157850"/>
              <a:gd name="connsiteX1402" fmla="*/ 681154 w 6010838"/>
              <a:gd name="connsiteY1402" fmla="*/ 372637 h 1157850"/>
              <a:gd name="connsiteX1403" fmla="*/ 679508 w 6010838"/>
              <a:gd name="connsiteY1403" fmla="*/ 377440 h 1157850"/>
              <a:gd name="connsiteX1404" fmla="*/ 674020 w 6010838"/>
              <a:gd name="connsiteY1404" fmla="*/ 380870 h 1157850"/>
              <a:gd name="connsiteX1405" fmla="*/ 663456 w 6010838"/>
              <a:gd name="connsiteY1405" fmla="*/ 382928 h 1157850"/>
              <a:gd name="connsiteX1406" fmla="*/ 646854 w 6010838"/>
              <a:gd name="connsiteY1406" fmla="*/ 383614 h 1157850"/>
              <a:gd name="connsiteX1407" fmla="*/ 629978 w 6010838"/>
              <a:gd name="connsiteY1407" fmla="*/ 382928 h 1157850"/>
              <a:gd name="connsiteX1408" fmla="*/ 619414 w 6010838"/>
              <a:gd name="connsiteY1408" fmla="*/ 380870 h 1157850"/>
              <a:gd name="connsiteX1409" fmla="*/ 613926 w 6010838"/>
              <a:gd name="connsiteY1409" fmla="*/ 377440 h 1157850"/>
              <a:gd name="connsiteX1410" fmla="*/ 612279 w 6010838"/>
              <a:gd name="connsiteY1410" fmla="*/ 372637 h 1157850"/>
              <a:gd name="connsiteX1411" fmla="*/ 612279 w 6010838"/>
              <a:gd name="connsiteY1411" fmla="*/ 232967 h 1157850"/>
              <a:gd name="connsiteX1412" fmla="*/ 609673 w 6010838"/>
              <a:gd name="connsiteY1412" fmla="*/ 204978 h 1157850"/>
              <a:gd name="connsiteX1413" fmla="*/ 602127 w 6010838"/>
              <a:gd name="connsiteY1413" fmla="*/ 187553 h 1157850"/>
              <a:gd name="connsiteX1414" fmla="*/ 589367 w 6010838"/>
              <a:gd name="connsiteY1414" fmla="*/ 176303 h 1157850"/>
              <a:gd name="connsiteX1415" fmla="*/ 571119 w 6010838"/>
              <a:gd name="connsiteY1415" fmla="*/ 172324 h 1157850"/>
              <a:gd name="connsiteX1416" fmla="*/ 544502 w 6010838"/>
              <a:gd name="connsiteY1416" fmla="*/ 181928 h 1157850"/>
              <a:gd name="connsiteX1417" fmla="*/ 516513 w 6010838"/>
              <a:gd name="connsiteY1417" fmla="*/ 209917 h 1157850"/>
              <a:gd name="connsiteX1418" fmla="*/ 516513 w 6010838"/>
              <a:gd name="connsiteY1418" fmla="*/ 372637 h 1157850"/>
              <a:gd name="connsiteX1419" fmla="*/ 514867 w 6010838"/>
              <a:gd name="connsiteY1419" fmla="*/ 377440 h 1157850"/>
              <a:gd name="connsiteX1420" fmla="*/ 509241 w 6010838"/>
              <a:gd name="connsiteY1420" fmla="*/ 380870 h 1157850"/>
              <a:gd name="connsiteX1421" fmla="*/ 498677 w 6010838"/>
              <a:gd name="connsiteY1421" fmla="*/ 382928 h 1157850"/>
              <a:gd name="connsiteX1422" fmla="*/ 481939 w 6010838"/>
              <a:gd name="connsiteY1422" fmla="*/ 383614 h 1157850"/>
              <a:gd name="connsiteX1423" fmla="*/ 465200 w 6010838"/>
              <a:gd name="connsiteY1423" fmla="*/ 382928 h 1157850"/>
              <a:gd name="connsiteX1424" fmla="*/ 454636 w 6010838"/>
              <a:gd name="connsiteY1424" fmla="*/ 380870 h 1157850"/>
              <a:gd name="connsiteX1425" fmla="*/ 449010 w 6010838"/>
              <a:gd name="connsiteY1425" fmla="*/ 377440 h 1157850"/>
              <a:gd name="connsiteX1426" fmla="*/ 447364 w 6010838"/>
              <a:gd name="connsiteY1426" fmla="*/ 372637 h 1157850"/>
              <a:gd name="connsiteX1427" fmla="*/ 447364 w 6010838"/>
              <a:gd name="connsiteY1427" fmla="*/ 11799 h 1157850"/>
              <a:gd name="connsiteX1428" fmla="*/ 449010 w 6010838"/>
              <a:gd name="connsiteY1428" fmla="*/ 6860 h 1157850"/>
              <a:gd name="connsiteX1429" fmla="*/ 454636 w 6010838"/>
              <a:gd name="connsiteY1429" fmla="*/ 3155 h 1157850"/>
              <a:gd name="connsiteX1430" fmla="*/ 465200 w 6010838"/>
              <a:gd name="connsiteY1430" fmla="*/ 823 h 1157850"/>
              <a:gd name="connsiteX1431" fmla="*/ 481939 w 6010838"/>
              <a:gd name="connsiteY1431" fmla="*/ 0 h 115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Lst>
            <a:rect l="l" t="t" r="r" b="b"/>
            <a:pathLst>
              <a:path w="6010838" h="1157850">
                <a:moveTo>
                  <a:pt x="2038164" y="944914"/>
                </a:moveTo>
                <a:cubicBezTo>
                  <a:pt x="2027005" y="944914"/>
                  <a:pt x="2017493" y="945737"/>
                  <a:pt x="2009627" y="947384"/>
                </a:cubicBezTo>
                <a:cubicBezTo>
                  <a:pt x="2001761" y="949030"/>
                  <a:pt x="1995358" y="951500"/>
                  <a:pt x="1990418" y="954793"/>
                </a:cubicBezTo>
                <a:cubicBezTo>
                  <a:pt x="1985479" y="958085"/>
                  <a:pt x="1981866" y="962064"/>
                  <a:pt x="1979580" y="966729"/>
                </a:cubicBezTo>
                <a:cubicBezTo>
                  <a:pt x="1977293" y="971394"/>
                  <a:pt x="1976150" y="976745"/>
                  <a:pt x="1976150" y="982782"/>
                </a:cubicBezTo>
                <a:cubicBezTo>
                  <a:pt x="1976150" y="993026"/>
                  <a:pt x="1979397" y="1001075"/>
                  <a:pt x="1985891" y="1006929"/>
                </a:cubicBezTo>
                <a:cubicBezTo>
                  <a:pt x="1992385" y="1012783"/>
                  <a:pt x="2001395" y="1015710"/>
                  <a:pt x="2012920" y="1015710"/>
                </a:cubicBezTo>
                <a:cubicBezTo>
                  <a:pt x="2022615" y="1015710"/>
                  <a:pt x="2031533" y="1013240"/>
                  <a:pt x="2039674" y="1008301"/>
                </a:cubicBezTo>
                <a:cubicBezTo>
                  <a:pt x="2047814" y="1003362"/>
                  <a:pt x="2056092" y="996136"/>
                  <a:pt x="2064507" y="986623"/>
                </a:cubicBezTo>
                <a:lnTo>
                  <a:pt x="2064507" y="944914"/>
                </a:lnTo>
                <a:close/>
                <a:moveTo>
                  <a:pt x="1297056" y="846954"/>
                </a:moveTo>
                <a:cubicBezTo>
                  <a:pt x="1288093" y="846954"/>
                  <a:pt x="1280364" y="849195"/>
                  <a:pt x="1273869" y="853677"/>
                </a:cubicBezTo>
                <a:cubicBezTo>
                  <a:pt x="1267375" y="858159"/>
                  <a:pt x="1262162" y="864150"/>
                  <a:pt x="1258228" y="871650"/>
                </a:cubicBezTo>
                <a:cubicBezTo>
                  <a:pt x="1254295" y="879151"/>
                  <a:pt x="1251368" y="887520"/>
                  <a:pt x="1249448" y="896758"/>
                </a:cubicBezTo>
                <a:cubicBezTo>
                  <a:pt x="1247527" y="905996"/>
                  <a:pt x="1246566" y="915463"/>
                  <a:pt x="1246566" y="925158"/>
                </a:cubicBezTo>
                <a:cubicBezTo>
                  <a:pt x="1246566" y="935403"/>
                  <a:pt x="1247390" y="945373"/>
                  <a:pt x="1249036" y="955068"/>
                </a:cubicBezTo>
                <a:cubicBezTo>
                  <a:pt x="1250682" y="964764"/>
                  <a:pt x="1253381" y="973408"/>
                  <a:pt x="1257131" y="980999"/>
                </a:cubicBezTo>
                <a:cubicBezTo>
                  <a:pt x="1260881" y="988591"/>
                  <a:pt x="1265866" y="994674"/>
                  <a:pt x="1272086" y="999247"/>
                </a:cubicBezTo>
                <a:cubicBezTo>
                  <a:pt x="1278306" y="1003820"/>
                  <a:pt x="1286172" y="1006107"/>
                  <a:pt x="1295684" y="1006107"/>
                </a:cubicBezTo>
                <a:cubicBezTo>
                  <a:pt x="1300440" y="1006107"/>
                  <a:pt x="1305060" y="1005421"/>
                  <a:pt x="1309541" y="1004049"/>
                </a:cubicBezTo>
                <a:cubicBezTo>
                  <a:pt x="1314023" y="1002677"/>
                  <a:pt x="1318597" y="1000436"/>
                  <a:pt x="1323262" y="997326"/>
                </a:cubicBezTo>
                <a:cubicBezTo>
                  <a:pt x="1327927" y="994216"/>
                  <a:pt x="1332729" y="990146"/>
                  <a:pt x="1337668" y="985115"/>
                </a:cubicBezTo>
                <a:cubicBezTo>
                  <a:pt x="1342607" y="980085"/>
                  <a:pt x="1348004" y="973910"/>
                  <a:pt x="1353858" y="966593"/>
                </a:cubicBezTo>
                <a:lnTo>
                  <a:pt x="1353858" y="885370"/>
                </a:lnTo>
                <a:cubicBezTo>
                  <a:pt x="1343979" y="872931"/>
                  <a:pt x="1334512" y="863418"/>
                  <a:pt x="1325457" y="856832"/>
                </a:cubicBezTo>
                <a:cubicBezTo>
                  <a:pt x="1316402" y="850247"/>
                  <a:pt x="1306935" y="846954"/>
                  <a:pt x="1297056" y="846954"/>
                </a:cubicBezTo>
                <a:close/>
                <a:moveTo>
                  <a:pt x="2678809" y="843111"/>
                </a:moveTo>
                <a:cubicBezTo>
                  <a:pt x="2668564" y="843111"/>
                  <a:pt x="2659601" y="844987"/>
                  <a:pt x="2651917" y="848736"/>
                </a:cubicBezTo>
                <a:cubicBezTo>
                  <a:pt x="2644234" y="852487"/>
                  <a:pt x="2637923" y="857975"/>
                  <a:pt x="2632984" y="865200"/>
                </a:cubicBezTo>
                <a:cubicBezTo>
                  <a:pt x="2628045" y="872427"/>
                  <a:pt x="2624340" y="881116"/>
                  <a:pt x="2621870" y="891269"/>
                </a:cubicBezTo>
                <a:cubicBezTo>
                  <a:pt x="2619401" y="901421"/>
                  <a:pt x="2618166" y="912992"/>
                  <a:pt x="2618166" y="925980"/>
                </a:cubicBezTo>
                <a:cubicBezTo>
                  <a:pt x="2618166" y="938054"/>
                  <a:pt x="2619172" y="949167"/>
                  <a:pt x="2621184" y="959320"/>
                </a:cubicBezTo>
                <a:cubicBezTo>
                  <a:pt x="2623197" y="969473"/>
                  <a:pt x="2626444" y="978300"/>
                  <a:pt x="2630926" y="985800"/>
                </a:cubicBezTo>
                <a:cubicBezTo>
                  <a:pt x="2635408" y="993301"/>
                  <a:pt x="2641490" y="999109"/>
                  <a:pt x="2649173" y="1003225"/>
                </a:cubicBezTo>
                <a:cubicBezTo>
                  <a:pt x="2656857" y="1007341"/>
                  <a:pt x="2666369" y="1009399"/>
                  <a:pt x="2677711" y="1009399"/>
                </a:cubicBezTo>
                <a:cubicBezTo>
                  <a:pt x="2688139" y="1009399"/>
                  <a:pt x="2697194" y="1007524"/>
                  <a:pt x="2704877" y="1003773"/>
                </a:cubicBezTo>
                <a:cubicBezTo>
                  <a:pt x="2712560" y="1000024"/>
                  <a:pt x="2718872" y="994581"/>
                  <a:pt x="2723811" y="987446"/>
                </a:cubicBezTo>
                <a:cubicBezTo>
                  <a:pt x="2728750" y="980312"/>
                  <a:pt x="2732409" y="971668"/>
                  <a:pt x="2734787" y="961515"/>
                </a:cubicBezTo>
                <a:cubicBezTo>
                  <a:pt x="2737165" y="951363"/>
                  <a:pt x="2738354" y="939792"/>
                  <a:pt x="2738354" y="926804"/>
                </a:cubicBezTo>
                <a:cubicBezTo>
                  <a:pt x="2738354" y="914730"/>
                  <a:pt x="2737394" y="903617"/>
                  <a:pt x="2735473" y="893464"/>
                </a:cubicBezTo>
                <a:cubicBezTo>
                  <a:pt x="2733552" y="883311"/>
                  <a:pt x="2730305" y="874485"/>
                  <a:pt x="2725732" y="866984"/>
                </a:cubicBezTo>
                <a:cubicBezTo>
                  <a:pt x="2721158" y="859484"/>
                  <a:pt x="2715076" y="853630"/>
                  <a:pt x="2707484" y="849422"/>
                </a:cubicBezTo>
                <a:cubicBezTo>
                  <a:pt x="2699892" y="845215"/>
                  <a:pt x="2690334" y="843111"/>
                  <a:pt x="2678809" y="843111"/>
                </a:cubicBezTo>
                <a:close/>
                <a:moveTo>
                  <a:pt x="1612009" y="843111"/>
                </a:moveTo>
                <a:cubicBezTo>
                  <a:pt x="1601765" y="843111"/>
                  <a:pt x="1592801" y="844987"/>
                  <a:pt x="1585118" y="848736"/>
                </a:cubicBezTo>
                <a:cubicBezTo>
                  <a:pt x="1577435" y="852487"/>
                  <a:pt x="1571123" y="857975"/>
                  <a:pt x="1566184" y="865200"/>
                </a:cubicBezTo>
                <a:cubicBezTo>
                  <a:pt x="1561245" y="872427"/>
                  <a:pt x="1557540" y="881116"/>
                  <a:pt x="1555071" y="891269"/>
                </a:cubicBezTo>
                <a:cubicBezTo>
                  <a:pt x="1552601" y="901421"/>
                  <a:pt x="1551366" y="912992"/>
                  <a:pt x="1551366" y="925980"/>
                </a:cubicBezTo>
                <a:cubicBezTo>
                  <a:pt x="1551366" y="938054"/>
                  <a:pt x="1552373" y="949167"/>
                  <a:pt x="1554385" y="959320"/>
                </a:cubicBezTo>
                <a:cubicBezTo>
                  <a:pt x="1556397" y="969473"/>
                  <a:pt x="1559644" y="978300"/>
                  <a:pt x="1564126" y="985800"/>
                </a:cubicBezTo>
                <a:cubicBezTo>
                  <a:pt x="1568608" y="993301"/>
                  <a:pt x="1574691" y="999109"/>
                  <a:pt x="1582374" y="1003225"/>
                </a:cubicBezTo>
                <a:cubicBezTo>
                  <a:pt x="1590057" y="1007341"/>
                  <a:pt x="1599570" y="1009399"/>
                  <a:pt x="1610912" y="1009399"/>
                </a:cubicBezTo>
                <a:cubicBezTo>
                  <a:pt x="1621339" y="1009399"/>
                  <a:pt x="1630394" y="1007524"/>
                  <a:pt x="1638077" y="1003773"/>
                </a:cubicBezTo>
                <a:cubicBezTo>
                  <a:pt x="1645760" y="1000024"/>
                  <a:pt x="1652072" y="994581"/>
                  <a:pt x="1657011" y="987446"/>
                </a:cubicBezTo>
                <a:cubicBezTo>
                  <a:pt x="1661950" y="980312"/>
                  <a:pt x="1665609" y="971668"/>
                  <a:pt x="1667987" y="961515"/>
                </a:cubicBezTo>
                <a:cubicBezTo>
                  <a:pt x="1670366" y="951363"/>
                  <a:pt x="1671554" y="939792"/>
                  <a:pt x="1671554" y="926804"/>
                </a:cubicBezTo>
                <a:cubicBezTo>
                  <a:pt x="1671554" y="914730"/>
                  <a:pt x="1670594" y="903617"/>
                  <a:pt x="1668673" y="893464"/>
                </a:cubicBezTo>
                <a:cubicBezTo>
                  <a:pt x="1666753" y="883311"/>
                  <a:pt x="1663505" y="874485"/>
                  <a:pt x="1658932" y="866984"/>
                </a:cubicBezTo>
                <a:cubicBezTo>
                  <a:pt x="1654359" y="859484"/>
                  <a:pt x="1648276" y="853630"/>
                  <a:pt x="1640684" y="849422"/>
                </a:cubicBezTo>
                <a:cubicBezTo>
                  <a:pt x="1633092" y="845215"/>
                  <a:pt x="1623534" y="843111"/>
                  <a:pt x="1612009" y="843111"/>
                </a:cubicBezTo>
                <a:close/>
                <a:moveTo>
                  <a:pt x="632501" y="837349"/>
                </a:moveTo>
                <a:cubicBezTo>
                  <a:pt x="623721" y="837349"/>
                  <a:pt x="616083" y="838995"/>
                  <a:pt x="609589" y="842288"/>
                </a:cubicBezTo>
                <a:cubicBezTo>
                  <a:pt x="603095" y="845581"/>
                  <a:pt x="597698" y="850017"/>
                  <a:pt x="593399" y="855596"/>
                </a:cubicBezTo>
                <a:cubicBezTo>
                  <a:pt x="589100" y="861176"/>
                  <a:pt x="585807" y="867762"/>
                  <a:pt x="583521" y="875353"/>
                </a:cubicBezTo>
                <a:cubicBezTo>
                  <a:pt x="581234" y="882945"/>
                  <a:pt x="579908" y="891040"/>
                  <a:pt x="579542" y="899638"/>
                </a:cubicBezTo>
                <a:lnTo>
                  <a:pt x="682717" y="899638"/>
                </a:lnTo>
                <a:cubicBezTo>
                  <a:pt x="683266" y="880247"/>
                  <a:pt x="679378" y="865018"/>
                  <a:pt x="671055" y="853950"/>
                </a:cubicBezTo>
                <a:cubicBezTo>
                  <a:pt x="662731" y="842883"/>
                  <a:pt x="649880" y="837349"/>
                  <a:pt x="632501" y="837349"/>
                </a:cubicBezTo>
                <a:close/>
                <a:moveTo>
                  <a:pt x="815900" y="793170"/>
                </a:moveTo>
                <a:cubicBezTo>
                  <a:pt x="823766" y="793170"/>
                  <a:pt x="829986" y="793307"/>
                  <a:pt x="834559" y="793582"/>
                </a:cubicBezTo>
                <a:cubicBezTo>
                  <a:pt x="839132" y="793856"/>
                  <a:pt x="842700" y="794542"/>
                  <a:pt x="845261" y="795640"/>
                </a:cubicBezTo>
                <a:cubicBezTo>
                  <a:pt x="847822" y="796737"/>
                  <a:pt x="849742" y="798430"/>
                  <a:pt x="851023" y="800716"/>
                </a:cubicBezTo>
                <a:cubicBezTo>
                  <a:pt x="852303" y="803003"/>
                  <a:pt x="853584" y="806250"/>
                  <a:pt x="854865" y="810457"/>
                </a:cubicBezTo>
                <a:lnTo>
                  <a:pt x="912489" y="974275"/>
                </a:lnTo>
                <a:lnTo>
                  <a:pt x="913312" y="974275"/>
                </a:lnTo>
                <a:lnTo>
                  <a:pt x="965997" y="807164"/>
                </a:lnTo>
                <a:cubicBezTo>
                  <a:pt x="967095" y="802408"/>
                  <a:pt x="968513" y="799253"/>
                  <a:pt x="970251" y="797698"/>
                </a:cubicBezTo>
                <a:cubicBezTo>
                  <a:pt x="971989" y="796143"/>
                  <a:pt x="974870" y="794999"/>
                  <a:pt x="978894" y="794268"/>
                </a:cubicBezTo>
                <a:cubicBezTo>
                  <a:pt x="982919" y="793536"/>
                  <a:pt x="989962" y="793170"/>
                  <a:pt x="1000023" y="793170"/>
                </a:cubicBezTo>
                <a:cubicBezTo>
                  <a:pt x="1007889" y="793170"/>
                  <a:pt x="1014429" y="793536"/>
                  <a:pt x="1019643" y="794268"/>
                </a:cubicBezTo>
                <a:cubicBezTo>
                  <a:pt x="1024857" y="794999"/>
                  <a:pt x="1028698" y="796371"/>
                  <a:pt x="1031168" y="798384"/>
                </a:cubicBezTo>
                <a:cubicBezTo>
                  <a:pt x="1033638" y="800396"/>
                  <a:pt x="1034872" y="803094"/>
                  <a:pt x="1034872" y="806478"/>
                </a:cubicBezTo>
                <a:cubicBezTo>
                  <a:pt x="1034872" y="809863"/>
                  <a:pt x="1034141" y="813842"/>
                  <a:pt x="1032677" y="818415"/>
                </a:cubicBezTo>
                <a:lnTo>
                  <a:pt x="951180" y="1058242"/>
                </a:lnTo>
                <a:lnTo>
                  <a:pt x="921544" y="1144953"/>
                </a:lnTo>
                <a:cubicBezTo>
                  <a:pt x="919898" y="1149527"/>
                  <a:pt x="915416" y="1152820"/>
                  <a:pt x="908099" y="1154832"/>
                </a:cubicBezTo>
                <a:cubicBezTo>
                  <a:pt x="900781" y="1156844"/>
                  <a:pt x="890080" y="1157850"/>
                  <a:pt x="875994" y="1157850"/>
                </a:cubicBezTo>
                <a:cubicBezTo>
                  <a:pt x="868676" y="1157850"/>
                  <a:pt x="862822" y="1157530"/>
                  <a:pt x="858432" y="1156890"/>
                </a:cubicBezTo>
                <a:cubicBezTo>
                  <a:pt x="854041" y="1156250"/>
                  <a:pt x="850749" y="1155198"/>
                  <a:pt x="848553" y="1153734"/>
                </a:cubicBezTo>
                <a:cubicBezTo>
                  <a:pt x="846358" y="1152271"/>
                  <a:pt x="845169" y="1150441"/>
                  <a:pt x="844986" y="1148246"/>
                </a:cubicBezTo>
                <a:cubicBezTo>
                  <a:pt x="844803" y="1146051"/>
                  <a:pt x="845352" y="1143399"/>
                  <a:pt x="846633" y="1140288"/>
                </a:cubicBezTo>
                <a:lnTo>
                  <a:pt x="879286" y="1058242"/>
                </a:lnTo>
                <a:cubicBezTo>
                  <a:pt x="876908" y="1057145"/>
                  <a:pt x="874759" y="1055453"/>
                  <a:pt x="872838" y="1053166"/>
                </a:cubicBezTo>
                <a:cubicBezTo>
                  <a:pt x="870917" y="1050879"/>
                  <a:pt x="869499" y="1048456"/>
                  <a:pt x="868585" y="1045894"/>
                </a:cubicBezTo>
                <a:lnTo>
                  <a:pt x="784343" y="820885"/>
                </a:lnTo>
                <a:cubicBezTo>
                  <a:pt x="781965" y="814482"/>
                  <a:pt x="780776" y="809589"/>
                  <a:pt x="780776" y="806204"/>
                </a:cubicBezTo>
                <a:cubicBezTo>
                  <a:pt x="780776" y="802820"/>
                  <a:pt x="781874" y="800167"/>
                  <a:pt x="784069" y="798246"/>
                </a:cubicBezTo>
                <a:cubicBezTo>
                  <a:pt x="786264" y="796326"/>
                  <a:pt x="789969" y="794999"/>
                  <a:pt x="795182" y="794268"/>
                </a:cubicBezTo>
                <a:cubicBezTo>
                  <a:pt x="800396" y="793536"/>
                  <a:pt x="807302" y="793170"/>
                  <a:pt x="815900" y="793170"/>
                </a:cubicBezTo>
                <a:close/>
                <a:moveTo>
                  <a:pt x="2681278" y="788505"/>
                </a:moveTo>
                <a:cubicBezTo>
                  <a:pt x="2703231" y="788505"/>
                  <a:pt x="2722256" y="791478"/>
                  <a:pt x="2738354" y="797423"/>
                </a:cubicBezTo>
                <a:cubicBezTo>
                  <a:pt x="2754452" y="803369"/>
                  <a:pt x="2767761" y="812104"/>
                  <a:pt x="2778280" y="823629"/>
                </a:cubicBezTo>
                <a:cubicBezTo>
                  <a:pt x="2788798" y="835153"/>
                  <a:pt x="2796619" y="849331"/>
                  <a:pt x="2801741" y="866161"/>
                </a:cubicBezTo>
                <a:cubicBezTo>
                  <a:pt x="2806863" y="882991"/>
                  <a:pt x="2809424" y="902291"/>
                  <a:pt x="2809424" y="924060"/>
                </a:cubicBezTo>
                <a:cubicBezTo>
                  <a:pt x="2809424" y="944914"/>
                  <a:pt x="2806680" y="963940"/>
                  <a:pt x="2801192" y="981135"/>
                </a:cubicBezTo>
                <a:cubicBezTo>
                  <a:pt x="2795704" y="998331"/>
                  <a:pt x="2787380" y="1013149"/>
                  <a:pt x="2776222" y="1025588"/>
                </a:cubicBezTo>
                <a:cubicBezTo>
                  <a:pt x="2765063" y="1038028"/>
                  <a:pt x="2751068" y="1047632"/>
                  <a:pt x="2734238" y="1054401"/>
                </a:cubicBezTo>
                <a:cubicBezTo>
                  <a:pt x="2717408" y="1061169"/>
                  <a:pt x="2697743" y="1064553"/>
                  <a:pt x="2675242" y="1064553"/>
                </a:cubicBezTo>
                <a:cubicBezTo>
                  <a:pt x="2653472" y="1064553"/>
                  <a:pt x="2634539" y="1061535"/>
                  <a:pt x="2618440" y="1055498"/>
                </a:cubicBezTo>
                <a:cubicBezTo>
                  <a:pt x="2602342" y="1049461"/>
                  <a:pt x="2588988" y="1040680"/>
                  <a:pt x="2578378" y="1029156"/>
                </a:cubicBezTo>
                <a:cubicBezTo>
                  <a:pt x="2567768" y="1017631"/>
                  <a:pt x="2559901" y="1003454"/>
                  <a:pt x="2554779" y="986623"/>
                </a:cubicBezTo>
                <a:cubicBezTo>
                  <a:pt x="2549657" y="969793"/>
                  <a:pt x="2547096" y="950585"/>
                  <a:pt x="2547096" y="928999"/>
                </a:cubicBezTo>
                <a:cubicBezTo>
                  <a:pt x="2547096" y="908144"/>
                  <a:pt x="2549886" y="889073"/>
                  <a:pt x="2555465" y="871786"/>
                </a:cubicBezTo>
                <a:cubicBezTo>
                  <a:pt x="2561045" y="854499"/>
                  <a:pt x="2569414" y="839681"/>
                  <a:pt x="2580573" y="827333"/>
                </a:cubicBezTo>
                <a:cubicBezTo>
                  <a:pt x="2591732" y="814985"/>
                  <a:pt x="2605681" y="805427"/>
                  <a:pt x="2622419" y="798658"/>
                </a:cubicBezTo>
                <a:cubicBezTo>
                  <a:pt x="2639158" y="791890"/>
                  <a:pt x="2658778" y="788505"/>
                  <a:pt x="2681278" y="788505"/>
                </a:cubicBezTo>
                <a:close/>
                <a:moveTo>
                  <a:pt x="2419751" y="788505"/>
                </a:moveTo>
                <a:cubicBezTo>
                  <a:pt x="2427434" y="788505"/>
                  <a:pt x="2434888" y="789054"/>
                  <a:pt x="2442114" y="790152"/>
                </a:cubicBezTo>
                <a:cubicBezTo>
                  <a:pt x="2449340" y="791249"/>
                  <a:pt x="2455880" y="792621"/>
                  <a:pt x="2461734" y="794268"/>
                </a:cubicBezTo>
                <a:cubicBezTo>
                  <a:pt x="2467588" y="795914"/>
                  <a:pt x="2472527" y="797698"/>
                  <a:pt x="2476551" y="799618"/>
                </a:cubicBezTo>
                <a:cubicBezTo>
                  <a:pt x="2480576" y="801539"/>
                  <a:pt x="2483457" y="803186"/>
                  <a:pt x="2485195" y="804558"/>
                </a:cubicBezTo>
                <a:cubicBezTo>
                  <a:pt x="2486933" y="805930"/>
                  <a:pt x="2488168" y="807302"/>
                  <a:pt x="2488900" y="808674"/>
                </a:cubicBezTo>
                <a:cubicBezTo>
                  <a:pt x="2489631" y="810046"/>
                  <a:pt x="2490180" y="811692"/>
                  <a:pt x="2490546" y="813613"/>
                </a:cubicBezTo>
                <a:cubicBezTo>
                  <a:pt x="2490912" y="815534"/>
                  <a:pt x="2491232" y="817912"/>
                  <a:pt x="2491506" y="820747"/>
                </a:cubicBezTo>
                <a:cubicBezTo>
                  <a:pt x="2491781" y="823583"/>
                  <a:pt x="2491918" y="827105"/>
                  <a:pt x="2491918" y="831312"/>
                </a:cubicBezTo>
                <a:cubicBezTo>
                  <a:pt x="2491918" y="836251"/>
                  <a:pt x="2491781" y="840276"/>
                  <a:pt x="2491506" y="843385"/>
                </a:cubicBezTo>
                <a:cubicBezTo>
                  <a:pt x="2491232" y="846496"/>
                  <a:pt x="2490775" y="848965"/>
                  <a:pt x="2490134" y="850794"/>
                </a:cubicBezTo>
                <a:cubicBezTo>
                  <a:pt x="2489494" y="852624"/>
                  <a:pt x="2488625" y="853859"/>
                  <a:pt x="2487528" y="854499"/>
                </a:cubicBezTo>
                <a:cubicBezTo>
                  <a:pt x="2486430" y="855139"/>
                  <a:pt x="2485149" y="855459"/>
                  <a:pt x="2483686" y="855459"/>
                </a:cubicBezTo>
                <a:cubicBezTo>
                  <a:pt x="2482039" y="855459"/>
                  <a:pt x="2479478" y="854499"/>
                  <a:pt x="2476003" y="852578"/>
                </a:cubicBezTo>
                <a:cubicBezTo>
                  <a:pt x="2472527" y="850657"/>
                  <a:pt x="2468182" y="848599"/>
                  <a:pt x="2462969" y="846404"/>
                </a:cubicBezTo>
                <a:cubicBezTo>
                  <a:pt x="2457755" y="844209"/>
                  <a:pt x="2451718" y="842151"/>
                  <a:pt x="2444858" y="840230"/>
                </a:cubicBezTo>
                <a:cubicBezTo>
                  <a:pt x="2437998" y="838309"/>
                  <a:pt x="2430178" y="837349"/>
                  <a:pt x="2421397" y="837349"/>
                </a:cubicBezTo>
                <a:cubicBezTo>
                  <a:pt x="2415177" y="837349"/>
                  <a:pt x="2409780" y="837989"/>
                  <a:pt x="2405207" y="839269"/>
                </a:cubicBezTo>
                <a:cubicBezTo>
                  <a:pt x="2400634" y="840550"/>
                  <a:pt x="2396884" y="842380"/>
                  <a:pt x="2393957" y="844757"/>
                </a:cubicBezTo>
                <a:cubicBezTo>
                  <a:pt x="2391030" y="847136"/>
                  <a:pt x="2388834" y="849926"/>
                  <a:pt x="2387371" y="853127"/>
                </a:cubicBezTo>
                <a:cubicBezTo>
                  <a:pt x="2385908" y="856328"/>
                  <a:pt x="2385176" y="859758"/>
                  <a:pt x="2385176" y="863417"/>
                </a:cubicBezTo>
                <a:cubicBezTo>
                  <a:pt x="2385176" y="869088"/>
                  <a:pt x="2386914" y="873844"/>
                  <a:pt x="2390390" y="877686"/>
                </a:cubicBezTo>
                <a:cubicBezTo>
                  <a:pt x="2393865" y="881527"/>
                  <a:pt x="2398438" y="884912"/>
                  <a:pt x="2404110" y="887839"/>
                </a:cubicBezTo>
                <a:cubicBezTo>
                  <a:pt x="2409780" y="890766"/>
                  <a:pt x="2416229" y="893510"/>
                  <a:pt x="2423455" y="896071"/>
                </a:cubicBezTo>
                <a:cubicBezTo>
                  <a:pt x="2430681" y="898632"/>
                  <a:pt x="2437998" y="901421"/>
                  <a:pt x="2445407" y="904440"/>
                </a:cubicBezTo>
                <a:cubicBezTo>
                  <a:pt x="2452816" y="907458"/>
                  <a:pt x="2460133" y="910980"/>
                  <a:pt x="2467359" y="915004"/>
                </a:cubicBezTo>
                <a:cubicBezTo>
                  <a:pt x="2474585" y="919029"/>
                  <a:pt x="2481033" y="923968"/>
                  <a:pt x="2486704" y="929822"/>
                </a:cubicBezTo>
                <a:cubicBezTo>
                  <a:pt x="2492375" y="935676"/>
                  <a:pt x="2496949" y="942674"/>
                  <a:pt x="2500424" y="950814"/>
                </a:cubicBezTo>
                <a:cubicBezTo>
                  <a:pt x="2503900" y="958955"/>
                  <a:pt x="2505638" y="968605"/>
                  <a:pt x="2505638" y="979763"/>
                </a:cubicBezTo>
                <a:cubicBezTo>
                  <a:pt x="2505638" y="993666"/>
                  <a:pt x="2503031" y="1005923"/>
                  <a:pt x="2497818" y="1016533"/>
                </a:cubicBezTo>
                <a:cubicBezTo>
                  <a:pt x="2492604" y="1027143"/>
                  <a:pt x="2485241" y="1036016"/>
                  <a:pt x="2475728" y="1043150"/>
                </a:cubicBezTo>
                <a:cubicBezTo>
                  <a:pt x="2466216" y="1050284"/>
                  <a:pt x="2454965" y="1055635"/>
                  <a:pt x="2441977" y="1059203"/>
                </a:cubicBezTo>
                <a:cubicBezTo>
                  <a:pt x="2428989" y="1062770"/>
                  <a:pt x="2414903" y="1064553"/>
                  <a:pt x="2399719" y="1064553"/>
                </a:cubicBezTo>
                <a:cubicBezTo>
                  <a:pt x="2390572" y="1064553"/>
                  <a:pt x="2381837" y="1063867"/>
                  <a:pt x="2373514" y="1062495"/>
                </a:cubicBezTo>
                <a:cubicBezTo>
                  <a:pt x="2365190" y="1061123"/>
                  <a:pt x="2357736" y="1059386"/>
                  <a:pt x="2351150" y="1057282"/>
                </a:cubicBezTo>
                <a:cubicBezTo>
                  <a:pt x="2344564" y="1055178"/>
                  <a:pt x="2339076" y="1053029"/>
                  <a:pt x="2334686" y="1050833"/>
                </a:cubicBezTo>
                <a:cubicBezTo>
                  <a:pt x="2330296" y="1048638"/>
                  <a:pt x="2327094" y="1046580"/>
                  <a:pt x="2325082" y="1044659"/>
                </a:cubicBezTo>
                <a:cubicBezTo>
                  <a:pt x="2323070" y="1042738"/>
                  <a:pt x="2321515" y="1039720"/>
                  <a:pt x="2320417" y="1035604"/>
                </a:cubicBezTo>
                <a:cubicBezTo>
                  <a:pt x="2319319" y="1031488"/>
                  <a:pt x="2318771" y="1025406"/>
                  <a:pt x="2318771" y="1017356"/>
                </a:cubicBezTo>
                <a:cubicBezTo>
                  <a:pt x="2318771" y="1012051"/>
                  <a:pt x="2318953" y="1007798"/>
                  <a:pt x="2319319" y="1004597"/>
                </a:cubicBezTo>
                <a:cubicBezTo>
                  <a:pt x="2319685" y="1001396"/>
                  <a:pt x="2320234" y="998834"/>
                  <a:pt x="2320966" y="996913"/>
                </a:cubicBezTo>
                <a:cubicBezTo>
                  <a:pt x="2321698" y="994993"/>
                  <a:pt x="2322612" y="993712"/>
                  <a:pt x="2323710" y="993072"/>
                </a:cubicBezTo>
                <a:cubicBezTo>
                  <a:pt x="2324808" y="992432"/>
                  <a:pt x="2326180" y="992111"/>
                  <a:pt x="2327826" y="992111"/>
                </a:cubicBezTo>
                <a:cubicBezTo>
                  <a:pt x="2329838" y="992111"/>
                  <a:pt x="2332811" y="993255"/>
                  <a:pt x="2336744" y="995541"/>
                </a:cubicBezTo>
                <a:cubicBezTo>
                  <a:pt x="2340677" y="997828"/>
                  <a:pt x="2345570" y="1000343"/>
                  <a:pt x="2351424" y="1003087"/>
                </a:cubicBezTo>
                <a:cubicBezTo>
                  <a:pt x="2357278" y="1005831"/>
                  <a:pt x="2364092" y="1008393"/>
                  <a:pt x="2371867" y="1010771"/>
                </a:cubicBezTo>
                <a:cubicBezTo>
                  <a:pt x="2379642" y="1013149"/>
                  <a:pt x="2388469" y="1014338"/>
                  <a:pt x="2398347" y="1014338"/>
                </a:cubicBezTo>
                <a:cubicBezTo>
                  <a:pt x="2404567" y="1014338"/>
                  <a:pt x="2410101" y="1013698"/>
                  <a:pt x="2414949" y="1012417"/>
                </a:cubicBezTo>
                <a:cubicBezTo>
                  <a:pt x="2419796" y="1011137"/>
                  <a:pt x="2424004" y="1009307"/>
                  <a:pt x="2427571" y="1006929"/>
                </a:cubicBezTo>
                <a:cubicBezTo>
                  <a:pt x="2431138" y="1004551"/>
                  <a:pt x="2433836" y="1001533"/>
                  <a:pt x="2435666" y="997874"/>
                </a:cubicBezTo>
                <a:cubicBezTo>
                  <a:pt x="2437495" y="994215"/>
                  <a:pt x="2438410" y="990008"/>
                  <a:pt x="2438410" y="985251"/>
                </a:cubicBezTo>
                <a:cubicBezTo>
                  <a:pt x="2438410" y="979763"/>
                  <a:pt x="2436718" y="975053"/>
                  <a:pt x="2433333" y="971120"/>
                </a:cubicBezTo>
                <a:cubicBezTo>
                  <a:pt x="2429949" y="967187"/>
                  <a:pt x="2425467" y="963757"/>
                  <a:pt x="2419888" y="960829"/>
                </a:cubicBezTo>
                <a:cubicBezTo>
                  <a:pt x="2414308" y="957903"/>
                  <a:pt x="2407997" y="955159"/>
                  <a:pt x="2400954" y="952597"/>
                </a:cubicBezTo>
                <a:cubicBezTo>
                  <a:pt x="2393911" y="950037"/>
                  <a:pt x="2386685" y="947201"/>
                  <a:pt x="2379276" y="944091"/>
                </a:cubicBezTo>
                <a:cubicBezTo>
                  <a:pt x="2371867" y="940981"/>
                  <a:pt x="2364641" y="937414"/>
                  <a:pt x="2357599" y="933389"/>
                </a:cubicBezTo>
                <a:cubicBezTo>
                  <a:pt x="2350555" y="929365"/>
                  <a:pt x="2344244" y="924426"/>
                  <a:pt x="2338665" y="918572"/>
                </a:cubicBezTo>
                <a:cubicBezTo>
                  <a:pt x="2333085" y="912718"/>
                  <a:pt x="2328603" y="905675"/>
                  <a:pt x="2325219" y="897443"/>
                </a:cubicBezTo>
                <a:cubicBezTo>
                  <a:pt x="2321834" y="889211"/>
                  <a:pt x="2320143" y="879332"/>
                  <a:pt x="2320143" y="867807"/>
                </a:cubicBezTo>
                <a:cubicBezTo>
                  <a:pt x="2320143" y="856100"/>
                  <a:pt x="2322429" y="845352"/>
                  <a:pt x="2327003" y="835565"/>
                </a:cubicBezTo>
                <a:cubicBezTo>
                  <a:pt x="2331576" y="825778"/>
                  <a:pt x="2338162" y="817409"/>
                  <a:pt x="2346760" y="810457"/>
                </a:cubicBezTo>
                <a:cubicBezTo>
                  <a:pt x="2355357" y="803506"/>
                  <a:pt x="2365831" y="798109"/>
                  <a:pt x="2378179" y="794268"/>
                </a:cubicBezTo>
                <a:cubicBezTo>
                  <a:pt x="2390527" y="790426"/>
                  <a:pt x="2404384" y="788505"/>
                  <a:pt x="2419751" y="788505"/>
                </a:cubicBezTo>
                <a:close/>
                <a:moveTo>
                  <a:pt x="2024170" y="788505"/>
                </a:moveTo>
                <a:cubicBezTo>
                  <a:pt x="2043378" y="788505"/>
                  <a:pt x="2059796" y="790381"/>
                  <a:pt x="2073425" y="794130"/>
                </a:cubicBezTo>
                <a:cubicBezTo>
                  <a:pt x="2087054" y="797881"/>
                  <a:pt x="2098259" y="803643"/>
                  <a:pt x="2107039" y="811418"/>
                </a:cubicBezTo>
                <a:cubicBezTo>
                  <a:pt x="2115820" y="819193"/>
                  <a:pt x="2122223" y="829208"/>
                  <a:pt x="2126248" y="841465"/>
                </a:cubicBezTo>
                <a:cubicBezTo>
                  <a:pt x="2130272" y="853721"/>
                  <a:pt x="2132284" y="868265"/>
                  <a:pt x="2132284" y="885095"/>
                </a:cubicBezTo>
                <a:lnTo>
                  <a:pt x="2132284" y="1049736"/>
                </a:lnTo>
                <a:cubicBezTo>
                  <a:pt x="2132284" y="1052297"/>
                  <a:pt x="2131370" y="1054309"/>
                  <a:pt x="2129540" y="1055773"/>
                </a:cubicBezTo>
                <a:cubicBezTo>
                  <a:pt x="2127711" y="1057236"/>
                  <a:pt x="2124830" y="1058288"/>
                  <a:pt x="2120897" y="1058928"/>
                </a:cubicBezTo>
                <a:cubicBezTo>
                  <a:pt x="2116964" y="1059569"/>
                  <a:pt x="2111155" y="1059889"/>
                  <a:pt x="2103472" y="1059889"/>
                </a:cubicBezTo>
                <a:cubicBezTo>
                  <a:pt x="2095240" y="1059889"/>
                  <a:pt x="2089249" y="1059569"/>
                  <a:pt x="2085499" y="1058928"/>
                </a:cubicBezTo>
                <a:cubicBezTo>
                  <a:pt x="2081749" y="1058288"/>
                  <a:pt x="2079096" y="1057236"/>
                  <a:pt x="2077541" y="1055773"/>
                </a:cubicBezTo>
                <a:cubicBezTo>
                  <a:pt x="2075986" y="1054309"/>
                  <a:pt x="2075209" y="1052297"/>
                  <a:pt x="2075209" y="1049736"/>
                </a:cubicBezTo>
                <a:lnTo>
                  <a:pt x="2075209" y="1030253"/>
                </a:lnTo>
                <a:cubicBezTo>
                  <a:pt x="2065147" y="1041047"/>
                  <a:pt x="2053668" y="1049461"/>
                  <a:pt x="2040771" y="1055498"/>
                </a:cubicBezTo>
                <a:cubicBezTo>
                  <a:pt x="2027874" y="1061535"/>
                  <a:pt x="2013560" y="1064553"/>
                  <a:pt x="1997827" y="1064553"/>
                </a:cubicBezTo>
                <a:cubicBezTo>
                  <a:pt x="1984839" y="1064553"/>
                  <a:pt x="1972903" y="1062862"/>
                  <a:pt x="1962018" y="1059477"/>
                </a:cubicBezTo>
                <a:cubicBezTo>
                  <a:pt x="1951133" y="1056093"/>
                  <a:pt x="1941712" y="1051062"/>
                  <a:pt x="1933754" y="1044385"/>
                </a:cubicBezTo>
                <a:cubicBezTo>
                  <a:pt x="1925797" y="1037708"/>
                  <a:pt x="1919623" y="1029430"/>
                  <a:pt x="1915232" y="1019551"/>
                </a:cubicBezTo>
                <a:cubicBezTo>
                  <a:pt x="1910842" y="1009673"/>
                  <a:pt x="1908647" y="998148"/>
                  <a:pt x="1908647" y="984977"/>
                </a:cubicBezTo>
                <a:cubicBezTo>
                  <a:pt x="1908647" y="970708"/>
                  <a:pt x="1911437" y="958315"/>
                  <a:pt x="1917016" y="947795"/>
                </a:cubicBezTo>
                <a:cubicBezTo>
                  <a:pt x="1922596" y="937277"/>
                  <a:pt x="1930919" y="928587"/>
                  <a:pt x="1941987" y="921727"/>
                </a:cubicBezTo>
                <a:cubicBezTo>
                  <a:pt x="1953054" y="914867"/>
                  <a:pt x="1966820" y="909791"/>
                  <a:pt x="1983284" y="906498"/>
                </a:cubicBezTo>
                <a:cubicBezTo>
                  <a:pt x="1999748" y="903205"/>
                  <a:pt x="2018865" y="901559"/>
                  <a:pt x="2040634" y="901559"/>
                </a:cubicBezTo>
                <a:lnTo>
                  <a:pt x="2064507" y="901559"/>
                </a:lnTo>
                <a:lnTo>
                  <a:pt x="2064507" y="886741"/>
                </a:lnTo>
                <a:cubicBezTo>
                  <a:pt x="2064507" y="879058"/>
                  <a:pt x="2063730" y="872335"/>
                  <a:pt x="2062175" y="866572"/>
                </a:cubicBezTo>
                <a:cubicBezTo>
                  <a:pt x="2060620" y="860810"/>
                  <a:pt x="2058059" y="856008"/>
                  <a:pt x="2054491" y="852166"/>
                </a:cubicBezTo>
                <a:cubicBezTo>
                  <a:pt x="2050924" y="848325"/>
                  <a:pt x="2046168" y="845489"/>
                  <a:pt x="2040222" y="843660"/>
                </a:cubicBezTo>
                <a:cubicBezTo>
                  <a:pt x="2034277" y="841831"/>
                  <a:pt x="2026914" y="840916"/>
                  <a:pt x="2018133" y="840916"/>
                </a:cubicBezTo>
                <a:cubicBezTo>
                  <a:pt x="2006608" y="840916"/>
                  <a:pt x="1996318" y="842197"/>
                  <a:pt x="1987263" y="844757"/>
                </a:cubicBezTo>
                <a:cubicBezTo>
                  <a:pt x="1978208" y="847319"/>
                  <a:pt x="1970204" y="850154"/>
                  <a:pt x="1963253" y="853264"/>
                </a:cubicBezTo>
                <a:cubicBezTo>
                  <a:pt x="1956301" y="856374"/>
                  <a:pt x="1950493" y="859210"/>
                  <a:pt x="1945828" y="861770"/>
                </a:cubicBezTo>
                <a:cubicBezTo>
                  <a:pt x="1941163" y="864332"/>
                  <a:pt x="1937367" y="865612"/>
                  <a:pt x="1934441" y="865612"/>
                </a:cubicBezTo>
                <a:cubicBezTo>
                  <a:pt x="1932428" y="865612"/>
                  <a:pt x="1930645" y="864972"/>
                  <a:pt x="1929090" y="863691"/>
                </a:cubicBezTo>
                <a:cubicBezTo>
                  <a:pt x="1927535" y="862411"/>
                  <a:pt x="1926254" y="860582"/>
                  <a:pt x="1925248" y="858203"/>
                </a:cubicBezTo>
                <a:cubicBezTo>
                  <a:pt x="1924242" y="855825"/>
                  <a:pt x="1923465" y="852898"/>
                  <a:pt x="1922916" y="849422"/>
                </a:cubicBezTo>
                <a:cubicBezTo>
                  <a:pt x="1922367" y="845947"/>
                  <a:pt x="1922093" y="842105"/>
                  <a:pt x="1922093" y="837897"/>
                </a:cubicBezTo>
                <a:cubicBezTo>
                  <a:pt x="1922093" y="832227"/>
                  <a:pt x="1922550" y="827745"/>
                  <a:pt x="1923465" y="824452"/>
                </a:cubicBezTo>
                <a:cubicBezTo>
                  <a:pt x="1924379" y="821159"/>
                  <a:pt x="1926117" y="818186"/>
                  <a:pt x="1928678" y="815534"/>
                </a:cubicBezTo>
                <a:cubicBezTo>
                  <a:pt x="1931239" y="812882"/>
                  <a:pt x="1935721" y="809954"/>
                  <a:pt x="1942124" y="806753"/>
                </a:cubicBezTo>
                <a:cubicBezTo>
                  <a:pt x="1948527" y="803552"/>
                  <a:pt x="1956027" y="800579"/>
                  <a:pt x="1964625" y="797835"/>
                </a:cubicBezTo>
                <a:cubicBezTo>
                  <a:pt x="1973223" y="795091"/>
                  <a:pt x="1982598" y="792850"/>
                  <a:pt x="1992751" y="791112"/>
                </a:cubicBezTo>
                <a:cubicBezTo>
                  <a:pt x="2002904" y="789374"/>
                  <a:pt x="2013377" y="788505"/>
                  <a:pt x="2024170" y="788505"/>
                </a:cubicBezTo>
                <a:close/>
                <a:moveTo>
                  <a:pt x="1614479" y="788505"/>
                </a:moveTo>
                <a:cubicBezTo>
                  <a:pt x="1636431" y="788505"/>
                  <a:pt x="1655456" y="791478"/>
                  <a:pt x="1671554" y="797423"/>
                </a:cubicBezTo>
                <a:cubicBezTo>
                  <a:pt x="1687653" y="803369"/>
                  <a:pt x="1700961" y="812104"/>
                  <a:pt x="1711480" y="823629"/>
                </a:cubicBezTo>
                <a:cubicBezTo>
                  <a:pt x="1721999" y="835153"/>
                  <a:pt x="1729819" y="849331"/>
                  <a:pt x="1734941" y="866161"/>
                </a:cubicBezTo>
                <a:cubicBezTo>
                  <a:pt x="1740063" y="882991"/>
                  <a:pt x="1742624" y="902291"/>
                  <a:pt x="1742624" y="924060"/>
                </a:cubicBezTo>
                <a:cubicBezTo>
                  <a:pt x="1742624" y="944914"/>
                  <a:pt x="1739881" y="963940"/>
                  <a:pt x="1734392" y="981135"/>
                </a:cubicBezTo>
                <a:cubicBezTo>
                  <a:pt x="1728904" y="998331"/>
                  <a:pt x="1720581" y="1013149"/>
                  <a:pt x="1709422" y="1025588"/>
                </a:cubicBezTo>
                <a:cubicBezTo>
                  <a:pt x="1698263" y="1038028"/>
                  <a:pt x="1684268" y="1047632"/>
                  <a:pt x="1667438" y="1054401"/>
                </a:cubicBezTo>
                <a:cubicBezTo>
                  <a:pt x="1650609" y="1061169"/>
                  <a:pt x="1630943" y="1064553"/>
                  <a:pt x="1608442" y="1064553"/>
                </a:cubicBezTo>
                <a:cubicBezTo>
                  <a:pt x="1586673" y="1064553"/>
                  <a:pt x="1567739" y="1061535"/>
                  <a:pt x="1551641" y="1055498"/>
                </a:cubicBezTo>
                <a:cubicBezTo>
                  <a:pt x="1535543" y="1049461"/>
                  <a:pt x="1522188" y="1040680"/>
                  <a:pt x="1511578" y="1029156"/>
                </a:cubicBezTo>
                <a:cubicBezTo>
                  <a:pt x="1500968" y="1017631"/>
                  <a:pt x="1493102" y="1003454"/>
                  <a:pt x="1487980" y="986623"/>
                </a:cubicBezTo>
                <a:cubicBezTo>
                  <a:pt x="1482857" y="969793"/>
                  <a:pt x="1480296" y="950585"/>
                  <a:pt x="1480296" y="928999"/>
                </a:cubicBezTo>
                <a:cubicBezTo>
                  <a:pt x="1480296" y="908144"/>
                  <a:pt x="1483086" y="889073"/>
                  <a:pt x="1488666" y="871786"/>
                </a:cubicBezTo>
                <a:cubicBezTo>
                  <a:pt x="1494245" y="854499"/>
                  <a:pt x="1502614" y="839681"/>
                  <a:pt x="1513773" y="827333"/>
                </a:cubicBezTo>
                <a:cubicBezTo>
                  <a:pt x="1524932" y="814985"/>
                  <a:pt x="1538881" y="805427"/>
                  <a:pt x="1555620" y="798658"/>
                </a:cubicBezTo>
                <a:cubicBezTo>
                  <a:pt x="1572358" y="791890"/>
                  <a:pt x="1591978" y="788505"/>
                  <a:pt x="1614479" y="788505"/>
                </a:cubicBezTo>
                <a:close/>
                <a:moveTo>
                  <a:pt x="634148" y="788505"/>
                </a:moveTo>
                <a:cubicBezTo>
                  <a:pt x="654636" y="788505"/>
                  <a:pt x="672153" y="791524"/>
                  <a:pt x="686696" y="797560"/>
                </a:cubicBezTo>
                <a:cubicBezTo>
                  <a:pt x="701239" y="803597"/>
                  <a:pt x="713176" y="811966"/>
                  <a:pt x="722505" y="822668"/>
                </a:cubicBezTo>
                <a:cubicBezTo>
                  <a:pt x="731835" y="833370"/>
                  <a:pt x="738695" y="846038"/>
                  <a:pt x="743085" y="860673"/>
                </a:cubicBezTo>
                <a:cubicBezTo>
                  <a:pt x="747476" y="875308"/>
                  <a:pt x="749671" y="891223"/>
                  <a:pt x="749671" y="908419"/>
                </a:cubicBezTo>
                <a:lnTo>
                  <a:pt x="749671" y="919395"/>
                </a:lnTo>
                <a:cubicBezTo>
                  <a:pt x="749671" y="927810"/>
                  <a:pt x="747796" y="934030"/>
                  <a:pt x="744046" y="938054"/>
                </a:cubicBezTo>
                <a:cubicBezTo>
                  <a:pt x="740296" y="942079"/>
                  <a:pt x="735128" y="944091"/>
                  <a:pt x="728542" y="944091"/>
                </a:cubicBezTo>
                <a:lnTo>
                  <a:pt x="579542" y="944091"/>
                </a:lnTo>
                <a:cubicBezTo>
                  <a:pt x="579542" y="954518"/>
                  <a:pt x="580777" y="963985"/>
                  <a:pt x="583246" y="972492"/>
                </a:cubicBezTo>
                <a:cubicBezTo>
                  <a:pt x="585716" y="980998"/>
                  <a:pt x="589649" y="988224"/>
                  <a:pt x="595046" y="994169"/>
                </a:cubicBezTo>
                <a:cubicBezTo>
                  <a:pt x="600442" y="1000115"/>
                  <a:pt x="607394" y="1004643"/>
                  <a:pt x="615900" y="1007752"/>
                </a:cubicBezTo>
                <a:cubicBezTo>
                  <a:pt x="624407" y="1010862"/>
                  <a:pt x="634605" y="1012417"/>
                  <a:pt x="646496" y="1012417"/>
                </a:cubicBezTo>
                <a:cubicBezTo>
                  <a:pt x="658570" y="1012417"/>
                  <a:pt x="669180" y="1011548"/>
                  <a:pt x="678326" y="1009810"/>
                </a:cubicBezTo>
                <a:cubicBezTo>
                  <a:pt x="687473" y="1008073"/>
                  <a:pt x="695385" y="1006152"/>
                  <a:pt x="702062" y="1004048"/>
                </a:cubicBezTo>
                <a:cubicBezTo>
                  <a:pt x="708739" y="1001944"/>
                  <a:pt x="714273" y="1000024"/>
                  <a:pt x="718664" y="998285"/>
                </a:cubicBezTo>
                <a:cubicBezTo>
                  <a:pt x="723054" y="996548"/>
                  <a:pt x="726621" y="995679"/>
                  <a:pt x="729365" y="995679"/>
                </a:cubicBezTo>
                <a:cubicBezTo>
                  <a:pt x="731012" y="995679"/>
                  <a:pt x="732384" y="995999"/>
                  <a:pt x="733481" y="996639"/>
                </a:cubicBezTo>
                <a:cubicBezTo>
                  <a:pt x="734579" y="997280"/>
                  <a:pt x="735494" y="998423"/>
                  <a:pt x="736225" y="1000069"/>
                </a:cubicBezTo>
                <a:cubicBezTo>
                  <a:pt x="736957" y="1001715"/>
                  <a:pt x="737460" y="1004048"/>
                  <a:pt x="737735" y="1007066"/>
                </a:cubicBezTo>
                <a:cubicBezTo>
                  <a:pt x="738009" y="1010085"/>
                  <a:pt x="738146" y="1013881"/>
                  <a:pt x="738146" y="1018454"/>
                </a:cubicBezTo>
                <a:cubicBezTo>
                  <a:pt x="738146" y="1022479"/>
                  <a:pt x="738055" y="1025909"/>
                  <a:pt x="737872" y="1028744"/>
                </a:cubicBezTo>
                <a:cubicBezTo>
                  <a:pt x="737689" y="1031580"/>
                  <a:pt x="737414" y="1034003"/>
                  <a:pt x="737049" y="1036016"/>
                </a:cubicBezTo>
                <a:cubicBezTo>
                  <a:pt x="736683" y="1038028"/>
                  <a:pt x="736134" y="1039720"/>
                  <a:pt x="735402" y="1041092"/>
                </a:cubicBezTo>
                <a:cubicBezTo>
                  <a:pt x="734670" y="1042464"/>
                  <a:pt x="733710" y="1043791"/>
                  <a:pt x="732521" y="1045071"/>
                </a:cubicBezTo>
                <a:cubicBezTo>
                  <a:pt x="731332" y="1046352"/>
                  <a:pt x="728085" y="1048089"/>
                  <a:pt x="722780" y="1050284"/>
                </a:cubicBezTo>
                <a:cubicBezTo>
                  <a:pt x="717474" y="1052480"/>
                  <a:pt x="710706" y="1054630"/>
                  <a:pt x="702474" y="1056733"/>
                </a:cubicBezTo>
                <a:cubicBezTo>
                  <a:pt x="694242" y="1058837"/>
                  <a:pt x="684821" y="1060666"/>
                  <a:pt x="674210" y="1062221"/>
                </a:cubicBezTo>
                <a:cubicBezTo>
                  <a:pt x="663600" y="1063776"/>
                  <a:pt x="652258" y="1064553"/>
                  <a:pt x="640185" y="1064553"/>
                </a:cubicBezTo>
                <a:cubicBezTo>
                  <a:pt x="618415" y="1064553"/>
                  <a:pt x="599345" y="1061809"/>
                  <a:pt x="582972" y="1056321"/>
                </a:cubicBezTo>
                <a:cubicBezTo>
                  <a:pt x="566599" y="1050833"/>
                  <a:pt x="552925" y="1042510"/>
                  <a:pt x="541949" y="1031351"/>
                </a:cubicBezTo>
                <a:cubicBezTo>
                  <a:pt x="530973" y="1020192"/>
                  <a:pt x="522786" y="1006106"/>
                  <a:pt x="517390" y="989093"/>
                </a:cubicBezTo>
                <a:cubicBezTo>
                  <a:pt x="511993" y="972080"/>
                  <a:pt x="509295" y="952140"/>
                  <a:pt x="509295" y="929273"/>
                </a:cubicBezTo>
                <a:cubicBezTo>
                  <a:pt x="509295" y="907504"/>
                  <a:pt x="512131" y="887885"/>
                  <a:pt x="517801" y="870414"/>
                </a:cubicBezTo>
                <a:cubicBezTo>
                  <a:pt x="523472" y="852944"/>
                  <a:pt x="531704" y="838127"/>
                  <a:pt x="542498" y="825961"/>
                </a:cubicBezTo>
                <a:cubicBezTo>
                  <a:pt x="553291" y="813796"/>
                  <a:pt x="566416" y="804512"/>
                  <a:pt x="581874" y="798109"/>
                </a:cubicBezTo>
                <a:cubicBezTo>
                  <a:pt x="597332" y="791707"/>
                  <a:pt x="614757" y="788505"/>
                  <a:pt x="634148" y="788505"/>
                </a:cubicBezTo>
                <a:close/>
                <a:moveTo>
                  <a:pt x="3027113" y="728686"/>
                </a:moveTo>
                <a:cubicBezTo>
                  <a:pt x="3033882" y="728686"/>
                  <a:pt x="3039507" y="728915"/>
                  <a:pt x="3043989" y="729372"/>
                </a:cubicBezTo>
                <a:cubicBezTo>
                  <a:pt x="3048471" y="729829"/>
                  <a:pt x="3051992" y="730561"/>
                  <a:pt x="3054553" y="731567"/>
                </a:cubicBezTo>
                <a:cubicBezTo>
                  <a:pt x="3057115" y="732573"/>
                  <a:pt x="3058944" y="733808"/>
                  <a:pt x="3060041" y="735271"/>
                </a:cubicBezTo>
                <a:cubicBezTo>
                  <a:pt x="3061139" y="736735"/>
                  <a:pt x="3061688" y="738381"/>
                  <a:pt x="3061688" y="740210"/>
                </a:cubicBezTo>
                <a:lnTo>
                  <a:pt x="3061688" y="794816"/>
                </a:lnTo>
                <a:lnTo>
                  <a:pt x="3114922" y="794816"/>
                </a:lnTo>
                <a:cubicBezTo>
                  <a:pt x="3116751" y="794816"/>
                  <a:pt x="3118352" y="795274"/>
                  <a:pt x="3119724" y="796188"/>
                </a:cubicBezTo>
                <a:cubicBezTo>
                  <a:pt x="3121096" y="797103"/>
                  <a:pt x="3122239" y="798613"/>
                  <a:pt x="3123154" y="800716"/>
                </a:cubicBezTo>
                <a:cubicBezTo>
                  <a:pt x="3124069" y="802820"/>
                  <a:pt x="3124755" y="805701"/>
                  <a:pt x="3125212" y="809360"/>
                </a:cubicBezTo>
                <a:cubicBezTo>
                  <a:pt x="3125669" y="813019"/>
                  <a:pt x="3125898" y="817500"/>
                  <a:pt x="3125898" y="822805"/>
                </a:cubicBezTo>
                <a:cubicBezTo>
                  <a:pt x="3125898" y="832867"/>
                  <a:pt x="3124983" y="840047"/>
                  <a:pt x="3123154" y="844346"/>
                </a:cubicBezTo>
                <a:cubicBezTo>
                  <a:pt x="3121325" y="848645"/>
                  <a:pt x="3118672" y="850794"/>
                  <a:pt x="3115196" y="850794"/>
                </a:cubicBezTo>
                <a:lnTo>
                  <a:pt x="3061688" y="850794"/>
                </a:lnTo>
                <a:lnTo>
                  <a:pt x="3061688" y="965769"/>
                </a:lnTo>
                <a:cubicBezTo>
                  <a:pt x="3061688" y="979123"/>
                  <a:pt x="3063791" y="989139"/>
                  <a:pt x="3067999" y="995816"/>
                </a:cubicBezTo>
                <a:cubicBezTo>
                  <a:pt x="3072207" y="1002493"/>
                  <a:pt x="3079707" y="1005831"/>
                  <a:pt x="3090500" y="1005831"/>
                </a:cubicBezTo>
                <a:cubicBezTo>
                  <a:pt x="3094159" y="1005831"/>
                  <a:pt x="3097452" y="1005512"/>
                  <a:pt x="3100378" y="1004871"/>
                </a:cubicBezTo>
                <a:cubicBezTo>
                  <a:pt x="3103305" y="1004231"/>
                  <a:pt x="3105912" y="1003499"/>
                  <a:pt x="3108199" y="1002676"/>
                </a:cubicBezTo>
                <a:cubicBezTo>
                  <a:pt x="3110486" y="1001853"/>
                  <a:pt x="3112407" y="1001121"/>
                  <a:pt x="3113961" y="1000481"/>
                </a:cubicBezTo>
                <a:cubicBezTo>
                  <a:pt x="3115516" y="999840"/>
                  <a:pt x="3116934" y="999520"/>
                  <a:pt x="3118215" y="999520"/>
                </a:cubicBezTo>
                <a:cubicBezTo>
                  <a:pt x="3119312" y="999520"/>
                  <a:pt x="3120364" y="999840"/>
                  <a:pt x="3121370" y="1000481"/>
                </a:cubicBezTo>
                <a:cubicBezTo>
                  <a:pt x="3122376" y="1001121"/>
                  <a:pt x="3123154" y="1002401"/>
                  <a:pt x="3123703" y="1004322"/>
                </a:cubicBezTo>
                <a:cubicBezTo>
                  <a:pt x="3124251" y="1006243"/>
                  <a:pt x="3124755" y="1008850"/>
                  <a:pt x="3125212" y="1012143"/>
                </a:cubicBezTo>
                <a:cubicBezTo>
                  <a:pt x="3125669" y="1015435"/>
                  <a:pt x="3125898" y="1019643"/>
                  <a:pt x="3125898" y="1024765"/>
                </a:cubicBezTo>
                <a:cubicBezTo>
                  <a:pt x="3125898" y="1032815"/>
                  <a:pt x="3125395" y="1038989"/>
                  <a:pt x="3124389" y="1043287"/>
                </a:cubicBezTo>
                <a:cubicBezTo>
                  <a:pt x="3123383" y="1047586"/>
                  <a:pt x="3122056" y="1050605"/>
                  <a:pt x="3120410" y="1052342"/>
                </a:cubicBezTo>
                <a:cubicBezTo>
                  <a:pt x="3118763" y="1054081"/>
                  <a:pt x="3116339" y="1055635"/>
                  <a:pt x="3113138" y="1057007"/>
                </a:cubicBezTo>
                <a:cubicBezTo>
                  <a:pt x="3109937" y="1058379"/>
                  <a:pt x="3106187" y="1059569"/>
                  <a:pt x="3101888" y="1060575"/>
                </a:cubicBezTo>
                <a:cubicBezTo>
                  <a:pt x="3097589" y="1061581"/>
                  <a:pt x="3092924" y="1062358"/>
                  <a:pt x="3087893" y="1062907"/>
                </a:cubicBezTo>
                <a:cubicBezTo>
                  <a:pt x="3082862" y="1063456"/>
                  <a:pt x="3077786" y="1063730"/>
                  <a:pt x="3072664" y="1063730"/>
                </a:cubicBezTo>
                <a:cubicBezTo>
                  <a:pt x="3058944" y="1063730"/>
                  <a:pt x="3047053" y="1061992"/>
                  <a:pt x="3036992" y="1058517"/>
                </a:cubicBezTo>
                <a:cubicBezTo>
                  <a:pt x="3026930" y="1055041"/>
                  <a:pt x="3018607" y="1049690"/>
                  <a:pt x="3012021" y="1042464"/>
                </a:cubicBezTo>
                <a:cubicBezTo>
                  <a:pt x="3005435" y="1035238"/>
                  <a:pt x="3000588" y="1026137"/>
                  <a:pt x="2997478" y="1015161"/>
                </a:cubicBezTo>
                <a:cubicBezTo>
                  <a:pt x="2994368" y="1004185"/>
                  <a:pt x="2992813" y="991197"/>
                  <a:pt x="2992813" y="976196"/>
                </a:cubicBezTo>
                <a:lnTo>
                  <a:pt x="2992813" y="850794"/>
                </a:lnTo>
                <a:lnTo>
                  <a:pt x="2963452" y="850794"/>
                </a:lnTo>
                <a:cubicBezTo>
                  <a:pt x="2959976" y="850794"/>
                  <a:pt x="2957324" y="848645"/>
                  <a:pt x="2955494" y="844346"/>
                </a:cubicBezTo>
                <a:cubicBezTo>
                  <a:pt x="2953665" y="840047"/>
                  <a:pt x="2952750" y="832867"/>
                  <a:pt x="2952750" y="822805"/>
                </a:cubicBezTo>
                <a:cubicBezTo>
                  <a:pt x="2952750" y="817500"/>
                  <a:pt x="2952979" y="813019"/>
                  <a:pt x="2953436" y="809360"/>
                </a:cubicBezTo>
                <a:cubicBezTo>
                  <a:pt x="2953894" y="805701"/>
                  <a:pt x="2954580" y="802820"/>
                  <a:pt x="2955494" y="800716"/>
                </a:cubicBezTo>
                <a:cubicBezTo>
                  <a:pt x="2956409" y="798613"/>
                  <a:pt x="2957552" y="797103"/>
                  <a:pt x="2958924" y="796188"/>
                </a:cubicBezTo>
                <a:cubicBezTo>
                  <a:pt x="2960296" y="795274"/>
                  <a:pt x="2961897" y="794816"/>
                  <a:pt x="2963726" y="794816"/>
                </a:cubicBezTo>
                <a:lnTo>
                  <a:pt x="2992813" y="794816"/>
                </a:lnTo>
                <a:lnTo>
                  <a:pt x="2992813" y="740210"/>
                </a:lnTo>
                <a:cubicBezTo>
                  <a:pt x="2992813" y="738381"/>
                  <a:pt x="2993316" y="736735"/>
                  <a:pt x="2994322" y="735271"/>
                </a:cubicBezTo>
                <a:cubicBezTo>
                  <a:pt x="2995328" y="733808"/>
                  <a:pt x="2997158" y="732573"/>
                  <a:pt x="2999810" y="731567"/>
                </a:cubicBezTo>
                <a:cubicBezTo>
                  <a:pt x="3002463" y="730561"/>
                  <a:pt x="3006030" y="729829"/>
                  <a:pt x="3010512" y="729372"/>
                </a:cubicBezTo>
                <a:cubicBezTo>
                  <a:pt x="3014994" y="728915"/>
                  <a:pt x="3020528" y="728686"/>
                  <a:pt x="3027113" y="728686"/>
                </a:cubicBezTo>
                <a:close/>
                <a:moveTo>
                  <a:pt x="74363" y="728686"/>
                </a:moveTo>
                <a:cubicBezTo>
                  <a:pt x="81132" y="728686"/>
                  <a:pt x="86757" y="728915"/>
                  <a:pt x="91239" y="729372"/>
                </a:cubicBezTo>
                <a:cubicBezTo>
                  <a:pt x="95721" y="729829"/>
                  <a:pt x="99242" y="730561"/>
                  <a:pt x="101804" y="731567"/>
                </a:cubicBezTo>
                <a:cubicBezTo>
                  <a:pt x="104365" y="732573"/>
                  <a:pt x="106194" y="733808"/>
                  <a:pt x="107292" y="735271"/>
                </a:cubicBezTo>
                <a:cubicBezTo>
                  <a:pt x="108389" y="736735"/>
                  <a:pt x="108938" y="738381"/>
                  <a:pt x="108938" y="740210"/>
                </a:cubicBezTo>
                <a:lnTo>
                  <a:pt x="108938" y="794816"/>
                </a:lnTo>
                <a:lnTo>
                  <a:pt x="162172" y="794816"/>
                </a:lnTo>
                <a:cubicBezTo>
                  <a:pt x="164001" y="794816"/>
                  <a:pt x="165602" y="795274"/>
                  <a:pt x="166974" y="796188"/>
                </a:cubicBezTo>
                <a:cubicBezTo>
                  <a:pt x="168346" y="797103"/>
                  <a:pt x="169489" y="798613"/>
                  <a:pt x="170404" y="800716"/>
                </a:cubicBezTo>
                <a:cubicBezTo>
                  <a:pt x="171319" y="802820"/>
                  <a:pt x="172005" y="805701"/>
                  <a:pt x="172462" y="809360"/>
                </a:cubicBezTo>
                <a:cubicBezTo>
                  <a:pt x="172919" y="813019"/>
                  <a:pt x="173148" y="817500"/>
                  <a:pt x="173148" y="822805"/>
                </a:cubicBezTo>
                <a:cubicBezTo>
                  <a:pt x="173148" y="832867"/>
                  <a:pt x="172233" y="840047"/>
                  <a:pt x="170404" y="844346"/>
                </a:cubicBezTo>
                <a:cubicBezTo>
                  <a:pt x="168575" y="848645"/>
                  <a:pt x="165922" y="850794"/>
                  <a:pt x="162446" y="850794"/>
                </a:cubicBezTo>
                <a:lnTo>
                  <a:pt x="108938" y="850794"/>
                </a:lnTo>
                <a:lnTo>
                  <a:pt x="108938" y="965769"/>
                </a:lnTo>
                <a:cubicBezTo>
                  <a:pt x="108938" y="979123"/>
                  <a:pt x="111042" y="989139"/>
                  <a:pt x="115249" y="995816"/>
                </a:cubicBezTo>
                <a:cubicBezTo>
                  <a:pt x="119457" y="1002493"/>
                  <a:pt x="126957" y="1005831"/>
                  <a:pt x="137750" y="1005831"/>
                </a:cubicBezTo>
                <a:cubicBezTo>
                  <a:pt x="141409" y="1005831"/>
                  <a:pt x="144702" y="1005512"/>
                  <a:pt x="147629" y="1004871"/>
                </a:cubicBezTo>
                <a:cubicBezTo>
                  <a:pt x="150556" y="1004231"/>
                  <a:pt x="153163" y="1003499"/>
                  <a:pt x="155449" y="1002676"/>
                </a:cubicBezTo>
                <a:cubicBezTo>
                  <a:pt x="157736" y="1001853"/>
                  <a:pt x="159657" y="1001121"/>
                  <a:pt x="161212" y="1000481"/>
                </a:cubicBezTo>
                <a:cubicBezTo>
                  <a:pt x="162767" y="999840"/>
                  <a:pt x="164184" y="999520"/>
                  <a:pt x="165465" y="999520"/>
                </a:cubicBezTo>
                <a:cubicBezTo>
                  <a:pt x="166562" y="999520"/>
                  <a:pt x="167614" y="999840"/>
                  <a:pt x="168620" y="1000481"/>
                </a:cubicBezTo>
                <a:cubicBezTo>
                  <a:pt x="169627" y="1001121"/>
                  <a:pt x="170404" y="1002401"/>
                  <a:pt x="170953" y="1004322"/>
                </a:cubicBezTo>
                <a:cubicBezTo>
                  <a:pt x="171502" y="1006243"/>
                  <a:pt x="172005" y="1008850"/>
                  <a:pt x="172462" y="1012143"/>
                </a:cubicBezTo>
                <a:cubicBezTo>
                  <a:pt x="172919" y="1015435"/>
                  <a:pt x="173148" y="1019643"/>
                  <a:pt x="173148" y="1024765"/>
                </a:cubicBezTo>
                <a:cubicBezTo>
                  <a:pt x="173148" y="1032815"/>
                  <a:pt x="172645" y="1038989"/>
                  <a:pt x="171639" y="1043287"/>
                </a:cubicBezTo>
                <a:cubicBezTo>
                  <a:pt x="170633" y="1047586"/>
                  <a:pt x="169306" y="1050605"/>
                  <a:pt x="167660" y="1052342"/>
                </a:cubicBezTo>
                <a:cubicBezTo>
                  <a:pt x="166014" y="1054081"/>
                  <a:pt x="163590" y="1055635"/>
                  <a:pt x="160389" y="1057007"/>
                </a:cubicBezTo>
                <a:cubicBezTo>
                  <a:pt x="157187" y="1058379"/>
                  <a:pt x="153437" y="1059569"/>
                  <a:pt x="149138" y="1060575"/>
                </a:cubicBezTo>
                <a:cubicBezTo>
                  <a:pt x="144839" y="1061581"/>
                  <a:pt x="140174" y="1062358"/>
                  <a:pt x="135143" y="1062907"/>
                </a:cubicBezTo>
                <a:cubicBezTo>
                  <a:pt x="130113" y="1063456"/>
                  <a:pt x="125036" y="1063730"/>
                  <a:pt x="119914" y="1063730"/>
                </a:cubicBezTo>
                <a:cubicBezTo>
                  <a:pt x="106194" y="1063730"/>
                  <a:pt x="94303" y="1061992"/>
                  <a:pt x="84242" y="1058517"/>
                </a:cubicBezTo>
                <a:cubicBezTo>
                  <a:pt x="74180" y="1055041"/>
                  <a:pt x="65857" y="1049690"/>
                  <a:pt x="59272" y="1042464"/>
                </a:cubicBezTo>
                <a:cubicBezTo>
                  <a:pt x="52686" y="1035238"/>
                  <a:pt x="47838" y="1026137"/>
                  <a:pt x="44728" y="1015161"/>
                </a:cubicBezTo>
                <a:cubicBezTo>
                  <a:pt x="41618" y="1004185"/>
                  <a:pt x="40063" y="991197"/>
                  <a:pt x="40063" y="976196"/>
                </a:cubicBezTo>
                <a:lnTo>
                  <a:pt x="40063" y="850794"/>
                </a:lnTo>
                <a:lnTo>
                  <a:pt x="10702" y="850794"/>
                </a:lnTo>
                <a:cubicBezTo>
                  <a:pt x="7226" y="850794"/>
                  <a:pt x="4574" y="848645"/>
                  <a:pt x="2744" y="844346"/>
                </a:cubicBezTo>
                <a:cubicBezTo>
                  <a:pt x="915" y="840047"/>
                  <a:pt x="0" y="832867"/>
                  <a:pt x="0" y="822805"/>
                </a:cubicBezTo>
                <a:cubicBezTo>
                  <a:pt x="0" y="817500"/>
                  <a:pt x="229" y="813019"/>
                  <a:pt x="686" y="809360"/>
                </a:cubicBezTo>
                <a:cubicBezTo>
                  <a:pt x="1144" y="805701"/>
                  <a:pt x="1830" y="802820"/>
                  <a:pt x="2744" y="800716"/>
                </a:cubicBezTo>
                <a:cubicBezTo>
                  <a:pt x="3659" y="798613"/>
                  <a:pt x="4802" y="797103"/>
                  <a:pt x="6174" y="796188"/>
                </a:cubicBezTo>
                <a:cubicBezTo>
                  <a:pt x="7547" y="795274"/>
                  <a:pt x="9147" y="794816"/>
                  <a:pt x="10977" y="794816"/>
                </a:cubicBezTo>
                <a:lnTo>
                  <a:pt x="40063" y="794816"/>
                </a:lnTo>
                <a:lnTo>
                  <a:pt x="40063" y="740210"/>
                </a:lnTo>
                <a:cubicBezTo>
                  <a:pt x="40063" y="738381"/>
                  <a:pt x="40566" y="736735"/>
                  <a:pt x="41573" y="735271"/>
                </a:cubicBezTo>
                <a:cubicBezTo>
                  <a:pt x="42579" y="733808"/>
                  <a:pt x="44408" y="732573"/>
                  <a:pt x="47060" y="731567"/>
                </a:cubicBezTo>
                <a:cubicBezTo>
                  <a:pt x="49713" y="730561"/>
                  <a:pt x="53280" y="729829"/>
                  <a:pt x="57762" y="729372"/>
                </a:cubicBezTo>
                <a:cubicBezTo>
                  <a:pt x="62244" y="728915"/>
                  <a:pt x="67778" y="728686"/>
                  <a:pt x="74363" y="728686"/>
                </a:cubicBezTo>
                <a:close/>
                <a:moveTo>
                  <a:pt x="1388158" y="677099"/>
                </a:moveTo>
                <a:cubicBezTo>
                  <a:pt x="1394926" y="677099"/>
                  <a:pt x="1400506" y="677373"/>
                  <a:pt x="1404896" y="677922"/>
                </a:cubicBezTo>
                <a:cubicBezTo>
                  <a:pt x="1409287" y="678471"/>
                  <a:pt x="1412763" y="679249"/>
                  <a:pt x="1415324" y="680255"/>
                </a:cubicBezTo>
                <a:cubicBezTo>
                  <a:pt x="1417885" y="681261"/>
                  <a:pt x="1419714" y="682496"/>
                  <a:pt x="1420812" y="683959"/>
                </a:cubicBezTo>
                <a:cubicBezTo>
                  <a:pt x="1421909" y="685423"/>
                  <a:pt x="1422458" y="687069"/>
                  <a:pt x="1422458" y="688898"/>
                </a:cubicBezTo>
                <a:lnTo>
                  <a:pt x="1422458" y="1048913"/>
                </a:lnTo>
                <a:cubicBezTo>
                  <a:pt x="1422458" y="1050926"/>
                  <a:pt x="1422001" y="1052618"/>
                  <a:pt x="1421086" y="1053990"/>
                </a:cubicBezTo>
                <a:cubicBezTo>
                  <a:pt x="1420171" y="1055362"/>
                  <a:pt x="1418616" y="1056505"/>
                  <a:pt x="1416421" y="1057420"/>
                </a:cubicBezTo>
                <a:cubicBezTo>
                  <a:pt x="1414226" y="1058335"/>
                  <a:pt x="1411253" y="1058975"/>
                  <a:pt x="1407503" y="1059341"/>
                </a:cubicBezTo>
                <a:cubicBezTo>
                  <a:pt x="1403753" y="1059707"/>
                  <a:pt x="1399134" y="1059890"/>
                  <a:pt x="1393646" y="1059890"/>
                </a:cubicBezTo>
                <a:cubicBezTo>
                  <a:pt x="1387792" y="1059890"/>
                  <a:pt x="1383036" y="1059707"/>
                  <a:pt x="1379377" y="1059341"/>
                </a:cubicBezTo>
                <a:cubicBezTo>
                  <a:pt x="1375718" y="1058975"/>
                  <a:pt x="1372745" y="1058335"/>
                  <a:pt x="1370459" y="1057420"/>
                </a:cubicBezTo>
                <a:cubicBezTo>
                  <a:pt x="1368172" y="1056505"/>
                  <a:pt x="1366526" y="1055362"/>
                  <a:pt x="1365520" y="1053990"/>
                </a:cubicBezTo>
                <a:cubicBezTo>
                  <a:pt x="1364513" y="1052618"/>
                  <a:pt x="1364010" y="1050926"/>
                  <a:pt x="1364010" y="1048913"/>
                </a:cubicBezTo>
                <a:lnTo>
                  <a:pt x="1364010" y="1021748"/>
                </a:lnTo>
                <a:cubicBezTo>
                  <a:pt x="1351388" y="1035285"/>
                  <a:pt x="1338171" y="1045804"/>
                  <a:pt x="1324359" y="1053304"/>
                </a:cubicBezTo>
                <a:cubicBezTo>
                  <a:pt x="1310548" y="1060805"/>
                  <a:pt x="1295227" y="1064554"/>
                  <a:pt x="1278397" y="1064554"/>
                </a:cubicBezTo>
                <a:cubicBezTo>
                  <a:pt x="1259738" y="1064554"/>
                  <a:pt x="1243960" y="1060942"/>
                  <a:pt x="1231063" y="1053716"/>
                </a:cubicBezTo>
                <a:cubicBezTo>
                  <a:pt x="1218166" y="1046490"/>
                  <a:pt x="1207647" y="1036749"/>
                  <a:pt x="1199506" y="1024492"/>
                </a:cubicBezTo>
                <a:cubicBezTo>
                  <a:pt x="1191366" y="1012235"/>
                  <a:pt x="1185466" y="997921"/>
                  <a:pt x="1181808" y="981548"/>
                </a:cubicBezTo>
                <a:cubicBezTo>
                  <a:pt x="1178149" y="965176"/>
                  <a:pt x="1176320" y="947934"/>
                  <a:pt x="1176320" y="929823"/>
                </a:cubicBezTo>
                <a:cubicBezTo>
                  <a:pt x="1176320" y="908054"/>
                  <a:pt x="1178652" y="888480"/>
                  <a:pt x="1183317" y="871101"/>
                </a:cubicBezTo>
                <a:cubicBezTo>
                  <a:pt x="1187982" y="853722"/>
                  <a:pt x="1194796" y="838905"/>
                  <a:pt x="1203760" y="826648"/>
                </a:cubicBezTo>
                <a:cubicBezTo>
                  <a:pt x="1212723" y="814392"/>
                  <a:pt x="1223882" y="804970"/>
                  <a:pt x="1237237" y="798385"/>
                </a:cubicBezTo>
                <a:cubicBezTo>
                  <a:pt x="1250591" y="791799"/>
                  <a:pt x="1265957" y="788506"/>
                  <a:pt x="1283336" y="788506"/>
                </a:cubicBezTo>
                <a:cubicBezTo>
                  <a:pt x="1297056" y="788506"/>
                  <a:pt x="1309496" y="791296"/>
                  <a:pt x="1320655" y="796875"/>
                </a:cubicBezTo>
                <a:cubicBezTo>
                  <a:pt x="1331814" y="802455"/>
                  <a:pt x="1342881" y="810641"/>
                  <a:pt x="1353858" y="821434"/>
                </a:cubicBezTo>
                <a:lnTo>
                  <a:pt x="1353858" y="688898"/>
                </a:lnTo>
                <a:cubicBezTo>
                  <a:pt x="1353858" y="687069"/>
                  <a:pt x="1354361" y="685423"/>
                  <a:pt x="1355367" y="683959"/>
                </a:cubicBezTo>
                <a:cubicBezTo>
                  <a:pt x="1356373" y="682496"/>
                  <a:pt x="1358202" y="681261"/>
                  <a:pt x="1360855" y="680255"/>
                </a:cubicBezTo>
                <a:cubicBezTo>
                  <a:pt x="1363507" y="679249"/>
                  <a:pt x="1367029" y="678471"/>
                  <a:pt x="1371419" y="677922"/>
                </a:cubicBezTo>
                <a:cubicBezTo>
                  <a:pt x="1375810" y="677373"/>
                  <a:pt x="1381389" y="677099"/>
                  <a:pt x="1388158" y="677099"/>
                </a:cubicBezTo>
                <a:close/>
                <a:moveTo>
                  <a:pt x="3206088" y="676275"/>
                </a:moveTo>
                <a:cubicBezTo>
                  <a:pt x="3212857" y="676275"/>
                  <a:pt x="3218436" y="676549"/>
                  <a:pt x="3222827" y="677098"/>
                </a:cubicBezTo>
                <a:cubicBezTo>
                  <a:pt x="3227217" y="677647"/>
                  <a:pt x="3230739" y="678425"/>
                  <a:pt x="3233391" y="679430"/>
                </a:cubicBezTo>
                <a:cubicBezTo>
                  <a:pt x="3236044" y="680437"/>
                  <a:pt x="3237919" y="681672"/>
                  <a:pt x="3239017" y="683135"/>
                </a:cubicBezTo>
                <a:cubicBezTo>
                  <a:pt x="3240114" y="684599"/>
                  <a:pt x="3240663" y="686245"/>
                  <a:pt x="3240663" y="688074"/>
                </a:cubicBezTo>
                <a:lnTo>
                  <a:pt x="3240663" y="823354"/>
                </a:lnTo>
                <a:cubicBezTo>
                  <a:pt x="3252554" y="811647"/>
                  <a:pt x="3264673" y="802911"/>
                  <a:pt x="3277021" y="797149"/>
                </a:cubicBezTo>
                <a:cubicBezTo>
                  <a:pt x="3289369" y="791386"/>
                  <a:pt x="3302221" y="788505"/>
                  <a:pt x="3315575" y="788505"/>
                </a:cubicBezTo>
                <a:cubicBezTo>
                  <a:pt x="3332222" y="788505"/>
                  <a:pt x="3346262" y="791249"/>
                  <a:pt x="3357695" y="796737"/>
                </a:cubicBezTo>
                <a:cubicBezTo>
                  <a:pt x="3369129" y="802225"/>
                  <a:pt x="3378367" y="809726"/>
                  <a:pt x="3385410" y="819238"/>
                </a:cubicBezTo>
                <a:cubicBezTo>
                  <a:pt x="3392453" y="828751"/>
                  <a:pt x="3397529" y="839864"/>
                  <a:pt x="3400639" y="852578"/>
                </a:cubicBezTo>
                <a:cubicBezTo>
                  <a:pt x="3403749" y="865292"/>
                  <a:pt x="3405304" y="880704"/>
                  <a:pt x="3405304" y="898815"/>
                </a:cubicBezTo>
                <a:lnTo>
                  <a:pt x="3405304" y="1048912"/>
                </a:lnTo>
                <a:cubicBezTo>
                  <a:pt x="3405304" y="1050742"/>
                  <a:pt x="3404755" y="1052342"/>
                  <a:pt x="3403658" y="1053715"/>
                </a:cubicBezTo>
                <a:cubicBezTo>
                  <a:pt x="3402560" y="1055087"/>
                  <a:pt x="3400731" y="1056230"/>
                  <a:pt x="3398170" y="1057145"/>
                </a:cubicBezTo>
                <a:cubicBezTo>
                  <a:pt x="3395608" y="1058060"/>
                  <a:pt x="3392087" y="1058746"/>
                  <a:pt x="3387605" y="1059203"/>
                </a:cubicBezTo>
                <a:cubicBezTo>
                  <a:pt x="3383123" y="1059660"/>
                  <a:pt x="3377589" y="1059889"/>
                  <a:pt x="3371004" y="1059889"/>
                </a:cubicBezTo>
                <a:cubicBezTo>
                  <a:pt x="3364235" y="1059889"/>
                  <a:pt x="3358610" y="1059660"/>
                  <a:pt x="3354128" y="1059203"/>
                </a:cubicBezTo>
                <a:cubicBezTo>
                  <a:pt x="3349646" y="1058746"/>
                  <a:pt x="3346125" y="1058060"/>
                  <a:pt x="3343564" y="1057145"/>
                </a:cubicBezTo>
                <a:cubicBezTo>
                  <a:pt x="3341002" y="1056230"/>
                  <a:pt x="3339173" y="1055087"/>
                  <a:pt x="3338076" y="1053715"/>
                </a:cubicBezTo>
                <a:cubicBezTo>
                  <a:pt x="3336978" y="1052342"/>
                  <a:pt x="3336429" y="1050742"/>
                  <a:pt x="3336429" y="1048912"/>
                </a:cubicBezTo>
                <a:lnTo>
                  <a:pt x="3336429" y="909242"/>
                </a:lnTo>
                <a:cubicBezTo>
                  <a:pt x="3336429" y="897351"/>
                  <a:pt x="3335560" y="888022"/>
                  <a:pt x="3333822" y="881253"/>
                </a:cubicBezTo>
                <a:cubicBezTo>
                  <a:pt x="3332084" y="874485"/>
                  <a:pt x="3329569" y="868676"/>
                  <a:pt x="3326276" y="863828"/>
                </a:cubicBezTo>
                <a:cubicBezTo>
                  <a:pt x="3322983" y="858981"/>
                  <a:pt x="3318730" y="855231"/>
                  <a:pt x="3313517" y="852578"/>
                </a:cubicBezTo>
                <a:cubicBezTo>
                  <a:pt x="3308303" y="849926"/>
                  <a:pt x="3302221" y="848599"/>
                  <a:pt x="3295269" y="848599"/>
                </a:cubicBezTo>
                <a:cubicBezTo>
                  <a:pt x="3286488" y="848599"/>
                  <a:pt x="3277616" y="851801"/>
                  <a:pt x="3268652" y="858203"/>
                </a:cubicBezTo>
                <a:cubicBezTo>
                  <a:pt x="3259688" y="864606"/>
                  <a:pt x="3250359" y="873936"/>
                  <a:pt x="3240663" y="886192"/>
                </a:cubicBezTo>
                <a:lnTo>
                  <a:pt x="3240663" y="1048912"/>
                </a:lnTo>
                <a:cubicBezTo>
                  <a:pt x="3240663" y="1050742"/>
                  <a:pt x="3240114" y="1052342"/>
                  <a:pt x="3239017" y="1053715"/>
                </a:cubicBezTo>
                <a:cubicBezTo>
                  <a:pt x="3237919" y="1055087"/>
                  <a:pt x="3236044" y="1056230"/>
                  <a:pt x="3233391" y="1057145"/>
                </a:cubicBezTo>
                <a:cubicBezTo>
                  <a:pt x="3230739" y="1058060"/>
                  <a:pt x="3227217" y="1058746"/>
                  <a:pt x="3222827" y="1059203"/>
                </a:cubicBezTo>
                <a:cubicBezTo>
                  <a:pt x="3218436" y="1059660"/>
                  <a:pt x="3212857" y="1059889"/>
                  <a:pt x="3206088" y="1059889"/>
                </a:cubicBezTo>
                <a:cubicBezTo>
                  <a:pt x="3199320" y="1059889"/>
                  <a:pt x="3193740" y="1059660"/>
                  <a:pt x="3189350" y="1059203"/>
                </a:cubicBezTo>
                <a:cubicBezTo>
                  <a:pt x="3184959" y="1058746"/>
                  <a:pt x="3181438" y="1058060"/>
                  <a:pt x="3178785" y="1057145"/>
                </a:cubicBezTo>
                <a:cubicBezTo>
                  <a:pt x="3176133" y="1056230"/>
                  <a:pt x="3174258" y="1055087"/>
                  <a:pt x="3173160" y="1053715"/>
                </a:cubicBezTo>
                <a:cubicBezTo>
                  <a:pt x="3172062" y="1052342"/>
                  <a:pt x="3171514" y="1050742"/>
                  <a:pt x="3171514" y="1048912"/>
                </a:cubicBezTo>
                <a:lnTo>
                  <a:pt x="3171514" y="688074"/>
                </a:lnTo>
                <a:cubicBezTo>
                  <a:pt x="3171514" y="686245"/>
                  <a:pt x="3172062" y="684599"/>
                  <a:pt x="3173160" y="683135"/>
                </a:cubicBezTo>
                <a:cubicBezTo>
                  <a:pt x="3174258" y="681672"/>
                  <a:pt x="3176133" y="680437"/>
                  <a:pt x="3178785" y="679430"/>
                </a:cubicBezTo>
                <a:cubicBezTo>
                  <a:pt x="3181438" y="678425"/>
                  <a:pt x="3184959" y="677647"/>
                  <a:pt x="3189350" y="677098"/>
                </a:cubicBezTo>
                <a:cubicBezTo>
                  <a:pt x="3193740" y="676549"/>
                  <a:pt x="3199320" y="676275"/>
                  <a:pt x="3206088" y="676275"/>
                </a:cubicBezTo>
                <a:close/>
                <a:moveTo>
                  <a:pt x="2234539" y="676275"/>
                </a:moveTo>
                <a:cubicBezTo>
                  <a:pt x="2241307" y="676275"/>
                  <a:pt x="2246886" y="676549"/>
                  <a:pt x="2251277" y="677098"/>
                </a:cubicBezTo>
                <a:cubicBezTo>
                  <a:pt x="2255667" y="677647"/>
                  <a:pt x="2259189" y="678425"/>
                  <a:pt x="2261841" y="679430"/>
                </a:cubicBezTo>
                <a:cubicBezTo>
                  <a:pt x="2264494" y="680437"/>
                  <a:pt x="2266369" y="681672"/>
                  <a:pt x="2267467" y="683135"/>
                </a:cubicBezTo>
                <a:cubicBezTo>
                  <a:pt x="2268564" y="684599"/>
                  <a:pt x="2269113" y="686245"/>
                  <a:pt x="2269113" y="688074"/>
                </a:cubicBezTo>
                <a:lnTo>
                  <a:pt x="2269113" y="1048912"/>
                </a:lnTo>
                <a:cubicBezTo>
                  <a:pt x="2269113" y="1050742"/>
                  <a:pt x="2268564" y="1052342"/>
                  <a:pt x="2267467" y="1053715"/>
                </a:cubicBezTo>
                <a:cubicBezTo>
                  <a:pt x="2266369" y="1055087"/>
                  <a:pt x="2264494" y="1056230"/>
                  <a:pt x="2261841" y="1057145"/>
                </a:cubicBezTo>
                <a:cubicBezTo>
                  <a:pt x="2259189" y="1058060"/>
                  <a:pt x="2255667" y="1058746"/>
                  <a:pt x="2251277" y="1059203"/>
                </a:cubicBezTo>
                <a:cubicBezTo>
                  <a:pt x="2246886" y="1059660"/>
                  <a:pt x="2241307" y="1059889"/>
                  <a:pt x="2234539" y="1059889"/>
                </a:cubicBezTo>
                <a:cubicBezTo>
                  <a:pt x="2227770" y="1059889"/>
                  <a:pt x="2222191" y="1059660"/>
                  <a:pt x="2217800" y="1059203"/>
                </a:cubicBezTo>
                <a:cubicBezTo>
                  <a:pt x="2213410" y="1058746"/>
                  <a:pt x="2209888" y="1058060"/>
                  <a:pt x="2207236" y="1057145"/>
                </a:cubicBezTo>
                <a:cubicBezTo>
                  <a:pt x="2204583" y="1056230"/>
                  <a:pt x="2202708" y="1055087"/>
                  <a:pt x="2201610" y="1053715"/>
                </a:cubicBezTo>
                <a:cubicBezTo>
                  <a:pt x="2200513" y="1052342"/>
                  <a:pt x="2199964" y="1050742"/>
                  <a:pt x="2199964" y="1048912"/>
                </a:cubicBezTo>
                <a:lnTo>
                  <a:pt x="2199964" y="688074"/>
                </a:lnTo>
                <a:cubicBezTo>
                  <a:pt x="2199964" y="686245"/>
                  <a:pt x="2200513" y="684599"/>
                  <a:pt x="2201610" y="683135"/>
                </a:cubicBezTo>
                <a:cubicBezTo>
                  <a:pt x="2202708" y="681672"/>
                  <a:pt x="2204583" y="680437"/>
                  <a:pt x="2207236" y="679430"/>
                </a:cubicBezTo>
                <a:cubicBezTo>
                  <a:pt x="2209888" y="678425"/>
                  <a:pt x="2213410" y="677647"/>
                  <a:pt x="2217800" y="677098"/>
                </a:cubicBezTo>
                <a:cubicBezTo>
                  <a:pt x="2222191" y="676549"/>
                  <a:pt x="2227770" y="676275"/>
                  <a:pt x="2234539" y="676275"/>
                </a:cubicBezTo>
                <a:close/>
                <a:moveTo>
                  <a:pt x="253338" y="676275"/>
                </a:moveTo>
                <a:cubicBezTo>
                  <a:pt x="260107" y="676275"/>
                  <a:pt x="265687" y="676549"/>
                  <a:pt x="270077" y="677098"/>
                </a:cubicBezTo>
                <a:cubicBezTo>
                  <a:pt x="274467" y="677647"/>
                  <a:pt x="277989" y="678425"/>
                  <a:pt x="280642" y="679430"/>
                </a:cubicBezTo>
                <a:cubicBezTo>
                  <a:pt x="283294" y="680437"/>
                  <a:pt x="285169" y="681672"/>
                  <a:pt x="286267" y="683135"/>
                </a:cubicBezTo>
                <a:cubicBezTo>
                  <a:pt x="287365" y="684599"/>
                  <a:pt x="287913" y="686245"/>
                  <a:pt x="287913" y="688074"/>
                </a:cubicBezTo>
                <a:lnTo>
                  <a:pt x="287913" y="823354"/>
                </a:lnTo>
                <a:cubicBezTo>
                  <a:pt x="299804" y="811647"/>
                  <a:pt x="311923" y="802911"/>
                  <a:pt x="324272" y="797149"/>
                </a:cubicBezTo>
                <a:cubicBezTo>
                  <a:pt x="336619" y="791386"/>
                  <a:pt x="349471" y="788505"/>
                  <a:pt x="362825" y="788505"/>
                </a:cubicBezTo>
                <a:cubicBezTo>
                  <a:pt x="379472" y="788505"/>
                  <a:pt x="393512" y="791249"/>
                  <a:pt x="404946" y="796737"/>
                </a:cubicBezTo>
                <a:cubicBezTo>
                  <a:pt x="416379" y="802225"/>
                  <a:pt x="425617" y="809726"/>
                  <a:pt x="432660" y="819238"/>
                </a:cubicBezTo>
                <a:cubicBezTo>
                  <a:pt x="439703" y="828751"/>
                  <a:pt x="444780" y="839864"/>
                  <a:pt x="447889" y="852578"/>
                </a:cubicBezTo>
                <a:cubicBezTo>
                  <a:pt x="450999" y="865292"/>
                  <a:pt x="452554" y="880704"/>
                  <a:pt x="452554" y="898815"/>
                </a:cubicBezTo>
                <a:lnTo>
                  <a:pt x="452554" y="1048912"/>
                </a:lnTo>
                <a:cubicBezTo>
                  <a:pt x="452554" y="1050742"/>
                  <a:pt x="452005" y="1052342"/>
                  <a:pt x="450908" y="1053715"/>
                </a:cubicBezTo>
                <a:cubicBezTo>
                  <a:pt x="449810" y="1055087"/>
                  <a:pt x="447981" y="1056230"/>
                  <a:pt x="445420" y="1057145"/>
                </a:cubicBezTo>
                <a:cubicBezTo>
                  <a:pt x="442859" y="1058060"/>
                  <a:pt x="439337" y="1058746"/>
                  <a:pt x="434855" y="1059203"/>
                </a:cubicBezTo>
                <a:cubicBezTo>
                  <a:pt x="430373" y="1059660"/>
                  <a:pt x="424840" y="1059889"/>
                  <a:pt x="418254" y="1059889"/>
                </a:cubicBezTo>
                <a:cubicBezTo>
                  <a:pt x="411485" y="1059889"/>
                  <a:pt x="405860" y="1059660"/>
                  <a:pt x="401378" y="1059203"/>
                </a:cubicBezTo>
                <a:cubicBezTo>
                  <a:pt x="396897" y="1058746"/>
                  <a:pt x="393375" y="1058060"/>
                  <a:pt x="390814" y="1057145"/>
                </a:cubicBezTo>
                <a:cubicBezTo>
                  <a:pt x="388253" y="1056230"/>
                  <a:pt x="386423" y="1055087"/>
                  <a:pt x="385326" y="1053715"/>
                </a:cubicBezTo>
                <a:cubicBezTo>
                  <a:pt x="384228" y="1052342"/>
                  <a:pt x="383679" y="1050742"/>
                  <a:pt x="383679" y="1048912"/>
                </a:cubicBezTo>
                <a:lnTo>
                  <a:pt x="383679" y="909242"/>
                </a:lnTo>
                <a:cubicBezTo>
                  <a:pt x="383679" y="897351"/>
                  <a:pt x="382810" y="888022"/>
                  <a:pt x="381073" y="881253"/>
                </a:cubicBezTo>
                <a:cubicBezTo>
                  <a:pt x="379335" y="874485"/>
                  <a:pt x="376819" y="868676"/>
                  <a:pt x="373527" y="863828"/>
                </a:cubicBezTo>
                <a:cubicBezTo>
                  <a:pt x="370234" y="858981"/>
                  <a:pt x="365981" y="855231"/>
                  <a:pt x="360767" y="852578"/>
                </a:cubicBezTo>
                <a:cubicBezTo>
                  <a:pt x="355553" y="849926"/>
                  <a:pt x="349471" y="848599"/>
                  <a:pt x="342519" y="848599"/>
                </a:cubicBezTo>
                <a:cubicBezTo>
                  <a:pt x="333738" y="848599"/>
                  <a:pt x="324866" y="851801"/>
                  <a:pt x="315902" y="858203"/>
                </a:cubicBezTo>
                <a:cubicBezTo>
                  <a:pt x="306938" y="864606"/>
                  <a:pt x="297609" y="873936"/>
                  <a:pt x="287913" y="886192"/>
                </a:cubicBezTo>
                <a:lnTo>
                  <a:pt x="287913" y="1048912"/>
                </a:lnTo>
                <a:cubicBezTo>
                  <a:pt x="287913" y="1050742"/>
                  <a:pt x="287365" y="1052342"/>
                  <a:pt x="286267" y="1053715"/>
                </a:cubicBezTo>
                <a:cubicBezTo>
                  <a:pt x="285169" y="1055087"/>
                  <a:pt x="283294" y="1056230"/>
                  <a:pt x="280642" y="1057145"/>
                </a:cubicBezTo>
                <a:cubicBezTo>
                  <a:pt x="277989" y="1058060"/>
                  <a:pt x="274467" y="1058746"/>
                  <a:pt x="270077" y="1059203"/>
                </a:cubicBezTo>
                <a:cubicBezTo>
                  <a:pt x="265687" y="1059660"/>
                  <a:pt x="260107" y="1059889"/>
                  <a:pt x="253338" y="1059889"/>
                </a:cubicBezTo>
                <a:cubicBezTo>
                  <a:pt x="246570" y="1059889"/>
                  <a:pt x="240990" y="1059660"/>
                  <a:pt x="236600" y="1059203"/>
                </a:cubicBezTo>
                <a:cubicBezTo>
                  <a:pt x="232210" y="1058746"/>
                  <a:pt x="228688" y="1058060"/>
                  <a:pt x="226036" y="1057145"/>
                </a:cubicBezTo>
                <a:cubicBezTo>
                  <a:pt x="223383" y="1056230"/>
                  <a:pt x="221508" y="1055087"/>
                  <a:pt x="220410" y="1053715"/>
                </a:cubicBezTo>
                <a:cubicBezTo>
                  <a:pt x="219313" y="1052342"/>
                  <a:pt x="218764" y="1050742"/>
                  <a:pt x="218764" y="1048912"/>
                </a:cubicBezTo>
                <a:lnTo>
                  <a:pt x="218764" y="688074"/>
                </a:lnTo>
                <a:cubicBezTo>
                  <a:pt x="218764" y="686245"/>
                  <a:pt x="219313" y="684599"/>
                  <a:pt x="220410" y="683135"/>
                </a:cubicBezTo>
                <a:cubicBezTo>
                  <a:pt x="221508" y="681672"/>
                  <a:pt x="223383" y="680437"/>
                  <a:pt x="226036" y="679430"/>
                </a:cubicBezTo>
                <a:cubicBezTo>
                  <a:pt x="228688" y="678425"/>
                  <a:pt x="232210" y="677647"/>
                  <a:pt x="236600" y="677098"/>
                </a:cubicBezTo>
                <a:cubicBezTo>
                  <a:pt x="240990" y="676549"/>
                  <a:pt x="246570" y="676275"/>
                  <a:pt x="253338" y="676275"/>
                </a:cubicBezTo>
                <a:close/>
                <a:moveTo>
                  <a:pt x="5368891" y="302666"/>
                </a:moveTo>
                <a:cubicBezTo>
                  <a:pt x="5375294" y="302666"/>
                  <a:pt x="5380782" y="302986"/>
                  <a:pt x="5385355" y="303626"/>
                </a:cubicBezTo>
                <a:cubicBezTo>
                  <a:pt x="5389929" y="304267"/>
                  <a:pt x="5393725" y="305593"/>
                  <a:pt x="5396743" y="307605"/>
                </a:cubicBezTo>
                <a:cubicBezTo>
                  <a:pt x="5399762" y="309618"/>
                  <a:pt x="5401957" y="312544"/>
                  <a:pt x="5403329" y="316386"/>
                </a:cubicBezTo>
                <a:cubicBezTo>
                  <a:pt x="5404701" y="320228"/>
                  <a:pt x="5405387" y="325259"/>
                  <a:pt x="5405387" y="331478"/>
                </a:cubicBezTo>
                <a:cubicBezTo>
                  <a:pt x="5405387" y="338796"/>
                  <a:pt x="5405021" y="345427"/>
                  <a:pt x="5404289" y="351372"/>
                </a:cubicBezTo>
                <a:cubicBezTo>
                  <a:pt x="5403557" y="357318"/>
                  <a:pt x="5402368" y="362943"/>
                  <a:pt x="5400722" y="368248"/>
                </a:cubicBezTo>
                <a:cubicBezTo>
                  <a:pt x="5399076" y="373553"/>
                  <a:pt x="5396972" y="378721"/>
                  <a:pt x="5394411" y="383752"/>
                </a:cubicBezTo>
                <a:cubicBezTo>
                  <a:pt x="5391850" y="388783"/>
                  <a:pt x="5388648" y="393951"/>
                  <a:pt x="5384807" y="399255"/>
                </a:cubicBezTo>
                <a:lnTo>
                  <a:pt x="5348037" y="451941"/>
                </a:lnTo>
                <a:cubicBezTo>
                  <a:pt x="5346756" y="453770"/>
                  <a:pt x="5345339" y="455325"/>
                  <a:pt x="5343784" y="456605"/>
                </a:cubicBezTo>
                <a:cubicBezTo>
                  <a:pt x="5342228" y="457886"/>
                  <a:pt x="5340354" y="458892"/>
                  <a:pt x="5338158" y="459624"/>
                </a:cubicBezTo>
                <a:cubicBezTo>
                  <a:pt x="5335963" y="460356"/>
                  <a:pt x="5333310" y="460950"/>
                  <a:pt x="5330201" y="461407"/>
                </a:cubicBezTo>
                <a:cubicBezTo>
                  <a:pt x="5327091" y="461865"/>
                  <a:pt x="5323157" y="462093"/>
                  <a:pt x="5318401" y="462093"/>
                </a:cubicBezTo>
                <a:cubicBezTo>
                  <a:pt x="5313096" y="462093"/>
                  <a:pt x="5308797" y="461865"/>
                  <a:pt x="5305504" y="461407"/>
                </a:cubicBezTo>
                <a:cubicBezTo>
                  <a:pt x="5302212" y="460950"/>
                  <a:pt x="5299833" y="460264"/>
                  <a:pt x="5298370" y="459349"/>
                </a:cubicBezTo>
                <a:cubicBezTo>
                  <a:pt x="5296907" y="458435"/>
                  <a:pt x="5296129" y="457246"/>
                  <a:pt x="5296038" y="455782"/>
                </a:cubicBezTo>
                <a:cubicBezTo>
                  <a:pt x="5295946" y="454319"/>
                  <a:pt x="5296358" y="452581"/>
                  <a:pt x="5297272" y="450569"/>
                </a:cubicBezTo>
                <a:lnTo>
                  <a:pt x="5330749" y="374834"/>
                </a:lnTo>
                <a:lnTo>
                  <a:pt x="5330749" y="331478"/>
                </a:lnTo>
                <a:cubicBezTo>
                  <a:pt x="5330749" y="325259"/>
                  <a:pt x="5331481" y="320228"/>
                  <a:pt x="5332945" y="316386"/>
                </a:cubicBezTo>
                <a:cubicBezTo>
                  <a:pt x="5334408" y="312544"/>
                  <a:pt x="5336695" y="309618"/>
                  <a:pt x="5339805" y="307605"/>
                </a:cubicBezTo>
                <a:cubicBezTo>
                  <a:pt x="5342914" y="305593"/>
                  <a:pt x="5346848" y="304267"/>
                  <a:pt x="5351604" y="303626"/>
                </a:cubicBezTo>
                <a:cubicBezTo>
                  <a:pt x="5356360" y="302986"/>
                  <a:pt x="5362123" y="302666"/>
                  <a:pt x="5368891" y="302666"/>
                </a:cubicBezTo>
                <a:close/>
                <a:moveTo>
                  <a:pt x="5676714" y="268639"/>
                </a:moveTo>
                <a:cubicBezTo>
                  <a:pt x="5665555" y="268639"/>
                  <a:pt x="5656043" y="269462"/>
                  <a:pt x="5648177" y="271109"/>
                </a:cubicBezTo>
                <a:cubicBezTo>
                  <a:pt x="5640310" y="272755"/>
                  <a:pt x="5633908" y="275225"/>
                  <a:pt x="5628968" y="278518"/>
                </a:cubicBezTo>
                <a:cubicBezTo>
                  <a:pt x="5624029" y="281810"/>
                  <a:pt x="5620416" y="285789"/>
                  <a:pt x="5618130" y="290454"/>
                </a:cubicBezTo>
                <a:cubicBezTo>
                  <a:pt x="5615843" y="295119"/>
                  <a:pt x="5614700" y="300470"/>
                  <a:pt x="5614700" y="306507"/>
                </a:cubicBezTo>
                <a:cubicBezTo>
                  <a:pt x="5614700" y="316751"/>
                  <a:pt x="5617946" y="324800"/>
                  <a:pt x="5624441" y="330654"/>
                </a:cubicBezTo>
                <a:cubicBezTo>
                  <a:pt x="5630935" y="336508"/>
                  <a:pt x="5639945" y="339435"/>
                  <a:pt x="5651469" y="339435"/>
                </a:cubicBezTo>
                <a:cubicBezTo>
                  <a:pt x="5661165" y="339435"/>
                  <a:pt x="5670083" y="336965"/>
                  <a:pt x="5678224" y="332026"/>
                </a:cubicBezTo>
                <a:cubicBezTo>
                  <a:pt x="5686364" y="327087"/>
                  <a:pt x="5694642" y="319861"/>
                  <a:pt x="5703057" y="310348"/>
                </a:cubicBezTo>
                <a:lnTo>
                  <a:pt x="5703057" y="268639"/>
                </a:lnTo>
                <a:close/>
                <a:moveTo>
                  <a:pt x="2744856" y="170679"/>
                </a:moveTo>
                <a:cubicBezTo>
                  <a:pt x="2735892" y="170679"/>
                  <a:pt x="2728163" y="172920"/>
                  <a:pt x="2721669" y="177402"/>
                </a:cubicBezTo>
                <a:cubicBezTo>
                  <a:pt x="2715175" y="181884"/>
                  <a:pt x="2709961" y="187875"/>
                  <a:pt x="2706028" y="195375"/>
                </a:cubicBezTo>
                <a:cubicBezTo>
                  <a:pt x="2702095" y="202875"/>
                  <a:pt x="2699168" y="211245"/>
                  <a:pt x="2697247" y="220483"/>
                </a:cubicBezTo>
                <a:cubicBezTo>
                  <a:pt x="2695326" y="229721"/>
                  <a:pt x="2694366" y="239188"/>
                  <a:pt x="2694366" y="248883"/>
                </a:cubicBezTo>
                <a:cubicBezTo>
                  <a:pt x="2694366" y="259128"/>
                  <a:pt x="2695189" y="269098"/>
                  <a:pt x="2696836" y="278793"/>
                </a:cubicBezTo>
                <a:cubicBezTo>
                  <a:pt x="2698482" y="288489"/>
                  <a:pt x="2701180" y="297132"/>
                  <a:pt x="2704931" y="304724"/>
                </a:cubicBezTo>
                <a:cubicBezTo>
                  <a:pt x="2708681" y="312316"/>
                  <a:pt x="2713666" y="318398"/>
                  <a:pt x="2719885" y="322972"/>
                </a:cubicBezTo>
                <a:cubicBezTo>
                  <a:pt x="2726105" y="327545"/>
                  <a:pt x="2733971" y="329832"/>
                  <a:pt x="2743484" y="329832"/>
                </a:cubicBezTo>
                <a:cubicBezTo>
                  <a:pt x="2748240" y="329832"/>
                  <a:pt x="2752859" y="329146"/>
                  <a:pt x="2757341" y="327774"/>
                </a:cubicBezTo>
                <a:cubicBezTo>
                  <a:pt x="2761823" y="326402"/>
                  <a:pt x="2766397" y="324161"/>
                  <a:pt x="2771061" y="321051"/>
                </a:cubicBezTo>
                <a:cubicBezTo>
                  <a:pt x="2775726" y="317941"/>
                  <a:pt x="2780528" y="313871"/>
                  <a:pt x="2785467" y="308840"/>
                </a:cubicBezTo>
                <a:cubicBezTo>
                  <a:pt x="2790407" y="303810"/>
                  <a:pt x="2795803" y="297635"/>
                  <a:pt x="2801657" y="290318"/>
                </a:cubicBezTo>
                <a:lnTo>
                  <a:pt x="2801657" y="209095"/>
                </a:lnTo>
                <a:cubicBezTo>
                  <a:pt x="2791779" y="196656"/>
                  <a:pt x="2782312" y="187143"/>
                  <a:pt x="2773257" y="180557"/>
                </a:cubicBezTo>
                <a:cubicBezTo>
                  <a:pt x="2764201" y="173972"/>
                  <a:pt x="2754734" y="170679"/>
                  <a:pt x="2744856" y="170679"/>
                </a:cubicBezTo>
                <a:close/>
                <a:moveTo>
                  <a:pt x="4831459" y="166836"/>
                </a:moveTo>
                <a:cubicBezTo>
                  <a:pt x="4821215" y="166836"/>
                  <a:pt x="4812251" y="168711"/>
                  <a:pt x="4804568" y="172461"/>
                </a:cubicBezTo>
                <a:cubicBezTo>
                  <a:pt x="4796884" y="176212"/>
                  <a:pt x="4790573" y="181700"/>
                  <a:pt x="4785634" y="188925"/>
                </a:cubicBezTo>
                <a:cubicBezTo>
                  <a:pt x="4780695" y="196151"/>
                  <a:pt x="4776990" y="204841"/>
                  <a:pt x="4774521" y="214994"/>
                </a:cubicBezTo>
                <a:cubicBezTo>
                  <a:pt x="4772051" y="225146"/>
                  <a:pt x="4770816" y="236717"/>
                  <a:pt x="4770816" y="249705"/>
                </a:cubicBezTo>
                <a:cubicBezTo>
                  <a:pt x="4770816" y="261779"/>
                  <a:pt x="4771823" y="272892"/>
                  <a:pt x="4773835" y="283045"/>
                </a:cubicBezTo>
                <a:cubicBezTo>
                  <a:pt x="4775847" y="293198"/>
                  <a:pt x="4779094" y="302025"/>
                  <a:pt x="4783576" y="309525"/>
                </a:cubicBezTo>
                <a:cubicBezTo>
                  <a:pt x="4788058" y="317025"/>
                  <a:pt x="4794140" y="322834"/>
                  <a:pt x="4801824" y="326950"/>
                </a:cubicBezTo>
                <a:cubicBezTo>
                  <a:pt x="4809507" y="331066"/>
                  <a:pt x="4819020" y="333124"/>
                  <a:pt x="4830361" y="333124"/>
                </a:cubicBezTo>
                <a:cubicBezTo>
                  <a:pt x="4840789" y="333124"/>
                  <a:pt x="4849844" y="331249"/>
                  <a:pt x="4857527" y="327498"/>
                </a:cubicBezTo>
                <a:cubicBezTo>
                  <a:pt x="4865210" y="323748"/>
                  <a:pt x="4871522" y="318306"/>
                  <a:pt x="4876461" y="311171"/>
                </a:cubicBezTo>
                <a:cubicBezTo>
                  <a:pt x="4881400" y="304037"/>
                  <a:pt x="4885059" y="295393"/>
                  <a:pt x="4887437" y="285240"/>
                </a:cubicBezTo>
                <a:cubicBezTo>
                  <a:pt x="4889815" y="275088"/>
                  <a:pt x="4891004" y="263517"/>
                  <a:pt x="4891004" y="250529"/>
                </a:cubicBezTo>
                <a:cubicBezTo>
                  <a:pt x="4891004" y="238455"/>
                  <a:pt x="4890044" y="227342"/>
                  <a:pt x="4888123" y="217189"/>
                </a:cubicBezTo>
                <a:cubicBezTo>
                  <a:pt x="4886202" y="207036"/>
                  <a:pt x="4882955" y="198209"/>
                  <a:pt x="4878382" y="190709"/>
                </a:cubicBezTo>
                <a:cubicBezTo>
                  <a:pt x="4873809" y="183209"/>
                  <a:pt x="4867726" y="177355"/>
                  <a:pt x="4860134" y="173147"/>
                </a:cubicBezTo>
                <a:cubicBezTo>
                  <a:pt x="4852543" y="168940"/>
                  <a:pt x="4842984" y="166836"/>
                  <a:pt x="4831459" y="166836"/>
                </a:cubicBezTo>
                <a:close/>
                <a:moveTo>
                  <a:pt x="1612009" y="166836"/>
                </a:moveTo>
                <a:cubicBezTo>
                  <a:pt x="1601765" y="166836"/>
                  <a:pt x="1592801" y="168711"/>
                  <a:pt x="1585118" y="172461"/>
                </a:cubicBezTo>
                <a:cubicBezTo>
                  <a:pt x="1577435" y="176212"/>
                  <a:pt x="1571123" y="181700"/>
                  <a:pt x="1566184" y="188925"/>
                </a:cubicBezTo>
                <a:cubicBezTo>
                  <a:pt x="1561245" y="196151"/>
                  <a:pt x="1557540" y="204841"/>
                  <a:pt x="1555071" y="214994"/>
                </a:cubicBezTo>
                <a:cubicBezTo>
                  <a:pt x="1552601" y="225146"/>
                  <a:pt x="1551366" y="236717"/>
                  <a:pt x="1551366" y="249705"/>
                </a:cubicBezTo>
                <a:cubicBezTo>
                  <a:pt x="1551366" y="261779"/>
                  <a:pt x="1552373" y="272892"/>
                  <a:pt x="1554385" y="283045"/>
                </a:cubicBezTo>
                <a:cubicBezTo>
                  <a:pt x="1556397" y="293198"/>
                  <a:pt x="1559644" y="302025"/>
                  <a:pt x="1564126" y="309525"/>
                </a:cubicBezTo>
                <a:cubicBezTo>
                  <a:pt x="1568608" y="317025"/>
                  <a:pt x="1574691" y="322834"/>
                  <a:pt x="1582374" y="326950"/>
                </a:cubicBezTo>
                <a:cubicBezTo>
                  <a:pt x="1590057" y="331066"/>
                  <a:pt x="1599570" y="333124"/>
                  <a:pt x="1610912" y="333124"/>
                </a:cubicBezTo>
                <a:cubicBezTo>
                  <a:pt x="1621339" y="333124"/>
                  <a:pt x="1630394" y="331249"/>
                  <a:pt x="1638078" y="327498"/>
                </a:cubicBezTo>
                <a:cubicBezTo>
                  <a:pt x="1645761" y="323748"/>
                  <a:pt x="1652072" y="318306"/>
                  <a:pt x="1657011" y="311171"/>
                </a:cubicBezTo>
                <a:cubicBezTo>
                  <a:pt x="1661950" y="304037"/>
                  <a:pt x="1665609" y="295393"/>
                  <a:pt x="1667987" y="285240"/>
                </a:cubicBezTo>
                <a:cubicBezTo>
                  <a:pt x="1670365" y="275088"/>
                  <a:pt x="1671554" y="263517"/>
                  <a:pt x="1671554" y="250529"/>
                </a:cubicBezTo>
                <a:cubicBezTo>
                  <a:pt x="1671554" y="238455"/>
                  <a:pt x="1670594" y="227342"/>
                  <a:pt x="1668673" y="217189"/>
                </a:cubicBezTo>
                <a:cubicBezTo>
                  <a:pt x="1666753" y="207036"/>
                  <a:pt x="1663505" y="198209"/>
                  <a:pt x="1658932" y="190709"/>
                </a:cubicBezTo>
                <a:cubicBezTo>
                  <a:pt x="1654359" y="183209"/>
                  <a:pt x="1648276" y="177355"/>
                  <a:pt x="1640684" y="173147"/>
                </a:cubicBezTo>
                <a:cubicBezTo>
                  <a:pt x="1633092" y="168940"/>
                  <a:pt x="1623534" y="166836"/>
                  <a:pt x="1612009" y="166836"/>
                </a:cubicBezTo>
                <a:close/>
                <a:moveTo>
                  <a:pt x="3051851" y="161074"/>
                </a:moveTo>
                <a:cubicBezTo>
                  <a:pt x="3043070" y="161074"/>
                  <a:pt x="3035433" y="162720"/>
                  <a:pt x="3028939" y="166013"/>
                </a:cubicBezTo>
                <a:cubicBezTo>
                  <a:pt x="3022445" y="169306"/>
                  <a:pt x="3017048" y="173742"/>
                  <a:pt x="3012749" y="179321"/>
                </a:cubicBezTo>
                <a:cubicBezTo>
                  <a:pt x="3008450" y="184901"/>
                  <a:pt x="3005157" y="191487"/>
                  <a:pt x="3002870" y="199078"/>
                </a:cubicBezTo>
                <a:cubicBezTo>
                  <a:pt x="3000584" y="206670"/>
                  <a:pt x="2999258" y="214765"/>
                  <a:pt x="2998892" y="223363"/>
                </a:cubicBezTo>
                <a:lnTo>
                  <a:pt x="3102067" y="223363"/>
                </a:lnTo>
                <a:cubicBezTo>
                  <a:pt x="3102616" y="203972"/>
                  <a:pt x="3098728" y="188743"/>
                  <a:pt x="3090405" y="177675"/>
                </a:cubicBezTo>
                <a:cubicBezTo>
                  <a:pt x="3082081" y="166608"/>
                  <a:pt x="3069230" y="161074"/>
                  <a:pt x="3051851" y="161074"/>
                </a:cubicBezTo>
                <a:close/>
                <a:moveTo>
                  <a:pt x="861101" y="161074"/>
                </a:moveTo>
                <a:cubicBezTo>
                  <a:pt x="852321" y="161074"/>
                  <a:pt x="844683" y="162720"/>
                  <a:pt x="838189" y="166013"/>
                </a:cubicBezTo>
                <a:cubicBezTo>
                  <a:pt x="831695" y="169306"/>
                  <a:pt x="826298" y="173742"/>
                  <a:pt x="822000" y="179321"/>
                </a:cubicBezTo>
                <a:cubicBezTo>
                  <a:pt x="817700" y="184901"/>
                  <a:pt x="814407" y="191487"/>
                  <a:pt x="812121" y="199078"/>
                </a:cubicBezTo>
                <a:cubicBezTo>
                  <a:pt x="809834" y="206670"/>
                  <a:pt x="808508" y="214765"/>
                  <a:pt x="808142" y="223363"/>
                </a:cubicBezTo>
                <a:lnTo>
                  <a:pt x="911317" y="223363"/>
                </a:lnTo>
                <a:cubicBezTo>
                  <a:pt x="911866" y="203972"/>
                  <a:pt x="907979" y="188743"/>
                  <a:pt x="899655" y="177675"/>
                </a:cubicBezTo>
                <a:cubicBezTo>
                  <a:pt x="891331" y="166608"/>
                  <a:pt x="878480" y="161074"/>
                  <a:pt x="861101" y="161074"/>
                </a:cubicBezTo>
                <a:close/>
                <a:moveTo>
                  <a:pt x="4615788" y="116896"/>
                </a:moveTo>
                <a:cubicBezTo>
                  <a:pt x="4622557" y="116896"/>
                  <a:pt x="4628137" y="117170"/>
                  <a:pt x="4632527" y="117719"/>
                </a:cubicBezTo>
                <a:cubicBezTo>
                  <a:pt x="4636917" y="118268"/>
                  <a:pt x="4640439" y="119046"/>
                  <a:pt x="4643091" y="120052"/>
                </a:cubicBezTo>
                <a:cubicBezTo>
                  <a:pt x="4645744" y="121058"/>
                  <a:pt x="4647619" y="122247"/>
                  <a:pt x="4648717" y="123619"/>
                </a:cubicBezTo>
                <a:cubicBezTo>
                  <a:pt x="4649814" y="124991"/>
                  <a:pt x="4650363" y="126592"/>
                  <a:pt x="4650363" y="128421"/>
                </a:cubicBezTo>
                <a:lnTo>
                  <a:pt x="4650363" y="372638"/>
                </a:lnTo>
                <a:cubicBezTo>
                  <a:pt x="4650363" y="374468"/>
                  <a:pt x="4649814" y="376068"/>
                  <a:pt x="4648717" y="377441"/>
                </a:cubicBezTo>
                <a:cubicBezTo>
                  <a:pt x="4647619" y="378813"/>
                  <a:pt x="4645744" y="379956"/>
                  <a:pt x="4643091" y="380871"/>
                </a:cubicBezTo>
                <a:cubicBezTo>
                  <a:pt x="4640439" y="381785"/>
                  <a:pt x="4636917" y="382471"/>
                  <a:pt x="4632527" y="382929"/>
                </a:cubicBezTo>
                <a:cubicBezTo>
                  <a:pt x="4628137" y="383386"/>
                  <a:pt x="4622557" y="383615"/>
                  <a:pt x="4615788" y="383615"/>
                </a:cubicBezTo>
                <a:cubicBezTo>
                  <a:pt x="4609020" y="383615"/>
                  <a:pt x="4603440" y="383386"/>
                  <a:pt x="4599050" y="382929"/>
                </a:cubicBezTo>
                <a:cubicBezTo>
                  <a:pt x="4594659" y="382471"/>
                  <a:pt x="4591138" y="381785"/>
                  <a:pt x="4588485" y="380871"/>
                </a:cubicBezTo>
                <a:cubicBezTo>
                  <a:pt x="4585833" y="379956"/>
                  <a:pt x="4583958" y="378813"/>
                  <a:pt x="4582860" y="377441"/>
                </a:cubicBezTo>
                <a:cubicBezTo>
                  <a:pt x="4581763" y="376068"/>
                  <a:pt x="4581214" y="374468"/>
                  <a:pt x="4581214" y="372638"/>
                </a:cubicBezTo>
                <a:lnTo>
                  <a:pt x="4581214" y="128421"/>
                </a:lnTo>
                <a:cubicBezTo>
                  <a:pt x="4581214" y="126592"/>
                  <a:pt x="4581763" y="124991"/>
                  <a:pt x="4582860" y="123619"/>
                </a:cubicBezTo>
                <a:cubicBezTo>
                  <a:pt x="4583958" y="122247"/>
                  <a:pt x="4585833" y="121058"/>
                  <a:pt x="4588485" y="120052"/>
                </a:cubicBezTo>
                <a:cubicBezTo>
                  <a:pt x="4591138" y="119046"/>
                  <a:pt x="4594659" y="118268"/>
                  <a:pt x="4599050" y="117719"/>
                </a:cubicBezTo>
                <a:cubicBezTo>
                  <a:pt x="4603440" y="117170"/>
                  <a:pt x="4609020" y="116896"/>
                  <a:pt x="4615788" y="116896"/>
                </a:cubicBezTo>
                <a:close/>
                <a:moveTo>
                  <a:pt x="3880717" y="116896"/>
                </a:moveTo>
                <a:cubicBezTo>
                  <a:pt x="3887485" y="116896"/>
                  <a:pt x="3893065" y="117125"/>
                  <a:pt x="3897455" y="117582"/>
                </a:cubicBezTo>
                <a:cubicBezTo>
                  <a:pt x="3901846" y="118039"/>
                  <a:pt x="3905367" y="118725"/>
                  <a:pt x="3908020" y="119640"/>
                </a:cubicBezTo>
                <a:cubicBezTo>
                  <a:pt x="3910672" y="120555"/>
                  <a:pt x="3912548" y="121698"/>
                  <a:pt x="3913645" y="123070"/>
                </a:cubicBezTo>
                <a:cubicBezTo>
                  <a:pt x="3914743" y="124442"/>
                  <a:pt x="3915292" y="126043"/>
                  <a:pt x="3915292" y="127872"/>
                </a:cubicBezTo>
                <a:lnTo>
                  <a:pt x="3915292" y="266171"/>
                </a:lnTo>
                <a:cubicBezTo>
                  <a:pt x="3915292" y="278976"/>
                  <a:pt x="3916115" y="288763"/>
                  <a:pt x="3917761" y="295532"/>
                </a:cubicBezTo>
                <a:cubicBezTo>
                  <a:pt x="3919408" y="302300"/>
                  <a:pt x="3921923" y="308108"/>
                  <a:pt x="3925307" y="312956"/>
                </a:cubicBezTo>
                <a:cubicBezTo>
                  <a:pt x="3928692" y="317804"/>
                  <a:pt x="3932990" y="321554"/>
                  <a:pt x="3938204" y="324207"/>
                </a:cubicBezTo>
                <a:cubicBezTo>
                  <a:pt x="3943418" y="326859"/>
                  <a:pt x="3949500" y="328185"/>
                  <a:pt x="3956452" y="328185"/>
                </a:cubicBezTo>
                <a:cubicBezTo>
                  <a:pt x="3965233" y="328185"/>
                  <a:pt x="3974060" y="324984"/>
                  <a:pt x="3982932" y="318581"/>
                </a:cubicBezTo>
                <a:cubicBezTo>
                  <a:pt x="3991804" y="312179"/>
                  <a:pt x="4001271" y="302849"/>
                  <a:pt x="4011332" y="290592"/>
                </a:cubicBezTo>
                <a:lnTo>
                  <a:pt x="4011332" y="127872"/>
                </a:lnTo>
                <a:cubicBezTo>
                  <a:pt x="4011332" y="126043"/>
                  <a:pt x="4011835" y="124442"/>
                  <a:pt x="4012842" y="123070"/>
                </a:cubicBezTo>
                <a:cubicBezTo>
                  <a:pt x="4013848" y="121698"/>
                  <a:pt x="4015677" y="120555"/>
                  <a:pt x="4018330" y="119640"/>
                </a:cubicBezTo>
                <a:cubicBezTo>
                  <a:pt x="4020982" y="118725"/>
                  <a:pt x="4024504" y="118039"/>
                  <a:pt x="4028894" y="117582"/>
                </a:cubicBezTo>
                <a:cubicBezTo>
                  <a:pt x="4033284" y="117125"/>
                  <a:pt x="4038864" y="116896"/>
                  <a:pt x="4045633" y="116896"/>
                </a:cubicBezTo>
                <a:cubicBezTo>
                  <a:pt x="4052401" y="116896"/>
                  <a:pt x="4057981" y="117125"/>
                  <a:pt x="4062371" y="117582"/>
                </a:cubicBezTo>
                <a:cubicBezTo>
                  <a:pt x="4066761" y="118039"/>
                  <a:pt x="4070237" y="118725"/>
                  <a:pt x="4072798" y="119640"/>
                </a:cubicBezTo>
                <a:cubicBezTo>
                  <a:pt x="4075359" y="120555"/>
                  <a:pt x="4077189" y="121698"/>
                  <a:pt x="4078286" y="123070"/>
                </a:cubicBezTo>
                <a:cubicBezTo>
                  <a:pt x="4079384" y="124442"/>
                  <a:pt x="4079933" y="126043"/>
                  <a:pt x="4079933" y="127872"/>
                </a:cubicBezTo>
                <a:lnTo>
                  <a:pt x="4079933" y="372638"/>
                </a:lnTo>
                <a:cubicBezTo>
                  <a:pt x="4079933" y="374468"/>
                  <a:pt x="4079476" y="376068"/>
                  <a:pt x="4078561" y="377441"/>
                </a:cubicBezTo>
                <a:cubicBezTo>
                  <a:pt x="4077646" y="378813"/>
                  <a:pt x="4076046" y="379956"/>
                  <a:pt x="4073759" y="380871"/>
                </a:cubicBezTo>
                <a:cubicBezTo>
                  <a:pt x="4071472" y="381785"/>
                  <a:pt x="4068454" y="382471"/>
                  <a:pt x="4064703" y="382929"/>
                </a:cubicBezTo>
                <a:cubicBezTo>
                  <a:pt x="4060953" y="383386"/>
                  <a:pt x="4056243" y="383615"/>
                  <a:pt x="4050572" y="383615"/>
                </a:cubicBezTo>
                <a:cubicBezTo>
                  <a:pt x="4044535" y="383615"/>
                  <a:pt x="4039642" y="383386"/>
                  <a:pt x="4035891" y="382929"/>
                </a:cubicBezTo>
                <a:cubicBezTo>
                  <a:pt x="4032141" y="382471"/>
                  <a:pt x="4029168" y="381785"/>
                  <a:pt x="4026973" y="380871"/>
                </a:cubicBezTo>
                <a:cubicBezTo>
                  <a:pt x="4024778" y="379956"/>
                  <a:pt x="4023223" y="378813"/>
                  <a:pt x="4022308" y="377441"/>
                </a:cubicBezTo>
                <a:cubicBezTo>
                  <a:pt x="4021394" y="376068"/>
                  <a:pt x="4020936" y="374468"/>
                  <a:pt x="4020936" y="372638"/>
                </a:cubicBezTo>
                <a:lnTo>
                  <a:pt x="4020936" y="344375"/>
                </a:lnTo>
                <a:cubicBezTo>
                  <a:pt x="4007399" y="359010"/>
                  <a:pt x="3993633" y="369986"/>
                  <a:pt x="3979639" y="377303"/>
                </a:cubicBezTo>
                <a:cubicBezTo>
                  <a:pt x="3965644" y="384621"/>
                  <a:pt x="3951147" y="388279"/>
                  <a:pt x="3936146" y="388279"/>
                </a:cubicBezTo>
                <a:cubicBezTo>
                  <a:pt x="3919316" y="388279"/>
                  <a:pt x="3905184" y="385535"/>
                  <a:pt x="3893751" y="380047"/>
                </a:cubicBezTo>
                <a:cubicBezTo>
                  <a:pt x="3882318" y="374559"/>
                  <a:pt x="3873080" y="367059"/>
                  <a:pt x="3866036" y="357546"/>
                </a:cubicBezTo>
                <a:cubicBezTo>
                  <a:pt x="3858994" y="348034"/>
                  <a:pt x="3853963" y="337012"/>
                  <a:pt x="3850944" y="324481"/>
                </a:cubicBezTo>
                <a:cubicBezTo>
                  <a:pt x="3847926" y="311950"/>
                  <a:pt x="3846417" y="296355"/>
                  <a:pt x="3846417" y="277695"/>
                </a:cubicBezTo>
                <a:lnTo>
                  <a:pt x="3846417" y="127872"/>
                </a:lnTo>
                <a:cubicBezTo>
                  <a:pt x="3846417" y="126043"/>
                  <a:pt x="3846920" y="124442"/>
                  <a:pt x="3847926" y="123070"/>
                </a:cubicBezTo>
                <a:cubicBezTo>
                  <a:pt x="3848932" y="121698"/>
                  <a:pt x="3850761" y="120555"/>
                  <a:pt x="3853414" y="119640"/>
                </a:cubicBezTo>
                <a:cubicBezTo>
                  <a:pt x="3856067" y="118725"/>
                  <a:pt x="3859634" y="118039"/>
                  <a:pt x="3864116" y="117582"/>
                </a:cubicBezTo>
                <a:cubicBezTo>
                  <a:pt x="3868598" y="117125"/>
                  <a:pt x="3874131" y="116896"/>
                  <a:pt x="3880717" y="116896"/>
                </a:cubicBezTo>
                <a:close/>
                <a:moveTo>
                  <a:pt x="1809518" y="116896"/>
                </a:moveTo>
                <a:cubicBezTo>
                  <a:pt x="1816836" y="116896"/>
                  <a:pt x="1822781" y="117079"/>
                  <a:pt x="1827354" y="117445"/>
                </a:cubicBezTo>
                <a:cubicBezTo>
                  <a:pt x="1831928" y="117811"/>
                  <a:pt x="1835495" y="118451"/>
                  <a:pt x="1838056" y="119366"/>
                </a:cubicBezTo>
                <a:cubicBezTo>
                  <a:pt x="1840617" y="120280"/>
                  <a:pt x="1842400" y="121515"/>
                  <a:pt x="1843407" y="123070"/>
                </a:cubicBezTo>
                <a:cubicBezTo>
                  <a:pt x="1844413" y="124625"/>
                  <a:pt x="1845190" y="126500"/>
                  <a:pt x="1845739" y="128695"/>
                </a:cubicBezTo>
                <a:lnTo>
                  <a:pt x="1894308" y="308428"/>
                </a:lnTo>
                <a:lnTo>
                  <a:pt x="1894857" y="311721"/>
                </a:lnTo>
                <a:lnTo>
                  <a:pt x="1895406" y="308428"/>
                </a:lnTo>
                <a:lnTo>
                  <a:pt x="1940957" y="128695"/>
                </a:lnTo>
                <a:cubicBezTo>
                  <a:pt x="1941505" y="126500"/>
                  <a:pt x="1942374" y="124625"/>
                  <a:pt x="1943563" y="123070"/>
                </a:cubicBezTo>
                <a:cubicBezTo>
                  <a:pt x="1944752" y="121515"/>
                  <a:pt x="1946536" y="120280"/>
                  <a:pt x="1948914" y="119366"/>
                </a:cubicBezTo>
                <a:cubicBezTo>
                  <a:pt x="1951292" y="118451"/>
                  <a:pt x="1954631" y="117811"/>
                  <a:pt x="1958930" y="117445"/>
                </a:cubicBezTo>
                <a:cubicBezTo>
                  <a:pt x="1963229" y="117079"/>
                  <a:pt x="1968763" y="116896"/>
                  <a:pt x="1975531" y="116896"/>
                </a:cubicBezTo>
                <a:cubicBezTo>
                  <a:pt x="1982300" y="116896"/>
                  <a:pt x="1987788" y="117125"/>
                  <a:pt x="1991995" y="117582"/>
                </a:cubicBezTo>
                <a:cubicBezTo>
                  <a:pt x="1996203" y="118039"/>
                  <a:pt x="1999541" y="118680"/>
                  <a:pt x="2002011" y="119503"/>
                </a:cubicBezTo>
                <a:cubicBezTo>
                  <a:pt x="2004481" y="120326"/>
                  <a:pt x="2006218" y="121424"/>
                  <a:pt x="2007225" y="122796"/>
                </a:cubicBezTo>
                <a:cubicBezTo>
                  <a:pt x="2008231" y="124168"/>
                  <a:pt x="2009008" y="125768"/>
                  <a:pt x="2009557" y="127598"/>
                </a:cubicBezTo>
                <a:lnTo>
                  <a:pt x="2058401" y="308703"/>
                </a:lnTo>
                <a:lnTo>
                  <a:pt x="2059224" y="311721"/>
                </a:lnTo>
                <a:lnTo>
                  <a:pt x="2059772" y="308428"/>
                </a:lnTo>
                <a:lnTo>
                  <a:pt x="2106421" y="128695"/>
                </a:lnTo>
                <a:cubicBezTo>
                  <a:pt x="2106787" y="126500"/>
                  <a:pt x="2107518" y="124625"/>
                  <a:pt x="2108616" y="123070"/>
                </a:cubicBezTo>
                <a:cubicBezTo>
                  <a:pt x="2109714" y="121515"/>
                  <a:pt x="2111543" y="120280"/>
                  <a:pt x="2114104" y="119366"/>
                </a:cubicBezTo>
                <a:cubicBezTo>
                  <a:pt x="2116665" y="118451"/>
                  <a:pt x="2120141" y="117811"/>
                  <a:pt x="2124531" y="117445"/>
                </a:cubicBezTo>
                <a:cubicBezTo>
                  <a:pt x="2128922" y="117079"/>
                  <a:pt x="2134501" y="116896"/>
                  <a:pt x="2141270" y="116896"/>
                </a:cubicBezTo>
                <a:cubicBezTo>
                  <a:pt x="2148038" y="116896"/>
                  <a:pt x="2153572" y="117079"/>
                  <a:pt x="2157871" y="117445"/>
                </a:cubicBezTo>
                <a:cubicBezTo>
                  <a:pt x="2162170" y="117811"/>
                  <a:pt x="2165554" y="118405"/>
                  <a:pt x="2168024" y="119228"/>
                </a:cubicBezTo>
                <a:cubicBezTo>
                  <a:pt x="2170494" y="120052"/>
                  <a:pt x="2172186" y="121149"/>
                  <a:pt x="2173100" y="122521"/>
                </a:cubicBezTo>
                <a:cubicBezTo>
                  <a:pt x="2174015" y="123893"/>
                  <a:pt x="2174472" y="125494"/>
                  <a:pt x="2174472" y="127323"/>
                </a:cubicBezTo>
                <a:cubicBezTo>
                  <a:pt x="2174472" y="129336"/>
                  <a:pt x="2174198" y="131805"/>
                  <a:pt x="2173649" y="134732"/>
                </a:cubicBezTo>
                <a:cubicBezTo>
                  <a:pt x="2173100" y="137659"/>
                  <a:pt x="2172094" y="141867"/>
                  <a:pt x="2170631" y="147355"/>
                </a:cubicBezTo>
                <a:lnTo>
                  <a:pt x="2105323" y="368797"/>
                </a:lnTo>
                <a:cubicBezTo>
                  <a:pt x="2104409" y="371907"/>
                  <a:pt x="2103219" y="374422"/>
                  <a:pt x="2101756" y="376343"/>
                </a:cubicBezTo>
                <a:cubicBezTo>
                  <a:pt x="2100293" y="378264"/>
                  <a:pt x="2098052" y="379773"/>
                  <a:pt x="2095033" y="380871"/>
                </a:cubicBezTo>
                <a:cubicBezTo>
                  <a:pt x="2092015" y="381968"/>
                  <a:pt x="2087716" y="382700"/>
                  <a:pt x="2082136" y="383066"/>
                </a:cubicBezTo>
                <a:cubicBezTo>
                  <a:pt x="2076557" y="383432"/>
                  <a:pt x="2069285" y="383615"/>
                  <a:pt x="2060321" y="383615"/>
                </a:cubicBezTo>
                <a:cubicBezTo>
                  <a:pt x="2051357" y="383615"/>
                  <a:pt x="2044040" y="383386"/>
                  <a:pt x="2038369" y="382929"/>
                </a:cubicBezTo>
                <a:cubicBezTo>
                  <a:pt x="2032698" y="382471"/>
                  <a:pt x="2028262" y="381694"/>
                  <a:pt x="2025061" y="380596"/>
                </a:cubicBezTo>
                <a:cubicBezTo>
                  <a:pt x="2021859" y="379499"/>
                  <a:pt x="2019527" y="377989"/>
                  <a:pt x="2018063" y="376068"/>
                </a:cubicBezTo>
                <a:cubicBezTo>
                  <a:pt x="2016600" y="374148"/>
                  <a:pt x="2015502" y="371724"/>
                  <a:pt x="2014771" y="368797"/>
                </a:cubicBezTo>
                <a:lnTo>
                  <a:pt x="1973610" y="220071"/>
                </a:lnTo>
                <a:lnTo>
                  <a:pt x="1973062" y="217601"/>
                </a:lnTo>
                <a:lnTo>
                  <a:pt x="1972513" y="220071"/>
                </a:lnTo>
                <a:lnTo>
                  <a:pt x="1934645" y="368797"/>
                </a:lnTo>
                <a:cubicBezTo>
                  <a:pt x="1933913" y="371907"/>
                  <a:pt x="1932862" y="374422"/>
                  <a:pt x="1931490" y="376343"/>
                </a:cubicBezTo>
                <a:cubicBezTo>
                  <a:pt x="1930117" y="378264"/>
                  <a:pt x="1927785" y="379773"/>
                  <a:pt x="1924492" y="380871"/>
                </a:cubicBezTo>
                <a:cubicBezTo>
                  <a:pt x="1921200" y="381968"/>
                  <a:pt x="1916718" y="382700"/>
                  <a:pt x="1911047" y="383066"/>
                </a:cubicBezTo>
                <a:cubicBezTo>
                  <a:pt x="1905376" y="383432"/>
                  <a:pt x="1898058" y="383615"/>
                  <a:pt x="1889095" y="383615"/>
                </a:cubicBezTo>
                <a:cubicBezTo>
                  <a:pt x="1879948" y="383615"/>
                  <a:pt x="1872585" y="383386"/>
                  <a:pt x="1867005" y="382929"/>
                </a:cubicBezTo>
                <a:cubicBezTo>
                  <a:pt x="1861426" y="382471"/>
                  <a:pt x="1857035" y="381694"/>
                  <a:pt x="1853834" y="380596"/>
                </a:cubicBezTo>
                <a:cubicBezTo>
                  <a:pt x="1850633" y="379499"/>
                  <a:pt x="1848300" y="377989"/>
                  <a:pt x="1846837" y="376068"/>
                </a:cubicBezTo>
                <a:cubicBezTo>
                  <a:pt x="1845373" y="374148"/>
                  <a:pt x="1844276" y="371724"/>
                  <a:pt x="1843544" y="368797"/>
                </a:cubicBezTo>
                <a:lnTo>
                  <a:pt x="1778785" y="147355"/>
                </a:lnTo>
                <a:cubicBezTo>
                  <a:pt x="1777139" y="142050"/>
                  <a:pt x="1776087" y="137888"/>
                  <a:pt x="1775629" y="134869"/>
                </a:cubicBezTo>
                <a:cubicBezTo>
                  <a:pt x="1775172" y="131851"/>
                  <a:pt x="1774943" y="129336"/>
                  <a:pt x="1774943" y="127323"/>
                </a:cubicBezTo>
                <a:cubicBezTo>
                  <a:pt x="1774943" y="125494"/>
                  <a:pt x="1775446" y="123893"/>
                  <a:pt x="1776453" y="122521"/>
                </a:cubicBezTo>
                <a:cubicBezTo>
                  <a:pt x="1777459" y="121149"/>
                  <a:pt x="1779288" y="120052"/>
                  <a:pt x="1781941" y="119228"/>
                </a:cubicBezTo>
                <a:cubicBezTo>
                  <a:pt x="1784593" y="118405"/>
                  <a:pt x="1788161" y="117811"/>
                  <a:pt x="1792642" y="117445"/>
                </a:cubicBezTo>
                <a:cubicBezTo>
                  <a:pt x="1797124" y="117079"/>
                  <a:pt x="1802749" y="116896"/>
                  <a:pt x="1809518" y="116896"/>
                </a:cubicBezTo>
                <a:close/>
                <a:moveTo>
                  <a:pt x="1072489" y="116896"/>
                </a:moveTo>
                <a:cubicBezTo>
                  <a:pt x="1079257" y="116896"/>
                  <a:pt x="1084837" y="117170"/>
                  <a:pt x="1089227" y="117719"/>
                </a:cubicBezTo>
                <a:cubicBezTo>
                  <a:pt x="1093618" y="118268"/>
                  <a:pt x="1097139" y="119046"/>
                  <a:pt x="1099791" y="120052"/>
                </a:cubicBezTo>
                <a:cubicBezTo>
                  <a:pt x="1102444" y="121058"/>
                  <a:pt x="1104319" y="122247"/>
                  <a:pt x="1105417" y="123619"/>
                </a:cubicBezTo>
                <a:cubicBezTo>
                  <a:pt x="1106514" y="124991"/>
                  <a:pt x="1107063" y="126592"/>
                  <a:pt x="1107063" y="128421"/>
                </a:cubicBezTo>
                <a:lnTo>
                  <a:pt x="1107063" y="372638"/>
                </a:lnTo>
                <a:cubicBezTo>
                  <a:pt x="1107063" y="374468"/>
                  <a:pt x="1106514" y="376068"/>
                  <a:pt x="1105417" y="377441"/>
                </a:cubicBezTo>
                <a:cubicBezTo>
                  <a:pt x="1104319" y="378813"/>
                  <a:pt x="1102444" y="379956"/>
                  <a:pt x="1099791" y="380871"/>
                </a:cubicBezTo>
                <a:cubicBezTo>
                  <a:pt x="1097139" y="381785"/>
                  <a:pt x="1093618" y="382471"/>
                  <a:pt x="1089227" y="382929"/>
                </a:cubicBezTo>
                <a:cubicBezTo>
                  <a:pt x="1084837" y="383386"/>
                  <a:pt x="1079257" y="383615"/>
                  <a:pt x="1072489" y="383615"/>
                </a:cubicBezTo>
                <a:cubicBezTo>
                  <a:pt x="1065720" y="383615"/>
                  <a:pt x="1060141" y="383386"/>
                  <a:pt x="1055750" y="382929"/>
                </a:cubicBezTo>
                <a:cubicBezTo>
                  <a:pt x="1051360" y="382471"/>
                  <a:pt x="1047838" y="381785"/>
                  <a:pt x="1045186" y="380871"/>
                </a:cubicBezTo>
                <a:cubicBezTo>
                  <a:pt x="1042533" y="379956"/>
                  <a:pt x="1040658" y="378813"/>
                  <a:pt x="1039560" y="377441"/>
                </a:cubicBezTo>
                <a:cubicBezTo>
                  <a:pt x="1038463" y="376068"/>
                  <a:pt x="1037914" y="374468"/>
                  <a:pt x="1037914" y="372638"/>
                </a:cubicBezTo>
                <a:lnTo>
                  <a:pt x="1037914" y="128421"/>
                </a:lnTo>
                <a:cubicBezTo>
                  <a:pt x="1037914" y="126592"/>
                  <a:pt x="1038463" y="124991"/>
                  <a:pt x="1039560" y="123619"/>
                </a:cubicBezTo>
                <a:cubicBezTo>
                  <a:pt x="1040658" y="122247"/>
                  <a:pt x="1042533" y="121058"/>
                  <a:pt x="1045186" y="120052"/>
                </a:cubicBezTo>
                <a:cubicBezTo>
                  <a:pt x="1047838" y="119046"/>
                  <a:pt x="1051360" y="118268"/>
                  <a:pt x="1055750" y="117719"/>
                </a:cubicBezTo>
                <a:cubicBezTo>
                  <a:pt x="1060141" y="117170"/>
                  <a:pt x="1065720" y="116896"/>
                  <a:pt x="1072489" y="116896"/>
                </a:cubicBezTo>
                <a:close/>
                <a:moveTo>
                  <a:pt x="4260978" y="112506"/>
                </a:moveTo>
                <a:cubicBezTo>
                  <a:pt x="4268295" y="112506"/>
                  <a:pt x="4275475" y="113146"/>
                  <a:pt x="4282518" y="114426"/>
                </a:cubicBezTo>
                <a:cubicBezTo>
                  <a:pt x="4289561" y="115707"/>
                  <a:pt x="4296147" y="117445"/>
                  <a:pt x="4302275" y="119640"/>
                </a:cubicBezTo>
                <a:cubicBezTo>
                  <a:pt x="4308403" y="121835"/>
                  <a:pt x="4313891" y="124305"/>
                  <a:pt x="4318739" y="127049"/>
                </a:cubicBezTo>
                <a:cubicBezTo>
                  <a:pt x="4323587" y="129793"/>
                  <a:pt x="4327017" y="132171"/>
                  <a:pt x="4329029" y="134183"/>
                </a:cubicBezTo>
                <a:cubicBezTo>
                  <a:pt x="4331042" y="136196"/>
                  <a:pt x="4332459" y="137888"/>
                  <a:pt x="4333282" y="139260"/>
                </a:cubicBezTo>
                <a:cubicBezTo>
                  <a:pt x="4334106" y="140632"/>
                  <a:pt x="4334746" y="142415"/>
                  <a:pt x="4335203" y="144611"/>
                </a:cubicBezTo>
                <a:cubicBezTo>
                  <a:pt x="4335660" y="146806"/>
                  <a:pt x="4336026" y="149504"/>
                  <a:pt x="4336301" y="152705"/>
                </a:cubicBezTo>
                <a:cubicBezTo>
                  <a:pt x="4336575" y="155907"/>
                  <a:pt x="4336712" y="159794"/>
                  <a:pt x="4336712" y="164367"/>
                </a:cubicBezTo>
                <a:cubicBezTo>
                  <a:pt x="4336712" y="174978"/>
                  <a:pt x="4335798" y="182432"/>
                  <a:pt x="4333968" y="186731"/>
                </a:cubicBezTo>
                <a:cubicBezTo>
                  <a:pt x="4332139" y="191030"/>
                  <a:pt x="4329761" y="193180"/>
                  <a:pt x="4326834" y="193180"/>
                </a:cubicBezTo>
                <a:cubicBezTo>
                  <a:pt x="4323724" y="193180"/>
                  <a:pt x="4320431" y="191899"/>
                  <a:pt x="4316956" y="189338"/>
                </a:cubicBezTo>
                <a:cubicBezTo>
                  <a:pt x="4313480" y="186777"/>
                  <a:pt x="4309364" y="183942"/>
                  <a:pt x="4304607" y="180832"/>
                </a:cubicBezTo>
                <a:cubicBezTo>
                  <a:pt x="4299851" y="177722"/>
                  <a:pt x="4294180" y="174886"/>
                  <a:pt x="4287595" y="172325"/>
                </a:cubicBezTo>
                <a:cubicBezTo>
                  <a:pt x="4281009" y="169764"/>
                  <a:pt x="4273143" y="168483"/>
                  <a:pt x="4263996" y="168483"/>
                </a:cubicBezTo>
                <a:cubicBezTo>
                  <a:pt x="4246068" y="168483"/>
                  <a:pt x="4232348" y="175389"/>
                  <a:pt x="4222836" y="189201"/>
                </a:cubicBezTo>
                <a:cubicBezTo>
                  <a:pt x="4213323" y="203012"/>
                  <a:pt x="4208567" y="223273"/>
                  <a:pt x="4208567" y="249981"/>
                </a:cubicBezTo>
                <a:cubicBezTo>
                  <a:pt x="4208567" y="263152"/>
                  <a:pt x="4209756" y="274769"/>
                  <a:pt x="4212134" y="284830"/>
                </a:cubicBezTo>
                <a:cubicBezTo>
                  <a:pt x="4214512" y="294891"/>
                  <a:pt x="4218034" y="303306"/>
                  <a:pt x="4222698" y="310075"/>
                </a:cubicBezTo>
                <a:cubicBezTo>
                  <a:pt x="4227363" y="316844"/>
                  <a:pt x="4233217" y="321920"/>
                  <a:pt x="4240260" y="325304"/>
                </a:cubicBezTo>
                <a:cubicBezTo>
                  <a:pt x="4247303" y="328689"/>
                  <a:pt x="4255489" y="330381"/>
                  <a:pt x="4264819" y="330381"/>
                </a:cubicBezTo>
                <a:cubicBezTo>
                  <a:pt x="4274332" y="330381"/>
                  <a:pt x="4282518" y="328963"/>
                  <a:pt x="4289378" y="326127"/>
                </a:cubicBezTo>
                <a:cubicBezTo>
                  <a:pt x="4296238" y="323292"/>
                  <a:pt x="4302229" y="320136"/>
                  <a:pt x="4307351" y="316660"/>
                </a:cubicBezTo>
                <a:cubicBezTo>
                  <a:pt x="4312474" y="313185"/>
                  <a:pt x="4316773" y="310029"/>
                  <a:pt x="4320248" y="307194"/>
                </a:cubicBezTo>
                <a:cubicBezTo>
                  <a:pt x="4323724" y="304358"/>
                  <a:pt x="4326651" y="302940"/>
                  <a:pt x="4329029" y="302940"/>
                </a:cubicBezTo>
                <a:cubicBezTo>
                  <a:pt x="4330676" y="302940"/>
                  <a:pt x="4332048" y="303398"/>
                  <a:pt x="4333145" y="304312"/>
                </a:cubicBezTo>
                <a:cubicBezTo>
                  <a:pt x="4334243" y="305227"/>
                  <a:pt x="4335112" y="306919"/>
                  <a:pt x="4335752" y="309389"/>
                </a:cubicBezTo>
                <a:cubicBezTo>
                  <a:pt x="4336392" y="311858"/>
                  <a:pt x="4336895" y="315014"/>
                  <a:pt x="4337261" y="318856"/>
                </a:cubicBezTo>
                <a:cubicBezTo>
                  <a:pt x="4337627" y="322697"/>
                  <a:pt x="4337810" y="327637"/>
                  <a:pt x="4337810" y="333673"/>
                </a:cubicBezTo>
                <a:cubicBezTo>
                  <a:pt x="4337810" y="338430"/>
                  <a:pt x="4337673" y="342409"/>
                  <a:pt x="4337398" y="345610"/>
                </a:cubicBezTo>
                <a:cubicBezTo>
                  <a:pt x="4337124" y="348811"/>
                  <a:pt x="4336758" y="351510"/>
                  <a:pt x="4336301" y="353705"/>
                </a:cubicBezTo>
                <a:cubicBezTo>
                  <a:pt x="4335844" y="355900"/>
                  <a:pt x="4335295" y="357684"/>
                  <a:pt x="4334654" y="359056"/>
                </a:cubicBezTo>
                <a:cubicBezTo>
                  <a:pt x="4334014" y="360428"/>
                  <a:pt x="4332596" y="362166"/>
                  <a:pt x="4330401" y="364269"/>
                </a:cubicBezTo>
                <a:cubicBezTo>
                  <a:pt x="4328206" y="366373"/>
                  <a:pt x="4324456" y="368934"/>
                  <a:pt x="4319151" y="371952"/>
                </a:cubicBezTo>
                <a:cubicBezTo>
                  <a:pt x="4313846" y="374971"/>
                  <a:pt x="4307809" y="377669"/>
                  <a:pt x="4301040" y="380047"/>
                </a:cubicBezTo>
                <a:cubicBezTo>
                  <a:pt x="4294272" y="382426"/>
                  <a:pt x="4286909" y="384346"/>
                  <a:pt x="4278951" y="385810"/>
                </a:cubicBezTo>
                <a:cubicBezTo>
                  <a:pt x="4270993" y="387273"/>
                  <a:pt x="4262807" y="388005"/>
                  <a:pt x="4254392" y="388005"/>
                </a:cubicBezTo>
                <a:cubicBezTo>
                  <a:pt x="4235550" y="388005"/>
                  <a:pt x="4218857" y="385078"/>
                  <a:pt x="4204314" y="379224"/>
                </a:cubicBezTo>
                <a:cubicBezTo>
                  <a:pt x="4189770" y="373370"/>
                  <a:pt x="4177559" y="364727"/>
                  <a:pt x="4167681" y="353293"/>
                </a:cubicBezTo>
                <a:cubicBezTo>
                  <a:pt x="4157802" y="341860"/>
                  <a:pt x="4150348" y="327911"/>
                  <a:pt x="4145317" y="311447"/>
                </a:cubicBezTo>
                <a:cubicBezTo>
                  <a:pt x="4140286" y="294983"/>
                  <a:pt x="4137771" y="276141"/>
                  <a:pt x="4137771" y="254920"/>
                </a:cubicBezTo>
                <a:cubicBezTo>
                  <a:pt x="4137771" y="230407"/>
                  <a:pt x="4140835" y="209232"/>
                  <a:pt x="4146964" y="191396"/>
                </a:cubicBezTo>
                <a:cubicBezTo>
                  <a:pt x="4153092" y="173560"/>
                  <a:pt x="4161644" y="158788"/>
                  <a:pt x="4172620" y="147080"/>
                </a:cubicBezTo>
                <a:cubicBezTo>
                  <a:pt x="4183596" y="135372"/>
                  <a:pt x="4196585" y="126683"/>
                  <a:pt x="4211585" y="121012"/>
                </a:cubicBezTo>
                <a:cubicBezTo>
                  <a:pt x="4226586" y="115341"/>
                  <a:pt x="4243050" y="112506"/>
                  <a:pt x="4260978" y="112506"/>
                </a:cubicBezTo>
                <a:close/>
                <a:moveTo>
                  <a:pt x="5924950" y="112230"/>
                </a:moveTo>
                <a:cubicBezTo>
                  <a:pt x="5932634" y="112230"/>
                  <a:pt x="5940088" y="112779"/>
                  <a:pt x="5947314" y="113877"/>
                </a:cubicBezTo>
                <a:cubicBezTo>
                  <a:pt x="5954540" y="114974"/>
                  <a:pt x="5961080" y="116346"/>
                  <a:pt x="5966934" y="117993"/>
                </a:cubicBezTo>
                <a:cubicBezTo>
                  <a:pt x="5972788" y="119639"/>
                  <a:pt x="5977727" y="121423"/>
                  <a:pt x="5981752" y="123343"/>
                </a:cubicBezTo>
                <a:cubicBezTo>
                  <a:pt x="5985776" y="125264"/>
                  <a:pt x="5988656" y="126911"/>
                  <a:pt x="5990395" y="128283"/>
                </a:cubicBezTo>
                <a:cubicBezTo>
                  <a:pt x="5992133" y="129655"/>
                  <a:pt x="5993368" y="131027"/>
                  <a:pt x="5994100" y="132399"/>
                </a:cubicBezTo>
                <a:cubicBezTo>
                  <a:pt x="5994830" y="133771"/>
                  <a:pt x="5995380" y="135417"/>
                  <a:pt x="5995746" y="137338"/>
                </a:cubicBezTo>
                <a:cubicBezTo>
                  <a:pt x="5996112" y="139259"/>
                  <a:pt x="5996432" y="141637"/>
                  <a:pt x="5996706" y="144472"/>
                </a:cubicBezTo>
                <a:cubicBezTo>
                  <a:pt x="5996980" y="147308"/>
                  <a:pt x="5997118" y="150830"/>
                  <a:pt x="5997118" y="155037"/>
                </a:cubicBezTo>
                <a:cubicBezTo>
                  <a:pt x="5997118" y="159976"/>
                  <a:pt x="5996980" y="164001"/>
                  <a:pt x="5996706" y="167110"/>
                </a:cubicBezTo>
                <a:cubicBezTo>
                  <a:pt x="5996432" y="170220"/>
                  <a:pt x="5995975" y="172690"/>
                  <a:pt x="5995334" y="174519"/>
                </a:cubicBezTo>
                <a:cubicBezTo>
                  <a:pt x="5994694" y="176349"/>
                  <a:pt x="5993825" y="177584"/>
                  <a:pt x="5992728" y="178224"/>
                </a:cubicBezTo>
                <a:cubicBezTo>
                  <a:pt x="5991630" y="178864"/>
                  <a:pt x="5990350" y="179184"/>
                  <a:pt x="5988886" y="179184"/>
                </a:cubicBezTo>
                <a:cubicBezTo>
                  <a:pt x="5987240" y="179184"/>
                  <a:pt x="5984678" y="178224"/>
                  <a:pt x="5981202" y="176303"/>
                </a:cubicBezTo>
                <a:cubicBezTo>
                  <a:pt x="5977727" y="174382"/>
                  <a:pt x="5973382" y="172324"/>
                  <a:pt x="5968169" y="170129"/>
                </a:cubicBezTo>
                <a:cubicBezTo>
                  <a:pt x="5962955" y="167934"/>
                  <a:pt x="5956918" y="165876"/>
                  <a:pt x="5950058" y="163955"/>
                </a:cubicBezTo>
                <a:cubicBezTo>
                  <a:pt x="5943198" y="162034"/>
                  <a:pt x="5935378" y="161074"/>
                  <a:pt x="5926597" y="161074"/>
                </a:cubicBezTo>
                <a:cubicBezTo>
                  <a:pt x="5920377" y="161074"/>
                  <a:pt x="5914980" y="161714"/>
                  <a:pt x="5910407" y="162994"/>
                </a:cubicBezTo>
                <a:cubicBezTo>
                  <a:pt x="5905834" y="164275"/>
                  <a:pt x="5902083" y="166104"/>
                  <a:pt x="5899157" y="168482"/>
                </a:cubicBezTo>
                <a:cubicBezTo>
                  <a:pt x="5896230" y="170861"/>
                  <a:pt x="5894035" y="173650"/>
                  <a:pt x="5892571" y="176852"/>
                </a:cubicBezTo>
                <a:cubicBezTo>
                  <a:pt x="5891107" y="180053"/>
                  <a:pt x="5890376" y="183483"/>
                  <a:pt x="5890376" y="187142"/>
                </a:cubicBezTo>
                <a:cubicBezTo>
                  <a:pt x="5890376" y="192813"/>
                  <a:pt x="5892114" y="197569"/>
                  <a:pt x="5895589" y="201411"/>
                </a:cubicBezTo>
                <a:cubicBezTo>
                  <a:pt x="5899065" y="205252"/>
                  <a:pt x="5903639" y="208637"/>
                  <a:pt x="5909309" y="211564"/>
                </a:cubicBezTo>
                <a:cubicBezTo>
                  <a:pt x="5914980" y="214491"/>
                  <a:pt x="5921429" y="217235"/>
                  <a:pt x="5928655" y="219796"/>
                </a:cubicBezTo>
                <a:cubicBezTo>
                  <a:pt x="5935881" y="222357"/>
                  <a:pt x="5943198" y="225146"/>
                  <a:pt x="5950607" y="228165"/>
                </a:cubicBezTo>
                <a:cubicBezTo>
                  <a:pt x="5958016" y="231183"/>
                  <a:pt x="5965333" y="234705"/>
                  <a:pt x="5972559" y="238729"/>
                </a:cubicBezTo>
                <a:cubicBezTo>
                  <a:pt x="5979785" y="242754"/>
                  <a:pt x="5986234" y="247693"/>
                  <a:pt x="5991904" y="253547"/>
                </a:cubicBezTo>
                <a:cubicBezTo>
                  <a:pt x="5997575" y="259401"/>
                  <a:pt x="6002149" y="266398"/>
                  <a:pt x="6005624" y="274539"/>
                </a:cubicBezTo>
                <a:cubicBezTo>
                  <a:pt x="6009100" y="282680"/>
                  <a:pt x="6010838" y="292329"/>
                  <a:pt x="6010838" y="303488"/>
                </a:cubicBezTo>
                <a:cubicBezTo>
                  <a:pt x="6010838" y="317391"/>
                  <a:pt x="6008231" y="329648"/>
                  <a:pt x="6003018" y="340258"/>
                </a:cubicBezTo>
                <a:cubicBezTo>
                  <a:pt x="5997804" y="350868"/>
                  <a:pt x="5990440" y="359741"/>
                  <a:pt x="5980928" y="366875"/>
                </a:cubicBezTo>
                <a:cubicBezTo>
                  <a:pt x="5971416" y="374009"/>
                  <a:pt x="5960166" y="379360"/>
                  <a:pt x="5947177" y="382928"/>
                </a:cubicBezTo>
                <a:cubicBezTo>
                  <a:pt x="5934188" y="386495"/>
                  <a:pt x="5920103" y="388278"/>
                  <a:pt x="5904919" y="388278"/>
                </a:cubicBezTo>
                <a:cubicBezTo>
                  <a:pt x="5895772" y="388278"/>
                  <a:pt x="5887038" y="387592"/>
                  <a:pt x="5878714" y="386220"/>
                </a:cubicBezTo>
                <a:cubicBezTo>
                  <a:pt x="5870390" y="384848"/>
                  <a:pt x="5862936" y="383111"/>
                  <a:pt x="5856350" y="381007"/>
                </a:cubicBezTo>
                <a:cubicBezTo>
                  <a:pt x="5849764" y="378903"/>
                  <a:pt x="5844276" y="376754"/>
                  <a:pt x="5839886" y="374558"/>
                </a:cubicBezTo>
                <a:cubicBezTo>
                  <a:pt x="5835495" y="372363"/>
                  <a:pt x="5832294" y="370305"/>
                  <a:pt x="5830282" y="368384"/>
                </a:cubicBezTo>
                <a:cubicBezTo>
                  <a:pt x="5828269" y="366463"/>
                  <a:pt x="5826715" y="363445"/>
                  <a:pt x="5825617" y="359329"/>
                </a:cubicBezTo>
                <a:cubicBezTo>
                  <a:pt x="5824519" y="355213"/>
                  <a:pt x="5823970" y="349130"/>
                  <a:pt x="5823970" y="341081"/>
                </a:cubicBezTo>
                <a:cubicBezTo>
                  <a:pt x="5823970" y="335776"/>
                  <a:pt x="5824153" y="331523"/>
                  <a:pt x="5824519" y="328322"/>
                </a:cubicBezTo>
                <a:cubicBezTo>
                  <a:pt x="5824886" y="325120"/>
                  <a:pt x="5825434" y="322559"/>
                  <a:pt x="5826166" y="320638"/>
                </a:cubicBezTo>
                <a:cubicBezTo>
                  <a:pt x="5826897" y="318718"/>
                  <a:pt x="5827812" y="317437"/>
                  <a:pt x="5828910" y="316797"/>
                </a:cubicBezTo>
                <a:cubicBezTo>
                  <a:pt x="5830007" y="316157"/>
                  <a:pt x="5831379" y="315836"/>
                  <a:pt x="5833026" y="315836"/>
                </a:cubicBezTo>
                <a:cubicBezTo>
                  <a:pt x="5835038" y="315836"/>
                  <a:pt x="5838010" y="316980"/>
                  <a:pt x="5841944" y="319266"/>
                </a:cubicBezTo>
                <a:cubicBezTo>
                  <a:pt x="5845877" y="321553"/>
                  <a:pt x="5850770" y="324068"/>
                  <a:pt x="5856624" y="326812"/>
                </a:cubicBezTo>
                <a:cubicBezTo>
                  <a:pt x="5862479" y="329556"/>
                  <a:pt x="5869292" y="332118"/>
                  <a:pt x="5877067" y="334496"/>
                </a:cubicBezTo>
                <a:cubicBezTo>
                  <a:pt x="5884842" y="336874"/>
                  <a:pt x="5893669" y="338063"/>
                  <a:pt x="5903547" y="338063"/>
                </a:cubicBezTo>
                <a:cubicBezTo>
                  <a:pt x="5909766" y="338063"/>
                  <a:pt x="5915301" y="337423"/>
                  <a:pt x="5920148" y="336142"/>
                </a:cubicBezTo>
                <a:cubicBezTo>
                  <a:pt x="5924996" y="334862"/>
                  <a:pt x="5929204" y="333032"/>
                  <a:pt x="5932771" y="330654"/>
                </a:cubicBezTo>
                <a:cubicBezTo>
                  <a:pt x="5936338" y="328276"/>
                  <a:pt x="5939037" y="325258"/>
                  <a:pt x="5940866" y="321599"/>
                </a:cubicBezTo>
                <a:cubicBezTo>
                  <a:pt x="5942695" y="317940"/>
                  <a:pt x="5943610" y="313733"/>
                  <a:pt x="5943610" y="308976"/>
                </a:cubicBezTo>
                <a:cubicBezTo>
                  <a:pt x="5943610" y="303488"/>
                  <a:pt x="5941918" y="298778"/>
                  <a:pt x="5938533" y="294845"/>
                </a:cubicBezTo>
                <a:cubicBezTo>
                  <a:pt x="5935149" y="290912"/>
                  <a:pt x="5930667" y="287482"/>
                  <a:pt x="5925088" y="284554"/>
                </a:cubicBezTo>
                <a:cubicBezTo>
                  <a:pt x="5919508" y="281628"/>
                  <a:pt x="5913196" y="278884"/>
                  <a:pt x="5906154" y="276322"/>
                </a:cubicBezTo>
                <a:cubicBezTo>
                  <a:pt x="5899111" y="273762"/>
                  <a:pt x="5891885" y="270926"/>
                  <a:pt x="5884476" y="267816"/>
                </a:cubicBezTo>
                <a:cubicBezTo>
                  <a:pt x="5877067" y="264706"/>
                  <a:pt x="5869841" y="261139"/>
                  <a:pt x="5862798" y="257114"/>
                </a:cubicBezTo>
                <a:cubicBezTo>
                  <a:pt x="5855756" y="253090"/>
                  <a:pt x="5849445" y="248151"/>
                  <a:pt x="5843865" y="242297"/>
                </a:cubicBezTo>
                <a:cubicBezTo>
                  <a:pt x="5838285" y="236443"/>
                  <a:pt x="5833804" y="229400"/>
                  <a:pt x="5830419" y="221168"/>
                </a:cubicBezTo>
                <a:cubicBezTo>
                  <a:pt x="5827034" y="212936"/>
                  <a:pt x="5825343" y="203057"/>
                  <a:pt x="5825343" y="191532"/>
                </a:cubicBezTo>
                <a:cubicBezTo>
                  <a:pt x="5825343" y="179825"/>
                  <a:pt x="5827630" y="169077"/>
                  <a:pt x="5832203" y="159290"/>
                </a:cubicBezTo>
                <a:cubicBezTo>
                  <a:pt x="5836776" y="149503"/>
                  <a:pt x="5843361" y="141134"/>
                  <a:pt x="5851959" y="134182"/>
                </a:cubicBezTo>
                <a:cubicBezTo>
                  <a:pt x="5860558" y="127231"/>
                  <a:pt x="5871030" y="121834"/>
                  <a:pt x="5883378" y="117993"/>
                </a:cubicBezTo>
                <a:cubicBezTo>
                  <a:pt x="5895727" y="114151"/>
                  <a:pt x="5909584" y="112230"/>
                  <a:pt x="5924950" y="112230"/>
                </a:cubicBezTo>
                <a:close/>
                <a:moveTo>
                  <a:pt x="5662720" y="112230"/>
                </a:moveTo>
                <a:cubicBezTo>
                  <a:pt x="5681928" y="112230"/>
                  <a:pt x="5698346" y="114105"/>
                  <a:pt x="5711975" y="117855"/>
                </a:cubicBezTo>
                <a:cubicBezTo>
                  <a:pt x="5725604" y="121606"/>
                  <a:pt x="5736808" y="127368"/>
                  <a:pt x="5745589" y="135143"/>
                </a:cubicBezTo>
                <a:cubicBezTo>
                  <a:pt x="5754370" y="142917"/>
                  <a:pt x="5760773" y="152933"/>
                  <a:pt x="5764797" y="165190"/>
                </a:cubicBezTo>
                <a:cubicBezTo>
                  <a:pt x="5768822" y="177446"/>
                  <a:pt x="5770834" y="191990"/>
                  <a:pt x="5770834" y="208820"/>
                </a:cubicBezTo>
                <a:lnTo>
                  <a:pt x="5770834" y="373461"/>
                </a:lnTo>
                <a:cubicBezTo>
                  <a:pt x="5770834" y="376022"/>
                  <a:pt x="5769920" y="378034"/>
                  <a:pt x="5768090" y="379498"/>
                </a:cubicBezTo>
                <a:cubicBezTo>
                  <a:pt x="5766261" y="380961"/>
                  <a:pt x="5763379" y="382013"/>
                  <a:pt x="5759447" y="382653"/>
                </a:cubicBezTo>
                <a:cubicBezTo>
                  <a:pt x="5755514" y="383294"/>
                  <a:pt x="5749705" y="383614"/>
                  <a:pt x="5742022" y="383614"/>
                </a:cubicBezTo>
                <a:cubicBezTo>
                  <a:pt x="5733790" y="383614"/>
                  <a:pt x="5727799" y="383294"/>
                  <a:pt x="5724049" y="382653"/>
                </a:cubicBezTo>
                <a:cubicBezTo>
                  <a:pt x="5720298" y="382013"/>
                  <a:pt x="5717646" y="380961"/>
                  <a:pt x="5716091" y="379498"/>
                </a:cubicBezTo>
                <a:cubicBezTo>
                  <a:pt x="5714536" y="378034"/>
                  <a:pt x="5713759" y="376022"/>
                  <a:pt x="5713759" y="373461"/>
                </a:cubicBezTo>
                <a:lnTo>
                  <a:pt x="5713759" y="353978"/>
                </a:lnTo>
                <a:cubicBezTo>
                  <a:pt x="5703697" y="364771"/>
                  <a:pt x="5692218" y="373186"/>
                  <a:pt x="5679321" y="379223"/>
                </a:cubicBezTo>
                <a:cubicBezTo>
                  <a:pt x="5666424" y="385260"/>
                  <a:pt x="5652109" y="388278"/>
                  <a:pt x="5636377" y="388278"/>
                </a:cubicBezTo>
                <a:cubicBezTo>
                  <a:pt x="5623389" y="388278"/>
                  <a:pt x="5611453" y="386586"/>
                  <a:pt x="5600568" y="383202"/>
                </a:cubicBezTo>
                <a:cubicBezTo>
                  <a:pt x="5589683" y="379818"/>
                  <a:pt x="5580262" y="374787"/>
                  <a:pt x="5572304" y="368110"/>
                </a:cubicBezTo>
                <a:cubicBezTo>
                  <a:pt x="5564347" y="361433"/>
                  <a:pt x="5558173" y="353155"/>
                  <a:pt x="5553782" y="343276"/>
                </a:cubicBezTo>
                <a:cubicBezTo>
                  <a:pt x="5549392" y="333398"/>
                  <a:pt x="5547197" y="321873"/>
                  <a:pt x="5547197" y="308702"/>
                </a:cubicBezTo>
                <a:cubicBezTo>
                  <a:pt x="5547197" y="294433"/>
                  <a:pt x="5549987" y="282039"/>
                  <a:pt x="5555566" y="271520"/>
                </a:cubicBezTo>
                <a:cubicBezTo>
                  <a:pt x="5561145" y="261002"/>
                  <a:pt x="5569469" y="252312"/>
                  <a:pt x="5580537" y="245452"/>
                </a:cubicBezTo>
                <a:cubicBezTo>
                  <a:pt x="5591604" y="238592"/>
                  <a:pt x="5605370" y="233516"/>
                  <a:pt x="5621834" y="230223"/>
                </a:cubicBezTo>
                <a:cubicBezTo>
                  <a:pt x="5638298" y="226930"/>
                  <a:pt x="5657415" y="225284"/>
                  <a:pt x="5679184" y="225284"/>
                </a:cubicBezTo>
                <a:lnTo>
                  <a:pt x="5703057" y="225284"/>
                </a:lnTo>
                <a:lnTo>
                  <a:pt x="5703057" y="210466"/>
                </a:lnTo>
                <a:cubicBezTo>
                  <a:pt x="5703057" y="202783"/>
                  <a:pt x="5702280" y="196060"/>
                  <a:pt x="5700725" y="190297"/>
                </a:cubicBezTo>
                <a:cubicBezTo>
                  <a:pt x="5699169" y="184535"/>
                  <a:pt x="5696609" y="179733"/>
                  <a:pt x="5693041" y="175891"/>
                </a:cubicBezTo>
                <a:cubicBezTo>
                  <a:pt x="5689474" y="172050"/>
                  <a:pt x="5684718" y="169214"/>
                  <a:pt x="5678772" y="167385"/>
                </a:cubicBezTo>
                <a:cubicBezTo>
                  <a:pt x="5672827" y="165556"/>
                  <a:pt x="5665464" y="164641"/>
                  <a:pt x="5656683" y="164641"/>
                </a:cubicBezTo>
                <a:cubicBezTo>
                  <a:pt x="5645158" y="164641"/>
                  <a:pt x="5634868" y="165922"/>
                  <a:pt x="5625813" y="168482"/>
                </a:cubicBezTo>
                <a:cubicBezTo>
                  <a:pt x="5616758" y="171044"/>
                  <a:pt x="5608754" y="173879"/>
                  <a:pt x="5601803" y="176989"/>
                </a:cubicBezTo>
                <a:cubicBezTo>
                  <a:pt x="5594851" y="180099"/>
                  <a:pt x="5589043" y="182935"/>
                  <a:pt x="5584378" y="185495"/>
                </a:cubicBezTo>
                <a:cubicBezTo>
                  <a:pt x="5579713" y="188057"/>
                  <a:pt x="5575918" y="189337"/>
                  <a:pt x="5572990" y="189337"/>
                </a:cubicBezTo>
                <a:cubicBezTo>
                  <a:pt x="5570978" y="189337"/>
                  <a:pt x="5569195" y="188697"/>
                  <a:pt x="5567640" y="187416"/>
                </a:cubicBezTo>
                <a:cubicBezTo>
                  <a:pt x="5566084" y="186136"/>
                  <a:pt x="5564804" y="184307"/>
                  <a:pt x="5563798" y="181928"/>
                </a:cubicBezTo>
                <a:cubicBezTo>
                  <a:pt x="5562792" y="179550"/>
                  <a:pt x="5562014" y="176623"/>
                  <a:pt x="5561466" y="173147"/>
                </a:cubicBezTo>
                <a:cubicBezTo>
                  <a:pt x="5560917" y="169672"/>
                  <a:pt x="5560642" y="165830"/>
                  <a:pt x="5560642" y="161622"/>
                </a:cubicBezTo>
                <a:cubicBezTo>
                  <a:pt x="5560642" y="155952"/>
                  <a:pt x="5561100" y="151470"/>
                  <a:pt x="5562014" y="148177"/>
                </a:cubicBezTo>
                <a:cubicBezTo>
                  <a:pt x="5562929" y="144884"/>
                  <a:pt x="5564667" y="141911"/>
                  <a:pt x="5567228" y="139259"/>
                </a:cubicBezTo>
                <a:cubicBezTo>
                  <a:pt x="5569789" y="136606"/>
                  <a:pt x="5574271" y="133679"/>
                  <a:pt x="5580674" y="130478"/>
                </a:cubicBezTo>
                <a:cubicBezTo>
                  <a:pt x="5587076" y="127277"/>
                  <a:pt x="5594577" y="124304"/>
                  <a:pt x="5603175" y="121560"/>
                </a:cubicBezTo>
                <a:cubicBezTo>
                  <a:pt x="5611772" y="118816"/>
                  <a:pt x="5621148" y="116575"/>
                  <a:pt x="5631301" y="114837"/>
                </a:cubicBezTo>
                <a:cubicBezTo>
                  <a:pt x="5641454" y="113099"/>
                  <a:pt x="5651927" y="112230"/>
                  <a:pt x="5662720" y="112230"/>
                </a:cubicBezTo>
                <a:close/>
                <a:moveTo>
                  <a:pt x="5163425" y="112230"/>
                </a:moveTo>
                <a:cubicBezTo>
                  <a:pt x="5180072" y="112230"/>
                  <a:pt x="5194112" y="114974"/>
                  <a:pt x="5205545" y="120462"/>
                </a:cubicBezTo>
                <a:cubicBezTo>
                  <a:pt x="5216979" y="125950"/>
                  <a:pt x="5226217" y="133405"/>
                  <a:pt x="5233260" y="142826"/>
                </a:cubicBezTo>
                <a:cubicBezTo>
                  <a:pt x="5240303" y="152247"/>
                  <a:pt x="5245380" y="163269"/>
                  <a:pt x="5248489" y="175891"/>
                </a:cubicBezTo>
                <a:cubicBezTo>
                  <a:pt x="5251599" y="188514"/>
                  <a:pt x="5253154" y="203697"/>
                  <a:pt x="5253154" y="221442"/>
                </a:cubicBezTo>
                <a:lnTo>
                  <a:pt x="5253154" y="372637"/>
                </a:lnTo>
                <a:cubicBezTo>
                  <a:pt x="5253154" y="374467"/>
                  <a:pt x="5252605" y="376067"/>
                  <a:pt x="5251508" y="377440"/>
                </a:cubicBezTo>
                <a:cubicBezTo>
                  <a:pt x="5250410" y="378812"/>
                  <a:pt x="5248581" y="379955"/>
                  <a:pt x="5246020" y="380870"/>
                </a:cubicBezTo>
                <a:cubicBezTo>
                  <a:pt x="5243459" y="381784"/>
                  <a:pt x="5239937" y="382470"/>
                  <a:pt x="5235455" y="382928"/>
                </a:cubicBezTo>
                <a:cubicBezTo>
                  <a:pt x="5230974" y="383385"/>
                  <a:pt x="5225440" y="383614"/>
                  <a:pt x="5218854" y="383614"/>
                </a:cubicBezTo>
                <a:cubicBezTo>
                  <a:pt x="5212085" y="383614"/>
                  <a:pt x="5206460" y="383385"/>
                  <a:pt x="5201978" y="382928"/>
                </a:cubicBezTo>
                <a:cubicBezTo>
                  <a:pt x="5197497" y="382470"/>
                  <a:pt x="5193975" y="381784"/>
                  <a:pt x="5191414" y="380870"/>
                </a:cubicBezTo>
                <a:cubicBezTo>
                  <a:pt x="5188853" y="379955"/>
                  <a:pt x="5187023" y="378812"/>
                  <a:pt x="5185926" y="377440"/>
                </a:cubicBezTo>
                <a:cubicBezTo>
                  <a:pt x="5184828" y="376067"/>
                  <a:pt x="5184279" y="374467"/>
                  <a:pt x="5184279" y="372637"/>
                </a:cubicBezTo>
                <a:lnTo>
                  <a:pt x="5184279" y="232967"/>
                </a:lnTo>
                <a:cubicBezTo>
                  <a:pt x="5184279" y="221076"/>
                  <a:pt x="5183410" y="211747"/>
                  <a:pt x="5181672" y="204978"/>
                </a:cubicBezTo>
                <a:cubicBezTo>
                  <a:pt x="5179935" y="198209"/>
                  <a:pt x="5177419" y="192401"/>
                  <a:pt x="5174126" y="187553"/>
                </a:cubicBezTo>
                <a:cubicBezTo>
                  <a:pt x="5170834" y="182706"/>
                  <a:pt x="5166580" y="178956"/>
                  <a:pt x="5161367" y="176303"/>
                </a:cubicBezTo>
                <a:cubicBezTo>
                  <a:pt x="5156153" y="173650"/>
                  <a:pt x="5150070" y="172324"/>
                  <a:pt x="5143119" y="172324"/>
                </a:cubicBezTo>
                <a:cubicBezTo>
                  <a:pt x="5134338" y="172324"/>
                  <a:pt x="5125466" y="175526"/>
                  <a:pt x="5116502" y="181928"/>
                </a:cubicBezTo>
                <a:cubicBezTo>
                  <a:pt x="5107538" y="188331"/>
                  <a:pt x="5098209" y="197661"/>
                  <a:pt x="5088513" y="209917"/>
                </a:cubicBezTo>
                <a:lnTo>
                  <a:pt x="5088513" y="372637"/>
                </a:lnTo>
                <a:cubicBezTo>
                  <a:pt x="5088513" y="374467"/>
                  <a:pt x="5087964" y="376067"/>
                  <a:pt x="5086867" y="377440"/>
                </a:cubicBezTo>
                <a:cubicBezTo>
                  <a:pt x="5085769" y="378812"/>
                  <a:pt x="5083894" y="379955"/>
                  <a:pt x="5081241" y="380870"/>
                </a:cubicBezTo>
                <a:cubicBezTo>
                  <a:pt x="5078589" y="381784"/>
                  <a:pt x="5075067" y="382470"/>
                  <a:pt x="5070677" y="382928"/>
                </a:cubicBezTo>
                <a:cubicBezTo>
                  <a:pt x="5066287" y="383385"/>
                  <a:pt x="5060707" y="383614"/>
                  <a:pt x="5053938" y="383614"/>
                </a:cubicBezTo>
                <a:cubicBezTo>
                  <a:pt x="5047170" y="383614"/>
                  <a:pt x="5041590" y="383385"/>
                  <a:pt x="5037200" y="382928"/>
                </a:cubicBezTo>
                <a:cubicBezTo>
                  <a:pt x="5032809" y="382470"/>
                  <a:pt x="5029288" y="381784"/>
                  <a:pt x="5026635" y="380870"/>
                </a:cubicBezTo>
                <a:cubicBezTo>
                  <a:pt x="5023983" y="379955"/>
                  <a:pt x="5022108" y="378812"/>
                  <a:pt x="5021010" y="377440"/>
                </a:cubicBezTo>
                <a:cubicBezTo>
                  <a:pt x="5019913" y="376067"/>
                  <a:pt x="5019364" y="374467"/>
                  <a:pt x="5019364" y="372637"/>
                </a:cubicBezTo>
                <a:lnTo>
                  <a:pt x="5019364" y="127871"/>
                </a:lnTo>
                <a:cubicBezTo>
                  <a:pt x="5019364" y="126042"/>
                  <a:pt x="5019821" y="124441"/>
                  <a:pt x="5020736" y="123069"/>
                </a:cubicBezTo>
                <a:cubicBezTo>
                  <a:pt x="5021651" y="121697"/>
                  <a:pt x="5023297" y="120554"/>
                  <a:pt x="5025675" y="119639"/>
                </a:cubicBezTo>
                <a:cubicBezTo>
                  <a:pt x="5028053" y="118724"/>
                  <a:pt x="5031118" y="118038"/>
                  <a:pt x="5034867" y="117581"/>
                </a:cubicBezTo>
                <a:cubicBezTo>
                  <a:pt x="5038618" y="117124"/>
                  <a:pt x="5043329" y="116895"/>
                  <a:pt x="5048999" y="116895"/>
                </a:cubicBezTo>
                <a:cubicBezTo>
                  <a:pt x="5054853" y="116895"/>
                  <a:pt x="5059701" y="117124"/>
                  <a:pt x="5063542" y="117581"/>
                </a:cubicBezTo>
                <a:cubicBezTo>
                  <a:pt x="5067384" y="118038"/>
                  <a:pt x="5070357" y="118724"/>
                  <a:pt x="5072461" y="119639"/>
                </a:cubicBezTo>
                <a:cubicBezTo>
                  <a:pt x="5074564" y="120554"/>
                  <a:pt x="5076074" y="121697"/>
                  <a:pt x="5076988" y="123069"/>
                </a:cubicBezTo>
                <a:cubicBezTo>
                  <a:pt x="5077903" y="124441"/>
                  <a:pt x="5078360" y="126042"/>
                  <a:pt x="5078360" y="127871"/>
                </a:cubicBezTo>
                <a:lnTo>
                  <a:pt x="5078360" y="156134"/>
                </a:lnTo>
                <a:cubicBezTo>
                  <a:pt x="5091898" y="141500"/>
                  <a:pt x="5105663" y="130524"/>
                  <a:pt x="5119658" y="123206"/>
                </a:cubicBezTo>
                <a:cubicBezTo>
                  <a:pt x="5133652" y="115889"/>
                  <a:pt x="5148241" y="112230"/>
                  <a:pt x="5163425" y="112230"/>
                </a:cubicBezTo>
                <a:close/>
                <a:moveTo>
                  <a:pt x="4833929" y="112230"/>
                </a:moveTo>
                <a:cubicBezTo>
                  <a:pt x="4855881" y="112230"/>
                  <a:pt x="4874906" y="115203"/>
                  <a:pt x="4891004" y="121148"/>
                </a:cubicBezTo>
                <a:cubicBezTo>
                  <a:pt x="4907103" y="127094"/>
                  <a:pt x="4920411" y="135829"/>
                  <a:pt x="4930930" y="147354"/>
                </a:cubicBezTo>
                <a:cubicBezTo>
                  <a:pt x="4941449" y="158878"/>
                  <a:pt x="4949269" y="173056"/>
                  <a:pt x="4954391" y="189886"/>
                </a:cubicBezTo>
                <a:cubicBezTo>
                  <a:pt x="4959513" y="206716"/>
                  <a:pt x="4962074" y="226016"/>
                  <a:pt x="4962074" y="247785"/>
                </a:cubicBezTo>
                <a:cubicBezTo>
                  <a:pt x="4962074" y="268639"/>
                  <a:pt x="4959330" y="287664"/>
                  <a:pt x="4953842" y="304860"/>
                </a:cubicBezTo>
                <a:cubicBezTo>
                  <a:pt x="4948354" y="322056"/>
                  <a:pt x="4940031" y="336874"/>
                  <a:pt x="4928872" y="349313"/>
                </a:cubicBezTo>
                <a:cubicBezTo>
                  <a:pt x="4917713" y="361753"/>
                  <a:pt x="4903719" y="371357"/>
                  <a:pt x="4886888" y="378126"/>
                </a:cubicBezTo>
                <a:cubicBezTo>
                  <a:pt x="4870058" y="384894"/>
                  <a:pt x="4850393" y="388278"/>
                  <a:pt x="4827892" y="388278"/>
                </a:cubicBezTo>
                <a:cubicBezTo>
                  <a:pt x="4806123" y="388278"/>
                  <a:pt x="4787189" y="385260"/>
                  <a:pt x="4771091" y="379223"/>
                </a:cubicBezTo>
                <a:cubicBezTo>
                  <a:pt x="4754993" y="373186"/>
                  <a:pt x="4741638" y="364405"/>
                  <a:pt x="4731028" y="352881"/>
                </a:cubicBezTo>
                <a:cubicBezTo>
                  <a:pt x="4720418" y="341356"/>
                  <a:pt x="4712552" y="327178"/>
                  <a:pt x="4707429" y="310348"/>
                </a:cubicBezTo>
                <a:cubicBezTo>
                  <a:pt x="4702308" y="293518"/>
                  <a:pt x="4699746" y="274310"/>
                  <a:pt x="4699746" y="252724"/>
                </a:cubicBezTo>
                <a:cubicBezTo>
                  <a:pt x="4699746" y="231869"/>
                  <a:pt x="4702536" y="212798"/>
                  <a:pt x="4708115" y="195511"/>
                </a:cubicBezTo>
                <a:cubicBezTo>
                  <a:pt x="4713695" y="178224"/>
                  <a:pt x="4722064" y="163406"/>
                  <a:pt x="4733223" y="151058"/>
                </a:cubicBezTo>
                <a:cubicBezTo>
                  <a:pt x="4744382" y="138710"/>
                  <a:pt x="4758331" y="129152"/>
                  <a:pt x="4775069" y="122383"/>
                </a:cubicBezTo>
                <a:cubicBezTo>
                  <a:pt x="4791808" y="115614"/>
                  <a:pt x="4811428" y="112230"/>
                  <a:pt x="4833929" y="112230"/>
                </a:cubicBezTo>
                <a:close/>
                <a:moveTo>
                  <a:pt x="3771793" y="112230"/>
                </a:moveTo>
                <a:cubicBezTo>
                  <a:pt x="3774172" y="112230"/>
                  <a:pt x="3776733" y="112367"/>
                  <a:pt x="3779477" y="112642"/>
                </a:cubicBezTo>
                <a:cubicBezTo>
                  <a:pt x="3782221" y="112916"/>
                  <a:pt x="3785056" y="113374"/>
                  <a:pt x="3787983" y="114014"/>
                </a:cubicBezTo>
                <a:cubicBezTo>
                  <a:pt x="3790910" y="114654"/>
                  <a:pt x="3793471" y="115386"/>
                  <a:pt x="3795666" y="116209"/>
                </a:cubicBezTo>
                <a:cubicBezTo>
                  <a:pt x="3797861" y="117032"/>
                  <a:pt x="3799462" y="117901"/>
                  <a:pt x="3800468" y="118816"/>
                </a:cubicBezTo>
                <a:cubicBezTo>
                  <a:pt x="3801475" y="119731"/>
                  <a:pt x="3802206" y="120737"/>
                  <a:pt x="3802664" y="121834"/>
                </a:cubicBezTo>
                <a:cubicBezTo>
                  <a:pt x="3803121" y="122932"/>
                  <a:pt x="3803533" y="124441"/>
                  <a:pt x="3803898" y="126362"/>
                </a:cubicBezTo>
                <a:cubicBezTo>
                  <a:pt x="3804264" y="128283"/>
                  <a:pt x="3804538" y="131164"/>
                  <a:pt x="3804722" y="135005"/>
                </a:cubicBezTo>
                <a:cubicBezTo>
                  <a:pt x="3804905" y="138847"/>
                  <a:pt x="3804996" y="144061"/>
                  <a:pt x="3804996" y="150646"/>
                </a:cubicBezTo>
                <a:cubicBezTo>
                  <a:pt x="3804996" y="157232"/>
                  <a:pt x="3804813" y="162629"/>
                  <a:pt x="3804447" y="166836"/>
                </a:cubicBezTo>
                <a:cubicBezTo>
                  <a:pt x="3804081" y="171044"/>
                  <a:pt x="3803533" y="174336"/>
                  <a:pt x="3802801" y="176715"/>
                </a:cubicBezTo>
                <a:cubicBezTo>
                  <a:pt x="3802069" y="179093"/>
                  <a:pt x="3801108" y="180739"/>
                  <a:pt x="3799919" y="181654"/>
                </a:cubicBezTo>
                <a:cubicBezTo>
                  <a:pt x="3798731" y="182569"/>
                  <a:pt x="3797221" y="183026"/>
                  <a:pt x="3795392" y="183026"/>
                </a:cubicBezTo>
                <a:cubicBezTo>
                  <a:pt x="3793929" y="183026"/>
                  <a:pt x="3792282" y="182706"/>
                  <a:pt x="3790453" y="182065"/>
                </a:cubicBezTo>
                <a:cubicBezTo>
                  <a:pt x="3788623" y="181425"/>
                  <a:pt x="3786565" y="180739"/>
                  <a:pt x="3784279" y="180007"/>
                </a:cubicBezTo>
                <a:cubicBezTo>
                  <a:pt x="3781992" y="179276"/>
                  <a:pt x="3779477" y="178590"/>
                  <a:pt x="3776733" y="177949"/>
                </a:cubicBezTo>
                <a:cubicBezTo>
                  <a:pt x="3773989" y="177309"/>
                  <a:pt x="3770970" y="176989"/>
                  <a:pt x="3767677" y="176989"/>
                </a:cubicBezTo>
                <a:cubicBezTo>
                  <a:pt x="3763836" y="176989"/>
                  <a:pt x="3759994" y="177767"/>
                  <a:pt x="3756152" y="179321"/>
                </a:cubicBezTo>
                <a:cubicBezTo>
                  <a:pt x="3752311" y="180877"/>
                  <a:pt x="3748332" y="183300"/>
                  <a:pt x="3744216" y="186593"/>
                </a:cubicBezTo>
                <a:cubicBezTo>
                  <a:pt x="3740100" y="189886"/>
                  <a:pt x="3735801" y="194276"/>
                  <a:pt x="3731319" y="199764"/>
                </a:cubicBezTo>
                <a:cubicBezTo>
                  <a:pt x="3726837" y="205252"/>
                  <a:pt x="3722035" y="212021"/>
                  <a:pt x="3716913" y="220070"/>
                </a:cubicBezTo>
                <a:lnTo>
                  <a:pt x="3716913" y="372637"/>
                </a:lnTo>
                <a:cubicBezTo>
                  <a:pt x="3716913" y="374467"/>
                  <a:pt x="3716364" y="376067"/>
                  <a:pt x="3715267" y="377440"/>
                </a:cubicBezTo>
                <a:cubicBezTo>
                  <a:pt x="3714169" y="378812"/>
                  <a:pt x="3712294" y="379955"/>
                  <a:pt x="3709641" y="380870"/>
                </a:cubicBezTo>
                <a:cubicBezTo>
                  <a:pt x="3706989" y="381784"/>
                  <a:pt x="3703467" y="382470"/>
                  <a:pt x="3699077" y="382928"/>
                </a:cubicBezTo>
                <a:cubicBezTo>
                  <a:pt x="3694686" y="383385"/>
                  <a:pt x="3689107" y="383614"/>
                  <a:pt x="3682338" y="383614"/>
                </a:cubicBezTo>
                <a:cubicBezTo>
                  <a:pt x="3675570" y="383614"/>
                  <a:pt x="3669990" y="383385"/>
                  <a:pt x="3665600" y="382928"/>
                </a:cubicBezTo>
                <a:cubicBezTo>
                  <a:pt x="3661209" y="382470"/>
                  <a:pt x="3657688" y="381784"/>
                  <a:pt x="3655035" y="380870"/>
                </a:cubicBezTo>
                <a:cubicBezTo>
                  <a:pt x="3652383" y="379955"/>
                  <a:pt x="3650508" y="378812"/>
                  <a:pt x="3649410" y="377440"/>
                </a:cubicBezTo>
                <a:cubicBezTo>
                  <a:pt x="3648312" y="376067"/>
                  <a:pt x="3647764" y="374467"/>
                  <a:pt x="3647764" y="372637"/>
                </a:cubicBezTo>
                <a:lnTo>
                  <a:pt x="3647764" y="127871"/>
                </a:lnTo>
                <a:cubicBezTo>
                  <a:pt x="3647764" y="126042"/>
                  <a:pt x="3648221" y="124441"/>
                  <a:pt x="3649136" y="123069"/>
                </a:cubicBezTo>
                <a:cubicBezTo>
                  <a:pt x="3650050" y="121697"/>
                  <a:pt x="3651697" y="120554"/>
                  <a:pt x="3654075" y="119639"/>
                </a:cubicBezTo>
                <a:cubicBezTo>
                  <a:pt x="3656453" y="118724"/>
                  <a:pt x="3659517" y="118038"/>
                  <a:pt x="3663267" y="117581"/>
                </a:cubicBezTo>
                <a:cubicBezTo>
                  <a:pt x="3667018" y="117124"/>
                  <a:pt x="3671728" y="116895"/>
                  <a:pt x="3677399" y="116895"/>
                </a:cubicBezTo>
                <a:cubicBezTo>
                  <a:pt x="3683253" y="116895"/>
                  <a:pt x="3688101" y="117124"/>
                  <a:pt x="3691942" y="117581"/>
                </a:cubicBezTo>
                <a:cubicBezTo>
                  <a:pt x="3695784" y="118038"/>
                  <a:pt x="3698756" y="118724"/>
                  <a:pt x="3700860" y="119639"/>
                </a:cubicBezTo>
                <a:cubicBezTo>
                  <a:pt x="3702964" y="120554"/>
                  <a:pt x="3704474" y="121697"/>
                  <a:pt x="3705388" y="123069"/>
                </a:cubicBezTo>
                <a:cubicBezTo>
                  <a:pt x="3706303" y="124441"/>
                  <a:pt x="3706760" y="126042"/>
                  <a:pt x="3706760" y="127871"/>
                </a:cubicBezTo>
                <a:lnTo>
                  <a:pt x="3706760" y="158330"/>
                </a:lnTo>
                <a:cubicBezTo>
                  <a:pt x="3713163" y="149183"/>
                  <a:pt x="3719199" y="141637"/>
                  <a:pt x="3724871" y="135691"/>
                </a:cubicBezTo>
                <a:cubicBezTo>
                  <a:pt x="3730542" y="129746"/>
                  <a:pt x="3735938" y="125036"/>
                  <a:pt x="3741060" y="121560"/>
                </a:cubicBezTo>
                <a:cubicBezTo>
                  <a:pt x="3746183" y="118084"/>
                  <a:pt x="3751304" y="115660"/>
                  <a:pt x="3756427" y="114288"/>
                </a:cubicBezTo>
                <a:cubicBezTo>
                  <a:pt x="3761549" y="112916"/>
                  <a:pt x="3766671" y="112230"/>
                  <a:pt x="3771793" y="112230"/>
                </a:cubicBezTo>
                <a:close/>
                <a:moveTo>
                  <a:pt x="3315100" y="112230"/>
                </a:moveTo>
                <a:cubicBezTo>
                  <a:pt x="3322784" y="112230"/>
                  <a:pt x="3330238" y="112779"/>
                  <a:pt x="3337464" y="113877"/>
                </a:cubicBezTo>
                <a:cubicBezTo>
                  <a:pt x="3344690" y="114974"/>
                  <a:pt x="3351230" y="116346"/>
                  <a:pt x="3357084" y="117993"/>
                </a:cubicBezTo>
                <a:cubicBezTo>
                  <a:pt x="3362937" y="119639"/>
                  <a:pt x="3367877" y="121423"/>
                  <a:pt x="3371901" y="123343"/>
                </a:cubicBezTo>
                <a:cubicBezTo>
                  <a:pt x="3375926" y="125264"/>
                  <a:pt x="3378807" y="126911"/>
                  <a:pt x="3380545" y="128283"/>
                </a:cubicBezTo>
                <a:cubicBezTo>
                  <a:pt x="3382283" y="129655"/>
                  <a:pt x="3383518" y="131027"/>
                  <a:pt x="3384250" y="132399"/>
                </a:cubicBezTo>
                <a:cubicBezTo>
                  <a:pt x="3384981" y="133771"/>
                  <a:pt x="3385530" y="135417"/>
                  <a:pt x="3385896" y="137338"/>
                </a:cubicBezTo>
                <a:cubicBezTo>
                  <a:pt x="3386262" y="139259"/>
                  <a:pt x="3386582" y="141637"/>
                  <a:pt x="3386856" y="144472"/>
                </a:cubicBezTo>
                <a:cubicBezTo>
                  <a:pt x="3387131" y="147308"/>
                  <a:pt x="3387268" y="150830"/>
                  <a:pt x="3387268" y="155037"/>
                </a:cubicBezTo>
                <a:cubicBezTo>
                  <a:pt x="3387268" y="159976"/>
                  <a:pt x="3387131" y="164001"/>
                  <a:pt x="3386856" y="167110"/>
                </a:cubicBezTo>
                <a:cubicBezTo>
                  <a:pt x="3386582" y="170220"/>
                  <a:pt x="3386124" y="172690"/>
                  <a:pt x="3385484" y="174519"/>
                </a:cubicBezTo>
                <a:cubicBezTo>
                  <a:pt x="3384844" y="176349"/>
                  <a:pt x="3383975" y="177584"/>
                  <a:pt x="3382878" y="178224"/>
                </a:cubicBezTo>
                <a:cubicBezTo>
                  <a:pt x="3381780" y="178864"/>
                  <a:pt x="3380499" y="179184"/>
                  <a:pt x="3379036" y="179184"/>
                </a:cubicBezTo>
                <a:cubicBezTo>
                  <a:pt x="3377389" y="179184"/>
                  <a:pt x="3374829" y="178224"/>
                  <a:pt x="3371353" y="176303"/>
                </a:cubicBezTo>
                <a:cubicBezTo>
                  <a:pt x="3367877" y="174382"/>
                  <a:pt x="3363532" y="172324"/>
                  <a:pt x="3358319" y="170129"/>
                </a:cubicBezTo>
                <a:cubicBezTo>
                  <a:pt x="3353105" y="167934"/>
                  <a:pt x="3347068" y="165876"/>
                  <a:pt x="3340208" y="163955"/>
                </a:cubicBezTo>
                <a:cubicBezTo>
                  <a:pt x="3333348" y="162034"/>
                  <a:pt x="3325528" y="161074"/>
                  <a:pt x="3316747" y="161074"/>
                </a:cubicBezTo>
                <a:cubicBezTo>
                  <a:pt x="3310527" y="161074"/>
                  <a:pt x="3305131" y="161714"/>
                  <a:pt x="3300557" y="162994"/>
                </a:cubicBezTo>
                <a:cubicBezTo>
                  <a:pt x="3295983" y="164275"/>
                  <a:pt x="3292234" y="166104"/>
                  <a:pt x="3289306" y="168482"/>
                </a:cubicBezTo>
                <a:cubicBezTo>
                  <a:pt x="3286379" y="170861"/>
                  <a:pt x="3284184" y="173650"/>
                  <a:pt x="3282721" y="176852"/>
                </a:cubicBezTo>
                <a:cubicBezTo>
                  <a:pt x="3281258" y="180053"/>
                  <a:pt x="3280526" y="183483"/>
                  <a:pt x="3280526" y="187142"/>
                </a:cubicBezTo>
                <a:cubicBezTo>
                  <a:pt x="3280526" y="192813"/>
                  <a:pt x="3282263" y="197569"/>
                  <a:pt x="3285739" y="201411"/>
                </a:cubicBezTo>
                <a:cubicBezTo>
                  <a:pt x="3289215" y="205252"/>
                  <a:pt x="3293788" y="208637"/>
                  <a:pt x="3299459" y="211564"/>
                </a:cubicBezTo>
                <a:cubicBezTo>
                  <a:pt x="3305131" y="214491"/>
                  <a:pt x="3311579" y="217235"/>
                  <a:pt x="3318805" y="219796"/>
                </a:cubicBezTo>
                <a:cubicBezTo>
                  <a:pt x="3326030" y="222357"/>
                  <a:pt x="3333348" y="225146"/>
                  <a:pt x="3340757" y="228165"/>
                </a:cubicBezTo>
                <a:cubicBezTo>
                  <a:pt x="3348166" y="231183"/>
                  <a:pt x="3355483" y="234705"/>
                  <a:pt x="3362709" y="238729"/>
                </a:cubicBezTo>
                <a:cubicBezTo>
                  <a:pt x="3369935" y="242754"/>
                  <a:pt x="3376383" y="247693"/>
                  <a:pt x="3382054" y="253547"/>
                </a:cubicBezTo>
                <a:cubicBezTo>
                  <a:pt x="3387725" y="259401"/>
                  <a:pt x="3392298" y="266398"/>
                  <a:pt x="3395774" y="274539"/>
                </a:cubicBezTo>
                <a:cubicBezTo>
                  <a:pt x="3399250" y="282680"/>
                  <a:pt x="3400988" y="292329"/>
                  <a:pt x="3400988" y="303488"/>
                </a:cubicBezTo>
                <a:cubicBezTo>
                  <a:pt x="3400988" y="317391"/>
                  <a:pt x="3398381" y="329648"/>
                  <a:pt x="3393168" y="340258"/>
                </a:cubicBezTo>
                <a:cubicBezTo>
                  <a:pt x="3387954" y="350868"/>
                  <a:pt x="3380591" y="359741"/>
                  <a:pt x="3371078" y="366875"/>
                </a:cubicBezTo>
                <a:cubicBezTo>
                  <a:pt x="3361565" y="374009"/>
                  <a:pt x="3350315" y="379360"/>
                  <a:pt x="3337327" y="382928"/>
                </a:cubicBezTo>
                <a:cubicBezTo>
                  <a:pt x="3324339" y="386495"/>
                  <a:pt x="3310252" y="388278"/>
                  <a:pt x="3295069" y="388278"/>
                </a:cubicBezTo>
                <a:cubicBezTo>
                  <a:pt x="3285922" y="388278"/>
                  <a:pt x="3277187" y="387592"/>
                  <a:pt x="3268864" y="386220"/>
                </a:cubicBezTo>
                <a:cubicBezTo>
                  <a:pt x="3260540" y="384848"/>
                  <a:pt x="3253085" y="383111"/>
                  <a:pt x="3246500" y="381007"/>
                </a:cubicBezTo>
                <a:cubicBezTo>
                  <a:pt x="3239914" y="378903"/>
                  <a:pt x="3234426" y="376754"/>
                  <a:pt x="3230036" y="374558"/>
                </a:cubicBezTo>
                <a:cubicBezTo>
                  <a:pt x="3225645" y="372363"/>
                  <a:pt x="3222444" y="370305"/>
                  <a:pt x="3220432" y="368384"/>
                </a:cubicBezTo>
                <a:cubicBezTo>
                  <a:pt x="3218420" y="366463"/>
                  <a:pt x="3216864" y="363445"/>
                  <a:pt x="3215767" y="359329"/>
                </a:cubicBezTo>
                <a:cubicBezTo>
                  <a:pt x="3214669" y="355213"/>
                  <a:pt x="3214120" y="349130"/>
                  <a:pt x="3214120" y="341081"/>
                </a:cubicBezTo>
                <a:cubicBezTo>
                  <a:pt x="3214120" y="335776"/>
                  <a:pt x="3214303" y="331523"/>
                  <a:pt x="3214669" y="328322"/>
                </a:cubicBezTo>
                <a:cubicBezTo>
                  <a:pt x="3215035" y="325120"/>
                  <a:pt x="3215584" y="322559"/>
                  <a:pt x="3216316" y="320638"/>
                </a:cubicBezTo>
                <a:cubicBezTo>
                  <a:pt x="3217048" y="318718"/>
                  <a:pt x="3217962" y="317437"/>
                  <a:pt x="3219060" y="316797"/>
                </a:cubicBezTo>
                <a:cubicBezTo>
                  <a:pt x="3220157" y="316157"/>
                  <a:pt x="3221529" y="315836"/>
                  <a:pt x="3223176" y="315836"/>
                </a:cubicBezTo>
                <a:cubicBezTo>
                  <a:pt x="3225188" y="315836"/>
                  <a:pt x="3228161" y="316980"/>
                  <a:pt x="3232094" y="319266"/>
                </a:cubicBezTo>
                <a:cubicBezTo>
                  <a:pt x="3236027" y="321553"/>
                  <a:pt x="3240920" y="324068"/>
                  <a:pt x="3246774" y="326812"/>
                </a:cubicBezTo>
                <a:cubicBezTo>
                  <a:pt x="3252628" y="329556"/>
                  <a:pt x="3259443" y="332118"/>
                  <a:pt x="3267217" y="334496"/>
                </a:cubicBezTo>
                <a:cubicBezTo>
                  <a:pt x="3274992" y="336874"/>
                  <a:pt x="3283818" y="338063"/>
                  <a:pt x="3293697" y="338063"/>
                </a:cubicBezTo>
                <a:cubicBezTo>
                  <a:pt x="3299917" y="338063"/>
                  <a:pt x="3305450" y="337423"/>
                  <a:pt x="3310298" y="336142"/>
                </a:cubicBezTo>
                <a:cubicBezTo>
                  <a:pt x="3315146" y="334862"/>
                  <a:pt x="3319353" y="333032"/>
                  <a:pt x="3322921" y="330654"/>
                </a:cubicBezTo>
                <a:cubicBezTo>
                  <a:pt x="3326488" y="328276"/>
                  <a:pt x="3329186" y="325258"/>
                  <a:pt x="3331016" y="321599"/>
                </a:cubicBezTo>
                <a:cubicBezTo>
                  <a:pt x="3332845" y="317940"/>
                  <a:pt x="3333760" y="313733"/>
                  <a:pt x="3333760" y="308976"/>
                </a:cubicBezTo>
                <a:cubicBezTo>
                  <a:pt x="3333760" y="303488"/>
                  <a:pt x="3332067" y="298778"/>
                  <a:pt x="3328683" y="294845"/>
                </a:cubicBezTo>
                <a:cubicBezTo>
                  <a:pt x="3325299" y="290912"/>
                  <a:pt x="3320817" y="287482"/>
                  <a:pt x="3315237" y="284554"/>
                </a:cubicBezTo>
                <a:cubicBezTo>
                  <a:pt x="3309658" y="281628"/>
                  <a:pt x="3303347" y="278884"/>
                  <a:pt x="3296304" y="276322"/>
                </a:cubicBezTo>
                <a:cubicBezTo>
                  <a:pt x="3289261" y="273762"/>
                  <a:pt x="3282035" y="270926"/>
                  <a:pt x="3274626" y="267816"/>
                </a:cubicBezTo>
                <a:cubicBezTo>
                  <a:pt x="3267217" y="264706"/>
                  <a:pt x="3259991" y="261139"/>
                  <a:pt x="3252948" y="257114"/>
                </a:cubicBezTo>
                <a:cubicBezTo>
                  <a:pt x="3245905" y="253090"/>
                  <a:pt x="3239594" y="248151"/>
                  <a:pt x="3234015" y="242297"/>
                </a:cubicBezTo>
                <a:cubicBezTo>
                  <a:pt x="3228435" y="236443"/>
                  <a:pt x="3223953" y="229400"/>
                  <a:pt x="3220569" y="221168"/>
                </a:cubicBezTo>
                <a:cubicBezTo>
                  <a:pt x="3217185" y="212936"/>
                  <a:pt x="3215492" y="203057"/>
                  <a:pt x="3215492" y="191532"/>
                </a:cubicBezTo>
                <a:cubicBezTo>
                  <a:pt x="3215492" y="179825"/>
                  <a:pt x="3217779" y="169077"/>
                  <a:pt x="3222352" y="159290"/>
                </a:cubicBezTo>
                <a:cubicBezTo>
                  <a:pt x="3226926" y="149503"/>
                  <a:pt x="3233512" y="141134"/>
                  <a:pt x="3242109" y="134182"/>
                </a:cubicBezTo>
                <a:cubicBezTo>
                  <a:pt x="3250707" y="127231"/>
                  <a:pt x="3261180" y="121834"/>
                  <a:pt x="3273528" y="117993"/>
                </a:cubicBezTo>
                <a:cubicBezTo>
                  <a:pt x="3285876" y="114151"/>
                  <a:pt x="3299734" y="112230"/>
                  <a:pt x="3315100" y="112230"/>
                </a:cubicBezTo>
                <a:close/>
                <a:moveTo>
                  <a:pt x="3053498" y="112230"/>
                </a:moveTo>
                <a:cubicBezTo>
                  <a:pt x="3073986" y="112230"/>
                  <a:pt x="3091502" y="115249"/>
                  <a:pt x="3106046" y="121285"/>
                </a:cubicBezTo>
                <a:cubicBezTo>
                  <a:pt x="3120589" y="127322"/>
                  <a:pt x="3132525" y="135691"/>
                  <a:pt x="3141855" y="146393"/>
                </a:cubicBezTo>
                <a:cubicBezTo>
                  <a:pt x="3151185" y="157095"/>
                  <a:pt x="3158045" y="169763"/>
                  <a:pt x="3162435" y="184398"/>
                </a:cubicBezTo>
                <a:cubicBezTo>
                  <a:pt x="3166826" y="199033"/>
                  <a:pt x="3169021" y="214948"/>
                  <a:pt x="3169021" y="232144"/>
                </a:cubicBezTo>
                <a:lnTo>
                  <a:pt x="3169021" y="243120"/>
                </a:lnTo>
                <a:cubicBezTo>
                  <a:pt x="3169021" y="251535"/>
                  <a:pt x="3167146" y="257755"/>
                  <a:pt x="3163396" y="261779"/>
                </a:cubicBezTo>
                <a:cubicBezTo>
                  <a:pt x="3159645" y="265804"/>
                  <a:pt x="3154477" y="267816"/>
                  <a:pt x="3147892" y="267816"/>
                </a:cubicBezTo>
                <a:lnTo>
                  <a:pt x="2998892" y="267816"/>
                </a:lnTo>
                <a:cubicBezTo>
                  <a:pt x="2998892" y="278243"/>
                  <a:pt x="3000126" y="287710"/>
                  <a:pt x="3002596" y="296217"/>
                </a:cubicBezTo>
                <a:cubicBezTo>
                  <a:pt x="3005066" y="304723"/>
                  <a:pt x="3008999" y="311949"/>
                  <a:pt x="3014395" y="317894"/>
                </a:cubicBezTo>
                <a:cubicBezTo>
                  <a:pt x="3019792" y="323840"/>
                  <a:pt x="3026743" y="328368"/>
                  <a:pt x="3035250" y="331477"/>
                </a:cubicBezTo>
                <a:cubicBezTo>
                  <a:pt x="3043756" y="334587"/>
                  <a:pt x="3053955" y="336142"/>
                  <a:pt x="3065846" y="336142"/>
                </a:cubicBezTo>
                <a:cubicBezTo>
                  <a:pt x="3077919" y="336142"/>
                  <a:pt x="3088529" y="335273"/>
                  <a:pt x="3097676" y="333535"/>
                </a:cubicBezTo>
                <a:cubicBezTo>
                  <a:pt x="3106823" y="331798"/>
                  <a:pt x="3114735" y="329877"/>
                  <a:pt x="3121412" y="327773"/>
                </a:cubicBezTo>
                <a:cubicBezTo>
                  <a:pt x="3128089" y="325669"/>
                  <a:pt x="3133623" y="323748"/>
                  <a:pt x="3138013" y="322010"/>
                </a:cubicBezTo>
                <a:cubicBezTo>
                  <a:pt x="3142404" y="320273"/>
                  <a:pt x="3145971" y="319404"/>
                  <a:pt x="3148715" y="319404"/>
                </a:cubicBezTo>
                <a:cubicBezTo>
                  <a:pt x="3150361" y="319404"/>
                  <a:pt x="3151733" y="319724"/>
                  <a:pt x="3152831" y="320364"/>
                </a:cubicBezTo>
                <a:cubicBezTo>
                  <a:pt x="3153929" y="321004"/>
                  <a:pt x="3154843" y="322148"/>
                  <a:pt x="3155575" y="323794"/>
                </a:cubicBezTo>
                <a:cubicBezTo>
                  <a:pt x="3156307" y="325440"/>
                  <a:pt x="3156810" y="327773"/>
                  <a:pt x="3157084" y="330791"/>
                </a:cubicBezTo>
                <a:cubicBezTo>
                  <a:pt x="3157359" y="333810"/>
                  <a:pt x="3157496" y="337606"/>
                  <a:pt x="3157496" y="342179"/>
                </a:cubicBezTo>
                <a:cubicBezTo>
                  <a:pt x="3157496" y="346204"/>
                  <a:pt x="3157404" y="349634"/>
                  <a:pt x="3157222" y="352469"/>
                </a:cubicBezTo>
                <a:cubicBezTo>
                  <a:pt x="3157039" y="355305"/>
                  <a:pt x="3156764" y="357728"/>
                  <a:pt x="3156398" y="359741"/>
                </a:cubicBezTo>
                <a:cubicBezTo>
                  <a:pt x="3156032" y="361753"/>
                  <a:pt x="3155484" y="363445"/>
                  <a:pt x="3154752" y="364817"/>
                </a:cubicBezTo>
                <a:cubicBezTo>
                  <a:pt x="3154020" y="366189"/>
                  <a:pt x="3153060" y="367515"/>
                  <a:pt x="3151871" y="368796"/>
                </a:cubicBezTo>
                <a:cubicBezTo>
                  <a:pt x="3150682" y="370077"/>
                  <a:pt x="3147435" y="371814"/>
                  <a:pt x="3142129" y="374009"/>
                </a:cubicBezTo>
                <a:cubicBezTo>
                  <a:pt x="3136824" y="376205"/>
                  <a:pt x="3130056" y="378354"/>
                  <a:pt x="3121824" y="380458"/>
                </a:cubicBezTo>
                <a:cubicBezTo>
                  <a:pt x="3113592" y="382562"/>
                  <a:pt x="3104170" y="384391"/>
                  <a:pt x="3093560" y="385946"/>
                </a:cubicBezTo>
                <a:cubicBezTo>
                  <a:pt x="3082950" y="387501"/>
                  <a:pt x="3071608" y="388278"/>
                  <a:pt x="3059534" y="388278"/>
                </a:cubicBezTo>
                <a:cubicBezTo>
                  <a:pt x="3037765" y="388278"/>
                  <a:pt x="3018694" y="385534"/>
                  <a:pt x="3002322" y="380046"/>
                </a:cubicBezTo>
                <a:cubicBezTo>
                  <a:pt x="2985949" y="374558"/>
                  <a:pt x="2972275" y="366235"/>
                  <a:pt x="2961299" y="355076"/>
                </a:cubicBezTo>
                <a:cubicBezTo>
                  <a:pt x="2950323" y="343917"/>
                  <a:pt x="2942136" y="329831"/>
                  <a:pt x="2936740" y="312818"/>
                </a:cubicBezTo>
                <a:cubicBezTo>
                  <a:pt x="2931343" y="295805"/>
                  <a:pt x="2928645" y="275865"/>
                  <a:pt x="2928645" y="252998"/>
                </a:cubicBezTo>
                <a:cubicBezTo>
                  <a:pt x="2928645" y="231229"/>
                  <a:pt x="2931480" y="211610"/>
                  <a:pt x="2937151" y="194139"/>
                </a:cubicBezTo>
                <a:cubicBezTo>
                  <a:pt x="2942822" y="176669"/>
                  <a:pt x="2951054" y="161851"/>
                  <a:pt x="2961847" y="149686"/>
                </a:cubicBezTo>
                <a:cubicBezTo>
                  <a:pt x="2972641" y="137521"/>
                  <a:pt x="2985766" y="128237"/>
                  <a:pt x="3001224" y="121834"/>
                </a:cubicBezTo>
                <a:cubicBezTo>
                  <a:pt x="3016682" y="115432"/>
                  <a:pt x="3034107" y="112230"/>
                  <a:pt x="3053498" y="112230"/>
                </a:cubicBezTo>
                <a:close/>
                <a:moveTo>
                  <a:pt x="2363075" y="112230"/>
                </a:moveTo>
                <a:cubicBezTo>
                  <a:pt x="2379722" y="112230"/>
                  <a:pt x="2393762" y="114974"/>
                  <a:pt x="2405196" y="120462"/>
                </a:cubicBezTo>
                <a:cubicBezTo>
                  <a:pt x="2416629" y="125950"/>
                  <a:pt x="2425867" y="133405"/>
                  <a:pt x="2432910" y="142826"/>
                </a:cubicBezTo>
                <a:cubicBezTo>
                  <a:pt x="2439953" y="152247"/>
                  <a:pt x="2445029" y="163269"/>
                  <a:pt x="2448140" y="175891"/>
                </a:cubicBezTo>
                <a:cubicBezTo>
                  <a:pt x="2451249" y="188514"/>
                  <a:pt x="2452804" y="203697"/>
                  <a:pt x="2452804" y="221442"/>
                </a:cubicBezTo>
                <a:lnTo>
                  <a:pt x="2452804" y="372637"/>
                </a:lnTo>
                <a:cubicBezTo>
                  <a:pt x="2452804" y="374467"/>
                  <a:pt x="2452256" y="376067"/>
                  <a:pt x="2451158" y="377440"/>
                </a:cubicBezTo>
                <a:cubicBezTo>
                  <a:pt x="2450060" y="378812"/>
                  <a:pt x="2448231" y="379955"/>
                  <a:pt x="2445670" y="380870"/>
                </a:cubicBezTo>
                <a:cubicBezTo>
                  <a:pt x="2443108" y="381784"/>
                  <a:pt x="2439587" y="382470"/>
                  <a:pt x="2435105" y="382928"/>
                </a:cubicBezTo>
                <a:cubicBezTo>
                  <a:pt x="2430623" y="383385"/>
                  <a:pt x="2425090" y="383614"/>
                  <a:pt x="2418504" y="383614"/>
                </a:cubicBezTo>
                <a:cubicBezTo>
                  <a:pt x="2411735" y="383614"/>
                  <a:pt x="2406110" y="383385"/>
                  <a:pt x="2401628" y="382928"/>
                </a:cubicBezTo>
                <a:cubicBezTo>
                  <a:pt x="2397146" y="382470"/>
                  <a:pt x="2393625" y="381784"/>
                  <a:pt x="2391064" y="380870"/>
                </a:cubicBezTo>
                <a:cubicBezTo>
                  <a:pt x="2388503" y="379955"/>
                  <a:pt x="2386673" y="378812"/>
                  <a:pt x="2385576" y="377440"/>
                </a:cubicBezTo>
                <a:cubicBezTo>
                  <a:pt x="2384478" y="376067"/>
                  <a:pt x="2383929" y="374467"/>
                  <a:pt x="2383929" y="372637"/>
                </a:cubicBezTo>
                <a:lnTo>
                  <a:pt x="2383929" y="232967"/>
                </a:lnTo>
                <a:cubicBezTo>
                  <a:pt x="2383929" y="221076"/>
                  <a:pt x="2383060" y="211747"/>
                  <a:pt x="2381322" y="204978"/>
                </a:cubicBezTo>
                <a:cubicBezTo>
                  <a:pt x="2379584" y="198209"/>
                  <a:pt x="2377069" y="192401"/>
                  <a:pt x="2373776" y="187553"/>
                </a:cubicBezTo>
                <a:cubicBezTo>
                  <a:pt x="2370484" y="182706"/>
                  <a:pt x="2366231" y="178956"/>
                  <a:pt x="2361017" y="176303"/>
                </a:cubicBezTo>
                <a:cubicBezTo>
                  <a:pt x="2355803" y="173650"/>
                  <a:pt x="2349721" y="172324"/>
                  <a:pt x="2342769" y="172324"/>
                </a:cubicBezTo>
                <a:cubicBezTo>
                  <a:pt x="2333988" y="172324"/>
                  <a:pt x="2325116" y="175526"/>
                  <a:pt x="2316152" y="181928"/>
                </a:cubicBezTo>
                <a:cubicBezTo>
                  <a:pt x="2307189" y="188331"/>
                  <a:pt x="2297859" y="197661"/>
                  <a:pt x="2288163" y="209917"/>
                </a:cubicBezTo>
                <a:lnTo>
                  <a:pt x="2288163" y="372637"/>
                </a:lnTo>
                <a:cubicBezTo>
                  <a:pt x="2288163" y="374467"/>
                  <a:pt x="2287614" y="376067"/>
                  <a:pt x="2286517" y="377440"/>
                </a:cubicBezTo>
                <a:cubicBezTo>
                  <a:pt x="2285419" y="378812"/>
                  <a:pt x="2283544" y="379955"/>
                  <a:pt x="2280891" y="380870"/>
                </a:cubicBezTo>
                <a:cubicBezTo>
                  <a:pt x="2278239" y="381784"/>
                  <a:pt x="2274717" y="382470"/>
                  <a:pt x="2270327" y="382928"/>
                </a:cubicBezTo>
                <a:cubicBezTo>
                  <a:pt x="2265936" y="383385"/>
                  <a:pt x="2260357" y="383614"/>
                  <a:pt x="2253589" y="383614"/>
                </a:cubicBezTo>
                <a:cubicBezTo>
                  <a:pt x="2246820" y="383614"/>
                  <a:pt x="2241241" y="383385"/>
                  <a:pt x="2236850" y="382928"/>
                </a:cubicBezTo>
                <a:cubicBezTo>
                  <a:pt x="2232460" y="382470"/>
                  <a:pt x="2228938" y="381784"/>
                  <a:pt x="2226286" y="380870"/>
                </a:cubicBezTo>
                <a:cubicBezTo>
                  <a:pt x="2223633" y="379955"/>
                  <a:pt x="2221758" y="378812"/>
                  <a:pt x="2220660" y="377440"/>
                </a:cubicBezTo>
                <a:cubicBezTo>
                  <a:pt x="2219563" y="376067"/>
                  <a:pt x="2219014" y="374467"/>
                  <a:pt x="2219014" y="372637"/>
                </a:cubicBezTo>
                <a:lnTo>
                  <a:pt x="2219014" y="127871"/>
                </a:lnTo>
                <a:cubicBezTo>
                  <a:pt x="2219014" y="126042"/>
                  <a:pt x="2219471" y="124441"/>
                  <a:pt x="2220386" y="123069"/>
                </a:cubicBezTo>
                <a:cubicBezTo>
                  <a:pt x="2221301" y="121697"/>
                  <a:pt x="2222947" y="120554"/>
                  <a:pt x="2225325" y="119639"/>
                </a:cubicBezTo>
                <a:cubicBezTo>
                  <a:pt x="2227703" y="118724"/>
                  <a:pt x="2230768" y="118038"/>
                  <a:pt x="2234518" y="117581"/>
                </a:cubicBezTo>
                <a:cubicBezTo>
                  <a:pt x="2238267" y="117124"/>
                  <a:pt x="2242978" y="116895"/>
                  <a:pt x="2248649" y="116895"/>
                </a:cubicBezTo>
                <a:cubicBezTo>
                  <a:pt x="2254503" y="116895"/>
                  <a:pt x="2259351" y="117124"/>
                  <a:pt x="2263193" y="117581"/>
                </a:cubicBezTo>
                <a:cubicBezTo>
                  <a:pt x="2267034" y="118038"/>
                  <a:pt x="2270007" y="118724"/>
                  <a:pt x="2272110" y="119639"/>
                </a:cubicBezTo>
                <a:cubicBezTo>
                  <a:pt x="2274214" y="120554"/>
                  <a:pt x="2275723" y="121697"/>
                  <a:pt x="2276638" y="123069"/>
                </a:cubicBezTo>
                <a:cubicBezTo>
                  <a:pt x="2277553" y="124441"/>
                  <a:pt x="2278010" y="126042"/>
                  <a:pt x="2278010" y="127871"/>
                </a:cubicBezTo>
                <a:lnTo>
                  <a:pt x="2278010" y="156134"/>
                </a:lnTo>
                <a:cubicBezTo>
                  <a:pt x="2291548" y="141500"/>
                  <a:pt x="2305313" y="130524"/>
                  <a:pt x="2319308" y="123206"/>
                </a:cubicBezTo>
                <a:cubicBezTo>
                  <a:pt x="2333302" y="115889"/>
                  <a:pt x="2347891" y="112230"/>
                  <a:pt x="2363075" y="112230"/>
                </a:cubicBezTo>
                <a:close/>
                <a:moveTo>
                  <a:pt x="1614479" y="112230"/>
                </a:moveTo>
                <a:cubicBezTo>
                  <a:pt x="1636431" y="112230"/>
                  <a:pt x="1655456" y="115203"/>
                  <a:pt x="1671554" y="121148"/>
                </a:cubicBezTo>
                <a:cubicBezTo>
                  <a:pt x="1687653" y="127094"/>
                  <a:pt x="1700961" y="135829"/>
                  <a:pt x="1711480" y="147354"/>
                </a:cubicBezTo>
                <a:cubicBezTo>
                  <a:pt x="1721999" y="158878"/>
                  <a:pt x="1729819" y="173056"/>
                  <a:pt x="1734941" y="189886"/>
                </a:cubicBezTo>
                <a:cubicBezTo>
                  <a:pt x="1740063" y="206716"/>
                  <a:pt x="1742624" y="226016"/>
                  <a:pt x="1742624" y="247785"/>
                </a:cubicBezTo>
                <a:cubicBezTo>
                  <a:pt x="1742624" y="268639"/>
                  <a:pt x="1739881" y="287664"/>
                  <a:pt x="1734392" y="304860"/>
                </a:cubicBezTo>
                <a:cubicBezTo>
                  <a:pt x="1728904" y="322056"/>
                  <a:pt x="1720581" y="336874"/>
                  <a:pt x="1709422" y="349313"/>
                </a:cubicBezTo>
                <a:cubicBezTo>
                  <a:pt x="1698263" y="361753"/>
                  <a:pt x="1684268" y="371357"/>
                  <a:pt x="1667438" y="378126"/>
                </a:cubicBezTo>
                <a:cubicBezTo>
                  <a:pt x="1650609" y="384894"/>
                  <a:pt x="1630943" y="388278"/>
                  <a:pt x="1608442" y="388278"/>
                </a:cubicBezTo>
                <a:cubicBezTo>
                  <a:pt x="1586673" y="388278"/>
                  <a:pt x="1567739" y="385260"/>
                  <a:pt x="1551641" y="379223"/>
                </a:cubicBezTo>
                <a:cubicBezTo>
                  <a:pt x="1535543" y="373186"/>
                  <a:pt x="1522188" y="364405"/>
                  <a:pt x="1511578" y="352881"/>
                </a:cubicBezTo>
                <a:cubicBezTo>
                  <a:pt x="1500968" y="341356"/>
                  <a:pt x="1493102" y="327178"/>
                  <a:pt x="1487980" y="310348"/>
                </a:cubicBezTo>
                <a:cubicBezTo>
                  <a:pt x="1482857" y="293518"/>
                  <a:pt x="1480296" y="274310"/>
                  <a:pt x="1480296" y="252724"/>
                </a:cubicBezTo>
                <a:cubicBezTo>
                  <a:pt x="1480296" y="231869"/>
                  <a:pt x="1483086" y="212798"/>
                  <a:pt x="1488666" y="195511"/>
                </a:cubicBezTo>
                <a:cubicBezTo>
                  <a:pt x="1494245" y="178224"/>
                  <a:pt x="1502614" y="163406"/>
                  <a:pt x="1513773" y="151058"/>
                </a:cubicBezTo>
                <a:cubicBezTo>
                  <a:pt x="1524932" y="138710"/>
                  <a:pt x="1538881" y="129152"/>
                  <a:pt x="1555620" y="122383"/>
                </a:cubicBezTo>
                <a:cubicBezTo>
                  <a:pt x="1572358" y="115614"/>
                  <a:pt x="1591978" y="112230"/>
                  <a:pt x="1614479" y="112230"/>
                </a:cubicBezTo>
                <a:close/>
                <a:moveTo>
                  <a:pt x="1295294" y="112230"/>
                </a:moveTo>
                <a:cubicBezTo>
                  <a:pt x="1297672" y="112230"/>
                  <a:pt x="1300233" y="112367"/>
                  <a:pt x="1302977" y="112642"/>
                </a:cubicBezTo>
                <a:cubicBezTo>
                  <a:pt x="1305721" y="112916"/>
                  <a:pt x="1308556" y="113374"/>
                  <a:pt x="1311483" y="114014"/>
                </a:cubicBezTo>
                <a:cubicBezTo>
                  <a:pt x="1314410" y="114654"/>
                  <a:pt x="1316971" y="115386"/>
                  <a:pt x="1319167" y="116209"/>
                </a:cubicBezTo>
                <a:cubicBezTo>
                  <a:pt x="1321362" y="117032"/>
                  <a:pt x="1322963" y="117901"/>
                  <a:pt x="1323969" y="118816"/>
                </a:cubicBezTo>
                <a:cubicBezTo>
                  <a:pt x="1324975" y="119731"/>
                  <a:pt x="1325706" y="120737"/>
                  <a:pt x="1326164" y="121834"/>
                </a:cubicBezTo>
                <a:cubicBezTo>
                  <a:pt x="1326621" y="122932"/>
                  <a:pt x="1327033" y="124441"/>
                  <a:pt x="1327399" y="126362"/>
                </a:cubicBezTo>
                <a:cubicBezTo>
                  <a:pt x="1327764" y="128283"/>
                  <a:pt x="1328039" y="131164"/>
                  <a:pt x="1328222" y="135005"/>
                </a:cubicBezTo>
                <a:cubicBezTo>
                  <a:pt x="1328405" y="138847"/>
                  <a:pt x="1328496" y="144061"/>
                  <a:pt x="1328496" y="150646"/>
                </a:cubicBezTo>
                <a:cubicBezTo>
                  <a:pt x="1328496" y="157232"/>
                  <a:pt x="1328313" y="162629"/>
                  <a:pt x="1327947" y="166836"/>
                </a:cubicBezTo>
                <a:cubicBezTo>
                  <a:pt x="1327582" y="171044"/>
                  <a:pt x="1327033" y="174336"/>
                  <a:pt x="1326301" y="176715"/>
                </a:cubicBezTo>
                <a:cubicBezTo>
                  <a:pt x="1325569" y="179093"/>
                  <a:pt x="1324609" y="180739"/>
                  <a:pt x="1323420" y="181654"/>
                </a:cubicBezTo>
                <a:cubicBezTo>
                  <a:pt x="1322231" y="182569"/>
                  <a:pt x="1320722" y="183026"/>
                  <a:pt x="1318892" y="183026"/>
                </a:cubicBezTo>
                <a:cubicBezTo>
                  <a:pt x="1317429" y="183026"/>
                  <a:pt x="1315782" y="182706"/>
                  <a:pt x="1313953" y="182065"/>
                </a:cubicBezTo>
                <a:cubicBezTo>
                  <a:pt x="1312124" y="181425"/>
                  <a:pt x="1310066" y="180739"/>
                  <a:pt x="1307779" y="180007"/>
                </a:cubicBezTo>
                <a:cubicBezTo>
                  <a:pt x="1305492" y="179276"/>
                  <a:pt x="1302977" y="178590"/>
                  <a:pt x="1300233" y="177949"/>
                </a:cubicBezTo>
                <a:cubicBezTo>
                  <a:pt x="1297489" y="177309"/>
                  <a:pt x="1294470" y="176989"/>
                  <a:pt x="1291177" y="176989"/>
                </a:cubicBezTo>
                <a:cubicBezTo>
                  <a:pt x="1287336" y="176989"/>
                  <a:pt x="1283494" y="177767"/>
                  <a:pt x="1279653" y="179321"/>
                </a:cubicBezTo>
                <a:cubicBezTo>
                  <a:pt x="1275811" y="180877"/>
                  <a:pt x="1271832" y="183300"/>
                  <a:pt x="1267716" y="186593"/>
                </a:cubicBezTo>
                <a:cubicBezTo>
                  <a:pt x="1263600" y="189886"/>
                  <a:pt x="1259301" y="194276"/>
                  <a:pt x="1254819" y="199764"/>
                </a:cubicBezTo>
                <a:cubicBezTo>
                  <a:pt x="1250337" y="205252"/>
                  <a:pt x="1245535" y="212021"/>
                  <a:pt x="1240413" y="220070"/>
                </a:cubicBezTo>
                <a:lnTo>
                  <a:pt x="1240413" y="372637"/>
                </a:lnTo>
                <a:cubicBezTo>
                  <a:pt x="1240413" y="374467"/>
                  <a:pt x="1239864" y="376067"/>
                  <a:pt x="1238767" y="377440"/>
                </a:cubicBezTo>
                <a:cubicBezTo>
                  <a:pt x="1237669" y="378812"/>
                  <a:pt x="1235794" y="379955"/>
                  <a:pt x="1233142" y="380870"/>
                </a:cubicBezTo>
                <a:cubicBezTo>
                  <a:pt x="1230489" y="381784"/>
                  <a:pt x="1226967" y="382470"/>
                  <a:pt x="1222577" y="382928"/>
                </a:cubicBezTo>
                <a:cubicBezTo>
                  <a:pt x="1218187" y="383385"/>
                  <a:pt x="1212607" y="383614"/>
                  <a:pt x="1205839" y="383614"/>
                </a:cubicBezTo>
                <a:cubicBezTo>
                  <a:pt x="1199070" y="383614"/>
                  <a:pt x="1193491" y="383385"/>
                  <a:pt x="1189100" y="382928"/>
                </a:cubicBezTo>
                <a:cubicBezTo>
                  <a:pt x="1184710" y="382470"/>
                  <a:pt x="1181188" y="381784"/>
                  <a:pt x="1178536" y="380870"/>
                </a:cubicBezTo>
                <a:cubicBezTo>
                  <a:pt x="1175883" y="379955"/>
                  <a:pt x="1174008" y="378812"/>
                  <a:pt x="1172910" y="377440"/>
                </a:cubicBezTo>
                <a:cubicBezTo>
                  <a:pt x="1171813" y="376067"/>
                  <a:pt x="1171264" y="374467"/>
                  <a:pt x="1171264" y="372637"/>
                </a:cubicBezTo>
                <a:lnTo>
                  <a:pt x="1171264" y="127871"/>
                </a:lnTo>
                <a:cubicBezTo>
                  <a:pt x="1171264" y="126042"/>
                  <a:pt x="1171721" y="124441"/>
                  <a:pt x="1172636" y="123069"/>
                </a:cubicBezTo>
                <a:cubicBezTo>
                  <a:pt x="1173551" y="121697"/>
                  <a:pt x="1175197" y="120554"/>
                  <a:pt x="1177575" y="119639"/>
                </a:cubicBezTo>
                <a:cubicBezTo>
                  <a:pt x="1179953" y="118724"/>
                  <a:pt x="1183018" y="118038"/>
                  <a:pt x="1186768" y="117581"/>
                </a:cubicBezTo>
                <a:cubicBezTo>
                  <a:pt x="1190518" y="117124"/>
                  <a:pt x="1195229" y="116895"/>
                  <a:pt x="1200899" y="116895"/>
                </a:cubicBezTo>
                <a:cubicBezTo>
                  <a:pt x="1206753" y="116895"/>
                  <a:pt x="1211601" y="117124"/>
                  <a:pt x="1215443" y="117581"/>
                </a:cubicBezTo>
                <a:cubicBezTo>
                  <a:pt x="1219284" y="118038"/>
                  <a:pt x="1222257" y="118724"/>
                  <a:pt x="1224361" y="119639"/>
                </a:cubicBezTo>
                <a:cubicBezTo>
                  <a:pt x="1226464" y="120554"/>
                  <a:pt x="1227974" y="121697"/>
                  <a:pt x="1228888" y="123069"/>
                </a:cubicBezTo>
                <a:cubicBezTo>
                  <a:pt x="1229803" y="124441"/>
                  <a:pt x="1230260" y="126042"/>
                  <a:pt x="1230260" y="127871"/>
                </a:cubicBezTo>
                <a:lnTo>
                  <a:pt x="1230260" y="158330"/>
                </a:lnTo>
                <a:cubicBezTo>
                  <a:pt x="1236663" y="149183"/>
                  <a:pt x="1242700" y="141637"/>
                  <a:pt x="1248371" y="135691"/>
                </a:cubicBezTo>
                <a:cubicBezTo>
                  <a:pt x="1254042" y="129746"/>
                  <a:pt x="1259438" y="125036"/>
                  <a:pt x="1264561" y="121560"/>
                </a:cubicBezTo>
                <a:cubicBezTo>
                  <a:pt x="1269683" y="118084"/>
                  <a:pt x="1274805" y="115660"/>
                  <a:pt x="1279927" y="114288"/>
                </a:cubicBezTo>
                <a:cubicBezTo>
                  <a:pt x="1285050" y="112916"/>
                  <a:pt x="1290171" y="112230"/>
                  <a:pt x="1295294" y="112230"/>
                </a:cubicBezTo>
                <a:close/>
                <a:moveTo>
                  <a:pt x="862748" y="112230"/>
                </a:moveTo>
                <a:cubicBezTo>
                  <a:pt x="883237" y="112230"/>
                  <a:pt x="900752" y="115249"/>
                  <a:pt x="915296" y="121285"/>
                </a:cubicBezTo>
                <a:cubicBezTo>
                  <a:pt x="929839" y="127322"/>
                  <a:pt x="941776" y="135691"/>
                  <a:pt x="951105" y="146393"/>
                </a:cubicBezTo>
                <a:cubicBezTo>
                  <a:pt x="960435" y="157095"/>
                  <a:pt x="967295" y="169763"/>
                  <a:pt x="971685" y="184398"/>
                </a:cubicBezTo>
                <a:cubicBezTo>
                  <a:pt x="976076" y="199033"/>
                  <a:pt x="978271" y="214948"/>
                  <a:pt x="978271" y="232144"/>
                </a:cubicBezTo>
                <a:lnTo>
                  <a:pt x="978271" y="243120"/>
                </a:lnTo>
                <a:cubicBezTo>
                  <a:pt x="978271" y="251535"/>
                  <a:pt x="976396" y="257755"/>
                  <a:pt x="972646" y="261779"/>
                </a:cubicBezTo>
                <a:cubicBezTo>
                  <a:pt x="968896" y="265804"/>
                  <a:pt x="963728" y="267816"/>
                  <a:pt x="957142" y="267816"/>
                </a:cubicBezTo>
                <a:lnTo>
                  <a:pt x="808142" y="267816"/>
                </a:lnTo>
                <a:cubicBezTo>
                  <a:pt x="808142" y="278243"/>
                  <a:pt x="809377" y="287710"/>
                  <a:pt x="811846" y="296217"/>
                </a:cubicBezTo>
                <a:cubicBezTo>
                  <a:pt x="814316" y="304723"/>
                  <a:pt x="818249" y="311949"/>
                  <a:pt x="823646" y="317894"/>
                </a:cubicBezTo>
                <a:cubicBezTo>
                  <a:pt x="829042" y="323840"/>
                  <a:pt x="835994" y="328368"/>
                  <a:pt x="844500" y="331477"/>
                </a:cubicBezTo>
                <a:cubicBezTo>
                  <a:pt x="853007" y="334587"/>
                  <a:pt x="863205" y="336142"/>
                  <a:pt x="875096" y="336142"/>
                </a:cubicBezTo>
                <a:cubicBezTo>
                  <a:pt x="887170" y="336142"/>
                  <a:pt x="897780" y="335273"/>
                  <a:pt x="906927" y="333535"/>
                </a:cubicBezTo>
                <a:cubicBezTo>
                  <a:pt x="916073" y="331798"/>
                  <a:pt x="923985" y="329877"/>
                  <a:pt x="930662" y="327773"/>
                </a:cubicBezTo>
                <a:cubicBezTo>
                  <a:pt x="937339" y="325669"/>
                  <a:pt x="942873" y="323748"/>
                  <a:pt x="947264" y="322010"/>
                </a:cubicBezTo>
                <a:cubicBezTo>
                  <a:pt x="951654" y="320273"/>
                  <a:pt x="955221" y="319404"/>
                  <a:pt x="957965" y="319404"/>
                </a:cubicBezTo>
                <a:cubicBezTo>
                  <a:pt x="959612" y="319404"/>
                  <a:pt x="960984" y="319724"/>
                  <a:pt x="962081" y="320364"/>
                </a:cubicBezTo>
                <a:cubicBezTo>
                  <a:pt x="963179" y="321004"/>
                  <a:pt x="964094" y="322148"/>
                  <a:pt x="964825" y="323794"/>
                </a:cubicBezTo>
                <a:cubicBezTo>
                  <a:pt x="965557" y="325440"/>
                  <a:pt x="966060" y="327773"/>
                  <a:pt x="966335" y="330791"/>
                </a:cubicBezTo>
                <a:cubicBezTo>
                  <a:pt x="966609" y="333810"/>
                  <a:pt x="966746" y="337606"/>
                  <a:pt x="966746" y="342179"/>
                </a:cubicBezTo>
                <a:cubicBezTo>
                  <a:pt x="966746" y="346204"/>
                  <a:pt x="966655" y="349634"/>
                  <a:pt x="966472" y="352469"/>
                </a:cubicBezTo>
                <a:cubicBezTo>
                  <a:pt x="966289" y="355305"/>
                  <a:pt x="966014" y="357728"/>
                  <a:pt x="965649" y="359741"/>
                </a:cubicBezTo>
                <a:cubicBezTo>
                  <a:pt x="965283" y="361753"/>
                  <a:pt x="964734" y="363445"/>
                  <a:pt x="964002" y="364817"/>
                </a:cubicBezTo>
                <a:cubicBezTo>
                  <a:pt x="963270" y="366189"/>
                  <a:pt x="962310" y="367515"/>
                  <a:pt x="961121" y="368796"/>
                </a:cubicBezTo>
                <a:cubicBezTo>
                  <a:pt x="959932" y="370077"/>
                  <a:pt x="956685" y="371814"/>
                  <a:pt x="951380" y="374009"/>
                </a:cubicBezTo>
                <a:cubicBezTo>
                  <a:pt x="946074" y="376205"/>
                  <a:pt x="939306" y="378354"/>
                  <a:pt x="931074" y="380458"/>
                </a:cubicBezTo>
                <a:cubicBezTo>
                  <a:pt x="922842" y="382562"/>
                  <a:pt x="913421" y="384391"/>
                  <a:pt x="902811" y="385946"/>
                </a:cubicBezTo>
                <a:cubicBezTo>
                  <a:pt x="892200" y="387501"/>
                  <a:pt x="880858" y="388278"/>
                  <a:pt x="868785" y="388278"/>
                </a:cubicBezTo>
                <a:cubicBezTo>
                  <a:pt x="847015" y="388278"/>
                  <a:pt x="827945" y="385534"/>
                  <a:pt x="811572" y="380046"/>
                </a:cubicBezTo>
                <a:cubicBezTo>
                  <a:pt x="795199" y="374558"/>
                  <a:pt x="781525" y="366235"/>
                  <a:pt x="770549" y="355076"/>
                </a:cubicBezTo>
                <a:cubicBezTo>
                  <a:pt x="759573" y="343917"/>
                  <a:pt x="751387" y="329831"/>
                  <a:pt x="745990" y="312818"/>
                </a:cubicBezTo>
                <a:cubicBezTo>
                  <a:pt x="740593" y="295805"/>
                  <a:pt x="737895" y="275865"/>
                  <a:pt x="737895" y="252998"/>
                </a:cubicBezTo>
                <a:cubicBezTo>
                  <a:pt x="737895" y="231229"/>
                  <a:pt x="740731" y="211610"/>
                  <a:pt x="746401" y="194139"/>
                </a:cubicBezTo>
                <a:cubicBezTo>
                  <a:pt x="752072" y="176669"/>
                  <a:pt x="760304" y="161851"/>
                  <a:pt x="771098" y="149686"/>
                </a:cubicBezTo>
                <a:cubicBezTo>
                  <a:pt x="781891" y="137521"/>
                  <a:pt x="795017" y="128237"/>
                  <a:pt x="810474" y="121834"/>
                </a:cubicBezTo>
                <a:cubicBezTo>
                  <a:pt x="825932" y="115432"/>
                  <a:pt x="843357" y="112230"/>
                  <a:pt x="862748" y="112230"/>
                </a:cubicBezTo>
                <a:close/>
                <a:moveTo>
                  <a:pt x="4436813" y="52411"/>
                </a:moveTo>
                <a:cubicBezTo>
                  <a:pt x="4443582" y="52411"/>
                  <a:pt x="4449207" y="52639"/>
                  <a:pt x="4453689" y="53097"/>
                </a:cubicBezTo>
                <a:cubicBezTo>
                  <a:pt x="4458171" y="53554"/>
                  <a:pt x="4461693" y="54286"/>
                  <a:pt x="4464253" y="55292"/>
                </a:cubicBezTo>
                <a:cubicBezTo>
                  <a:pt x="4466814" y="56298"/>
                  <a:pt x="4468644" y="57533"/>
                  <a:pt x="4469742" y="58996"/>
                </a:cubicBezTo>
                <a:cubicBezTo>
                  <a:pt x="4470839" y="60460"/>
                  <a:pt x="4471388" y="62106"/>
                  <a:pt x="4471388" y="63935"/>
                </a:cubicBezTo>
                <a:lnTo>
                  <a:pt x="4471388" y="118541"/>
                </a:lnTo>
                <a:lnTo>
                  <a:pt x="4524622" y="118541"/>
                </a:lnTo>
                <a:cubicBezTo>
                  <a:pt x="4526451" y="118541"/>
                  <a:pt x="4528052" y="118999"/>
                  <a:pt x="4529424" y="119913"/>
                </a:cubicBezTo>
                <a:cubicBezTo>
                  <a:pt x="4530796" y="120828"/>
                  <a:pt x="4531939" y="122337"/>
                  <a:pt x="4532854" y="124441"/>
                </a:cubicBezTo>
                <a:cubicBezTo>
                  <a:pt x="4533768" y="126545"/>
                  <a:pt x="4534454" y="129426"/>
                  <a:pt x="4534912" y="133085"/>
                </a:cubicBezTo>
                <a:cubicBezTo>
                  <a:pt x="4535369" y="136743"/>
                  <a:pt x="4535598" y="141225"/>
                  <a:pt x="4535598" y="146530"/>
                </a:cubicBezTo>
                <a:cubicBezTo>
                  <a:pt x="4535598" y="156592"/>
                  <a:pt x="4534683" y="163772"/>
                  <a:pt x="4532854" y="168071"/>
                </a:cubicBezTo>
                <a:cubicBezTo>
                  <a:pt x="4531024" y="172370"/>
                  <a:pt x="4528372" y="174519"/>
                  <a:pt x="4524896" y="174519"/>
                </a:cubicBezTo>
                <a:lnTo>
                  <a:pt x="4471388" y="174519"/>
                </a:lnTo>
                <a:lnTo>
                  <a:pt x="4471388" y="289494"/>
                </a:lnTo>
                <a:cubicBezTo>
                  <a:pt x="4471388" y="302848"/>
                  <a:pt x="4473492" y="312864"/>
                  <a:pt x="4477699" y="319541"/>
                </a:cubicBezTo>
                <a:cubicBezTo>
                  <a:pt x="4481906" y="326218"/>
                  <a:pt x="4489407" y="329556"/>
                  <a:pt x="4500200" y="329556"/>
                </a:cubicBezTo>
                <a:cubicBezTo>
                  <a:pt x="4503859" y="329556"/>
                  <a:pt x="4507151" y="329236"/>
                  <a:pt x="4510079" y="328596"/>
                </a:cubicBezTo>
                <a:cubicBezTo>
                  <a:pt x="4513006" y="327956"/>
                  <a:pt x="4515613" y="327224"/>
                  <a:pt x="4517899" y="326401"/>
                </a:cubicBezTo>
                <a:cubicBezTo>
                  <a:pt x="4520186" y="325578"/>
                  <a:pt x="4522106" y="324846"/>
                  <a:pt x="4523661" y="324206"/>
                </a:cubicBezTo>
                <a:cubicBezTo>
                  <a:pt x="4525217" y="323565"/>
                  <a:pt x="4526634" y="323245"/>
                  <a:pt x="4527915" y="323245"/>
                </a:cubicBezTo>
                <a:cubicBezTo>
                  <a:pt x="4529012" y="323245"/>
                  <a:pt x="4530064" y="323565"/>
                  <a:pt x="4531070" y="324206"/>
                </a:cubicBezTo>
                <a:cubicBezTo>
                  <a:pt x="4532077" y="324846"/>
                  <a:pt x="4532854" y="326126"/>
                  <a:pt x="4533403" y="328047"/>
                </a:cubicBezTo>
                <a:cubicBezTo>
                  <a:pt x="4533952" y="329968"/>
                  <a:pt x="4534454" y="332575"/>
                  <a:pt x="4534912" y="335868"/>
                </a:cubicBezTo>
                <a:cubicBezTo>
                  <a:pt x="4535369" y="339160"/>
                  <a:pt x="4535598" y="343368"/>
                  <a:pt x="4535598" y="348490"/>
                </a:cubicBezTo>
                <a:cubicBezTo>
                  <a:pt x="4535598" y="356539"/>
                  <a:pt x="4535095" y="362713"/>
                  <a:pt x="4534089" y="367012"/>
                </a:cubicBezTo>
                <a:cubicBezTo>
                  <a:pt x="4533082" y="371311"/>
                  <a:pt x="4531756" y="374330"/>
                  <a:pt x="4530110" y="376067"/>
                </a:cubicBezTo>
                <a:cubicBezTo>
                  <a:pt x="4528464" y="377805"/>
                  <a:pt x="4526040" y="379360"/>
                  <a:pt x="4522838" y="380732"/>
                </a:cubicBezTo>
                <a:cubicBezTo>
                  <a:pt x="4519637" y="382104"/>
                  <a:pt x="4515887" y="383294"/>
                  <a:pt x="4511588" y="384300"/>
                </a:cubicBezTo>
                <a:cubicBezTo>
                  <a:pt x="4507289" y="385306"/>
                  <a:pt x="4502624" y="386083"/>
                  <a:pt x="4497593" y="386632"/>
                </a:cubicBezTo>
                <a:cubicBezTo>
                  <a:pt x="4492563" y="387181"/>
                  <a:pt x="4487486" y="387455"/>
                  <a:pt x="4482364" y="387455"/>
                </a:cubicBezTo>
                <a:cubicBezTo>
                  <a:pt x="4468644" y="387455"/>
                  <a:pt x="4456753" y="385717"/>
                  <a:pt x="4446692" y="382242"/>
                </a:cubicBezTo>
                <a:cubicBezTo>
                  <a:pt x="4436630" y="378766"/>
                  <a:pt x="4428307" y="373415"/>
                  <a:pt x="4421721" y="366189"/>
                </a:cubicBezTo>
                <a:cubicBezTo>
                  <a:pt x="4415136" y="358963"/>
                  <a:pt x="4410288" y="349862"/>
                  <a:pt x="4407178" y="338886"/>
                </a:cubicBezTo>
                <a:cubicBezTo>
                  <a:pt x="4404068" y="327910"/>
                  <a:pt x="4402513" y="314922"/>
                  <a:pt x="4402513" y="299921"/>
                </a:cubicBezTo>
                <a:lnTo>
                  <a:pt x="4402513" y="174519"/>
                </a:lnTo>
                <a:lnTo>
                  <a:pt x="4373152" y="174519"/>
                </a:lnTo>
                <a:cubicBezTo>
                  <a:pt x="4369676" y="174519"/>
                  <a:pt x="4367024" y="172370"/>
                  <a:pt x="4365194" y="168071"/>
                </a:cubicBezTo>
                <a:cubicBezTo>
                  <a:pt x="4363365" y="163772"/>
                  <a:pt x="4362450" y="156592"/>
                  <a:pt x="4362450" y="146530"/>
                </a:cubicBezTo>
                <a:cubicBezTo>
                  <a:pt x="4362450" y="141225"/>
                  <a:pt x="4362679" y="136743"/>
                  <a:pt x="4363136" y="133085"/>
                </a:cubicBezTo>
                <a:cubicBezTo>
                  <a:pt x="4363594" y="129426"/>
                  <a:pt x="4364280" y="126545"/>
                  <a:pt x="4365194" y="124441"/>
                </a:cubicBezTo>
                <a:cubicBezTo>
                  <a:pt x="4366109" y="122337"/>
                  <a:pt x="4367252" y="120828"/>
                  <a:pt x="4368624" y="119913"/>
                </a:cubicBezTo>
                <a:cubicBezTo>
                  <a:pt x="4369996" y="118999"/>
                  <a:pt x="4371597" y="118541"/>
                  <a:pt x="4373426" y="118541"/>
                </a:cubicBezTo>
                <a:lnTo>
                  <a:pt x="4402513" y="118541"/>
                </a:lnTo>
                <a:lnTo>
                  <a:pt x="4402513" y="63935"/>
                </a:lnTo>
                <a:cubicBezTo>
                  <a:pt x="4402513" y="62106"/>
                  <a:pt x="4403016" y="60460"/>
                  <a:pt x="4404022" y="58996"/>
                </a:cubicBezTo>
                <a:cubicBezTo>
                  <a:pt x="4405029" y="57533"/>
                  <a:pt x="4406858" y="56298"/>
                  <a:pt x="4409510" y="55292"/>
                </a:cubicBezTo>
                <a:cubicBezTo>
                  <a:pt x="4412163" y="54286"/>
                  <a:pt x="4415730" y="53554"/>
                  <a:pt x="4420212" y="53097"/>
                </a:cubicBezTo>
                <a:cubicBezTo>
                  <a:pt x="4424694" y="52639"/>
                  <a:pt x="4430228" y="52411"/>
                  <a:pt x="4436813" y="52411"/>
                </a:cubicBezTo>
                <a:close/>
                <a:moveTo>
                  <a:pt x="3503363" y="52411"/>
                </a:moveTo>
                <a:cubicBezTo>
                  <a:pt x="3510132" y="52411"/>
                  <a:pt x="3515757" y="52639"/>
                  <a:pt x="3520239" y="53097"/>
                </a:cubicBezTo>
                <a:cubicBezTo>
                  <a:pt x="3524721" y="53554"/>
                  <a:pt x="3528242" y="54286"/>
                  <a:pt x="3530803" y="55292"/>
                </a:cubicBezTo>
                <a:cubicBezTo>
                  <a:pt x="3533364" y="56298"/>
                  <a:pt x="3535194" y="57533"/>
                  <a:pt x="3536291" y="58996"/>
                </a:cubicBezTo>
                <a:cubicBezTo>
                  <a:pt x="3537389" y="60460"/>
                  <a:pt x="3537938" y="62106"/>
                  <a:pt x="3537938" y="63935"/>
                </a:cubicBezTo>
                <a:lnTo>
                  <a:pt x="3537938" y="118541"/>
                </a:lnTo>
                <a:lnTo>
                  <a:pt x="3591172" y="118541"/>
                </a:lnTo>
                <a:cubicBezTo>
                  <a:pt x="3593001" y="118541"/>
                  <a:pt x="3594602" y="118999"/>
                  <a:pt x="3595974" y="119913"/>
                </a:cubicBezTo>
                <a:cubicBezTo>
                  <a:pt x="3597346" y="120828"/>
                  <a:pt x="3598489" y="122337"/>
                  <a:pt x="3599404" y="124441"/>
                </a:cubicBezTo>
                <a:cubicBezTo>
                  <a:pt x="3600318" y="126545"/>
                  <a:pt x="3601004" y="129426"/>
                  <a:pt x="3601462" y="133085"/>
                </a:cubicBezTo>
                <a:cubicBezTo>
                  <a:pt x="3601919" y="136743"/>
                  <a:pt x="3602148" y="141225"/>
                  <a:pt x="3602148" y="146530"/>
                </a:cubicBezTo>
                <a:cubicBezTo>
                  <a:pt x="3602148" y="156592"/>
                  <a:pt x="3601233" y="163772"/>
                  <a:pt x="3599404" y="168071"/>
                </a:cubicBezTo>
                <a:cubicBezTo>
                  <a:pt x="3597574" y="172370"/>
                  <a:pt x="3594922" y="174519"/>
                  <a:pt x="3591446" y="174519"/>
                </a:cubicBezTo>
                <a:lnTo>
                  <a:pt x="3537938" y="174519"/>
                </a:lnTo>
                <a:lnTo>
                  <a:pt x="3537938" y="289494"/>
                </a:lnTo>
                <a:cubicBezTo>
                  <a:pt x="3537938" y="302848"/>
                  <a:pt x="3540042" y="312864"/>
                  <a:pt x="3544249" y="319541"/>
                </a:cubicBezTo>
                <a:cubicBezTo>
                  <a:pt x="3548456" y="326218"/>
                  <a:pt x="3555957" y="329556"/>
                  <a:pt x="3566750" y="329556"/>
                </a:cubicBezTo>
                <a:cubicBezTo>
                  <a:pt x="3570409" y="329556"/>
                  <a:pt x="3573701" y="329236"/>
                  <a:pt x="3576628" y="328596"/>
                </a:cubicBezTo>
                <a:cubicBezTo>
                  <a:pt x="3579556" y="327956"/>
                  <a:pt x="3582162" y="327224"/>
                  <a:pt x="3584449" y="326401"/>
                </a:cubicBezTo>
                <a:cubicBezTo>
                  <a:pt x="3586735" y="325578"/>
                  <a:pt x="3588656" y="324846"/>
                  <a:pt x="3590211" y="324206"/>
                </a:cubicBezTo>
                <a:cubicBezTo>
                  <a:pt x="3591767" y="323565"/>
                  <a:pt x="3593184" y="323245"/>
                  <a:pt x="3594465" y="323245"/>
                </a:cubicBezTo>
                <a:cubicBezTo>
                  <a:pt x="3595562" y="323245"/>
                  <a:pt x="3596614" y="323565"/>
                  <a:pt x="3597620" y="324206"/>
                </a:cubicBezTo>
                <a:cubicBezTo>
                  <a:pt x="3598627" y="324846"/>
                  <a:pt x="3599404" y="326126"/>
                  <a:pt x="3599953" y="328047"/>
                </a:cubicBezTo>
                <a:cubicBezTo>
                  <a:pt x="3600501" y="329968"/>
                  <a:pt x="3601004" y="332575"/>
                  <a:pt x="3601462" y="335868"/>
                </a:cubicBezTo>
                <a:cubicBezTo>
                  <a:pt x="3601919" y="339160"/>
                  <a:pt x="3602148" y="343368"/>
                  <a:pt x="3602148" y="348490"/>
                </a:cubicBezTo>
                <a:cubicBezTo>
                  <a:pt x="3602148" y="356539"/>
                  <a:pt x="3601645" y="362713"/>
                  <a:pt x="3600639" y="367012"/>
                </a:cubicBezTo>
                <a:cubicBezTo>
                  <a:pt x="3599632" y="371311"/>
                  <a:pt x="3598306" y="374330"/>
                  <a:pt x="3596660" y="376067"/>
                </a:cubicBezTo>
                <a:cubicBezTo>
                  <a:pt x="3595013" y="377805"/>
                  <a:pt x="3592590" y="379360"/>
                  <a:pt x="3589388" y="380732"/>
                </a:cubicBezTo>
                <a:cubicBezTo>
                  <a:pt x="3586187" y="382104"/>
                  <a:pt x="3582437" y="383294"/>
                  <a:pt x="3578138" y="384300"/>
                </a:cubicBezTo>
                <a:cubicBezTo>
                  <a:pt x="3573839" y="385306"/>
                  <a:pt x="3569174" y="386083"/>
                  <a:pt x="3564143" y="386632"/>
                </a:cubicBezTo>
                <a:cubicBezTo>
                  <a:pt x="3559113" y="387181"/>
                  <a:pt x="3554036" y="387455"/>
                  <a:pt x="3548914" y="387455"/>
                </a:cubicBezTo>
                <a:cubicBezTo>
                  <a:pt x="3535194" y="387455"/>
                  <a:pt x="3523303" y="385717"/>
                  <a:pt x="3513242" y="382242"/>
                </a:cubicBezTo>
                <a:cubicBezTo>
                  <a:pt x="3503180" y="378766"/>
                  <a:pt x="3494857" y="373415"/>
                  <a:pt x="3488271" y="366189"/>
                </a:cubicBezTo>
                <a:cubicBezTo>
                  <a:pt x="3481685" y="358963"/>
                  <a:pt x="3476837" y="349862"/>
                  <a:pt x="3473728" y="338886"/>
                </a:cubicBezTo>
                <a:cubicBezTo>
                  <a:pt x="3470618" y="327910"/>
                  <a:pt x="3469063" y="314922"/>
                  <a:pt x="3469063" y="299921"/>
                </a:cubicBezTo>
                <a:lnTo>
                  <a:pt x="3469063" y="174519"/>
                </a:lnTo>
                <a:lnTo>
                  <a:pt x="3439702" y="174519"/>
                </a:lnTo>
                <a:cubicBezTo>
                  <a:pt x="3436226" y="174519"/>
                  <a:pt x="3433574" y="172370"/>
                  <a:pt x="3431744" y="168071"/>
                </a:cubicBezTo>
                <a:cubicBezTo>
                  <a:pt x="3429915" y="163772"/>
                  <a:pt x="3429000" y="156592"/>
                  <a:pt x="3429000" y="146530"/>
                </a:cubicBezTo>
                <a:cubicBezTo>
                  <a:pt x="3429000" y="141225"/>
                  <a:pt x="3429229" y="136743"/>
                  <a:pt x="3429686" y="133085"/>
                </a:cubicBezTo>
                <a:cubicBezTo>
                  <a:pt x="3430144" y="129426"/>
                  <a:pt x="3430830" y="126545"/>
                  <a:pt x="3431744" y="124441"/>
                </a:cubicBezTo>
                <a:cubicBezTo>
                  <a:pt x="3432659" y="122337"/>
                  <a:pt x="3433802" y="120828"/>
                  <a:pt x="3435174" y="119913"/>
                </a:cubicBezTo>
                <a:cubicBezTo>
                  <a:pt x="3436546" y="118999"/>
                  <a:pt x="3438147" y="118541"/>
                  <a:pt x="3439976" y="118541"/>
                </a:cubicBezTo>
                <a:lnTo>
                  <a:pt x="3469063" y="118541"/>
                </a:lnTo>
                <a:lnTo>
                  <a:pt x="3469063" y="63935"/>
                </a:lnTo>
                <a:cubicBezTo>
                  <a:pt x="3469063" y="62106"/>
                  <a:pt x="3469566" y="60460"/>
                  <a:pt x="3470572" y="58996"/>
                </a:cubicBezTo>
                <a:cubicBezTo>
                  <a:pt x="3471578" y="57533"/>
                  <a:pt x="3473407" y="56298"/>
                  <a:pt x="3476060" y="55292"/>
                </a:cubicBezTo>
                <a:cubicBezTo>
                  <a:pt x="3478713" y="54286"/>
                  <a:pt x="3482280" y="53554"/>
                  <a:pt x="3486762" y="53097"/>
                </a:cubicBezTo>
                <a:cubicBezTo>
                  <a:pt x="3491244" y="52639"/>
                  <a:pt x="3496778" y="52411"/>
                  <a:pt x="3503363" y="52411"/>
                </a:cubicBezTo>
                <a:close/>
                <a:moveTo>
                  <a:pt x="4616063" y="9330"/>
                </a:moveTo>
                <a:cubicBezTo>
                  <a:pt x="4631429" y="9330"/>
                  <a:pt x="4641857" y="11937"/>
                  <a:pt x="4647345" y="17151"/>
                </a:cubicBezTo>
                <a:cubicBezTo>
                  <a:pt x="4652833" y="22365"/>
                  <a:pt x="4655577" y="31649"/>
                  <a:pt x="4655577" y="45003"/>
                </a:cubicBezTo>
                <a:cubicBezTo>
                  <a:pt x="4655577" y="58906"/>
                  <a:pt x="4652741" y="68510"/>
                  <a:pt x="4647070" y="73815"/>
                </a:cubicBezTo>
                <a:cubicBezTo>
                  <a:pt x="4641399" y="79120"/>
                  <a:pt x="4630881" y="81773"/>
                  <a:pt x="4615514" y="81773"/>
                </a:cubicBezTo>
                <a:cubicBezTo>
                  <a:pt x="4599964" y="81773"/>
                  <a:pt x="4589492" y="79212"/>
                  <a:pt x="4584095" y="74089"/>
                </a:cubicBezTo>
                <a:cubicBezTo>
                  <a:pt x="4578698" y="68967"/>
                  <a:pt x="4576000" y="59729"/>
                  <a:pt x="4576000" y="46375"/>
                </a:cubicBezTo>
                <a:cubicBezTo>
                  <a:pt x="4576000" y="32472"/>
                  <a:pt x="4578790" y="22822"/>
                  <a:pt x="4584369" y="17425"/>
                </a:cubicBezTo>
                <a:cubicBezTo>
                  <a:pt x="4589949" y="12029"/>
                  <a:pt x="4600513" y="9330"/>
                  <a:pt x="4616063" y="9330"/>
                </a:cubicBezTo>
                <a:close/>
                <a:moveTo>
                  <a:pt x="1072763" y="9330"/>
                </a:moveTo>
                <a:cubicBezTo>
                  <a:pt x="1088129" y="9330"/>
                  <a:pt x="1098557" y="11937"/>
                  <a:pt x="1104045" y="17151"/>
                </a:cubicBezTo>
                <a:cubicBezTo>
                  <a:pt x="1109533" y="22365"/>
                  <a:pt x="1112277" y="31649"/>
                  <a:pt x="1112277" y="45003"/>
                </a:cubicBezTo>
                <a:cubicBezTo>
                  <a:pt x="1112277" y="58906"/>
                  <a:pt x="1109441" y="68510"/>
                  <a:pt x="1103770" y="73815"/>
                </a:cubicBezTo>
                <a:cubicBezTo>
                  <a:pt x="1098100" y="79120"/>
                  <a:pt x="1087581" y="81773"/>
                  <a:pt x="1072214" y="81773"/>
                </a:cubicBezTo>
                <a:cubicBezTo>
                  <a:pt x="1056665" y="81773"/>
                  <a:pt x="1046192" y="79212"/>
                  <a:pt x="1040795" y="74089"/>
                </a:cubicBezTo>
                <a:cubicBezTo>
                  <a:pt x="1035399" y="68967"/>
                  <a:pt x="1032700" y="59729"/>
                  <a:pt x="1032700" y="46375"/>
                </a:cubicBezTo>
                <a:cubicBezTo>
                  <a:pt x="1032700" y="32472"/>
                  <a:pt x="1035490" y="22822"/>
                  <a:pt x="1041069" y="17425"/>
                </a:cubicBezTo>
                <a:cubicBezTo>
                  <a:pt x="1046649" y="12029"/>
                  <a:pt x="1057214" y="9330"/>
                  <a:pt x="1072763" y="9330"/>
                </a:cubicBezTo>
                <a:close/>
                <a:moveTo>
                  <a:pt x="2835957" y="824"/>
                </a:moveTo>
                <a:cubicBezTo>
                  <a:pt x="2842726" y="824"/>
                  <a:pt x="2848305" y="1098"/>
                  <a:pt x="2852696" y="1647"/>
                </a:cubicBezTo>
                <a:cubicBezTo>
                  <a:pt x="2857086" y="2196"/>
                  <a:pt x="2860562" y="2974"/>
                  <a:pt x="2863123" y="3980"/>
                </a:cubicBezTo>
                <a:cubicBezTo>
                  <a:pt x="2865684" y="4986"/>
                  <a:pt x="2867514" y="6221"/>
                  <a:pt x="2868611" y="7684"/>
                </a:cubicBezTo>
                <a:cubicBezTo>
                  <a:pt x="2869709" y="9148"/>
                  <a:pt x="2870258" y="10794"/>
                  <a:pt x="2870258" y="12623"/>
                </a:cubicBezTo>
                <a:lnTo>
                  <a:pt x="2870258" y="372638"/>
                </a:lnTo>
                <a:cubicBezTo>
                  <a:pt x="2870258" y="374651"/>
                  <a:pt x="2869800" y="376343"/>
                  <a:pt x="2868886" y="377715"/>
                </a:cubicBezTo>
                <a:cubicBezTo>
                  <a:pt x="2867971" y="379087"/>
                  <a:pt x="2866416" y="380230"/>
                  <a:pt x="2864221" y="381145"/>
                </a:cubicBezTo>
                <a:cubicBezTo>
                  <a:pt x="2862026" y="382060"/>
                  <a:pt x="2859053" y="382700"/>
                  <a:pt x="2855303" y="383066"/>
                </a:cubicBezTo>
                <a:cubicBezTo>
                  <a:pt x="2851553" y="383432"/>
                  <a:pt x="2846933" y="383615"/>
                  <a:pt x="2841445" y="383615"/>
                </a:cubicBezTo>
                <a:cubicBezTo>
                  <a:pt x="2835591" y="383615"/>
                  <a:pt x="2830835" y="383432"/>
                  <a:pt x="2827177" y="383066"/>
                </a:cubicBezTo>
                <a:cubicBezTo>
                  <a:pt x="2823518" y="382700"/>
                  <a:pt x="2820545" y="382060"/>
                  <a:pt x="2818258" y="381145"/>
                </a:cubicBezTo>
                <a:cubicBezTo>
                  <a:pt x="2815972" y="380230"/>
                  <a:pt x="2814325" y="379087"/>
                  <a:pt x="2813319" y="377715"/>
                </a:cubicBezTo>
                <a:cubicBezTo>
                  <a:pt x="2812313" y="376343"/>
                  <a:pt x="2811810" y="374651"/>
                  <a:pt x="2811810" y="372638"/>
                </a:cubicBezTo>
                <a:lnTo>
                  <a:pt x="2811810" y="345473"/>
                </a:lnTo>
                <a:cubicBezTo>
                  <a:pt x="2799188" y="359010"/>
                  <a:pt x="2785971" y="369529"/>
                  <a:pt x="2772159" y="377029"/>
                </a:cubicBezTo>
                <a:cubicBezTo>
                  <a:pt x="2758347" y="384529"/>
                  <a:pt x="2743027" y="388279"/>
                  <a:pt x="2726197" y="388279"/>
                </a:cubicBezTo>
                <a:cubicBezTo>
                  <a:pt x="2707537" y="388279"/>
                  <a:pt x="2691759" y="384667"/>
                  <a:pt x="2678862" y="377441"/>
                </a:cubicBezTo>
                <a:cubicBezTo>
                  <a:pt x="2665965" y="370215"/>
                  <a:pt x="2655447" y="360474"/>
                  <a:pt x="2647306" y="348217"/>
                </a:cubicBezTo>
                <a:cubicBezTo>
                  <a:pt x="2639166" y="335960"/>
                  <a:pt x="2633266" y="321646"/>
                  <a:pt x="2629607" y="305273"/>
                </a:cubicBezTo>
                <a:cubicBezTo>
                  <a:pt x="2625949" y="288900"/>
                  <a:pt x="2624119" y="271659"/>
                  <a:pt x="2624119" y="253548"/>
                </a:cubicBezTo>
                <a:cubicBezTo>
                  <a:pt x="2624119" y="231779"/>
                  <a:pt x="2626452" y="212205"/>
                  <a:pt x="2631116" y="194826"/>
                </a:cubicBezTo>
                <a:cubicBezTo>
                  <a:pt x="2635781" y="177447"/>
                  <a:pt x="2642596" y="162630"/>
                  <a:pt x="2651559" y="150373"/>
                </a:cubicBezTo>
                <a:cubicBezTo>
                  <a:pt x="2660523" y="138116"/>
                  <a:pt x="2671682" y="128695"/>
                  <a:pt x="2685036" y="122110"/>
                </a:cubicBezTo>
                <a:cubicBezTo>
                  <a:pt x="2698391" y="115524"/>
                  <a:pt x="2713757" y="112231"/>
                  <a:pt x="2731136" y="112231"/>
                </a:cubicBezTo>
                <a:cubicBezTo>
                  <a:pt x="2744856" y="112231"/>
                  <a:pt x="2757296" y="115021"/>
                  <a:pt x="2768455" y="120600"/>
                </a:cubicBezTo>
                <a:cubicBezTo>
                  <a:pt x="2779613" y="126180"/>
                  <a:pt x="2790681" y="134366"/>
                  <a:pt x="2801657" y="145159"/>
                </a:cubicBezTo>
                <a:lnTo>
                  <a:pt x="2801657" y="12623"/>
                </a:lnTo>
                <a:cubicBezTo>
                  <a:pt x="2801657" y="10794"/>
                  <a:pt x="2802160" y="9148"/>
                  <a:pt x="2803166" y="7684"/>
                </a:cubicBezTo>
                <a:cubicBezTo>
                  <a:pt x="2804172" y="6221"/>
                  <a:pt x="2806002" y="4986"/>
                  <a:pt x="2808654" y="3980"/>
                </a:cubicBezTo>
                <a:cubicBezTo>
                  <a:pt x="2811307" y="2974"/>
                  <a:pt x="2814828" y="2196"/>
                  <a:pt x="2819219" y="1647"/>
                </a:cubicBezTo>
                <a:cubicBezTo>
                  <a:pt x="2823609" y="1098"/>
                  <a:pt x="2829189" y="824"/>
                  <a:pt x="2835957" y="824"/>
                </a:cubicBezTo>
                <a:close/>
                <a:moveTo>
                  <a:pt x="481939" y="0"/>
                </a:moveTo>
                <a:cubicBezTo>
                  <a:pt x="488707" y="0"/>
                  <a:pt x="494287" y="274"/>
                  <a:pt x="498677" y="823"/>
                </a:cubicBezTo>
                <a:cubicBezTo>
                  <a:pt x="503068" y="1372"/>
                  <a:pt x="506589" y="2149"/>
                  <a:pt x="509241" y="3155"/>
                </a:cubicBezTo>
                <a:cubicBezTo>
                  <a:pt x="511894" y="4162"/>
                  <a:pt x="513769" y="5397"/>
                  <a:pt x="514867" y="6860"/>
                </a:cubicBezTo>
                <a:cubicBezTo>
                  <a:pt x="515964" y="8323"/>
                  <a:pt x="516513" y="9970"/>
                  <a:pt x="516513" y="11799"/>
                </a:cubicBezTo>
                <a:lnTo>
                  <a:pt x="516513" y="147079"/>
                </a:lnTo>
                <a:cubicBezTo>
                  <a:pt x="528404" y="135371"/>
                  <a:pt x="540523" y="126636"/>
                  <a:pt x="552872" y="120874"/>
                </a:cubicBezTo>
                <a:cubicBezTo>
                  <a:pt x="565220" y="115111"/>
                  <a:pt x="578071" y="112230"/>
                  <a:pt x="591425" y="112230"/>
                </a:cubicBezTo>
                <a:cubicBezTo>
                  <a:pt x="608072" y="112230"/>
                  <a:pt x="622112" y="114974"/>
                  <a:pt x="633546" y="120462"/>
                </a:cubicBezTo>
                <a:cubicBezTo>
                  <a:pt x="644979" y="125950"/>
                  <a:pt x="654217" y="133451"/>
                  <a:pt x="661260" y="142963"/>
                </a:cubicBezTo>
                <a:cubicBezTo>
                  <a:pt x="668303" y="152476"/>
                  <a:pt x="673380" y="163589"/>
                  <a:pt x="676489" y="176303"/>
                </a:cubicBezTo>
                <a:cubicBezTo>
                  <a:pt x="679599" y="189017"/>
                  <a:pt x="681154" y="204429"/>
                  <a:pt x="681154" y="222540"/>
                </a:cubicBezTo>
                <a:lnTo>
                  <a:pt x="681154" y="372637"/>
                </a:lnTo>
                <a:cubicBezTo>
                  <a:pt x="681154" y="374467"/>
                  <a:pt x="680606" y="376067"/>
                  <a:pt x="679508" y="377440"/>
                </a:cubicBezTo>
                <a:cubicBezTo>
                  <a:pt x="678410" y="378812"/>
                  <a:pt x="676581" y="379955"/>
                  <a:pt x="674020" y="380870"/>
                </a:cubicBezTo>
                <a:cubicBezTo>
                  <a:pt x="671459" y="381784"/>
                  <a:pt x="667937" y="382470"/>
                  <a:pt x="663456" y="382928"/>
                </a:cubicBezTo>
                <a:cubicBezTo>
                  <a:pt x="658973" y="383385"/>
                  <a:pt x="653440" y="383614"/>
                  <a:pt x="646854" y="383614"/>
                </a:cubicBezTo>
                <a:cubicBezTo>
                  <a:pt x="640086" y="383614"/>
                  <a:pt x="634460" y="383385"/>
                  <a:pt x="629978" y="382928"/>
                </a:cubicBezTo>
                <a:cubicBezTo>
                  <a:pt x="625496" y="382470"/>
                  <a:pt x="621975" y="381784"/>
                  <a:pt x="619414" y="380870"/>
                </a:cubicBezTo>
                <a:cubicBezTo>
                  <a:pt x="616853" y="379955"/>
                  <a:pt x="615024" y="378812"/>
                  <a:pt x="613926" y="377440"/>
                </a:cubicBezTo>
                <a:cubicBezTo>
                  <a:pt x="612828" y="376067"/>
                  <a:pt x="612279" y="374467"/>
                  <a:pt x="612279" y="372637"/>
                </a:cubicBezTo>
                <a:lnTo>
                  <a:pt x="612279" y="232967"/>
                </a:lnTo>
                <a:cubicBezTo>
                  <a:pt x="612279" y="221076"/>
                  <a:pt x="611410" y="211747"/>
                  <a:pt x="609673" y="204978"/>
                </a:cubicBezTo>
                <a:cubicBezTo>
                  <a:pt x="607935" y="198209"/>
                  <a:pt x="605419" y="192401"/>
                  <a:pt x="602127" y="187553"/>
                </a:cubicBezTo>
                <a:cubicBezTo>
                  <a:pt x="598834" y="182706"/>
                  <a:pt x="594581" y="178956"/>
                  <a:pt x="589367" y="176303"/>
                </a:cubicBezTo>
                <a:cubicBezTo>
                  <a:pt x="584153" y="173650"/>
                  <a:pt x="578071" y="172324"/>
                  <a:pt x="571119" y="172324"/>
                </a:cubicBezTo>
                <a:cubicBezTo>
                  <a:pt x="562338" y="172324"/>
                  <a:pt x="553466" y="175526"/>
                  <a:pt x="544502" y="181928"/>
                </a:cubicBezTo>
                <a:cubicBezTo>
                  <a:pt x="535538" y="188331"/>
                  <a:pt x="526209" y="197661"/>
                  <a:pt x="516513" y="209917"/>
                </a:cubicBezTo>
                <a:lnTo>
                  <a:pt x="516513" y="372637"/>
                </a:lnTo>
                <a:cubicBezTo>
                  <a:pt x="516513" y="374467"/>
                  <a:pt x="515964" y="376067"/>
                  <a:pt x="514867" y="377440"/>
                </a:cubicBezTo>
                <a:cubicBezTo>
                  <a:pt x="513769" y="378812"/>
                  <a:pt x="511894" y="379955"/>
                  <a:pt x="509241" y="380870"/>
                </a:cubicBezTo>
                <a:cubicBezTo>
                  <a:pt x="506589" y="381784"/>
                  <a:pt x="503068" y="382470"/>
                  <a:pt x="498677" y="382928"/>
                </a:cubicBezTo>
                <a:cubicBezTo>
                  <a:pt x="494287" y="383385"/>
                  <a:pt x="488707" y="383614"/>
                  <a:pt x="481939" y="383614"/>
                </a:cubicBezTo>
                <a:cubicBezTo>
                  <a:pt x="475170" y="383614"/>
                  <a:pt x="469590" y="383385"/>
                  <a:pt x="465200" y="382928"/>
                </a:cubicBezTo>
                <a:cubicBezTo>
                  <a:pt x="460810" y="382470"/>
                  <a:pt x="457288" y="381784"/>
                  <a:pt x="454636" y="380870"/>
                </a:cubicBezTo>
                <a:cubicBezTo>
                  <a:pt x="451983" y="379955"/>
                  <a:pt x="450108" y="378812"/>
                  <a:pt x="449010" y="377440"/>
                </a:cubicBezTo>
                <a:cubicBezTo>
                  <a:pt x="447913" y="376067"/>
                  <a:pt x="447364" y="374467"/>
                  <a:pt x="447364" y="372637"/>
                </a:cubicBezTo>
                <a:lnTo>
                  <a:pt x="447364" y="11799"/>
                </a:lnTo>
                <a:cubicBezTo>
                  <a:pt x="447364" y="9970"/>
                  <a:pt x="447913" y="8323"/>
                  <a:pt x="449010" y="6860"/>
                </a:cubicBezTo>
                <a:cubicBezTo>
                  <a:pt x="450108" y="5397"/>
                  <a:pt x="451983" y="4162"/>
                  <a:pt x="454636" y="3155"/>
                </a:cubicBezTo>
                <a:cubicBezTo>
                  <a:pt x="457288" y="2149"/>
                  <a:pt x="460810" y="1372"/>
                  <a:pt x="465200" y="823"/>
                </a:cubicBezTo>
                <a:cubicBezTo>
                  <a:pt x="469590" y="274"/>
                  <a:pt x="475170" y="0"/>
                  <a:pt x="481939" y="0"/>
                </a:cubicBezTo>
                <a:close/>
              </a:path>
            </a:pathLst>
          </a:custGeom>
          <a:solidFill>
            <a:srgbClr val="FFC000"/>
          </a:solidFill>
          <a:ln w="17780" cmpd="sng">
            <a:solidFill>
              <a:srgbClr val="FFFFFF"/>
            </a:solidFill>
            <a:prstDash val="solid"/>
            <a:miter lim="800000"/>
          </a:ln>
          <a:effectLst>
            <a:glow rad="76200">
              <a:srgbClr val="000000"/>
            </a:glow>
            <a:outerShdw blurRad="50800" algn="tl" rotWithShape="0">
              <a:srgbClr val="000000"/>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99" name="TextBox 298">
            <a:extLst>
              <a:ext uri="{FF2B5EF4-FFF2-40B4-BE49-F238E27FC236}">
                <a16:creationId xmlns:a16="http://schemas.microsoft.com/office/drawing/2014/main" id="{DDA126E6-9E3E-44F4-989C-CB859332EB95}"/>
              </a:ext>
            </a:extLst>
          </p:cNvPr>
          <p:cNvSpPr txBox="1">
            <a:spLocks noChangeArrowheads="1"/>
          </p:cNvSpPr>
          <p:nvPr/>
        </p:nvSpPr>
        <p:spPr bwMode="auto">
          <a:xfrm>
            <a:off x="2871757" y="5273186"/>
            <a:ext cx="5777418" cy="1150520"/>
          </a:xfrm>
          <a:custGeom>
            <a:avLst/>
            <a:gdLst>
              <a:gd name="connsiteX0" fmla="*/ 4883534 w 5777418"/>
              <a:gd name="connsiteY0" fmla="*/ 993115 h 1150520"/>
              <a:gd name="connsiteX1" fmla="*/ 4896933 w 5777418"/>
              <a:gd name="connsiteY1" fmla="*/ 994715 h 1150520"/>
              <a:gd name="connsiteX2" fmla="*/ 4904633 w 5777418"/>
              <a:gd name="connsiteY2" fmla="*/ 999914 h 1150520"/>
              <a:gd name="connsiteX3" fmla="*/ 4907432 w 5777418"/>
              <a:gd name="connsiteY3" fmla="*/ 1009314 h 1150520"/>
              <a:gd name="connsiteX4" fmla="*/ 4906133 w 5777418"/>
              <a:gd name="connsiteY4" fmla="*/ 1023513 h 1150520"/>
              <a:gd name="connsiteX5" fmla="*/ 4902033 w 5777418"/>
              <a:gd name="connsiteY5" fmla="*/ 1037612 h 1150520"/>
              <a:gd name="connsiteX6" fmla="*/ 4895533 w 5777418"/>
              <a:gd name="connsiteY6" fmla="*/ 1046811 h 1150520"/>
              <a:gd name="connsiteX7" fmla="*/ 4885734 w 5777418"/>
              <a:gd name="connsiteY7" fmla="*/ 1051911 h 1150520"/>
              <a:gd name="connsiteX8" fmla="*/ 4871935 w 5777418"/>
              <a:gd name="connsiteY8" fmla="*/ 1053511 h 1150520"/>
              <a:gd name="connsiteX9" fmla="*/ 4858635 w 5777418"/>
              <a:gd name="connsiteY9" fmla="*/ 1052011 h 1150520"/>
              <a:gd name="connsiteX10" fmla="*/ 4850936 w 5777418"/>
              <a:gd name="connsiteY10" fmla="*/ 1047011 h 1150520"/>
              <a:gd name="connsiteX11" fmla="*/ 4848236 w 5777418"/>
              <a:gd name="connsiteY11" fmla="*/ 1037812 h 1150520"/>
              <a:gd name="connsiteX12" fmla="*/ 4849736 w 5777418"/>
              <a:gd name="connsiteY12" fmla="*/ 1023513 h 1150520"/>
              <a:gd name="connsiteX13" fmla="*/ 4853736 w 5777418"/>
              <a:gd name="connsiteY13" fmla="*/ 1009314 h 1150520"/>
              <a:gd name="connsiteX14" fmla="*/ 4860035 w 5777418"/>
              <a:gd name="connsiteY14" fmla="*/ 999914 h 1150520"/>
              <a:gd name="connsiteX15" fmla="*/ 4869635 w 5777418"/>
              <a:gd name="connsiteY15" fmla="*/ 994715 h 1150520"/>
              <a:gd name="connsiteX16" fmla="*/ 4883534 w 5777418"/>
              <a:gd name="connsiteY16" fmla="*/ 993115 h 1150520"/>
              <a:gd name="connsiteX17" fmla="*/ 2410848 w 5777418"/>
              <a:gd name="connsiteY17" fmla="*/ 969688 h 1150520"/>
              <a:gd name="connsiteX18" fmla="*/ 2442404 w 5777418"/>
              <a:gd name="connsiteY18" fmla="*/ 978332 h 1150520"/>
              <a:gd name="connsiteX19" fmla="*/ 2451185 w 5777418"/>
              <a:gd name="connsiteY19" fmla="*/ 1011397 h 1150520"/>
              <a:gd name="connsiteX20" fmla="*/ 2442267 w 5777418"/>
              <a:gd name="connsiteY20" fmla="*/ 1045698 h 1150520"/>
              <a:gd name="connsiteX21" fmla="*/ 2410299 w 5777418"/>
              <a:gd name="connsiteY21" fmla="*/ 1054478 h 1150520"/>
              <a:gd name="connsiteX22" fmla="*/ 2378468 w 5777418"/>
              <a:gd name="connsiteY22" fmla="*/ 1045835 h 1150520"/>
              <a:gd name="connsiteX23" fmla="*/ 2369687 w 5777418"/>
              <a:gd name="connsiteY23" fmla="*/ 1013044 h 1150520"/>
              <a:gd name="connsiteX24" fmla="*/ 2378605 w 5777418"/>
              <a:gd name="connsiteY24" fmla="*/ 978469 h 1150520"/>
              <a:gd name="connsiteX25" fmla="*/ 2410848 w 5777418"/>
              <a:gd name="connsiteY25" fmla="*/ 969688 h 1150520"/>
              <a:gd name="connsiteX26" fmla="*/ 5270180 w 5777418"/>
              <a:gd name="connsiteY26" fmla="*/ 927919 h 1150520"/>
              <a:gd name="connsiteX27" fmla="*/ 5258981 w 5777418"/>
              <a:gd name="connsiteY27" fmla="*/ 928819 h 1150520"/>
              <a:gd name="connsiteX28" fmla="*/ 5247681 w 5777418"/>
              <a:gd name="connsiteY28" fmla="*/ 931518 h 1150520"/>
              <a:gd name="connsiteX29" fmla="*/ 5236982 w 5777418"/>
              <a:gd name="connsiteY29" fmla="*/ 935818 h 1150520"/>
              <a:gd name="connsiteX30" fmla="*/ 5226983 w 5777418"/>
              <a:gd name="connsiteY30" fmla="*/ 941118 h 1150520"/>
              <a:gd name="connsiteX31" fmla="*/ 5223383 w 5777418"/>
              <a:gd name="connsiteY31" fmla="*/ 963616 h 1150520"/>
              <a:gd name="connsiteX32" fmla="*/ 5222383 w 5777418"/>
              <a:gd name="connsiteY32" fmla="*/ 981315 h 1150520"/>
              <a:gd name="connsiteX33" fmla="*/ 5229483 w 5777418"/>
              <a:gd name="connsiteY33" fmla="*/ 1007414 h 1150520"/>
              <a:gd name="connsiteX34" fmla="*/ 5250181 w 5777418"/>
              <a:gd name="connsiteY34" fmla="*/ 1015113 h 1150520"/>
              <a:gd name="connsiteX35" fmla="*/ 5265380 w 5777418"/>
              <a:gd name="connsiteY35" fmla="*/ 1012014 h 1150520"/>
              <a:gd name="connsiteX36" fmla="*/ 5277480 w 5777418"/>
              <a:gd name="connsiteY36" fmla="*/ 1003914 h 1150520"/>
              <a:gd name="connsiteX37" fmla="*/ 5286579 w 5777418"/>
              <a:gd name="connsiteY37" fmla="*/ 992315 h 1150520"/>
              <a:gd name="connsiteX38" fmla="*/ 5292879 w 5777418"/>
              <a:gd name="connsiteY38" fmla="*/ 978816 h 1150520"/>
              <a:gd name="connsiteX39" fmla="*/ 5296579 w 5777418"/>
              <a:gd name="connsiteY39" fmla="*/ 965116 h 1150520"/>
              <a:gd name="connsiteX40" fmla="*/ 5297778 w 5777418"/>
              <a:gd name="connsiteY40" fmla="*/ 952717 h 1150520"/>
              <a:gd name="connsiteX41" fmla="*/ 5296179 w 5777418"/>
              <a:gd name="connsiteY41" fmla="*/ 942518 h 1150520"/>
              <a:gd name="connsiteX42" fmla="*/ 5291279 w 5777418"/>
              <a:gd name="connsiteY42" fmla="*/ 934618 h 1150520"/>
              <a:gd name="connsiteX43" fmla="*/ 5282679 w 5777418"/>
              <a:gd name="connsiteY43" fmla="*/ 929619 h 1150520"/>
              <a:gd name="connsiteX44" fmla="*/ 5270180 w 5777418"/>
              <a:gd name="connsiteY44" fmla="*/ 927919 h 1150520"/>
              <a:gd name="connsiteX45" fmla="*/ 2618835 w 5777418"/>
              <a:gd name="connsiteY45" fmla="*/ 916519 h 1150520"/>
              <a:gd name="connsiteX46" fmla="*/ 2918417 w 5777418"/>
              <a:gd name="connsiteY46" fmla="*/ 916519 h 1150520"/>
              <a:gd name="connsiteX47" fmla="*/ 2925416 w 5777418"/>
              <a:gd name="connsiteY47" fmla="*/ 921119 h 1150520"/>
              <a:gd name="connsiteX48" fmla="*/ 2927616 w 5777418"/>
              <a:gd name="connsiteY48" fmla="*/ 937318 h 1150520"/>
              <a:gd name="connsiteX49" fmla="*/ 2925216 w 5777418"/>
              <a:gd name="connsiteY49" fmla="*/ 953217 h 1150520"/>
              <a:gd name="connsiteX50" fmla="*/ 2918417 w 5777418"/>
              <a:gd name="connsiteY50" fmla="*/ 957717 h 1150520"/>
              <a:gd name="connsiteX51" fmla="*/ 2618835 w 5777418"/>
              <a:gd name="connsiteY51" fmla="*/ 957717 h 1150520"/>
              <a:gd name="connsiteX52" fmla="*/ 2611735 w 5777418"/>
              <a:gd name="connsiteY52" fmla="*/ 953217 h 1150520"/>
              <a:gd name="connsiteX53" fmla="*/ 2609235 w 5777418"/>
              <a:gd name="connsiteY53" fmla="*/ 937318 h 1150520"/>
              <a:gd name="connsiteX54" fmla="*/ 2611535 w 5777418"/>
              <a:gd name="connsiteY54" fmla="*/ 921319 h 1150520"/>
              <a:gd name="connsiteX55" fmla="*/ 2618835 w 5777418"/>
              <a:gd name="connsiteY55" fmla="*/ 916519 h 1150520"/>
              <a:gd name="connsiteX56" fmla="*/ 4312555 w 5777418"/>
              <a:gd name="connsiteY56" fmla="*/ 890121 h 1150520"/>
              <a:gd name="connsiteX57" fmla="*/ 4294656 w 5777418"/>
              <a:gd name="connsiteY57" fmla="*/ 893721 h 1150520"/>
              <a:gd name="connsiteX58" fmla="*/ 4280757 w 5777418"/>
              <a:gd name="connsiteY58" fmla="*/ 903420 h 1150520"/>
              <a:gd name="connsiteX59" fmla="*/ 4270457 w 5777418"/>
              <a:gd name="connsiteY59" fmla="*/ 917819 h 1150520"/>
              <a:gd name="connsiteX60" fmla="*/ 4263558 w 5777418"/>
              <a:gd name="connsiteY60" fmla="*/ 935518 h 1150520"/>
              <a:gd name="connsiteX61" fmla="*/ 4280357 w 5777418"/>
              <a:gd name="connsiteY61" fmla="*/ 935518 h 1150520"/>
              <a:gd name="connsiteX62" fmla="*/ 4307155 w 5777418"/>
              <a:gd name="connsiteY62" fmla="*/ 933418 h 1150520"/>
              <a:gd name="connsiteX63" fmla="*/ 4324554 w 5777418"/>
              <a:gd name="connsiteY63" fmla="*/ 927719 h 1150520"/>
              <a:gd name="connsiteX64" fmla="*/ 4334154 w 5777418"/>
              <a:gd name="connsiteY64" fmla="*/ 919219 h 1150520"/>
              <a:gd name="connsiteX65" fmla="*/ 4337153 w 5777418"/>
              <a:gd name="connsiteY65" fmla="*/ 908720 h 1150520"/>
              <a:gd name="connsiteX66" fmla="*/ 4330854 w 5777418"/>
              <a:gd name="connsiteY66" fmla="*/ 895421 h 1150520"/>
              <a:gd name="connsiteX67" fmla="*/ 4312555 w 5777418"/>
              <a:gd name="connsiteY67" fmla="*/ 890121 h 1150520"/>
              <a:gd name="connsiteX68" fmla="*/ 3969655 w 5777418"/>
              <a:gd name="connsiteY68" fmla="*/ 890121 h 1150520"/>
              <a:gd name="connsiteX69" fmla="*/ 3951756 w 5777418"/>
              <a:gd name="connsiteY69" fmla="*/ 893721 h 1150520"/>
              <a:gd name="connsiteX70" fmla="*/ 3937857 w 5777418"/>
              <a:gd name="connsiteY70" fmla="*/ 903420 h 1150520"/>
              <a:gd name="connsiteX71" fmla="*/ 3927557 w 5777418"/>
              <a:gd name="connsiteY71" fmla="*/ 917819 h 1150520"/>
              <a:gd name="connsiteX72" fmla="*/ 3920658 w 5777418"/>
              <a:gd name="connsiteY72" fmla="*/ 935518 h 1150520"/>
              <a:gd name="connsiteX73" fmla="*/ 3937457 w 5777418"/>
              <a:gd name="connsiteY73" fmla="*/ 935518 h 1150520"/>
              <a:gd name="connsiteX74" fmla="*/ 3964255 w 5777418"/>
              <a:gd name="connsiteY74" fmla="*/ 933418 h 1150520"/>
              <a:gd name="connsiteX75" fmla="*/ 3981654 w 5777418"/>
              <a:gd name="connsiteY75" fmla="*/ 927719 h 1150520"/>
              <a:gd name="connsiteX76" fmla="*/ 3991254 w 5777418"/>
              <a:gd name="connsiteY76" fmla="*/ 919219 h 1150520"/>
              <a:gd name="connsiteX77" fmla="*/ 3994253 w 5777418"/>
              <a:gd name="connsiteY77" fmla="*/ 908720 h 1150520"/>
              <a:gd name="connsiteX78" fmla="*/ 3987954 w 5777418"/>
              <a:gd name="connsiteY78" fmla="*/ 895421 h 1150520"/>
              <a:gd name="connsiteX79" fmla="*/ 3969655 w 5777418"/>
              <a:gd name="connsiteY79" fmla="*/ 890121 h 1150520"/>
              <a:gd name="connsiteX80" fmla="*/ 4909932 w 5777418"/>
              <a:gd name="connsiteY80" fmla="*/ 862323 h 1150520"/>
              <a:gd name="connsiteX81" fmla="*/ 4923132 w 5777418"/>
              <a:gd name="connsiteY81" fmla="*/ 863923 h 1150520"/>
              <a:gd name="connsiteX82" fmla="*/ 4930931 w 5777418"/>
              <a:gd name="connsiteY82" fmla="*/ 869122 h 1150520"/>
              <a:gd name="connsiteX83" fmla="*/ 4933731 w 5777418"/>
              <a:gd name="connsiteY83" fmla="*/ 878622 h 1150520"/>
              <a:gd name="connsiteX84" fmla="*/ 4932131 w 5777418"/>
              <a:gd name="connsiteY84" fmla="*/ 892921 h 1150520"/>
              <a:gd name="connsiteX85" fmla="*/ 4928031 w 5777418"/>
              <a:gd name="connsiteY85" fmla="*/ 906920 h 1150520"/>
              <a:gd name="connsiteX86" fmla="*/ 4921632 w 5777418"/>
              <a:gd name="connsiteY86" fmla="*/ 916119 h 1150520"/>
              <a:gd name="connsiteX87" fmla="*/ 4911932 w 5777418"/>
              <a:gd name="connsiteY87" fmla="*/ 921319 h 1150520"/>
              <a:gd name="connsiteX88" fmla="*/ 4898133 w 5777418"/>
              <a:gd name="connsiteY88" fmla="*/ 922919 h 1150520"/>
              <a:gd name="connsiteX89" fmla="*/ 4884834 w 5777418"/>
              <a:gd name="connsiteY89" fmla="*/ 921319 h 1150520"/>
              <a:gd name="connsiteX90" fmla="*/ 4877134 w 5777418"/>
              <a:gd name="connsiteY90" fmla="*/ 916119 h 1150520"/>
              <a:gd name="connsiteX91" fmla="*/ 4874335 w 5777418"/>
              <a:gd name="connsiteY91" fmla="*/ 906920 h 1150520"/>
              <a:gd name="connsiteX92" fmla="*/ 4875934 w 5777418"/>
              <a:gd name="connsiteY92" fmla="*/ 892921 h 1150520"/>
              <a:gd name="connsiteX93" fmla="*/ 4880034 w 5777418"/>
              <a:gd name="connsiteY93" fmla="*/ 878622 h 1150520"/>
              <a:gd name="connsiteX94" fmla="*/ 4886434 w 5777418"/>
              <a:gd name="connsiteY94" fmla="*/ 869122 h 1150520"/>
              <a:gd name="connsiteX95" fmla="*/ 4896033 w 5777418"/>
              <a:gd name="connsiteY95" fmla="*/ 863923 h 1150520"/>
              <a:gd name="connsiteX96" fmla="*/ 4909932 w 5777418"/>
              <a:gd name="connsiteY96" fmla="*/ 862323 h 1150520"/>
              <a:gd name="connsiteX97" fmla="*/ 4527579 w 5777418"/>
              <a:gd name="connsiteY97" fmla="*/ 854323 h 1150520"/>
              <a:gd name="connsiteX98" fmla="*/ 4533679 w 5777418"/>
              <a:gd name="connsiteY98" fmla="*/ 854723 h 1150520"/>
              <a:gd name="connsiteX99" fmla="*/ 4539478 w 5777418"/>
              <a:gd name="connsiteY99" fmla="*/ 855723 h 1150520"/>
              <a:gd name="connsiteX100" fmla="*/ 4544278 w 5777418"/>
              <a:gd name="connsiteY100" fmla="*/ 857223 h 1150520"/>
              <a:gd name="connsiteX101" fmla="*/ 4547578 w 5777418"/>
              <a:gd name="connsiteY101" fmla="*/ 859123 h 1150520"/>
              <a:gd name="connsiteX102" fmla="*/ 4548778 w 5777418"/>
              <a:gd name="connsiteY102" fmla="*/ 862923 h 1150520"/>
              <a:gd name="connsiteX103" fmla="*/ 4548378 w 5777418"/>
              <a:gd name="connsiteY103" fmla="*/ 867922 h 1150520"/>
              <a:gd name="connsiteX104" fmla="*/ 4547178 w 5777418"/>
              <a:gd name="connsiteY104" fmla="*/ 876322 h 1150520"/>
              <a:gd name="connsiteX105" fmla="*/ 4545178 w 5777418"/>
              <a:gd name="connsiteY105" fmla="*/ 886221 h 1150520"/>
              <a:gd name="connsiteX106" fmla="*/ 4542478 w 5777418"/>
              <a:gd name="connsiteY106" fmla="*/ 895721 h 1150520"/>
              <a:gd name="connsiteX107" fmla="*/ 4539078 w 5777418"/>
              <a:gd name="connsiteY107" fmla="*/ 902920 h 1150520"/>
              <a:gd name="connsiteX108" fmla="*/ 4534978 w 5777418"/>
              <a:gd name="connsiteY108" fmla="*/ 905720 h 1150520"/>
              <a:gd name="connsiteX109" fmla="*/ 4531379 w 5777418"/>
              <a:gd name="connsiteY109" fmla="*/ 905020 h 1150520"/>
              <a:gd name="connsiteX110" fmla="*/ 4527379 w 5777418"/>
              <a:gd name="connsiteY110" fmla="*/ 903620 h 1150520"/>
              <a:gd name="connsiteX111" fmla="*/ 4522579 w 5777418"/>
              <a:gd name="connsiteY111" fmla="*/ 902220 h 1150520"/>
              <a:gd name="connsiteX112" fmla="*/ 4516580 w 5777418"/>
              <a:gd name="connsiteY112" fmla="*/ 901520 h 1150520"/>
              <a:gd name="connsiteX113" fmla="*/ 4502080 w 5777418"/>
              <a:gd name="connsiteY113" fmla="*/ 906720 h 1150520"/>
              <a:gd name="connsiteX114" fmla="*/ 4487381 w 5777418"/>
              <a:gd name="connsiteY114" fmla="*/ 920419 h 1150520"/>
              <a:gd name="connsiteX115" fmla="*/ 4474882 w 5777418"/>
              <a:gd name="connsiteY115" fmla="*/ 940218 h 1150520"/>
              <a:gd name="connsiteX116" fmla="*/ 4466983 w 5777418"/>
              <a:gd name="connsiteY116" fmla="*/ 963916 h 1150520"/>
              <a:gd name="connsiteX117" fmla="*/ 4450984 w 5777418"/>
              <a:gd name="connsiteY117" fmla="*/ 1044112 h 1150520"/>
              <a:gd name="connsiteX118" fmla="*/ 4449084 w 5777418"/>
              <a:gd name="connsiteY118" fmla="*/ 1047611 h 1150520"/>
              <a:gd name="connsiteX119" fmla="*/ 4444484 w 5777418"/>
              <a:gd name="connsiteY119" fmla="*/ 1050111 h 1150520"/>
              <a:gd name="connsiteX120" fmla="*/ 4436384 w 5777418"/>
              <a:gd name="connsiteY120" fmla="*/ 1051611 h 1150520"/>
              <a:gd name="connsiteX121" fmla="*/ 4424185 w 5777418"/>
              <a:gd name="connsiteY121" fmla="*/ 1052111 h 1150520"/>
              <a:gd name="connsiteX122" fmla="*/ 4412086 w 5777418"/>
              <a:gd name="connsiteY122" fmla="*/ 1051611 h 1150520"/>
              <a:gd name="connsiteX123" fmla="*/ 4404686 w 5777418"/>
              <a:gd name="connsiteY123" fmla="*/ 1050111 h 1150520"/>
              <a:gd name="connsiteX124" fmla="*/ 4401187 w 5777418"/>
              <a:gd name="connsiteY124" fmla="*/ 1047611 h 1150520"/>
              <a:gd name="connsiteX125" fmla="*/ 4400787 w 5777418"/>
              <a:gd name="connsiteY125" fmla="*/ 1044112 h 1150520"/>
              <a:gd name="connsiteX126" fmla="*/ 4436384 w 5777418"/>
              <a:gd name="connsiteY126" fmla="*/ 865522 h 1150520"/>
              <a:gd name="connsiteX127" fmla="*/ 4438184 w 5777418"/>
              <a:gd name="connsiteY127" fmla="*/ 862023 h 1150520"/>
              <a:gd name="connsiteX128" fmla="*/ 4442284 w 5777418"/>
              <a:gd name="connsiteY128" fmla="*/ 859623 h 1150520"/>
              <a:gd name="connsiteX129" fmla="*/ 4449284 w 5777418"/>
              <a:gd name="connsiteY129" fmla="*/ 858223 h 1150520"/>
              <a:gd name="connsiteX130" fmla="*/ 4459583 w 5777418"/>
              <a:gd name="connsiteY130" fmla="*/ 857723 h 1150520"/>
              <a:gd name="connsiteX131" fmla="*/ 4469682 w 5777418"/>
              <a:gd name="connsiteY131" fmla="*/ 858223 h 1150520"/>
              <a:gd name="connsiteX132" fmla="*/ 4475782 w 5777418"/>
              <a:gd name="connsiteY132" fmla="*/ 859623 h 1150520"/>
              <a:gd name="connsiteX133" fmla="*/ 4478682 w 5777418"/>
              <a:gd name="connsiteY133" fmla="*/ 862023 h 1150520"/>
              <a:gd name="connsiteX134" fmla="*/ 4478982 w 5777418"/>
              <a:gd name="connsiteY134" fmla="*/ 865522 h 1150520"/>
              <a:gd name="connsiteX135" fmla="*/ 4473382 w 5777418"/>
              <a:gd name="connsiteY135" fmla="*/ 893921 h 1150520"/>
              <a:gd name="connsiteX136" fmla="*/ 4484482 w 5777418"/>
              <a:gd name="connsiteY136" fmla="*/ 878122 h 1150520"/>
              <a:gd name="connsiteX137" fmla="*/ 4497881 w 5777418"/>
              <a:gd name="connsiteY137" fmla="*/ 865622 h 1150520"/>
              <a:gd name="connsiteX138" fmla="*/ 4512580 w 5777418"/>
              <a:gd name="connsiteY138" fmla="*/ 857323 h 1150520"/>
              <a:gd name="connsiteX139" fmla="*/ 4527579 w 5777418"/>
              <a:gd name="connsiteY139" fmla="*/ 854323 h 1150520"/>
              <a:gd name="connsiteX140" fmla="*/ 4317155 w 5777418"/>
              <a:gd name="connsiteY140" fmla="*/ 854323 h 1150520"/>
              <a:gd name="connsiteX141" fmla="*/ 4348453 w 5777418"/>
              <a:gd name="connsiteY141" fmla="*/ 858623 h 1150520"/>
              <a:gd name="connsiteX142" fmla="*/ 4369951 w 5777418"/>
              <a:gd name="connsiteY142" fmla="*/ 870022 h 1150520"/>
              <a:gd name="connsiteX143" fmla="*/ 4382451 w 5777418"/>
              <a:gd name="connsiteY143" fmla="*/ 886221 h 1150520"/>
              <a:gd name="connsiteX144" fmla="*/ 4386550 w 5777418"/>
              <a:gd name="connsiteY144" fmla="*/ 904920 h 1150520"/>
              <a:gd name="connsiteX145" fmla="*/ 4380051 w 5777418"/>
              <a:gd name="connsiteY145" fmla="*/ 930818 h 1150520"/>
              <a:gd name="connsiteX146" fmla="*/ 4359852 w 5777418"/>
              <a:gd name="connsiteY146" fmla="*/ 950617 h 1150520"/>
              <a:gd name="connsiteX147" fmla="*/ 4325054 w 5777418"/>
              <a:gd name="connsiteY147" fmla="*/ 963316 h 1150520"/>
              <a:gd name="connsiteX148" fmla="*/ 4274757 w 5777418"/>
              <a:gd name="connsiteY148" fmla="*/ 967716 h 1150520"/>
              <a:gd name="connsiteX149" fmla="*/ 4256358 w 5777418"/>
              <a:gd name="connsiteY149" fmla="*/ 967716 h 1150520"/>
              <a:gd name="connsiteX150" fmla="*/ 4255158 w 5777418"/>
              <a:gd name="connsiteY150" fmla="*/ 976816 h 1150520"/>
              <a:gd name="connsiteX151" fmla="*/ 4254758 w 5777418"/>
              <a:gd name="connsiteY151" fmla="*/ 985115 h 1150520"/>
              <a:gd name="connsiteX152" fmla="*/ 4263158 w 5777418"/>
              <a:gd name="connsiteY152" fmla="*/ 1009514 h 1150520"/>
              <a:gd name="connsiteX153" fmla="*/ 4290156 w 5777418"/>
              <a:gd name="connsiteY153" fmla="*/ 1017713 h 1150520"/>
              <a:gd name="connsiteX154" fmla="*/ 4313855 w 5777418"/>
              <a:gd name="connsiteY154" fmla="*/ 1015813 h 1150520"/>
              <a:gd name="connsiteX155" fmla="*/ 4332254 w 5777418"/>
              <a:gd name="connsiteY155" fmla="*/ 1011614 h 1150520"/>
              <a:gd name="connsiteX156" fmla="*/ 4345353 w 5777418"/>
              <a:gd name="connsiteY156" fmla="*/ 1007414 h 1150520"/>
              <a:gd name="connsiteX157" fmla="*/ 4352952 w 5777418"/>
              <a:gd name="connsiteY157" fmla="*/ 1005514 h 1150520"/>
              <a:gd name="connsiteX158" fmla="*/ 4356352 w 5777418"/>
              <a:gd name="connsiteY158" fmla="*/ 1006914 h 1150520"/>
              <a:gd name="connsiteX159" fmla="*/ 4357352 w 5777418"/>
              <a:gd name="connsiteY159" fmla="*/ 1011314 h 1150520"/>
              <a:gd name="connsiteX160" fmla="*/ 4356752 w 5777418"/>
              <a:gd name="connsiteY160" fmla="*/ 1019113 h 1150520"/>
              <a:gd name="connsiteX161" fmla="*/ 4355052 w 5777418"/>
              <a:gd name="connsiteY161" fmla="*/ 1027813 h 1150520"/>
              <a:gd name="connsiteX162" fmla="*/ 4352252 w 5777418"/>
              <a:gd name="connsiteY162" fmla="*/ 1035912 h 1150520"/>
              <a:gd name="connsiteX163" fmla="*/ 4348353 w 5777418"/>
              <a:gd name="connsiteY163" fmla="*/ 1041712 h 1150520"/>
              <a:gd name="connsiteX164" fmla="*/ 4339553 w 5777418"/>
              <a:gd name="connsiteY164" fmla="*/ 1046511 h 1150520"/>
              <a:gd name="connsiteX165" fmla="*/ 4324154 w 5777418"/>
              <a:gd name="connsiteY165" fmla="*/ 1050911 h 1150520"/>
              <a:gd name="connsiteX166" fmla="*/ 4303955 w 5777418"/>
              <a:gd name="connsiteY166" fmla="*/ 1054211 h 1150520"/>
              <a:gd name="connsiteX167" fmla="*/ 4281157 w 5777418"/>
              <a:gd name="connsiteY167" fmla="*/ 1055511 h 1150520"/>
              <a:gd name="connsiteX168" fmla="*/ 4247659 w 5777418"/>
              <a:gd name="connsiteY168" fmla="*/ 1051511 h 1150520"/>
              <a:gd name="connsiteX169" fmla="*/ 4223760 w 5777418"/>
              <a:gd name="connsiteY169" fmla="*/ 1039312 h 1150520"/>
              <a:gd name="connsiteX170" fmla="*/ 4209361 w 5777418"/>
              <a:gd name="connsiteY170" fmla="*/ 1018413 h 1150520"/>
              <a:gd name="connsiteX171" fmla="*/ 4204561 w 5777418"/>
              <a:gd name="connsiteY171" fmla="*/ 988315 h 1150520"/>
              <a:gd name="connsiteX172" fmla="*/ 4207061 w 5777418"/>
              <a:gd name="connsiteY172" fmla="*/ 959617 h 1150520"/>
              <a:gd name="connsiteX173" fmla="*/ 4215161 w 5777418"/>
              <a:gd name="connsiteY173" fmla="*/ 929419 h 1150520"/>
              <a:gd name="connsiteX174" fmla="*/ 4229560 w 5777418"/>
              <a:gd name="connsiteY174" fmla="*/ 900920 h 1150520"/>
              <a:gd name="connsiteX175" fmla="*/ 4250859 w 5777418"/>
              <a:gd name="connsiteY175" fmla="*/ 877022 h 1150520"/>
              <a:gd name="connsiteX176" fmla="*/ 4279757 w 5777418"/>
              <a:gd name="connsiteY176" fmla="*/ 860523 h 1150520"/>
              <a:gd name="connsiteX177" fmla="*/ 4317155 w 5777418"/>
              <a:gd name="connsiteY177" fmla="*/ 854323 h 1150520"/>
              <a:gd name="connsiteX178" fmla="*/ 3974255 w 5777418"/>
              <a:gd name="connsiteY178" fmla="*/ 854323 h 1150520"/>
              <a:gd name="connsiteX179" fmla="*/ 4005553 w 5777418"/>
              <a:gd name="connsiteY179" fmla="*/ 858623 h 1150520"/>
              <a:gd name="connsiteX180" fmla="*/ 4027051 w 5777418"/>
              <a:gd name="connsiteY180" fmla="*/ 870022 h 1150520"/>
              <a:gd name="connsiteX181" fmla="*/ 4039551 w 5777418"/>
              <a:gd name="connsiteY181" fmla="*/ 886221 h 1150520"/>
              <a:gd name="connsiteX182" fmla="*/ 4043650 w 5777418"/>
              <a:gd name="connsiteY182" fmla="*/ 904920 h 1150520"/>
              <a:gd name="connsiteX183" fmla="*/ 4037151 w 5777418"/>
              <a:gd name="connsiteY183" fmla="*/ 930818 h 1150520"/>
              <a:gd name="connsiteX184" fmla="*/ 4016952 w 5777418"/>
              <a:gd name="connsiteY184" fmla="*/ 950617 h 1150520"/>
              <a:gd name="connsiteX185" fmla="*/ 3982154 w 5777418"/>
              <a:gd name="connsiteY185" fmla="*/ 963316 h 1150520"/>
              <a:gd name="connsiteX186" fmla="*/ 3931857 w 5777418"/>
              <a:gd name="connsiteY186" fmla="*/ 967716 h 1150520"/>
              <a:gd name="connsiteX187" fmla="*/ 3913458 w 5777418"/>
              <a:gd name="connsiteY187" fmla="*/ 967716 h 1150520"/>
              <a:gd name="connsiteX188" fmla="*/ 3912258 w 5777418"/>
              <a:gd name="connsiteY188" fmla="*/ 976816 h 1150520"/>
              <a:gd name="connsiteX189" fmla="*/ 3911858 w 5777418"/>
              <a:gd name="connsiteY189" fmla="*/ 985115 h 1150520"/>
              <a:gd name="connsiteX190" fmla="*/ 3920258 w 5777418"/>
              <a:gd name="connsiteY190" fmla="*/ 1009514 h 1150520"/>
              <a:gd name="connsiteX191" fmla="*/ 3947256 w 5777418"/>
              <a:gd name="connsiteY191" fmla="*/ 1017713 h 1150520"/>
              <a:gd name="connsiteX192" fmla="*/ 3970955 w 5777418"/>
              <a:gd name="connsiteY192" fmla="*/ 1015813 h 1150520"/>
              <a:gd name="connsiteX193" fmla="*/ 3989354 w 5777418"/>
              <a:gd name="connsiteY193" fmla="*/ 1011614 h 1150520"/>
              <a:gd name="connsiteX194" fmla="*/ 4002453 w 5777418"/>
              <a:gd name="connsiteY194" fmla="*/ 1007414 h 1150520"/>
              <a:gd name="connsiteX195" fmla="*/ 4010052 w 5777418"/>
              <a:gd name="connsiteY195" fmla="*/ 1005514 h 1150520"/>
              <a:gd name="connsiteX196" fmla="*/ 4013452 w 5777418"/>
              <a:gd name="connsiteY196" fmla="*/ 1006914 h 1150520"/>
              <a:gd name="connsiteX197" fmla="*/ 4014452 w 5777418"/>
              <a:gd name="connsiteY197" fmla="*/ 1011314 h 1150520"/>
              <a:gd name="connsiteX198" fmla="*/ 4013852 w 5777418"/>
              <a:gd name="connsiteY198" fmla="*/ 1019113 h 1150520"/>
              <a:gd name="connsiteX199" fmla="*/ 4012152 w 5777418"/>
              <a:gd name="connsiteY199" fmla="*/ 1027813 h 1150520"/>
              <a:gd name="connsiteX200" fmla="*/ 4009352 w 5777418"/>
              <a:gd name="connsiteY200" fmla="*/ 1035912 h 1150520"/>
              <a:gd name="connsiteX201" fmla="*/ 4005453 w 5777418"/>
              <a:gd name="connsiteY201" fmla="*/ 1041712 h 1150520"/>
              <a:gd name="connsiteX202" fmla="*/ 3996653 w 5777418"/>
              <a:gd name="connsiteY202" fmla="*/ 1046511 h 1150520"/>
              <a:gd name="connsiteX203" fmla="*/ 3981254 w 5777418"/>
              <a:gd name="connsiteY203" fmla="*/ 1050911 h 1150520"/>
              <a:gd name="connsiteX204" fmla="*/ 3961055 w 5777418"/>
              <a:gd name="connsiteY204" fmla="*/ 1054211 h 1150520"/>
              <a:gd name="connsiteX205" fmla="*/ 3938257 w 5777418"/>
              <a:gd name="connsiteY205" fmla="*/ 1055511 h 1150520"/>
              <a:gd name="connsiteX206" fmla="*/ 3904759 w 5777418"/>
              <a:gd name="connsiteY206" fmla="*/ 1051511 h 1150520"/>
              <a:gd name="connsiteX207" fmla="*/ 3880860 w 5777418"/>
              <a:gd name="connsiteY207" fmla="*/ 1039312 h 1150520"/>
              <a:gd name="connsiteX208" fmla="*/ 3866461 w 5777418"/>
              <a:gd name="connsiteY208" fmla="*/ 1018413 h 1150520"/>
              <a:gd name="connsiteX209" fmla="*/ 3861661 w 5777418"/>
              <a:gd name="connsiteY209" fmla="*/ 988315 h 1150520"/>
              <a:gd name="connsiteX210" fmla="*/ 3864161 w 5777418"/>
              <a:gd name="connsiteY210" fmla="*/ 959617 h 1150520"/>
              <a:gd name="connsiteX211" fmla="*/ 3872261 w 5777418"/>
              <a:gd name="connsiteY211" fmla="*/ 929419 h 1150520"/>
              <a:gd name="connsiteX212" fmla="*/ 3886660 w 5777418"/>
              <a:gd name="connsiteY212" fmla="*/ 900920 h 1150520"/>
              <a:gd name="connsiteX213" fmla="*/ 3907959 w 5777418"/>
              <a:gd name="connsiteY213" fmla="*/ 877022 h 1150520"/>
              <a:gd name="connsiteX214" fmla="*/ 3936857 w 5777418"/>
              <a:gd name="connsiteY214" fmla="*/ 860523 h 1150520"/>
              <a:gd name="connsiteX215" fmla="*/ 3974255 w 5777418"/>
              <a:gd name="connsiteY215" fmla="*/ 854323 h 1150520"/>
              <a:gd name="connsiteX216" fmla="*/ 981986 w 5777418"/>
              <a:gd name="connsiteY216" fmla="*/ 840172 h 1150520"/>
              <a:gd name="connsiteX217" fmla="*/ 968403 w 5777418"/>
              <a:gd name="connsiteY217" fmla="*/ 842230 h 1150520"/>
              <a:gd name="connsiteX218" fmla="*/ 954683 w 5777418"/>
              <a:gd name="connsiteY218" fmla="*/ 848952 h 1150520"/>
              <a:gd name="connsiteX219" fmla="*/ 940277 w 5777418"/>
              <a:gd name="connsiteY219" fmla="*/ 861026 h 1150520"/>
              <a:gd name="connsiteX220" fmla="*/ 924636 w 5777418"/>
              <a:gd name="connsiteY220" fmla="*/ 879411 h 1150520"/>
              <a:gd name="connsiteX221" fmla="*/ 924636 w 5777418"/>
              <a:gd name="connsiteY221" fmla="*/ 960085 h 1150520"/>
              <a:gd name="connsiteX222" fmla="*/ 952351 w 5777418"/>
              <a:gd name="connsiteY222" fmla="*/ 988486 h 1150520"/>
              <a:gd name="connsiteX223" fmla="*/ 979791 w 5777418"/>
              <a:gd name="connsiteY223" fmla="*/ 998501 h 1150520"/>
              <a:gd name="connsiteX224" fmla="*/ 1002704 w 5777418"/>
              <a:gd name="connsiteY224" fmla="*/ 991641 h 1150520"/>
              <a:gd name="connsiteX225" fmla="*/ 1018207 w 5777418"/>
              <a:gd name="connsiteY225" fmla="*/ 973668 h 1150520"/>
              <a:gd name="connsiteX226" fmla="*/ 1027125 w 5777418"/>
              <a:gd name="connsiteY226" fmla="*/ 948560 h 1150520"/>
              <a:gd name="connsiteX227" fmla="*/ 1030006 w 5777418"/>
              <a:gd name="connsiteY227" fmla="*/ 920571 h 1150520"/>
              <a:gd name="connsiteX228" fmla="*/ 1027674 w 5777418"/>
              <a:gd name="connsiteY228" fmla="*/ 890524 h 1150520"/>
              <a:gd name="connsiteX229" fmla="*/ 1019716 w 5777418"/>
              <a:gd name="connsiteY229" fmla="*/ 864868 h 1150520"/>
              <a:gd name="connsiteX230" fmla="*/ 1004899 w 5777418"/>
              <a:gd name="connsiteY230" fmla="*/ 846894 h 1150520"/>
              <a:gd name="connsiteX231" fmla="*/ 981986 w 5777418"/>
              <a:gd name="connsiteY231" fmla="*/ 840172 h 1150520"/>
              <a:gd name="connsiteX232" fmla="*/ 3736381 w 5777418"/>
              <a:gd name="connsiteY232" fmla="*/ 832724 h 1150520"/>
              <a:gd name="connsiteX233" fmla="*/ 3719182 w 5777418"/>
              <a:gd name="connsiteY233" fmla="*/ 920519 h 1150520"/>
              <a:gd name="connsiteX234" fmla="*/ 3743180 w 5777418"/>
              <a:gd name="connsiteY234" fmla="*/ 920519 h 1150520"/>
              <a:gd name="connsiteX235" fmla="*/ 3762679 w 5777418"/>
              <a:gd name="connsiteY235" fmla="*/ 917819 h 1150520"/>
              <a:gd name="connsiteX236" fmla="*/ 3776878 w 5777418"/>
              <a:gd name="connsiteY236" fmla="*/ 910720 h 1150520"/>
              <a:gd name="connsiteX237" fmla="*/ 3787278 w 5777418"/>
              <a:gd name="connsiteY237" fmla="*/ 900320 h 1150520"/>
              <a:gd name="connsiteX238" fmla="*/ 3794277 w 5777418"/>
              <a:gd name="connsiteY238" fmla="*/ 887721 h 1150520"/>
              <a:gd name="connsiteX239" fmla="*/ 3798177 w 5777418"/>
              <a:gd name="connsiteY239" fmla="*/ 874422 h 1150520"/>
              <a:gd name="connsiteX240" fmla="*/ 3799377 w 5777418"/>
              <a:gd name="connsiteY240" fmla="*/ 861523 h 1150520"/>
              <a:gd name="connsiteX241" fmla="*/ 3794777 w 5777418"/>
              <a:gd name="connsiteY241" fmla="*/ 844924 h 1150520"/>
              <a:gd name="connsiteX242" fmla="*/ 3780578 w 5777418"/>
              <a:gd name="connsiteY242" fmla="*/ 835124 h 1150520"/>
              <a:gd name="connsiteX243" fmla="*/ 3771179 w 5777418"/>
              <a:gd name="connsiteY243" fmla="*/ 833224 h 1150520"/>
              <a:gd name="connsiteX244" fmla="*/ 3759579 w 5777418"/>
              <a:gd name="connsiteY244" fmla="*/ 832724 h 1150520"/>
              <a:gd name="connsiteX245" fmla="*/ 1964549 w 5777418"/>
              <a:gd name="connsiteY245" fmla="*/ 830018 h 1150520"/>
              <a:gd name="connsiteX246" fmla="*/ 1941637 w 5777418"/>
              <a:gd name="connsiteY246" fmla="*/ 834957 h 1150520"/>
              <a:gd name="connsiteX247" fmla="*/ 1925447 w 5777418"/>
              <a:gd name="connsiteY247" fmla="*/ 848265 h 1150520"/>
              <a:gd name="connsiteX248" fmla="*/ 1915568 w 5777418"/>
              <a:gd name="connsiteY248" fmla="*/ 868022 h 1150520"/>
              <a:gd name="connsiteX249" fmla="*/ 1911590 w 5777418"/>
              <a:gd name="connsiteY249" fmla="*/ 892307 h 1150520"/>
              <a:gd name="connsiteX250" fmla="*/ 2014765 w 5777418"/>
              <a:gd name="connsiteY250" fmla="*/ 892307 h 1150520"/>
              <a:gd name="connsiteX251" fmla="*/ 2003103 w 5777418"/>
              <a:gd name="connsiteY251" fmla="*/ 846619 h 1150520"/>
              <a:gd name="connsiteX252" fmla="*/ 1964549 w 5777418"/>
              <a:gd name="connsiteY252" fmla="*/ 830018 h 1150520"/>
              <a:gd name="connsiteX253" fmla="*/ 3476155 w 5777418"/>
              <a:gd name="connsiteY253" fmla="*/ 826944 h 1150520"/>
              <a:gd name="connsiteX254" fmla="*/ 3466323 w 5777418"/>
              <a:gd name="connsiteY254" fmla="*/ 829484 h 1150520"/>
              <a:gd name="connsiteX255" fmla="*/ 3458249 w 5777418"/>
              <a:gd name="connsiteY255" fmla="*/ 836255 h 1150520"/>
              <a:gd name="connsiteX256" fmla="*/ 3451998 w 5777418"/>
              <a:gd name="connsiteY256" fmla="*/ 846153 h 1150520"/>
              <a:gd name="connsiteX257" fmla="*/ 3447570 w 5777418"/>
              <a:gd name="connsiteY257" fmla="*/ 858068 h 1150520"/>
              <a:gd name="connsiteX258" fmla="*/ 3444901 w 5777418"/>
              <a:gd name="connsiteY258" fmla="*/ 870570 h 1150520"/>
              <a:gd name="connsiteX259" fmla="*/ 3443989 w 5777418"/>
              <a:gd name="connsiteY259" fmla="*/ 882420 h 1150520"/>
              <a:gd name="connsiteX260" fmla="*/ 3447245 w 5777418"/>
              <a:gd name="connsiteY260" fmla="*/ 897331 h 1150520"/>
              <a:gd name="connsiteX261" fmla="*/ 3457532 w 5777418"/>
              <a:gd name="connsiteY261" fmla="*/ 902344 h 1150520"/>
              <a:gd name="connsiteX262" fmla="*/ 3469253 w 5777418"/>
              <a:gd name="connsiteY262" fmla="*/ 898894 h 1150520"/>
              <a:gd name="connsiteX263" fmla="*/ 3480452 w 5777418"/>
              <a:gd name="connsiteY263" fmla="*/ 889648 h 1150520"/>
              <a:gd name="connsiteX264" fmla="*/ 3489633 w 5777418"/>
              <a:gd name="connsiteY264" fmla="*/ 875974 h 1150520"/>
              <a:gd name="connsiteX265" fmla="*/ 3495428 w 5777418"/>
              <a:gd name="connsiteY265" fmla="*/ 859110 h 1150520"/>
              <a:gd name="connsiteX266" fmla="*/ 3499074 w 5777418"/>
              <a:gd name="connsiteY266" fmla="*/ 841399 h 1150520"/>
              <a:gd name="connsiteX267" fmla="*/ 3488982 w 5777418"/>
              <a:gd name="connsiteY267" fmla="*/ 830591 h 1150520"/>
              <a:gd name="connsiteX268" fmla="*/ 3476155 w 5777418"/>
              <a:gd name="connsiteY268" fmla="*/ 826944 h 1150520"/>
              <a:gd name="connsiteX269" fmla="*/ 4138282 w 5777418"/>
              <a:gd name="connsiteY269" fmla="*/ 810727 h 1150520"/>
              <a:gd name="connsiteX270" fmla="*/ 4150281 w 5777418"/>
              <a:gd name="connsiteY270" fmla="*/ 811227 h 1150520"/>
              <a:gd name="connsiteX271" fmla="*/ 4157681 w 5777418"/>
              <a:gd name="connsiteY271" fmla="*/ 812827 h 1150520"/>
              <a:gd name="connsiteX272" fmla="*/ 4161180 w 5777418"/>
              <a:gd name="connsiteY272" fmla="*/ 815527 h 1150520"/>
              <a:gd name="connsiteX273" fmla="*/ 4161680 w 5777418"/>
              <a:gd name="connsiteY273" fmla="*/ 819126 h 1150520"/>
              <a:gd name="connsiteX274" fmla="*/ 4153681 w 5777418"/>
              <a:gd name="connsiteY274" fmla="*/ 858924 h 1150520"/>
              <a:gd name="connsiteX275" fmla="*/ 4192278 w 5777418"/>
              <a:gd name="connsiteY275" fmla="*/ 858924 h 1150520"/>
              <a:gd name="connsiteX276" fmla="*/ 4196878 w 5777418"/>
              <a:gd name="connsiteY276" fmla="*/ 861124 h 1150520"/>
              <a:gd name="connsiteX277" fmla="*/ 4198078 w 5777418"/>
              <a:gd name="connsiteY277" fmla="*/ 867523 h 1150520"/>
              <a:gd name="connsiteX278" fmla="*/ 4197678 w 5777418"/>
              <a:gd name="connsiteY278" fmla="*/ 872623 h 1150520"/>
              <a:gd name="connsiteX279" fmla="*/ 4196578 w 5777418"/>
              <a:gd name="connsiteY279" fmla="*/ 879323 h 1150520"/>
              <a:gd name="connsiteX280" fmla="*/ 4194678 w 5777418"/>
              <a:gd name="connsiteY280" fmla="*/ 886522 h 1150520"/>
              <a:gd name="connsiteX281" fmla="*/ 4191978 w 5777418"/>
              <a:gd name="connsiteY281" fmla="*/ 893022 h 1150520"/>
              <a:gd name="connsiteX282" fmla="*/ 4188579 w 5777418"/>
              <a:gd name="connsiteY282" fmla="*/ 897821 h 1150520"/>
              <a:gd name="connsiteX283" fmla="*/ 4184479 w 5777418"/>
              <a:gd name="connsiteY283" fmla="*/ 899721 h 1150520"/>
              <a:gd name="connsiteX284" fmla="*/ 4145481 w 5777418"/>
              <a:gd name="connsiteY284" fmla="*/ 899721 h 1150520"/>
              <a:gd name="connsiteX285" fmla="*/ 4128682 w 5777418"/>
              <a:gd name="connsiteY285" fmla="*/ 983516 h 1150520"/>
              <a:gd name="connsiteX286" fmla="*/ 4127582 w 5777418"/>
              <a:gd name="connsiteY286" fmla="*/ 990616 h 1150520"/>
              <a:gd name="connsiteX287" fmla="*/ 4127082 w 5777418"/>
              <a:gd name="connsiteY287" fmla="*/ 997315 h 1150520"/>
              <a:gd name="connsiteX288" fmla="*/ 4130882 w 5777418"/>
              <a:gd name="connsiteY288" fmla="*/ 1009015 h 1150520"/>
              <a:gd name="connsiteX289" fmla="*/ 4142881 w 5777418"/>
              <a:gd name="connsiteY289" fmla="*/ 1012714 h 1150520"/>
              <a:gd name="connsiteX290" fmla="*/ 4151081 w 5777418"/>
              <a:gd name="connsiteY290" fmla="*/ 1012015 h 1150520"/>
              <a:gd name="connsiteX291" fmla="*/ 4156981 w 5777418"/>
              <a:gd name="connsiteY291" fmla="*/ 1010415 h 1150520"/>
              <a:gd name="connsiteX292" fmla="*/ 4161280 w 5777418"/>
              <a:gd name="connsiteY292" fmla="*/ 1008815 h 1150520"/>
              <a:gd name="connsiteX293" fmla="*/ 4164680 w 5777418"/>
              <a:gd name="connsiteY293" fmla="*/ 1008115 h 1150520"/>
              <a:gd name="connsiteX294" fmla="*/ 4167380 w 5777418"/>
              <a:gd name="connsiteY294" fmla="*/ 1009615 h 1150520"/>
              <a:gd name="connsiteX295" fmla="*/ 4168480 w 5777418"/>
              <a:gd name="connsiteY295" fmla="*/ 1014514 h 1150520"/>
              <a:gd name="connsiteX296" fmla="*/ 4167680 w 5777418"/>
              <a:gd name="connsiteY296" fmla="*/ 1023114 h 1150520"/>
              <a:gd name="connsiteX297" fmla="*/ 4165580 w 5777418"/>
              <a:gd name="connsiteY297" fmla="*/ 1032413 h 1150520"/>
              <a:gd name="connsiteX298" fmla="*/ 4162680 w 5777418"/>
              <a:gd name="connsiteY298" fmla="*/ 1040613 h 1150520"/>
              <a:gd name="connsiteX299" fmla="*/ 4159280 w 5777418"/>
              <a:gd name="connsiteY299" fmla="*/ 1046112 h 1150520"/>
              <a:gd name="connsiteX300" fmla="*/ 4153881 w 5777418"/>
              <a:gd name="connsiteY300" fmla="*/ 1049512 h 1150520"/>
              <a:gd name="connsiteX301" fmla="*/ 4145381 w 5777418"/>
              <a:gd name="connsiteY301" fmla="*/ 1052312 h 1150520"/>
              <a:gd name="connsiteX302" fmla="*/ 4134882 w 5777418"/>
              <a:gd name="connsiteY302" fmla="*/ 1054212 h 1150520"/>
              <a:gd name="connsiteX303" fmla="*/ 4123683 w 5777418"/>
              <a:gd name="connsiteY303" fmla="*/ 1054912 h 1150520"/>
              <a:gd name="connsiteX304" fmla="*/ 4102584 w 5777418"/>
              <a:gd name="connsiteY304" fmla="*/ 1052412 h 1150520"/>
              <a:gd name="connsiteX305" fmla="*/ 4087285 w 5777418"/>
              <a:gd name="connsiteY305" fmla="*/ 1044513 h 1150520"/>
              <a:gd name="connsiteX306" fmla="*/ 4077985 w 5777418"/>
              <a:gd name="connsiteY306" fmla="*/ 1030713 h 1150520"/>
              <a:gd name="connsiteX307" fmla="*/ 4074886 w 5777418"/>
              <a:gd name="connsiteY307" fmla="*/ 1010315 h 1150520"/>
              <a:gd name="connsiteX308" fmla="*/ 4075086 w 5777418"/>
              <a:gd name="connsiteY308" fmla="*/ 1005215 h 1150520"/>
              <a:gd name="connsiteX309" fmla="*/ 4075786 w 5777418"/>
              <a:gd name="connsiteY309" fmla="*/ 999115 h 1150520"/>
              <a:gd name="connsiteX310" fmla="*/ 4076786 w 5777418"/>
              <a:gd name="connsiteY310" fmla="*/ 992616 h 1150520"/>
              <a:gd name="connsiteX311" fmla="*/ 4077885 w 5777418"/>
              <a:gd name="connsiteY311" fmla="*/ 986716 h 1150520"/>
              <a:gd name="connsiteX312" fmla="*/ 4095284 w 5777418"/>
              <a:gd name="connsiteY312" fmla="*/ 899721 h 1150520"/>
              <a:gd name="connsiteX313" fmla="*/ 4073686 w 5777418"/>
              <a:gd name="connsiteY313" fmla="*/ 899721 h 1150520"/>
              <a:gd name="connsiteX314" fmla="*/ 4069886 w 5777418"/>
              <a:gd name="connsiteY314" fmla="*/ 898021 h 1150520"/>
              <a:gd name="connsiteX315" fmla="*/ 4068686 w 5777418"/>
              <a:gd name="connsiteY315" fmla="*/ 891522 h 1150520"/>
              <a:gd name="connsiteX316" fmla="*/ 4069386 w 5777418"/>
              <a:gd name="connsiteY316" fmla="*/ 882622 h 1150520"/>
              <a:gd name="connsiteX317" fmla="*/ 4071686 w 5777418"/>
              <a:gd name="connsiteY317" fmla="*/ 871823 h 1150520"/>
              <a:gd name="connsiteX318" fmla="*/ 4075886 w 5777418"/>
              <a:gd name="connsiteY318" fmla="*/ 862724 h 1150520"/>
              <a:gd name="connsiteX319" fmla="*/ 4082085 w 5777418"/>
              <a:gd name="connsiteY319" fmla="*/ 858924 h 1150520"/>
              <a:gd name="connsiteX320" fmla="*/ 4103484 w 5777418"/>
              <a:gd name="connsiteY320" fmla="*/ 858924 h 1150520"/>
              <a:gd name="connsiteX321" fmla="*/ 4111483 w 5777418"/>
              <a:gd name="connsiteY321" fmla="*/ 819126 h 1150520"/>
              <a:gd name="connsiteX322" fmla="*/ 4113383 w 5777418"/>
              <a:gd name="connsiteY322" fmla="*/ 815527 h 1150520"/>
              <a:gd name="connsiteX323" fmla="*/ 4117983 w 5777418"/>
              <a:gd name="connsiteY323" fmla="*/ 812827 h 1150520"/>
              <a:gd name="connsiteX324" fmla="*/ 4125983 w 5777418"/>
              <a:gd name="connsiteY324" fmla="*/ 811227 h 1150520"/>
              <a:gd name="connsiteX325" fmla="*/ 4138282 w 5777418"/>
              <a:gd name="connsiteY325" fmla="*/ 810727 h 1150520"/>
              <a:gd name="connsiteX326" fmla="*/ 3356850 w 5777418"/>
              <a:gd name="connsiteY326" fmla="*/ 799075 h 1150520"/>
              <a:gd name="connsiteX327" fmla="*/ 3372152 w 5777418"/>
              <a:gd name="connsiteY327" fmla="*/ 801745 h 1150520"/>
              <a:gd name="connsiteX328" fmla="*/ 3382179 w 5777418"/>
              <a:gd name="connsiteY328" fmla="*/ 808972 h 1150520"/>
              <a:gd name="connsiteX329" fmla="*/ 3387714 w 5777418"/>
              <a:gd name="connsiteY329" fmla="*/ 819586 h 1150520"/>
              <a:gd name="connsiteX330" fmla="*/ 3389406 w 5777418"/>
              <a:gd name="connsiteY330" fmla="*/ 832413 h 1150520"/>
              <a:gd name="connsiteX331" fmla="*/ 3388820 w 5777418"/>
              <a:gd name="connsiteY331" fmla="*/ 841529 h 1150520"/>
              <a:gd name="connsiteX332" fmla="*/ 3387323 w 5777418"/>
              <a:gd name="connsiteY332" fmla="*/ 850905 h 1150520"/>
              <a:gd name="connsiteX333" fmla="*/ 3372868 w 5777418"/>
              <a:gd name="connsiteY333" fmla="*/ 922658 h 1150520"/>
              <a:gd name="connsiteX334" fmla="*/ 3371631 w 5777418"/>
              <a:gd name="connsiteY334" fmla="*/ 924937 h 1150520"/>
              <a:gd name="connsiteX335" fmla="*/ 3368636 w 5777418"/>
              <a:gd name="connsiteY335" fmla="*/ 926565 h 1150520"/>
              <a:gd name="connsiteX336" fmla="*/ 3363427 w 5777418"/>
              <a:gd name="connsiteY336" fmla="*/ 927542 h 1150520"/>
              <a:gd name="connsiteX337" fmla="*/ 3355418 w 5777418"/>
              <a:gd name="connsiteY337" fmla="*/ 927867 h 1150520"/>
              <a:gd name="connsiteX338" fmla="*/ 3347539 w 5777418"/>
              <a:gd name="connsiteY338" fmla="*/ 927542 h 1150520"/>
              <a:gd name="connsiteX339" fmla="*/ 3342786 w 5777418"/>
              <a:gd name="connsiteY339" fmla="*/ 926565 h 1150520"/>
              <a:gd name="connsiteX340" fmla="*/ 3340507 w 5777418"/>
              <a:gd name="connsiteY340" fmla="*/ 924937 h 1150520"/>
              <a:gd name="connsiteX341" fmla="*/ 3340182 w 5777418"/>
              <a:gd name="connsiteY341" fmla="*/ 922658 h 1150520"/>
              <a:gd name="connsiteX342" fmla="*/ 3354246 w 5777418"/>
              <a:gd name="connsiteY342" fmla="*/ 852988 h 1150520"/>
              <a:gd name="connsiteX343" fmla="*/ 3355222 w 5777418"/>
              <a:gd name="connsiteY343" fmla="*/ 846607 h 1150520"/>
              <a:gd name="connsiteX344" fmla="*/ 3355548 w 5777418"/>
              <a:gd name="connsiteY344" fmla="*/ 840877 h 1150520"/>
              <a:gd name="connsiteX345" fmla="*/ 3353074 w 5777418"/>
              <a:gd name="connsiteY345" fmla="*/ 831241 h 1150520"/>
              <a:gd name="connsiteX346" fmla="*/ 3344739 w 5777418"/>
              <a:gd name="connsiteY346" fmla="*/ 827464 h 1150520"/>
              <a:gd name="connsiteX347" fmla="*/ 3333605 w 5777418"/>
              <a:gd name="connsiteY347" fmla="*/ 830850 h 1150520"/>
              <a:gd name="connsiteX348" fmla="*/ 3322666 w 5777418"/>
              <a:gd name="connsiteY348" fmla="*/ 840031 h 1150520"/>
              <a:gd name="connsiteX349" fmla="*/ 3313485 w 5777418"/>
              <a:gd name="connsiteY349" fmla="*/ 853574 h 1150520"/>
              <a:gd name="connsiteX350" fmla="*/ 3307756 w 5777418"/>
              <a:gd name="connsiteY350" fmla="*/ 870048 h 1150520"/>
              <a:gd name="connsiteX351" fmla="*/ 3297207 w 5777418"/>
              <a:gd name="connsiteY351" fmla="*/ 922658 h 1150520"/>
              <a:gd name="connsiteX352" fmla="*/ 3295970 w 5777418"/>
              <a:gd name="connsiteY352" fmla="*/ 924937 h 1150520"/>
              <a:gd name="connsiteX353" fmla="*/ 3292975 w 5777418"/>
              <a:gd name="connsiteY353" fmla="*/ 926565 h 1150520"/>
              <a:gd name="connsiteX354" fmla="*/ 3287701 w 5777418"/>
              <a:gd name="connsiteY354" fmla="*/ 927542 h 1150520"/>
              <a:gd name="connsiteX355" fmla="*/ 3279757 w 5777418"/>
              <a:gd name="connsiteY355" fmla="*/ 927867 h 1150520"/>
              <a:gd name="connsiteX356" fmla="*/ 3271879 w 5777418"/>
              <a:gd name="connsiteY356" fmla="*/ 927542 h 1150520"/>
              <a:gd name="connsiteX357" fmla="*/ 3267060 w 5777418"/>
              <a:gd name="connsiteY357" fmla="*/ 926565 h 1150520"/>
              <a:gd name="connsiteX358" fmla="*/ 3264781 w 5777418"/>
              <a:gd name="connsiteY358" fmla="*/ 924937 h 1150520"/>
              <a:gd name="connsiteX359" fmla="*/ 3264521 w 5777418"/>
              <a:gd name="connsiteY359" fmla="*/ 922658 h 1150520"/>
              <a:gd name="connsiteX360" fmla="*/ 3287831 w 5777418"/>
              <a:gd name="connsiteY360" fmla="*/ 806368 h 1150520"/>
              <a:gd name="connsiteX361" fmla="*/ 3288938 w 5777418"/>
              <a:gd name="connsiteY361" fmla="*/ 804089 h 1150520"/>
              <a:gd name="connsiteX362" fmla="*/ 3291543 w 5777418"/>
              <a:gd name="connsiteY362" fmla="*/ 802526 h 1150520"/>
              <a:gd name="connsiteX363" fmla="*/ 3296100 w 5777418"/>
              <a:gd name="connsiteY363" fmla="*/ 801615 h 1150520"/>
              <a:gd name="connsiteX364" fmla="*/ 3302807 w 5777418"/>
              <a:gd name="connsiteY364" fmla="*/ 801289 h 1150520"/>
              <a:gd name="connsiteX365" fmla="*/ 3309383 w 5777418"/>
              <a:gd name="connsiteY365" fmla="*/ 801615 h 1150520"/>
              <a:gd name="connsiteX366" fmla="*/ 3313355 w 5777418"/>
              <a:gd name="connsiteY366" fmla="*/ 802526 h 1150520"/>
              <a:gd name="connsiteX367" fmla="*/ 3315244 w 5777418"/>
              <a:gd name="connsiteY367" fmla="*/ 804089 h 1150520"/>
              <a:gd name="connsiteX368" fmla="*/ 3315439 w 5777418"/>
              <a:gd name="connsiteY368" fmla="*/ 806368 h 1150520"/>
              <a:gd name="connsiteX369" fmla="*/ 3311662 w 5777418"/>
              <a:gd name="connsiteY369" fmla="*/ 825511 h 1150520"/>
              <a:gd name="connsiteX370" fmla="*/ 3318955 w 5777418"/>
              <a:gd name="connsiteY370" fmla="*/ 816200 h 1150520"/>
              <a:gd name="connsiteX371" fmla="*/ 3329438 w 5777418"/>
              <a:gd name="connsiteY371" fmla="*/ 807670 h 1150520"/>
              <a:gd name="connsiteX372" fmla="*/ 3342330 w 5777418"/>
              <a:gd name="connsiteY372" fmla="*/ 801485 h 1150520"/>
              <a:gd name="connsiteX373" fmla="*/ 3356850 w 5777418"/>
              <a:gd name="connsiteY373" fmla="*/ 799075 h 1150520"/>
              <a:gd name="connsiteX374" fmla="*/ 3710982 w 5777418"/>
              <a:gd name="connsiteY374" fmla="*/ 792127 h 1150520"/>
              <a:gd name="connsiteX375" fmla="*/ 3767579 w 5777418"/>
              <a:gd name="connsiteY375" fmla="*/ 792127 h 1150520"/>
              <a:gd name="connsiteX376" fmla="*/ 3786178 w 5777418"/>
              <a:gd name="connsiteY376" fmla="*/ 792827 h 1150520"/>
              <a:gd name="connsiteX377" fmla="*/ 3802377 w 5777418"/>
              <a:gd name="connsiteY377" fmla="*/ 795127 h 1150520"/>
              <a:gd name="connsiteX378" fmla="*/ 3824275 w 5777418"/>
              <a:gd name="connsiteY378" fmla="*/ 802526 h 1150520"/>
              <a:gd name="connsiteX379" fmla="*/ 3840774 w 5777418"/>
              <a:gd name="connsiteY379" fmla="*/ 815026 h 1150520"/>
              <a:gd name="connsiteX380" fmla="*/ 3851174 w 5777418"/>
              <a:gd name="connsiteY380" fmla="*/ 832624 h 1150520"/>
              <a:gd name="connsiteX381" fmla="*/ 3854773 w 5777418"/>
              <a:gd name="connsiteY381" fmla="*/ 855523 h 1150520"/>
              <a:gd name="connsiteX382" fmla="*/ 3852274 w 5777418"/>
              <a:gd name="connsiteY382" fmla="*/ 878922 h 1150520"/>
              <a:gd name="connsiteX383" fmla="*/ 3844174 w 5777418"/>
              <a:gd name="connsiteY383" fmla="*/ 902820 h 1150520"/>
              <a:gd name="connsiteX384" fmla="*/ 3829675 w 5777418"/>
              <a:gd name="connsiteY384" fmla="*/ 925019 h 1150520"/>
              <a:gd name="connsiteX385" fmla="*/ 3807876 w 5777418"/>
              <a:gd name="connsiteY385" fmla="*/ 943618 h 1150520"/>
              <a:gd name="connsiteX386" fmla="*/ 3777978 w 5777418"/>
              <a:gd name="connsiteY386" fmla="*/ 956417 h 1150520"/>
              <a:gd name="connsiteX387" fmla="*/ 3737981 w 5777418"/>
              <a:gd name="connsiteY387" fmla="*/ 961117 h 1150520"/>
              <a:gd name="connsiteX388" fmla="*/ 3710982 w 5777418"/>
              <a:gd name="connsiteY388" fmla="*/ 961117 h 1150520"/>
              <a:gd name="connsiteX389" fmla="*/ 3694383 w 5777418"/>
              <a:gd name="connsiteY389" fmla="*/ 1043912 h 1150520"/>
              <a:gd name="connsiteX390" fmla="*/ 3692383 w 5777418"/>
              <a:gd name="connsiteY390" fmla="*/ 1047511 h 1150520"/>
              <a:gd name="connsiteX391" fmla="*/ 3687384 w 5777418"/>
              <a:gd name="connsiteY391" fmla="*/ 1050111 h 1150520"/>
              <a:gd name="connsiteX392" fmla="*/ 3678784 w 5777418"/>
              <a:gd name="connsiteY392" fmla="*/ 1051611 h 1150520"/>
              <a:gd name="connsiteX393" fmla="*/ 3665985 w 5777418"/>
              <a:gd name="connsiteY393" fmla="*/ 1052111 h 1150520"/>
              <a:gd name="connsiteX394" fmla="*/ 3653686 w 5777418"/>
              <a:gd name="connsiteY394" fmla="*/ 1051611 h 1150520"/>
              <a:gd name="connsiteX395" fmla="*/ 3645986 w 5777418"/>
              <a:gd name="connsiteY395" fmla="*/ 1050111 h 1150520"/>
              <a:gd name="connsiteX396" fmla="*/ 3642186 w 5777418"/>
              <a:gd name="connsiteY396" fmla="*/ 1047611 h 1150520"/>
              <a:gd name="connsiteX397" fmla="*/ 3641786 w 5777418"/>
              <a:gd name="connsiteY397" fmla="*/ 1043912 h 1150520"/>
              <a:gd name="connsiteX398" fmla="*/ 3688384 w 5777418"/>
              <a:gd name="connsiteY398" fmla="*/ 810926 h 1150520"/>
              <a:gd name="connsiteX399" fmla="*/ 3696183 w 5777418"/>
              <a:gd name="connsiteY399" fmla="*/ 796827 h 1150520"/>
              <a:gd name="connsiteX400" fmla="*/ 3710982 w 5777418"/>
              <a:gd name="connsiteY400" fmla="*/ 792127 h 1150520"/>
              <a:gd name="connsiteX401" fmla="*/ 5093828 w 5777418"/>
              <a:gd name="connsiteY401" fmla="*/ 790327 h 1150520"/>
              <a:gd name="connsiteX402" fmla="*/ 5106027 w 5777418"/>
              <a:gd name="connsiteY402" fmla="*/ 790627 h 1150520"/>
              <a:gd name="connsiteX403" fmla="*/ 5112927 w 5777418"/>
              <a:gd name="connsiteY403" fmla="*/ 791627 h 1150520"/>
              <a:gd name="connsiteX404" fmla="*/ 5115627 w 5777418"/>
              <a:gd name="connsiteY404" fmla="*/ 793527 h 1150520"/>
              <a:gd name="connsiteX405" fmla="*/ 5115827 w 5777418"/>
              <a:gd name="connsiteY405" fmla="*/ 796527 h 1150520"/>
              <a:gd name="connsiteX406" fmla="*/ 5073229 w 5777418"/>
              <a:gd name="connsiteY406" fmla="*/ 1010314 h 1150520"/>
              <a:gd name="connsiteX407" fmla="*/ 5115827 w 5777418"/>
              <a:gd name="connsiteY407" fmla="*/ 1010314 h 1150520"/>
              <a:gd name="connsiteX408" fmla="*/ 5119627 w 5777418"/>
              <a:gd name="connsiteY408" fmla="*/ 1012413 h 1150520"/>
              <a:gd name="connsiteX409" fmla="*/ 5120826 w 5777418"/>
              <a:gd name="connsiteY409" fmla="*/ 1018713 h 1150520"/>
              <a:gd name="connsiteX410" fmla="*/ 5120526 w 5777418"/>
              <a:gd name="connsiteY410" fmla="*/ 1023113 h 1150520"/>
              <a:gd name="connsiteX411" fmla="*/ 5119527 w 5777418"/>
              <a:gd name="connsiteY411" fmla="*/ 1029812 h 1150520"/>
              <a:gd name="connsiteX412" fmla="*/ 5117827 w 5777418"/>
              <a:gd name="connsiteY412" fmla="*/ 1037112 h 1150520"/>
              <a:gd name="connsiteX413" fmla="*/ 5115327 w 5777418"/>
              <a:gd name="connsiteY413" fmla="*/ 1043912 h 1150520"/>
              <a:gd name="connsiteX414" fmla="*/ 5111827 w 5777418"/>
              <a:gd name="connsiteY414" fmla="*/ 1049011 h 1150520"/>
              <a:gd name="connsiteX415" fmla="*/ 5107627 w 5777418"/>
              <a:gd name="connsiteY415" fmla="*/ 1050911 h 1150520"/>
              <a:gd name="connsiteX416" fmla="*/ 4964636 w 5777418"/>
              <a:gd name="connsiteY416" fmla="*/ 1050911 h 1150520"/>
              <a:gd name="connsiteX417" fmla="*/ 4960636 w 5777418"/>
              <a:gd name="connsiteY417" fmla="*/ 1048711 h 1150520"/>
              <a:gd name="connsiteX418" fmla="*/ 4959236 w 5777418"/>
              <a:gd name="connsiteY418" fmla="*/ 1042112 h 1150520"/>
              <a:gd name="connsiteX419" fmla="*/ 4959536 w 5777418"/>
              <a:gd name="connsiteY419" fmla="*/ 1037812 h 1150520"/>
              <a:gd name="connsiteX420" fmla="*/ 4960536 w 5777418"/>
              <a:gd name="connsiteY420" fmla="*/ 1031412 h 1150520"/>
              <a:gd name="connsiteX421" fmla="*/ 4962336 w 5777418"/>
              <a:gd name="connsiteY421" fmla="*/ 1024113 h 1150520"/>
              <a:gd name="connsiteX422" fmla="*/ 4964936 w 5777418"/>
              <a:gd name="connsiteY422" fmla="*/ 1017313 h 1150520"/>
              <a:gd name="connsiteX423" fmla="*/ 4968436 w 5777418"/>
              <a:gd name="connsiteY423" fmla="*/ 1012313 h 1150520"/>
              <a:gd name="connsiteX424" fmla="*/ 4973035 w 5777418"/>
              <a:gd name="connsiteY424" fmla="*/ 1010314 h 1150520"/>
              <a:gd name="connsiteX425" fmla="*/ 5021033 w 5777418"/>
              <a:gd name="connsiteY425" fmla="*/ 1010314 h 1150520"/>
              <a:gd name="connsiteX426" fmla="*/ 5054231 w 5777418"/>
              <a:gd name="connsiteY426" fmla="*/ 844124 h 1150520"/>
              <a:gd name="connsiteX427" fmla="*/ 5007833 w 5777418"/>
              <a:gd name="connsiteY427" fmla="*/ 867122 h 1150520"/>
              <a:gd name="connsiteX428" fmla="*/ 5001234 w 5777418"/>
              <a:gd name="connsiteY428" fmla="*/ 869422 h 1150520"/>
              <a:gd name="connsiteX429" fmla="*/ 4997234 w 5777418"/>
              <a:gd name="connsiteY429" fmla="*/ 869222 h 1150520"/>
              <a:gd name="connsiteX430" fmla="*/ 4995334 w 5777418"/>
              <a:gd name="connsiteY430" fmla="*/ 866722 h 1150520"/>
              <a:gd name="connsiteX431" fmla="*/ 4994834 w 5777418"/>
              <a:gd name="connsiteY431" fmla="*/ 861923 h 1150520"/>
              <a:gd name="connsiteX432" fmla="*/ 4995334 w 5777418"/>
              <a:gd name="connsiteY432" fmla="*/ 854423 h 1150520"/>
              <a:gd name="connsiteX433" fmla="*/ 4997234 w 5777418"/>
              <a:gd name="connsiteY433" fmla="*/ 844624 h 1150520"/>
              <a:gd name="connsiteX434" fmla="*/ 5000934 w 5777418"/>
              <a:gd name="connsiteY434" fmla="*/ 835124 h 1150520"/>
              <a:gd name="connsiteX435" fmla="*/ 5006633 w 5777418"/>
              <a:gd name="connsiteY435" fmla="*/ 828925 h 1150520"/>
              <a:gd name="connsiteX436" fmla="*/ 5070030 w 5777418"/>
              <a:gd name="connsiteY436" fmla="*/ 792927 h 1150520"/>
              <a:gd name="connsiteX437" fmla="*/ 5073029 w 5777418"/>
              <a:gd name="connsiteY437" fmla="*/ 791627 h 1150520"/>
              <a:gd name="connsiteX438" fmla="*/ 5077129 w 5777418"/>
              <a:gd name="connsiteY438" fmla="*/ 790827 h 1150520"/>
              <a:gd name="connsiteX439" fmla="*/ 5083629 w 5777418"/>
              <a:gd name="connsiteY439" fmla="*/ 790427 h 1150520"/>
              <a:gd name="connsiteX440" fmla="*/ 5093828 w 5777418"/>
              <a:gd name="connsiteY440" fmla="*/ 790327 h 1150520"/>
              <a:gd name="connsiteX441" fmla="*/ 5309578 w 5777418"/>
              <a:gd name="connsiteY441" fmla="*/ 787727 h 1150520"/>
              <a:gd name="connsiteX442" fmla="*/ 5335476 w 5777418"/>
              <a:gd name="connsiteY442" fmla="*/ 789727 h 1150520"/>
              <a:gd name="connsiteX443" fmla="*/ 5355575 w 5777418"/>
              <a:gd name="connsiteY443" fmla="*/ 794927 h 1150520"/>
              <a:gd name="connsiteX444" fmla="*/ 5361875 w 5777418"/>
              <a:gd name="connsiteY444" fmla="*/ 799027 h 1150520"/>
              <a:gd name="connsiteX445" fmla="*/ 5363574 w 5777418"/>
              <a:gd name="connsiteY445" fmla="*/ 805126 h 1150520"/>
              <a:gd name="connsiteX446" fmla="*/ 5363274 w 5777418"/>
              <a:gd name="connsiteY446" fmla="*/ 809226 h 1150520"/>
              <a:gd name="connsiteX447" fmla="*/ 5362474 w 5777418"/>
              <a:gd name="connsiteY447" fmla="*/ 815326 h 1150520"/>
              <a:gd name="connsiteX448" fmla="*/ 5360975 w 5777418"/>
              <a:gd name="connsiteY448" fmla="*/ 822425 h 1150520"/>
              <a:gd name="connsiteX449" fmla="*/ 5358675 w 5777418"/>
              <a:gd name="connsiteY449" fmla="*/ 829125 h 1150520"/>
              <a:gd name="connsiteX450" fmla="*/ 5355675 w 5777418"/>
              <a:gd name="connsiteY450" fmla="*/ 834124 h 1150520"/>
              <a:gd name="connsiteX451" fmla="*/ 5351775 w 5777418"/>
              <a:gd name="connsiteY451" fmla="*/ 836124 h 1150520"/>
              <a:gd name="connsiteX452" fmla="*/ 5345776 w 5777418"/>
              <a:gd name="connsiteY452" fmla="*/ 834824 h 1150520"/>
              <a:gd name="connsiteX453" fmla="*/ 5337276 w 5777418"/>
              <a:gd name="connsiteY453" fmla="*/ 831925 h 1150520"/>
              <a:gd name="connsiteX454" fmla="*/ 5325277 w 5777418"/>
              <a:gd name="connsiteY454" fmla="*/ 829125 h 1150520"/>
              <a:gd name="connsiteX455" fmla="*/ 5308978 w 5777418"/>
              <a:gd name="connsiteY455" fmla="*/ 827925 h 1150520"/>
              <a:gd name="connsiteX456" fmla="*/ 5280379 w 5777418"/>
              <a:gd name="connsiteY456" fmla="*/ 833824 h 1150520"/>
              <a:gd name="connsiteX457" fmla="*/ 5258881 w 5777418"/>
              <a:gd name="connsiteY457" fmla="*/ 849723 h 1150520"/>
              <a:gd name="connsiteX458" fmla="*/ 5243682 w 5777418"/>
              <a:gd name="connsiteY458" fmla="*/ 873122 h 1150520"/>
              <a:gd name="connsiteX459" fmla="*/ 5233982 w 5777418"/>
              <a:gd name="connsiteY459" fmla="*/ 901320 h 1150520"/>
              <a:gd name="connsiteX460" fmla="*/ 5257581 w 5777418"/>
              <a:gd name="connsiteY460" fmla="*/ 891721 h 1150520"/>
              <a:gd name="connsiteX461" fmla="*/ 5287179 w 5777418"/>
              <a:gd name="connsiteY461" fmla="*/ 887921 h 1150520"/>
              <a:gd name="connsiteX462" fmla="*/ 5316277 w 5777418"/>
              <a:gd name="connsiteY462" fmla="*/ 892421 h 1150520"/>
              <a:gd name="connsiteX463" fmla="*/ 5335776 w 5777418"/>
              <a:gd name="connsiteY463" fmla="*/ 904720 h 1150520"/>
              <a:gd name="connsiteX464" fmla="*/ 5346775 w 5777418"/>
              <a:gd name="connsiteY464" fmla="*/ 922819 h 1150520"/>
              <a:gd name="connsiteX465" fmla="*/ 5350175 w 5777418"/>
              <a:gd name="connsiteY465" fmla="*/ 944518 h 1150520"/>
              <a:gd name="connsiteX466" fmla="*/ 5348075 w 5777418"/>
              <a:gd name="connsiteY466" fmla="*/ 966116 h 1150520"/>
              <a:gd name="connsiteX467" fmla="*/ 5341176 w 5777418"/>
              <a:gd name="connsiteY467" fmla="*/ 990415 h 1150520"/>
              <a:gd name="connsiteX468" fmla="*/ 5328477 w 5777418"/>
              <a:gd name="connsiteY468" fmla="*/ 1014413 h 1150520"/>
              <a:gd name="connsiteX469" fmla="*/ 5308478 w 5777418"/>
              <a:gd name="connsiteY469" fmla="*/ 1035312 h 1150520"/>
              <a:gd name="connsiteX470" fmla="*/ 5279880 w 5777418"/>
              <a:gd name="connsiteY470" fmla="*/ 1050011 h 1150520"/>
              <a:gd name="connsiteX471" fmla="*/ 5241782 w 5777418"/>
              <a:gd name="connsiteY471" fmla="*/ 1055511 h 1150520"/>
              <a:gd name="connsiteX472" fmla="*/ 5208984 w 5777418"/>
              <a:gd name="connsiteY472" fmla="*/ 1050311 h 1150520"/>
              <a:gd name="connsiteX473" fmla="*/ 5187185 w 5777418"/>
              <a:gd name="connsiteY473" fmla="*/ 1035612 h 1150520"/>
              <a:gd name="connsiteX474" fmla="*/ 5175086 w 5777418"/>
              <a:gd name="connsiteY474" fmla="*/ 1012713 h 1150520"/>
              <a:gd name="connsiteX475" fmla="*/ 5171386 w 5777418"/>
              <a:gd name="connsiteY475" fmla="*/ 982715 h 1150520"/>
              <a:gd name="connsiteX476" fmla="*/ 5172186 w 5777418"/>
              <a:gd name="connsiteY476" fmla="*/ 963516 h 1150520"/>
              <a:gd name="connsiteX477" fmla="*/ 5175386 w 5777418"/>
              <a:gd name="connsiteY477" fmla="*/ 936318 h 1150520"/>
              <a:gd name="connsiteX478" fmla="*/ 5182285 w 5777418"/>
              <a:gd name="connsiteY478" fmla="*/ 904520 h 1150520"/>
              <a:gd name="connsiteX479" fmla="*/ 5193885 w 5777418"/>
              <a:gd name="connsiteY479" fmla="*/ 871122 h 1150520"/>
              <a:gd name="connsiteX480" fmla="*/ 5211184 w 5777418"/>
              <a:gd name="connsiteY480" fmla="*/ 839424 h 1150520"/>
              <a:gd name="connsiteX481" fmla="*/ 5235482 w 5777418"/>
              <a:gd name="connsiteY481" fmla="*/ 812826 h 1150520"/>
              <a:gd name="connsiteX482" fmla="*/ 5267980 w 5777418"/>
              <a:gd name="connsiteY482" fmla="*/ 794527 h 1150520"/>
              <a:gd name="connsiteX483" fmla="*/ 5309578 w 5777418"/>
              <a:gd name="connsiteY483" fmla="*/ 787727 h 1150520"/>
              <a:gd name="connsiteX484" fmla="*/ 4750579 w 5777418"/>
              <a:gd name="connsiteY484" fmla="*/ 787527 h 1150520"/>
              <a:gd name="connsiteX485" fmla="*/ 4781877 w 5777418"/>
              <a:gd name="connsiteY485" fmla="*/ 791427 h 1150520"/>
              <a:gd name="connsiteX486" fmla="*/ 4803876 w 5777418"/>
              <a:gd name="connsiteY486" fmla="*/ 802426 h 1150520"/>
              <a:gd name="connsiteX487" fmla="*/ 4816775 w 5777418"/>
              <a:gd name="connsiteY487" fmla="*/ 819625 h 1150520"/>
              <a:gd name="connsiteX488" fmla="*/ 4820975 w 5777418"/>
              <a:gd name="connsiteY488" fmla="*/ 842124 h 1150520"/>
              <a:gd name="connsiteX489" fmla="*/ 4816875 w 5777418"/>
              <a:gd name="connsiteY489" fmla="*/ 866922 h 1150520"/>
              <a:gd name="connsiteX490" fmla="*/ 4805076 w 5777418"/>
              <a:gd name="connsiteY490" fmla="*/ 888721 h 1150520"/>
              <a:gd name="connsiteX491" fmla="*/ 4786277 w 5777418"/>
              <a:gd name="connsiteY491" fmla="*/ 905720 h 1150520"/>
              <a:gd name="connsiteX492" fmla="*/ 4761179 w 5777418"/>
              <a:gd name="connsiteY492" fmla="*/ 916319 h 1150520"/>
              <a:gd name="connsiteX493" fmla="*/ 4761179 w 5777418"/>
              <a:gd name="connsiteY493" fmla="*/ 916919 h 1150520"/>
              <a:gd name="connsiteX494" fmla="*/ 4783077 w 5777418"/>
              <a:gd name="connsiteY494" fmla="*/ 923219 h 1150520"/>
              <a:gd name="connsiteX495" fmla="*/ 4797576 w 5777418"/>
              <a:gd name="connsiteY495" fmla="*/ 935018 h 1150520"/>
              <a:gd name="connsiteX496" fmla="*/ 4805676 w 5777418"/>
              <a:gd name="connsiteY496" fmla="*/ 950117 h 1150520"/>
              <a:gd name="connsiteX497" fmla="*/ 4808176 w 5777418"/>
              <a:gd name="connsiteY497" fmla="*/ 966316 h 1150520"/>
              <a:gd name="connsiteX498" fmla="*/ 4805776 w 5777418"/>
              <a:gd name="connsiteY498" fmla="*/ 985915 h 1150520"/>
              <a:gd name="connsiteX499" fmla="*/ 4797876 w 5777418"/>
              <a:gd name="connsiteY499" fmla="*/ 1006014 h 1150520"/>
              <a:gd name="connsiteX500" fmla="*/ 4783677 w 5777418"/>
              <a:gd name="connsiteY500" fmla="*/ 1024913 h 1150520"/>
              <a:gd name="connsiteX501" fmla="*/ 4762379 w 5777418"/>
              <a:gd name="connsiteY501" fmla="*/ 1040712 h 1150520"/>
              <a:gd name="connsiteX502" fmla="*/ 4732880 w 5777418"/>
              <a:gd name="connsiteY502" fmla="*/ 1051511 h 1150520"/>
              <a:gd name="connsiteX503" fmla="*/ 4694383 w 5777418"/>
              <a:gd name="connsiteY503" fmla="*/ 1055511 h 1150520"/>
              <a:gd name="connsiteX504" fmla="*/ 4675684 w 5777418"/>
              <a:gd name="connsiteY504" fmla="*/ 1054411 h 1150520"/>
              <a:gd name="connsiteX505" fmla="*/ 4658685 w 5777418"/>
              <a:gd name="connsiteY505" fmla="*/ 1051411 h 1150520"/>
              <a:gd name="connsiteX506" fmla="*/ 4643786 w 5777418"/>
              <a:gd name="connsiteY506" fmla="*/ 1046811 h 1150520"/>
              <a:gd name="connsiteX507" fmla="*/ 4631587 w 5777418"/>
              <a:gd name="connsiteY507" fmla="*/ 1040912 h 1150520"/>
              <a:gd name="connsiteX508" fmla="*/ 4626587 w 5777418"/>
              <a:gd name="connsiteY508" fmla="*/ 1035912 h 1150520"/>
              <a:gd name="connsiteX509" fmla="*/ 4625187 w 5777418"/>
              <a:gd name="connsiteY509" fmla="*/ 1028712 h 1150520"/>
              <a:gd name="connsiteX510" fmla="*/ 4625487 w 5777418"/>
              <a:gd name="connsiteY510" fmla="*/ 1024113 h 1150520"/>
              <a:gd name="connsiteX511" fmla="*/ 4626387 w 5777418"/>
              <a:gd name="connsiteY511" fmla="*/ 1017613 h 1150520"/>
              <a:gd name="connsiteX512" fmla="*/ 4627787 w 5777418"/>
              <a:gd name="connsiteY512" fmla="*/ 1010414 h 1150520"/>
              <a:gd name="connsiteX513" fmla="*/ 4629787 w 5777418"/>
              <a:gd name="connsiteY513" fmla="*/ 1003614 h 1150520"/>
              <a:gd name="connsiteX514" fmla="*/ 4632486 w 5777418"/>
              <a:gd name="connsiteY514" fmla="*/ 998614 h 1150520"/>
              <a:gd name="connsiteX515" fmla="*/ 4635986 w 5777418"/>
              <a:gd name="connsiteY515" fmla="*/ 996714 h 1150520"/>
              <a:gd name="connsiteX516" fmla="*/ 4642586 w 5777418"/>
              <a:gd name="connsiteY516" fmla="*/ 999314 h 1150520"/>
              <a:gd name="connsiteX517" fmla="*/ 4653885 w 5777418"/>
              <a:gd name="connsiteY517" fmla="*/ 1005114 h 1150520"/>
              <a:gd name="connsiteX518" fmla="*/ 4670384 w 5777418"/>
              <a:gd name="connsiteY518" fmla="*/ 1010914 h 1150520"/>
              <a:gd name="connsiteX519" fmla="*/ 4692583 w 5777418"/>
              <a:gd name="connsiteY519" fmla="*/ 1013513 h 1150520"/>
              <a:gd name="connsiteX520" fmla="*/ 4717081 w 5777418"/>
              <a:gd name="connsiteY520" fmla="*/ 1009614 h 1150520"/>
              <a:gd name="connsiteX521" fmla="*/ 4734180 w 5777418"/>
              <a:gd name="connsiteY521" fmla="*/ 999414 h 1150520"/>
              <a:gd name="connsiteX522" fmla="*/ 4744280 w 5777418"/>
              <a:gd name="connsiteY522" fmla="*/ 985115 h 1150520"/>
              <a:gd name="connsiteX523" fmla="*/ 4747579 w 5777418"/>
              <a:gd name="connsiteY523" fmla="*/ 968916 h 1150520"/>
              <a:gd name="connsiteX524" fmla="*/ 4745280 w 5777418"/>
              <a:gd name="connsiteY524" fmla="*/ 956717 h 1150520"/>
              <a:gd name="connsiteX525" fmla="*/ 4737480 w 5777418"/>
              <a:gd name="connsiteY525" fmla="*/ 947017 h 1150520"/>
              <a:gd name="connsiteX526" fmla="*/ 4723081 w 5777418"/>
              <a:gd name="connsiteY526" fmla="*/ 940518 h 1150520"/>
              <a:gd name="connsiteX527" fmla="*/ 4700782 w 5777418"/>
              <a:gd name="connsiteY527" fmla="*/ 938118 h 1150520"/>
              <a:gd name="connsiteX528" fmla="*/ 4676184 w 5777418"/>
              <a:gd name="connsiteY528" fmla="*/ 938118 h 1150520"/>
              <a:gd name="connsiteX529" fmla="*/ 4670484 w 5777418"/>
              <a:gd name="connsiteY529" fmla="*/ 936418 h 1150520"/>
              <a:gd name="connsiteX530" fmla="*/ 4668784 w 5777418"/>
              <a:gd name="connsiteY530" fmla="*/ 930518 h 1150520"/>
              <a:gd name="connsiteX531" fmla="*/ 4669084 w 5777418"/>
              <a:gd name="connsiteY531" fmla="*/ 926119 h 1150520"/>
              <a:gd name="connsiteX532" fmla="*/ 4670084 w 5777418"/>
              <a:gd name="connsiteY532" fmla="*/ 919719 h 1150520"/>
              <a:gd name="connsiteX533" fmla="*/ 4671984 w 5777418"/>
              <a:gd name="connsiteY533" fmla="*/ 912720 h 1150520"/>
              <a:gd name="connsiteX534" fmla="*/ 4674684 w 5777418"/>
              <a:gd name="connsiteY534" fmla="*/ 906220 h 1150520"/>
              <a:gd name="connsiteX535" fmla="*/ 4678284 w 5777418"/>
              <a:gd name="connsiteY535" fmla="*/ 901420 h 1150520"/>
              <a:gd name="connsiteX536" fmla="*/ 4682983 w 5777418"/>
              <a:gd name="connsiteY536" fmla="*/ 899520 h 1150520"/>
              <a:gd name="connsiteX537" fmla="*/ 4705382 w 5777418"/>
              <a:gd name="connsiteY537" fmla="*/ 899520 h 1150520"/>
              <a:gd name="connsiteX538" fmla="*/ 4729381 w 5777418"/>
              <a:gd name="connsiteY538" fmla="*/ 895821 h 1150520"/>
              <a:gd name="connsiteX539" fmla="*/ 4747279 w 5777418"/>
              <a:gd name="connsiteY539" fmla="*/ 885821 h 1150520"/>
              <a:gd name="connsiteX540" fmla="*/ 4758479 w 5777418"/>
              <a:gd name="connsiteY540" fmla="*/ 871222 h 1150520"/>
              <a:gd name="connsiteX541" fmla="*/ 4762379 w 5777418"/>
              <a:gd name="connsiteY541" fmla="*/ 853523 h 1150520"/>
              <a:gd name="connsiteX542" fmla="*/ 4755579 w 5777418"/>
              <a:gd name="connsiteY542" fmla="*/ 835824 h 1150520"/>
              <a:gd name="connsiteX543" fmla="*/ 4732780 w 5777418"/>
              <a:gd name="connsiteY543" fmla="*/ 829125 h 1150520"/>
              <a:gd name="connsiteX544" fmla="*/ 4712682 w 5777418"/>
              <a:gd name="connsiteY544" fmla="*/ 832324 h 1150520"/>
              <a:gd name="connsiteX545" fmla="*/ 4694983 w 5777418"/>
              <a:gd name="connsiteY545" fmla="*/ 839324 h 1150520"/>
              <a:gd name="connsiteX546" fmla="*/ 4681184 w 5777418"/>
              <a:gd name="connsiteY546" fmla="*/ 846324 h 1150520"/>
              <a:gd name="connsiteX547" fmla="*/ 4672984 w 5777418"/>
              <a:gd name="connsiteY547" fmla="*/ 849523 h 1150520"/>
              <a:gd name="connsiteX548" fmla="*/ 4669484 w 5777418"/>
              <a:gd name="connsiteY548" fmla="*/ 847424 h 1150520"/>
              <a:gd name="connsiteX549" fmla="*/ 4668384 w 5777418"/>
              <a:gd name="connsiteY549" fmla="*/ 841724 h 1150520"/>
              <a:gd name="connsiteX550" fmla="*/ 4668884 w 5777418"/>
              <a:gd name="connsiteY550" fmla="*/ 835524 h 1150520"/>
              <a:gd name="connsiteX551" fmla="*/ 4670484 w 5777418"/>
              <a:gd name="connsiteY551" fmla="*/ 826425 h 1150520"/>
              <a:gd name="connsiteX552" fmla="*/ 4673484 w 5777418"/>
              <a:gd name="connsiteY552" fmla="*/ 816825 h 1150520"/>
              <a:gd name="connsiteX553" fmla="*/ 4677784 w 5777418"/>
              <a:gd name="connsiteY553" fmla="*/ 809726 h 1150520"/>
              <a:gd name="connsiteX554" fmla="*/ 4687083 w 5777418"/>
              <a:gd name="connsiteY554" fmla="*/ 803526 h 1150520"/>
              <a:gd name="connsiteX555" fmla="*/ 4703582 w 5777418"/>
              <a:gd name="connsiteY555" fmla="*/ 796127 h 1150520"/>
              <a:gd name="connsiteX556" fmla="*/ 4725481 w 5777418"/>
              <a:gd name="connsiteY556" fmla="*/ 790027 h 1150520"/>
              <a:gd name="connsiteX557" fmla="*/ 4750579 w 5777418"/>
              <a:gd name="connsiteY557" fmla="*/ 787527 h 1150520"/>
              <a:gd name="connsiteX558" fmla="*/ 3179354 w 5777418"/>
              <a:gd name="connsiteY558" fmla="*/ 787527 h 1150520"/>
              <a:gd name="connsiteX559" fmla="*/ 3214352 w 5777418"/>
              <a:gd name="connsiteY559" fmla="*/ 792827 h 1150520"/>
              <a:gd name="connsiteX560" fmla="*/ 3236551 w 5777418"/>
              <a:gd name="connsiteY560" fmla="*/ 806426 h 1150520"/>
              <a:gd name="connsiteX561" fmla="*/ 3248150 w 5777418"/>
              <a:gd name="connsiteY561" fmla="*/ 824825 h 1150520"/>
              <a:gd name="connsiteX562" fmla="*/ 3251550 w 5777418"/>
              <a:gd name="connsiteY562" fmla="*/ 844524 h 1150520"/>
              <a:gd name="connsiteX563" fmla="*/ 3250050 w 5777418"/>
              <a:gd name="connsiteY563" fmla="*/ 862223 h 1150520"/>
              <a:gd name="connsiteX564" fmla="*/ 3244850 w 5777418"/>
              <a:gd name="connsiteY564" fmla="*/ 880622 h 1150520"/>
              <a:gd name="connsiteX565" fmla="*/ 3234551 w 5777418"/>
              <a:gd name="connsiteY565" fmla="*/ 900420 h 1150520"/>
              <a:gd name="connsiteX566" fmla="*/ 3217852 w 5777418"/>
              <a:gd name="connsiteY566" fmla="*/ 922619 h 1150520"/>
              <a:gd name="connsiteX567" fmla="*/ 3193453 w 5777418"/>
              <a:gd name="connsiteY567" fmla="*/ 948017 h 1150520"/>
              <a:gd name="connsiteX568" fmla="*/ 3159755 w 5777418"/>
              <a:gd name="connsiteY568" fmla="*/ 977316 h 1150520"/>
              <a:gd name="connsiteX569" fmla="*/ 3122958 w 5777418"/>
              <a:gd name="connsiteY569" fmla="*/ 1008314 h 1150520"/>
              <a:gd name="connsiteX570" fmla="*/ 3221552 w 5777418"/>
              <a:gd name="connsiteY570" fmla="*/ 1008314 h 1150520"/>
              <a:gd name="connsiteX571" fmla="*/ 3226551 w 5777418"/>
              <a:gd name="connsiteY571" fmla="*/ 1011314 h 1150520"/>
              <a:gd name="connsiteX572" fmla="*/ 3227951 w 5777418"/>
              <a:gd name="connsiteY572" fmla="*/ 1018313 h 1150520"/>
              <a:gd name="connsiteX573" fmla="*/ 3227651 w 5777418"/>
              <a:gd name="connsiteY573" fmla="*/ 1022813 h 1150520"/>
              <a:gd name="connsiteX574" fmla="*/ 3226551 w 5777418"/>
              <a:gd name="connsiteY574" fmla="*/ 1029512 h 1150520"/>
              <a:gd name="connsiteX575" fmla="*/ 3224651 w 5777418"/>
              <a:gd name="connsiteY575" fmla="*/ 1036912 h 1150520"/>
              <a:gd name="connsiteX576" fmla="*/ 3222052 w 5777418"/>
              <a:gd name="connsiteY576" fmla="*/ 1043812 h 1150520"/>
              <a:gd name="connsiteX577" fmla="*/ 3218652 w 5777418"/>
              <a:gd name="connsiteY577" fmla="*/ 1048911 h 1150520"/>
              <a:gd name="connsiteX578" fmla="*/ 3214152 w 5777418"/>
              <a:gd name="connsiteY578" fmla="*/ 1050911 h 1150520"/>
              <a:gd name="connsiteX579" fmla="*/ 3065361 w 5777418"/>
              <a:gd name="connsiteY579" fmla="*/ 1050911 h 1150520"/>
              <a:gd name="connsiteX580" fmla="*/ 3058761 w 5777418"/>
              <a:gd name="connsiteY580" fmla="*/ 1050311 h 1150520"/>
              <a:gd name="connsiteX581" fmla="*/ 3054562 w 5777418"/>
              <a:gd name="connsiteY581" fmla="*/ 1048311 h 1150520"/>
              <a:gd name="connsiteX582" fmla="*/ 3052362 w 5777418"/>
              <a:gd name="connsiteY582" fmla="*/ 1044912 h 1150520"/>
              <a:gd name="connsiteX583" fmla="*/ 3051762 w 5777418"/>
              <a:gd name="connsiteY583" fmla="*/ 1040112 h 1150520"/>
              <a:gd name="connsiteX584" fmla="*/ 3052362 w 5777418"/>
              <a:gd name="connsiteY584" fmla="*/ 1032112 h 1150520"/>
              <a:gd name="connsiteX585" fmla="*/ 3054762 w 5777418"/>
              <a:gd name="connsiteY585" fmla="*/ 1021013 h 1150520"/>
              <a:gd name="connsiteX586" fmla="*/ 3060261 w 5777418"/>
              <a:gd name="connsiteY586" fmla="*/ 1008614 h 1150520"/>
              <a:gd name="connsiteX587" fmla="*/ 3069961 w 5777418"/>
              <a:gd name="connsiteY587" fmla="*/ 996914 h 1150520"/>
              <a:gd name="connsiteX588" fmla="*/ 3130957 w 5777418"/>
              <a:gd name="connsiteY588" fmla="*/ 943518 h 1150520"/>
              <a:gd name="connsiteX589" fmla="*/ 3151856 w 5777418"/>
              <a:gd name="connsiteY589" fmla="*/ 923319 h 1150520"/>
              <a:gd name="connsiteX590" fmla="*/ 3166955 w 5777418"/>
              <a:gd name="connsiteY590" fmla="*/ 905920 h 1150520"/>
              <a:gd name="connsiteX591" fmla="*/ 3177054 w 5777418"/>
              <a:gd name="connsiteY591" fmla="*/ 890921 h 1150520"/>
              <a:gd name="connsiteX592" fmla="*/ 3183154 w 5777418"/>
              <a:gd name="connsiteY592" fmla="*/ 878122 h 1150520"/>
              <a:gd name="connsiteX593" fmla="*/ 3186054 w 5777418"/>
              <a:gd name="connsiteY593" fmla="*/ 867422 h 1150520"/>
              <a:gd name="connsiteX594" fmla="*/ 3186754 w 5777418"/>
              <a:gd name="connsiteY594" fmla="*/ 858723 h 1150520"/>
              <a:gd name="connsiteX595" fmla="*/ 3185554 w 5777418"/>
              <a:gd name="connsiteY595" fmla="*/ 850723 h 1150520"/>
              <a:gd name="connsiteX596" fmla="*/ 3181354 w 5777418"/>
              <a:gd name="connsiteY596" fmla="*/ 843024 h 1150520"/>
              <a:gd name="connsiteX597" fmla="*/ 3173055 w 5777418"/>
              <a:gd name="connsiteY597" fmla="*/ 837224 h 1150520"/>
              <a:gd name="connsiteX598" fmla="*/ 3159555 w 5777418"/>
              <a:gd name="connsiteY598" fmla="*/ 834924 h 1150520"/>
              <a:gd name="connsiteX599" fmla="*/ 3139357 w 5777418"/>
              <a:gd name="connsiteY599" fmla="*/ 838024 h 1150520"/>
              <a:gd name="connsiteX600" fmla="*/ 3121958 w 5777418"/>
              <a:gd name="connsiteY600" fmla="*/ 844824 h 1150520"/>
              <a:gd name="connsiteX601" fmla="*/ 3108658 w 5777418"/>
              <a:gd name="connsiteY601" fmla="*/ 851623 h 1150520"/>
              <a:gd name="connsiteX602" fmla="*/ 3100759 w 5777418"/>
              <a:gd name="connsiteY602" fmla="*/ 854723 h 1150520"/>
              <a:gd name="connsiteX603" fmla="*/ 3097059 w 5777418"/>
              <a:gd name="connsiteY603" fmla="*/ 852323 h 1150520"/>
              <a:gd name="connsiteX604" fmla="*/ 3095959 w 5777418"/>
              <a:gd name="connsiteY604" fmla="*/ 845724 h 1150520"/>
              <a:gd name="connsiteX605" fmla="*/ 3096159 w 5777418"/>
              <a:gd name="connsiteY605" fmla="*/ 841324 h 1150520"/>
              <a:gd name="connsiteX606" fmla="*/ 3096859 w 5777418"/>
              <a:gd name="connsiteY606" fmla="*/ 835124 h 1150520"/>
              <a:gd name="connsiteX607" fmla="*/ 3098259 w 5777418"/>
              <a:gd name="connsiteY607" fmla="*/ 828025 h 1150520"/>
              <a:gd name="connsiteX608" fmla="*/ 3100159 w 5777418"/>
              <a:gd name="connsiteY608" fmla="*/ 820825 h 1150520"/>
              <a:gd name="connsiteX609" fmla="*/ 3102659 w 5777418"/>
              <a:gd name="connsiteY609" fmla="*/ 814426 h 1150520"/>
              <a:gd name="connsiteX610" fmla="*/ 3106159 w 5777418"/>
              <a:gd name="connsiteY610" fmla="*/ 809526 h 1150520"/>
              <a:gd name="connsiteX611" fmla="*/ 3115658 w 5777418"/>
              <a:gd name="connsiteY611" fmla="*/ 803326 h 1150520"/>
              <a:gd name="connsiteX612" fmla="*/ 3132657 w 5777418"/>
              <a:gd name="connsiteY612" fmla="*/ 796027 h 1150520"/>
              <a:gd name="connsiteX613" fmla="*/ 3154656 w 5777418"/>
              <a:gd name="connsiteY613" fmla="*/ 790027 h 1150520"/>
              <a:gd name="connsiteX614" fmla="*/ 3179354 w 5777418"/>
              <a:gd name="connsiteY614" fmla="*/ 787527 h 1150520"/>
              <a:gd name="connsiteX615" fmla="*/ 1383715 w 5777418"/>
              <a:gd name="connsiteY615" fmla="*/ 785840 h 1150520"/>
              <a:gd name="connsiteX616" fmla="*/ 1400454 w 5777418"/>
              <a:gd name="connsiteY616" fmla="*/ 786526 h 1150520"/>
              <a:gd name="connsiteX617" fmla="*/ 1411018 w 5777418"/>
              <a:gd name="connsiteY617" fmla="*/ 788584 h 1150520"/>
              <a:gd name="connsiteX618" fmla="*/ 1416643 w 5777418"/>
              <a:gd name="connsiteY618" fmla="*/ 792014 h 1150520"/>
              <a:gd name="connsiteX619" fmla="*/ 1418290 w 5777418"/>
              <a:gd name="connsiteY619" fmla="*/ 796816 h 1150520"/>
              <a:gd name="connsiteX620" fmla="*/ 1418290 w 5777418"/>
              <a:gd name="connsiteY620" fmla="*/ 935115 h 1150520"/>
              <a:gd name="connsiteX621" fmla="*/ 1420759 w 5777418"/>
              <a:gd name="connsiteY621" fmla="*/ 964476 h 1150520"/>
              <a:gd name="connsiteX622" fmla="*/ 1428305 w 5777418"/>
              <a:gd name="connsiteY622" fmla="*/ 981900 h 1150520"/>
              <a:gd name="connsiteX623" fmla="*/ 1441202 w 5777418"/>
              <a:gd name="connsiteY623" fmla="*/ 993151 h 1150520"/>
              <a:gd name="connsiteX624" fmla="*/ 1459450 w 5777418"/>
              <a:gd name="connsiteY624" fmla="*/ 997129 h 1150520"/>
              <a:gd name="connsiteX625" fmla="*/ 1485930 w 5777418"/>
              <a:gd name="connsiteY625" fmla="*/ 987525 h 1150520"/>
              <a:gd name="connsiteX626" fmla="*/ 1514330 w 5777418"/>
              <a:gd name="connsiteY626" fmla="*/ 959536 h 1150520"/>
              <a:gd name="connsiteX627" fmla="*/ 1514330 w 5777418"/>
              <a:gd name="connsiteY627" fmla="*/ 796816 h 1150520"/>
              <a:gd name="connsiteX628" fmla="*/ 1515840 w 5777418"/>
              <a:gd name="connsiteY628" fmla="*/ 792014 h 1150520"/>
              <a:gd name="connsiteX629" fmla="*/ 1521328 w 5777418"/>
              <a:gd name="connsiteY629" fmla="*/ 788584 h 1150520"/>
              <a:gd name="connsiteX630" fmla="*/ 1531892 w 5777418"/>
              <a:gd name="connsiteY630" fmla="*/ 786526 h 1150520"/>
              <a:gd name="connsiteX631" fmla="*/ 1548631 w 5777418"/>
              <a:gd name="connsiteY631" fmla="*/ 785840 h 1150520"/>
              <a:gd name="connsiteX632" fmla="*/ 1565369 w 5777418"/>
              <a:gd name="connsiteY632" fmla="*/ 786526 h 1150520"/>
              <a:gd name="connsiteX633" fmla="*/ 1575796 w 5777418"/>
              <a:gd name="connsiteY633" fmla="*/ 788584 h 1150520"/>
              <a:gd name="connsiteX634" fmla="*/ 1581284 w 5777418"/>
              <a:gd name="connsiteY634" fmla="*/ 792014 h 1150520"/>
              <a:gd name="connsiteX635" fmla="*/ 1582931 w 5777418"/>
              <a:gd name="connsiteY635" fmla="*/ 796816 h 1150520"/>
              <a:gd name="connsiteX636" fmla="*/ 1582931 w 5777418"/>
              <a:gd name="connsiteY636" fmla="*/ 1041582 h 1150520"/>
              <a:gd name="connsiteX637" fmla="*/ 1581559 w 5777418"/>
              <a:gd name="connsiteY637" fmla="*/ 1046385 h 1150520"/>
              <a:gd name="connsiteX638" fmla="*/ 1576757 w 5777418"/>
              <a:gd name="connsiteY638" fmla="*/ 1049815 h 1150520"/>
              <a:gd name="connsiteX639" fmla="*/ 1567701 w 5777418"/>
              <a:gd name="connsiteY639" fmla="*/ 1051873 h 1150520"/>
              <a:gd name="connsiteX640" fmla="*/ 1553570 w 5777418"/>
              <a:gd name="connsiteY640" fmla="*/ 1052559 h 1150520"/>
              <a:gd name="connsiteX641" fmla="*/ 1538889 w 5777418"/>
              <a:gd name="connsiteY641" fmla="*/ 1051873 h 1150520"/>
              <a:gd name="connsiteX642" fmla="*/ 1529971 w 5777418"/>
              <a:gd name="connsiteY642" fmla="*/ 1049815 h 1150520"/>
              <a:gd name="connsiteX643" fmla="*/ 1525306 w 5777418"/>
              <a:gd name="connsiteY643" fmla="*/ 1046385 h 1150520"/>
              <a:gd name="connsiteX644" fmla="*/ 1523934 w 5777418"/>
              <a:gd name="connsiteY644" fmla="*/ 1041582 h 1150520"/>
              <a:gd name="connsiteX645" fmla="*/ 1523934 w 5777418"/>
              <a:gd name="connsiteY645" fmla="*/ 1013319 h 1150520"/>
              <a:gd name="connsiteX646" fmla="*/ 1482637 w 5777418"/>
              <a:gd name="connsiteY646" fmla="*/ 1046247 h 1150520"/>
              <a:gd name="connsiteX647" fmla="*/ 1439144 w 5777418"/>
              <a:gd name="connsiteY647" fmla="*/ 1057223 h 1150520"/>
              <a:gd name="connsiteX648" fmla="*/ 1396749 w 5777418"/>
              <a:gd name="connsiteY648" fmla="*/ 1048991 h 1150520"/>
              <a:gd name="connsiteX649" fmla="*/ 1369035 w 5777418"/>
              <a:gd name="connsiteY649" fmla="*/ 1026490 h 1150520"/>
              <a:gd name="connsiteX650" fmla="*/ 1353942 w 5777418"/>
              <a:gd name="connsiteY650" fmla="*/ 993425 h 1150520"/>
              <a:gd name="connsiteX651" fmla="*/ 1349415 w 5777418"/>
              <a:gd name="connsiteY651" fmla="*/ 946639 h 1150520"/>
              <a:gd name="connsiteX652" fmla="*/ 1349415 w 5777418"/>
              <a:gd name="connsiteY652" fmla="*/ 796816 h 1150520"/>
              <a:gd name="connsiteX653" fmla="*/ 1350924 w 5777418"/>
              <a:gd name="connsiteY653" fmla="*/ 792014 h 1150520"/>
              <a:gd name="connsiteX654" fmla="*/ 1356412 w 5777418"/>
              <a:gd name="connsiteY654" fmla="*/ 788584 h 1150520"/>
              <a:gd name="connsiteX655" fmla="*/ 1367114 w 5777418"/>
              <a:gd name="connsiteY655" fmla="*/ 786526 h 1150520"/>
              <a:gd name="connsiteX656" fmla="*/ 1383715 w 5777418"/>
              <a:gd name="connsiteY656" fmla="*/ 785840 h 1150520"/>
              <a:gd name="connsiteX657" fmla="*/ 756712 w 5777418"/>
              <a:gd name="connsiteY657" fmla="*/ 785840 h 1150520"/>
              <a:gd name="connsiteX658" fmla="*/ 773450 w 5777418"/>
              <a:gd name="connsiteY658" fmla="*/ 786663 h 1150520"/>
              <a:gd name="connsiteX659" fmla="*/ 784014 w 5777418"/>
              <a:gd name="connsiteY659" fmla="*/ 788996 h 1150520"/>
              <a:gd name="connsiteX660" fmla="*/ 789640 w 5777418"/>
              <a:gd name="connsiteY660" fmla="*/ 792563 h 1150520"/>
              <a:gd name="connsiteX661" fmla="*/ 791286 w 5777418"/>
              <a:gd name="connsiteY661" fmla="*/ 797365 h 1150520"/>
              <a:gd name="connsiteX662" fmla="*/ 791286 w 5777418"/>
              <a:gd name="connsiteY662" fmla="*/ 1041582 h 1150520"/>
              <a:gd name="connsiteX663" fmla="*/ 789640 w 5777418"/>
              <a:gd name="connsiteY663" fmla="*/ 1046385 h 1150520"/>
              <a:gd name="connsiteX664" fmla="*/ 784014 w 5777418"/>
              <a:gd name="connsiteY664" fmla="*/ 1049815 h 1150520"/>
              <a:gd name="connsiteX665" fmla="*/ 773450 w 5777418"/>
              <a:gd name="connsiteY665" fmla="*/ 1051873 h 1150520"/>
              <a:gd name="connsiteX666" fmla="*/ 756712 w 5777418"/>
              <a:gd name="connsiteY666" fmla="*/ 1052559 h 1150520"/>
              <a:gd name="connsiteX667" fmla="*/ 739973 w 5777418"/>
              <a:gd name="connsiteY667" fmla="*/ 1051873 h 1150520"/>
              <a:gd name="connsiteX668" fmla="*/ 729409 w 5777418"/>
              <a:gd name="connsiteY668" fmla="*/ 1049815 h 1150520"/>
              <a:gd name="connsiteX669" fmla="*/ 723783 w 5777418"/>
              <a:gd name="connsiteY669" fmla="*/ 1046385 h 1150520"/>
              <a:gd name="connsiteX670" fmla="*/ 722137 w 5777418"/>
              <a:gd name="connsiteY670" fmla="*/ 1041582 h 1150520"/>
              <a:gd name="connsiteX671" fmla="*/ 722137 w 5777418"/>
              <a:gd name="connsiteY671" fmla="*/ 797365 h 1150520"/>
              <a:gd name="connsiteX672" fmla="*/ 723783 w 5777418"/>
              <a:gd name="connsiteY672" fmla="*/ 792563 h 1150520"/>
              <a:gd name="connsiteX673" fmla="*/ 729409 w 5777418"/>
              <a:gd name="connsiteY673" fmla="*/ 788996 h 1150520"/>
              <a:gd name="connsiteX674" fmla="*/ 739973 w 5777418"/>
              <a:gd name="connsiteY674" fmla="*/ 786663 h 1150520"/>
              <a:gd name="connsiteX675" fmla="*/ 756712 w 5777418"/>
              <a:gd name="connsiteY675" fmla="*/ 785840 h 1150520"/>
              <a:gd name="connsiteX676" fmla="*/ 392376 w 5777418"/>
              <a:gd name="connsiteY676" fmla="*/ 781450 h 1150520"/>
              <a:gd name="connsiteX677" fmla="*/ 413916 w 5777418"/>
              <a:gd name="connsiteY677" fmla="*/ 783370 h 1150520"/>
              <a:gd name="connsiteX678" fmla="*/ 433673 w 5777418"/>
              <a:gd name="connsiteY678" fmla="*/ 788584 h 1150520"/>
              <a:gd name="connsiteX679" fmla="*/ 450137 w 5777418"/>
              <a:gd name="connsiteY679" fmla="*/ 795993 h 1150520"/>
              <a:gd name="connsiteX680" fmla="*/ 460427 w 5777418"/>
              <a:gd name="connsiteY680" fmla="*/ 803127 h 1150520"/>
              <a:gd name="connsiteX681" fmla="*/ 464680 w 5777418"/>
              <a:gd name="connsiteY681" fmla="*/ 808204 h 1150520"/>
              <a:gd name="connsiteX682" fmla="*/ 466601 w 5777418"/>
              <a:gd name="connsiteY682" fmla="*/ 813555 h 1150520"/>
              <a:gd name="connsiteX683" fmla="*/ 467699 w 5777418"/>
              <a:gd name="connsiteY683" fmla="*/ 821649 h 1150520"/>
              <a:gd name="connsiteX684" fmla="*/ 468111 w 5777418"/>
              <a:gd name="connsiteY684" fmla="*/ 833311 h 1150520"/>
              <a:gd name="connsiteX685" fmla="*/ 465367 w 5777418"/>
              <a:gd name="connsiteY685" fmla="*/ 855675 h 1150520"/>
              <a:gd name="connsiteX686" fmla="*/ 458232 w 5777418"/>
              <a:gd name="connsiteY686" fmla="*/ 862124 h 1150520"/>
              <a:gd name="connsiteX687" fmla="*/ 448354 w 5777418"/>
              <a:gd name="connsiteY687" fmla="*/ 858282 h 1150520"/>
              <a:gd name="connsiteX688" fmla="*/ 436006 w 5777418"/>
              <a:gd name="connsiteY688" fmla="*/ 849776 h 1150520"/>
              <a:gd name="connsiteX689" fmla="*/ 418993 w 5777418"/>
              <a:gd name="connsiteY689" fmla="*/ 841269 h 1150520"/>
              <a:gd name="connsiteX690" fmla="*/ 395394 w 5777418"/>
              <a:gd name="connsiteY690" fmla="*/ 837427 h 1150520"/>
              <a:gd name="connsiteX691" fmla="*/ 354234 w 5777418"/>
              <a:gd name="connsiteY691" fmla="*/ 858145 h 1150520"/>
              <a:gd name="connsiteX692" fmla="*/ 339965 w 5777418"/>
              <a:gd name="connsiteY692" fmla="*/ 918925 h 1150520"/>
              <a:gd name="connsiteX693" fmla="*/ 343532 w 5777418"/>
              <a:gd name="connsiteY693" fmla="*/ 953774 h 1150520"/>
              <a:gd name="connsiteX694" fmla="*/ 354097 w 5777418"/>
              <a:gd name="connsiteY694" fmla="*/ 979019 h 1150520"/>
              <a:gd name="connsiteX695" fmla="*/ 371658 w 5777418"/>
              <a:gd name="connsiteY695" fmla="*/ 994248 h 1150520"/>
              <a:gd name="connsiteX696" fmla="*/ 396217 w 5777418"/>
              <a:gd name="connsiteY696" fmla="*/ 999325 h 1150520"/>
              <a:gd name="connsiteX697" fmla="*/ 420776 w 5777418"/>
              <a:gd name="connsiteY697" fmla="*/ 995071 h 1150520"/>
              <a:gd name="connsiteX698" fmla="*/ 438750 w 5777418"/>
              <a:gd name="connsiteY698" fmla="*/ 985604 h 1150520"/>
              <a:gd name="connsiteX699" fmla="*/ 451646 w 5777418"/>
              <a:gd name="connsiteY699" fmla="*/ 976138 h 1150520"/>
              <a:gd name="connsiteX700" fmla="*/ 460427 w 5777418"/>
              <a:gd name="connsiteY700" fmla="*/ 971884 h 1150520"/>
              <a:gd name="connsiteX701" fmla="*/ 464543 w 5777418"/>
              <a:gd name="connsiteY701" fmla="*/ 973256 h 1150520"/>
              <a:gd name="connsiteX702" fmla="*/ 467150 w 5777418"/>
              <a:gd name="connsiteY702" fmla="*/ 978333 h 1150520"/>
              <a:gd name="connsiteX703" fmla="*/ 468659 w 5777418"/>
              <a:gd name="connsiteY703" fmla="*/ 987800 h 1150520"/>
              <a:gd name="connsiteX704" fmla="*/ 469208 w 5777418"/>
              <a:gd name="connsiteY704" fmla="*/ 1002617 h 1150520"/>
              <a:gd name="connsiteX705" fmla="*/ 468797 w 5777418"/>
              <a:gd name="connsiteY705" fmla="*/ 1014554 h 1150520"/>
              <a:gd name="connsiteX706" fmla="*/ 467699 w 5777418"/>
              <a:gd name="connsiteY706" fmla="*/ 1022649 h 1150520"/>
              <a:gd name="connsiteX707" fmla="*/ 466053 w 5777418"/>
              <a:gd name="connsiteY707" fmla="*/ 1028000 h 1150520"/>
              <a:gd name="connsiteX708" fmla="*/ 461799 w 5777418"/>
              <a:gd name="connsiteY708" fmla="*/ 1033213 h 1150520"/>
              <a:gd name="connsiteX709" fmla="*/ 450549 w 5777418"/>
              <a:gd name="connsiteY709" fmla="*/ 1040896 h 1150520"/>
              <a:gd name="connsiteX710" fmla="*/ 432438 w 5777418"/>
              <a:gd name="connsiteY710" fmla="*/ 1048991 h 1150520"/>
              <a:gd name="connsiteX711" fmla="*/ 410349 w 5777418"/>
              <a:gd name="connsiteY711" fmla="*/ 1054754 h 1150520"/>
              <a:gd name="connsiteX712" fmla="*/ 385790 w 5777418"/>
              <a:gd name="connsiteY712" fmla="*/ 1056949 h 1150520"/>
              <a:gd name="connsiteX713" fmla="*/ 335712 w 5777418"/>
              <a:gd name="connsiteY713" fmla="*/ 1048168 h 1150520"/>
              <a:gd name="connsiteX714" fmla="*/ 299079 w 5777418"/>
              <a:gd name="connsiteY714" fmla="*/ 1022237 h 1150520"/>
              <a:gd name="connsiteX715" fmla="*/ 276715 w 5777418"/>
              <a:gd name="connsiteY715" fmla="*/ 980391 h 1150520"/>
              <a:gd name="connsiteX716" fmla="*/ 269169 w 5777418"/>
              <a:gd name="connsiteY716" fmla="*/ 923864 h 1150520"/>
              <a:gd name="connsiteX717" fmla="*/ 278362 w 5777418"/>
              <a:gd name="connsiteY717" fmla="*/ 860340 h 1150520"/>
              <a:gd name="connsiteX718" fmla="*/ 304018 w 5777418"/>
              <a:gd name="connsiteY718" fmla="*/ 816024 h 1150520"/>
              <a:gd name="connsiteX719" fmla="*/ 342983 w 5777418"/>
              <a:gd name="connsiteY719" fmla="*/ 789956 h 1150520"/>
              <a:gd name="connsiteX720" fmla="*/ 392376 w 5777418"/>
              <a:gd name="connsiteY720" fmla="*/ 781450 h 1150520"/>
              <a:gd name="connsiteX721" fmla="*/ 1002292 w 5777418"/>
              <a:gd name="connsiteY721" fmla="*/ 781175 h 1150520"/>
              <a:gd name="connsiteX722" fmla="*/ 1048117 w 5777418"/>
              <a:gd name="connsiteY722" fmla="*/ 791740 h 1150520"/>
              <a:gd name="connsiteX723" fmla="*/ 1078987 w 5777418"/>
              <a:gd name="connsiteY723" fmla="*/ 820689 h 1150520"/>
              <a:gd name="connsiteX724" fmla="*/ 1096412 w 5777418"/>
              <a:gd name="connsiteY724" fmla="*/ 863496 h 1150520"/>
              <a:gd name="connsiteX725" fmla="*/ 1101900 w 5777418"/>
              <a:gd name="connsiteY725" fmla="*/ 915632 h 1150520"/>
              <a:gd name="connsiteX726" fmla="*/ 1094902 w 5777418"/>
              <a:gd name="connsiteY726" fmla="*/ 974491 h 1150520"/>
              <a:gd name="connsiteX727" fmla="*/ 1074460 w 5777418"/>
              <a:gd name="connsiteY727" fmla="*/ 1019082 h 1150520"/>
              <a:gd name="connsiteX728" fmla="*/ 1040983 w 5777418"/>
              <a:gd name="connsiteY728" fmla="*/ 1047345 h 1150520"/>
              <a:gd name="connsiteX729" fmla="*/ 995157 w 5777418"/>
              <a:gd name="connsiteY729" fmla="*/ 1057223 h 1150520"/>
              <a:gd name="connsiteX730" fmla="*/ 975538 w 5777418"/>
              <a:gd name="connsiteY730" fmla="*/ 1055165 h 1150520"/>
              <a:gd name="connsiteX731" fmla="*/ 958250 w 5777418"/>
              <a:gd name="connsiteY731" fmla="*/ 1048854 h 1150520"/>
              <a:gd name="connsiteX732" fmla="*/ 941649 w 5777418"/>
              <a:gd name="connsiteY732" fmla="*/ 1038290 h 1150520"/>
              <a:gd name="connsiteX733" fmla="*/ 924636 w 5777418"/>
              <a:gd name="connsiteY733" fmla="*/ 1023472 h 1150520"/>
              <a:gd name="connsiteX734" fmla="*/ 924636 w 5777418"/>
              <a:gd name="connsiteY734" fmla="*/ 1138721 h 1150520"/>
              <a:gd name="connsiteX735" fmla="*/ 922990 w 5777418"/>
              <a:gd name="connsiteY735" fmla="*/ 1143660 h 1150520"/>
              <a:gd name="connsiteX736" fmla="*/ 917364 w 5777418"/>
              <a:gd name="connsiteY736" fmla="*/ 1147364 h 1150520"/>
              <a:gd name="connsiteX737" fmla="*/ 906800 w 5777418"/>
              <a:gd name="connsiteY737" fmla="*/ 1149697 h 1150520"/>
              <a:gd name="connsiteX738" fmla="*/ 890062 w 5777418"/>
              <a:gd name="connsiteY738" fmla="*/ 1150520 h 1150520"/>
              <a:gd name="connsiteX739" fmla="*/ 873323 w 5777418"/>
              <a:gd name="connsiteY739" fmla="*/ 1149697 h 1150520"/>
              <a:gd name="connsiteX740" fmla="*/ 862759 w 5777418"/>
              <a:gd name="connsiteY740" fmla="*/ 1147364 h 1150520"/>
              <a:gd name="connsiteX741" fmla="*/ 857133 w 5777418"/>
              <a:gd name="connsiteY741" fmla="*/ 1143660 h 1150520"/>
              <a:gd name="connsiteX742" fmla="*/ 855487 w 5777418"/>
              <a:gd name="connsiteY742" fmla="*/ 1138721 h 1150520"/>
              <a:gd name="connsiteX743" fmla="*/ 855487 w 5777418"/>
              <a:gd name="connsiteY743" fmla="*/ 796816 h 1150520"/>
              <a:gd name="connsiteX744" fmla="*/ 856859 w 5777418"/>
              <a:gd name="connsiteY744" fmla="*/ 792014 h 1150520"/>
              <a:gd name="connsiteX745" fmla="*/ 861661 w 5777418"/>
              <a:gd name="connsiteY745" fmla="*/ 788584 h 1150520"/>
              <a:gd name="connsiteX746" fmla="*/ 870716 w 5777418"/>
              <a:gd name="connsiteY746" fmla="*/ 786526 h 1150520"/>
              <a:gd name="connsiteX747" fmla="*/ 884848 w 5777418"/>
              <a:gd name="connsiteY747" fmla="*/ 785840 h 1150520"/>
              <a:gd name="connsiteX748" fmla="*/ 898705 w 5777418"/>
              <a:gd name="connsiteY748" fmla="*/ 786526 h 1150520"/>
              <a:gd name="connsiteX749" fmla="*/ 907761 w 5777418"/>
              <a:gd name="connsiteY749" fmla="*/ 788584 h 1150520"/>
              <a:gd name="connsiteX750" fmla="*/ 912562 w 5777418"/>
              <a:gd name="connsiteY750" fmla="*/ 792014 h 1150520"/>
              <a:gd name="connsiteX751" fmla="*/ 913935 w 5777418"/>
              <a:gd name="connsiteY751" fmla="*/ 796816 h 1150520"/>
              <a:gd name="connsiteX752" fmla="*/ 913935 w 5777418"/>
              <a:gd name="connsiteY752" fmla="*/ 825628 h 1150520"/>
              <a:gd name="connsiteX753" fmla="*/ 934926 w 5777418"/>
              <a:gd name="connsiteY753" fmla="*/ 806283 h 1150520"/>
              <a:gd name="connsiteX754" fmla="*/ 955918 w 5777418"/>
              <a:gd name="connsiteY754" fmla="*/ 792288 h 1150520"/>
              <a:gd name="connsiteX755" fmla="*/ 978007 w 5777418"/>
              <a:gd name="connsiteY755" fmla="*/ 783919 h 1150520"/>
              <a:gd name="connsiteX756" fmla="*/ 1002292 w 5777418"/>
              <a:gd name="connsiteY756" fmla="*/ 781175 h 1150520"/>
              <a:gd name="connsiteX757" fmla="*/ 2227798 w 5777418"/>
              <a:gd name="connsiteY757" fmla="*/ 781174 h 1150520"/>
              <a:gd name="connsiteX758" fmla="*/ 2250162 w 5777418"/>
              <a:gd name="connsiteY758" fmla="*/ 782821 h 1150520"/>
              <a:gd name="connsiteX759" fmla="*/ 2269782 w 5777418"/>
              <a:gd name="connsiteY759" fmla="*/ 786937 h 1150520"/>
              <a:gd name="connsiteX760" fmla="*/ 2284600 w 5777418"/>
              <a:gd name="connsiteY760" fmla="*/ 792287 h 1150520"/>
              <a:gd name="connsiteX761" fmla="*/ 2293243 w 5777418"/>
              <a:gd name="connsiteY761" fmla="*/ 797227 h 1150520"/>
              <a:gd name="connsiteX762" fmla="*/ 2296948 w 5777418"/>
              <a:gd name="connsiteY762" fmla="*/ 801343 h 1150520"/>
              <a:gd name="connsiteX763" fmla="*/ 2298594 w 5777418"/>
              <a:gd name="connsiteY763" fmla="*/ 806282 h 1150520"/>
              <a:gd name="connsiteX764" fmla="*/ 2299555 w 5777418"/>
              <a:gd name="connsiteY764" fmla="*/ 813416 h 1150520"/>
              <a:gd name="connsiteX765" fmla="*/ 2299966 w 5777418"/>
              <a:gd name="connsiteY765" fmla="*/ 823981 h 1150520"/>
              <a:gd name="connsiteX766" fmla="*/ 2299555 w 5777418"/>
              <a:gd name="connsiteY766" fmla="*/ 836054 h 1150520"/>
              <a:gd name="connsiteX767" fmla="*/ 2298183 w 5777418"/>
              <a:gd name="connsiteY767" fmla="*/ 843463 h 1150520"/>
              <a:gd name="connsiteX768" fmla="*/ 2295576 w 5777418"/>
              <a:gd name="connsiteY768" fmla="*/ 847168 h 1150520"/>
              <a:gd name="connsiteX769" fmla="*/ 2291734 w 5777418"/>
              <a:gd name="connsiteY769" fmla="*/ 848128 h 1150520"/>
              <a:gd name="connsiteX770" fmla="*/ 2284051 w 5777418"/>
              <a:gd name="connsiteY770" fmla="*/ 845247 h 1150520"/>
              <a:gd name="connsiteX771" fmla="*/ 2271017 w 5777418"/>
              <a:gd name="connsiteY771" fmla="*/ 839073 h 1150520"/>
              <a:gd name="connsiteX772" fmla="*/ 2252906 w 5777418"/>
              <a:gd name="connsiteY772" fmla="*/ 832899 h 1150520"/>
              <a:gd name="connsiteX773" fmla="*/ 2229445 w 5777418"/>
              <a:gd name="connsiteY773" fmla="*/ 830018 h 1150520"/>
              <a:gd name="connsiteX774" fmla="*/ 2213255 w 5777418"/>
              <a:gd name="connsiteY774" fmla="*/ 831938 h 1150520"/>
              <a:gd name="connsiteX775" fmla="*/ 2202004 w 5777418"/>
              <a:gd name="connsiteY775" fmla="*/ 837426 h 1150520"/>
              <a:gd name="connsiteX776" fmla="*/ 2195419 w 5777418"/>
              <a:gd name="connsiteY776" fmla="*/ 845796 h 1150520"/>
              <a:gd name="connsiteX777" fmla="*/ 2193224 w 5777418"/>
              <a:gd name="connsiteY777" fmla="*/ 856086 h 1150520"/>
              <a:gd name="connsiteX778" fmla="*/ 2198437 w 5777418"/>
              <a:gd name="connsiteY778" fmla="*/ 870355 h 1150520"/>
              <a:gd name="connsiteX779" fmla="*/ 2212157 w 5777418"/>
              <a:gd name="connsiteY779" fmla="*/ 880508 h 1150520"/>
              <a:gd name="connsiteX780" fmla="*/ 2231503 w 5777418"/>
              <a:gd name="connsiteY780" fmla="*/ 888740 h 1150520"/>
              <a:gd name="connsiteX781" fmla="*/ 2253455 w 5777418"/>
              <a:gd name="connsiteY781" fmla="*/ 897109 h 1150520"/>
              <a:gd name="connsiteX782" fmla="*/ 2275407 w 5777418"/>
              <a:gd name="connsiteY782" fmla="*/ 907673 h 1150520"/>
              <a:gd name="connsiteX783" fmla="*/ 2294753 w 5777418"/>
              <a:gd name="connsiteY783" fmla="*/ 922491 h 1150520"/>
              <a:gd name="connsiteX784" fmla="*/ 2308473 w 5777418"/>
              <a:gd name="connsiteY784" fmla="*/ 943483 h 1150520"/>
              <a:gd name="connsiteX785" fmla="*/ 2313686 w 5777418"/>
              <a:gd name="connsiteY785" fmla="*/ 972432 h 1150520"/>
              <a:gd name="connsiteX786" fmla="*/ 2305866 w 5777418"/>
              <a:gd name="connsiteY786" fmla="*/ 1009202 h 1150520"/>
              <a:gd name="connsiteX787" fmla="*/ 2283777 w 5777418"/>
              <a:gd name="connsiteY787" fmla="*/ 1035819 h 1150520"/>
              <a:gd name="connsiteX788" fmla="*/ 2250025 w 5777418"/>
              <a:gd name="connsiteY788" fmla="*/ 1051872 h 1150520"/>
              <a:gd name="connsiteX789" fmla="*/ 2207767 w 5777418"/>
              <a:gd name="connsiteY789" fmla="*/ 1057222 h 1150520"/>
              <a:gd name="connsiteX790" fmla="*/ 2181562 w 5777418"/>
              <a:gd name="connsiteY790" fmla="*/ 1055164 h 1150520"/>
              <a:gd name="connsiteX791" fmla="*/ 2159198 w 5777418"/>
              <a:gd name="connsiteY791" fmla="*/ 1049951 h 1150520"/>
              <a:gd name="connsiteX792" fmla="*/ 2142734 w 5777418"/>
              <a:gd name="connsiteY792" fmla="*/ 1043502 h 1150520"/>
              <a:gd name="connsiteX793" fmla="*/ 2133130 w 5777418"/>
              <a:gd name="connsiteY793" fmla="*/ 1037328 h 1150520"/>
              <a:gd name="connsiteX794" fmla="*/ 2128465 w 5777418"/>
              <a:gd name="connsiteY794" fmla="*/ 1028273 h 1150520"/>
              <a:gd name="connsiteX795" fmla="*/ 2126818 w 5777418"/>
              <a:gd name="connsiteY795" fmla="*/ 1010025 h 1150520"/>
              <a:gd name="connsiteX796" fmla="*/ 2127367 w 5777418"/>
              <a:gd name="connsiteY796" fmla="*/ 997266 h 1150520"/>
              <a:gd name="connsiteX797" fmla="*/ 2129014 w 5777418"/>
              <a:gd name="connsiteY797" fmla="*/ 989582 h 1150520"/>
              <a:gd name="connsiteX798" fmla="*/ 2131758 w 5777418"/>
              <a:gd name="connsiteY798" fmla="*/ 985741 h 1150520"/>
              <a:gd name="connsiteX799" fmla="*/ 2135874 w 5777418"/>
              <a:gd name="connsiteY799" fmla="*/ 984780 h 1150520"/>
              <a:gd name="connsiteX800" fmla="*/ 2144792 w 5777418"/>
              <a:gd name="connsiteY800" fmla="*/ 988210 h 1150520"/>
              <a:gd name="connsiteX801" fmla="*/ 2159472 w 5777418"/>
              <a:gd name="connsiteY801" fmla="*/ 995756 h 1150520"/>
              <a:gd name="connsiteX802" fmla="*/ 2179915 w 5777418"/>
              <a:gd name="connsiteY802" fmla="*/ 1003440 h 1150520"/>
              <a:gd name="connsiteX803" fmla="*/ 2206395 w 5777418"/>
              <a:gd name="connsiteY803" fmla="*/ 1007007 h 1150520"/>
              <a:gd name="connsiteX804" fmla="*/ 2222996 w 5777418"/>
              <a:gd name="connsiteY804" fmla="*/ 1005086 h 1150520"/>
              <a:gd name="connsiteX805" fmla="*/ 2235619 w 5777418"/>
              <a:gd name="connsiteY805" fmla="*/ 999598 h 1150520"/>
              <a:gd name="connsiteX806" fmla="*/ 2243714 w 5777418"/>
              <a:gd name="connsiteY806" fmla="*/ 990543 h 1150520"/>
              <a:gd name="connsiteX807" fmla="*/ 2246458 w 5777418"/>
              <a:gd name="connsiteY807" fmla="*/ 977920 h 1150520"/>
              <a:gd name="connsiteX808" fmla="*/ 2241381 w 5777418"/>
              <a:gd name="connsiteY808" fmla="*/ 963789 h 1150520"/>
              <a:gd name="connsiteX809" fmla="*/ 2227935 w 5777418"/>
              <a:gd name="connsiteY809" fmla="*/ 953498 h 1150520"/>
              <a:gd name="connsiteX810" fmla="*/ 2209002 w 5777418"/>
              <a:gd name="connsiteY810" fmla="*/ 945266 h 1150520"/>
              <a:gd name="connsiteX811" fmla="*/ 2187324 w 5777418"/>
              <a:gd name="connsiteY811" fmla="*/ 936760 h 1150520"/>
              <a:gd name="connsiteX812" fmla="*/ 2165646 w 5777418"/>
              <a:gd name="connsiteY812" fmla="*/ 926058 h 1150520"/>
              <a:gd name="connsiteX813" fmla="*/ 2146713 w 5777418"/>
              <a:gd name="connsiteY813" fmla="*/ 911241 h 1150520"/>
              <a:gd name="connsiteX814" fmla="*/ 2133267 w 5777418"/>
              <a:gd name="connsiteY814" fmla="*/ 890112 h 1150520"/>
              <a:gd name="connsiteX815" fmla="*/ 2128190 w 5777418"/>
              <a:gd name="connsiteY815" fmla="*/ 860476 h 1150520"/>
              <a:gd name="connsiteX816" fmla="*/ 2135050 w 5777418"/>
              <a:gd name="connsiteY816" fmla="*/ 828234 h 1150520"/>
              <a:gd name="connsiteX817" fmla="*/ 2154807 w 5777418"/>
              <a:gd name="connsiteY817" fmla="*/ 803126 h 1150520"/>
              <a:gd name="connsiteX818" fmla="*/ 2186226 w 5777418"/>
              <a:gd name="connsiteY818" fmla="*/ 786937 h 1150520"/>
              <a:gd name="connsiteX819" fmla="*/ 2227798 w 5777418"/>
              <a:gd name="connsiteY819" fmla="*/ 781174 h 1150520"/>
              <a:gd name="connsiteX820" fmla="*/ 1966196 w 5777418"/>
              <a:gd name="connsiteY820" fmla="*/ 781174 h 1150520"/>
              <a:gd name="connsiteX821" fmla="*/ 2018744 w 5777418"/>
              <a:gd name="connsiteY821" fmla="*/ 790229 h 1150520"/>
              <a:gd name="connsiteX822" fmla="*/ 2054553 w 5777418"/>
              <a:gd name="connsiteY822" fmla="*/ 815337 h 1150520"/>
              <a:gd name="connsiteX823" fmla="*/ 2075133 w 5777418"/>
              <a:gd name="connsiteY823" fmla="*/ 853342 h 1150520"/>
              <a:gd name="connsiteX824" fmla="*/ 2081719 w 5777418"/>
              <a:gd name="connsiteY824" fmla="*/ 901088 h 1150520"/>
              <a:gd name="connsiteX825" fmla="*/ 2081719 w 5777418"/>
              <a:gd name="connsiteY825" fmla="*/ 912064 h 1150520"/>
              <a:gd name="connsiteX826" fmla="*/ 2076094 w 5777418"/>
              <a:gd name="connsiteY826" fmla="*/ 930723 h 1150520"/>
              <a:gd name="connsiteX827" fmla="*/ 2060590 w 5777418"/>
              <a:gd name="connsiteY827" fmla="*/ 936760 h 1150520"/>
              <a:gd name="connsiteX828" fmla="*/ 1911590 w 5777418"/>
              <a:gd name="connsiteY828" fmla="*/ 936760 h 1150520"/>
              <a:gd name="connsiteX829" fmla="*/ 1915294 w 5777418"/>
              <a:gd name="connsiteY829" fmla="*/ 965161 h 1150520"/>
              <a:gd name="connsiteX830" fmla="*/ 1927093 w 5777418"/>
              <a:gd name="connsiteY830" fmla="*/ 986838 h 1150520"/>
              <a:gd name="connsiteX831" fmla="*/ 1947948 w 5777418"/>
              <a:gd name="connsiteY831" fmla="*/ 1000421 h 1150520"/>
              <a:gd name="connsiteX832" fmla="*/ 1978544 w 5777418"/>
              <a:gd name="connsiteY832" fmla="*/ 1005086 h 1150520"/>
              <a:gd name="connsiteX833" fmla="*/ 2010374 w 5777418"/>
              <a:gd name="connsiteY833" fmla="*/ 1002479 h 1150520"/>
              <a:gd name="connsiteX834" fmla="*/ 2034110 w 5777418"/>
              <a:gd name="connsiteY834" fmla="*/ 996717 h 1150520"/>
              <a:gd name="connsiteX835" fmla="*/ 2050711 w 5777418"/>
              <a:gd name="connsiteY835" fmla="*/ 990954 h 1150520"/>
              <a:gd name="connsiteX836" fmla="*/ 2061413 w 5777418"/>
              <a:gd name="connsiteY836" fmla="*/ 988348 h 1150520"/>
              <a:gd name="connsiteX837" fmla="*/ 2065529 w 5777418"/>
              <a:gd name="connsiteY837" fmla="*/ 989308 h 1150520"/>
              <a:gd name="connsiteX838" fmla="*/ 2068273 w 5777418"/>
              <a:gd name="connsiteY838" fmla="*/ 992738 h 1150520"/>
              <a:gd name="connsiteX839" fmla="*/ 2069782 w 5777418"/>
              <a:gd name="connsiteY839" fmla="*/ 999735 h 1150520"/>
              <a:gd name="connsiteX840" fmla="*/ 2070194 w 5777418"/>
              <a:gd name="connsiteY840" fmla="*/ 1011123 h 1150520"/>
              <a:gd name="connsiteX841" fmla="*/ 2069920 w 5777418"/>
              <a:gd name="connsiteY841" fmla="*/ 1021413 h 1150520"/>
              <a:gd name="connsiteX842" fmla="*/ 2069096 w 5777418"/>
              <a:gd name="connsiteY842" fmla="*/ 1028685 h 1150520"/>
              <a:gd name="connsiteX843" fmla="*/ 2067450 w 5777418"/>
              <a:gd name="connsiteY843" fmla="*/ 1033761 h 1150520"/>
              <a:gd name="connsiteX844" fmla="*/ 2064569 w 5777418"/>
              <a:gd name="connsiteY844" fmla="*/ 1037740 h 1150520"/>
              <a:gd name="connsiteX845" fmla="*/ 2054827 w 5777418"/>
              <a:gd name="connsiteY845" fmla="*/ 1042953 h 1150520"/>
              <a:gd name="connsiteX846" fmla="*/ 2034522 w 5777418"/>
              <a:gd name="connsiteY846" fmla="*/ 1049402 h 1150520"/>
              <a:gd name="connsiteX847" fmla="*/ 2006258 w 5777418"/>
              <a:gd name="connsiteY847" fmla="*/ 1054890 h 1150520"/>
              <a:gd name="connsiteX848" fmla="*/ 1972232 w 5777418"/>
              <a:gd name="connsiteY848" fmla="*/ 1057222 h 1150520"/>
              <a:gd name="connsiteX849" fmla="*/ 1915020 w 5777418"/>
              <a:gd name="connsiteY849" fmla="*/ 1048990 h 1150520"/>
              <a:gd name="connsiteX850" fmla="*/ 1873997 w 5777418"/>
              <a:gd name="connsiteY850" fmla="*/ 1024020 h 1150520"/>
              <a:gd name="connsiteX851" fmla="*/ 1849438 w 5777418"/>
              <a:gd name="connsiteY851" fmla="*/ 981762 h 1150520"/>
              <a:gd name="connsiteX852" fmla="*/ 1841343 w 5777418"/>
              <a:gd name="connsiteY852" fmla="*/ 921942 h 1150520"/>
              <a:gd name="connsiteX853" fmla="*/ 1849849 w 5777418"/>
              <a:gd name="connsiteY853" fmla="*/ 863083 h 1150520"/>
              <a:gd name="connsiteX854" fmla="*/ 1874545 w 5777418"/>
              <a:gd name="connsiteY854" fmla="*/ 818630 h 1150520"/>
              <a:gd name="connsiteX855" fmla="*/ 1913922 w 5777418"/>
              <a:gd name="connsiteY855" fmla="*/ 790778 h 1150520"/>
              <a:gd name="connsiteX856" fmla="*/ 1966196 w 5777418"/>
              <a:gd name="connsiteY856" fmla="*/ 781174 h 1150520"/>
              <a:gd name="connsiteX857" fmla="*/ 1779616 w 5777418"/>
              <a:gd name="connsiteY857" fmla="*/ 781174 h 1150520"/>
              <a:gd name="connsiteX858" fmla="*/ 1787300 w 5777418"/>
              <a:gd name="connsiteY858" fmla="*/ 781586 h 1150520"/>
              <a:gd name="connsiteX859" fmla="*/ 1795806 w 5777418"/>
              <a:gd name="connsiteY859" fmla="*/ 782958 h 1150520"/>
              <a:gd name="connsiteX860" fmla="*/ 1803489 w 5777418"/>
              <a:gd name="connsiteY860" fmla="*/ 785153 h 1150520"/>
              <a:gd name="connsiteX861" fmla="*/ 1808291 w 5777418"/>
              <a:gd name="connsiteY861" fmla="*/ 787760 h 1150520"/>
              <a:gd name="connsiteX862" fmla="*/ 1810487 w 5777418"/>
              <a:gd name="connsiteY862" fmla="*/ 790778 h 1150520"/>
              <a:gd name="connsiteX863" fmla="*/ 1811721 w 5777418"/>
              <a:gd name="connsiteY863" fmla="*/ 795306 h 1150520"/>
              <a:gd name="connsiteX864" fmla="*/ 1812545 w 5777418"/>
              <a:gd name="connsiteY864" fmla="*/ 803949 h 1150520"/>
              <a:gd name="connsiteX865" fmla="*/ 1812819 w 5777418"/>
              <a:gd name="connsiteY865" fmla="*/ 819590 h 1150520"/>
              <a:gd name="connsiteX866" fmla="*/ 1812270 w 5777418"/>
              <a:gd name="connsiteY866" fmla="*/ 835780 h 1150520"/>
              <a:gd name="connsiteX867" fmla="*/ 1810624 w 5777418"/>
              <a:gd name="connsiteY867" fmla="*/ 845659 h 1150520"/>
              <a:gd name="connsiteX868" fmla="*/ 1807742 w 5777418"/>
              <a:gd name="connsiteY868" fmla="*/ 850598 h 1150520"/>
              <a:gd name="connsiteX869" fmla="*/ 1803215 w 5777418"/>
              <a:gd name="connsiteY869" fmla="*/ 851970 h 1150520"/>
              <a:gd name="connsiteX870" fmla="*/ 1798276 w 5777418"/>
              <a:gd name="connsiteY870" fmla="*/ 851009 h 1150520"/>
              <a:gd name="connsiteX871" fmla="*/ 1792102 w 5777418"/>
              <a:gd name="connsiteY871" fmla="*/ 848951 h 1150520"/>
              <a:gd name="connsiteX872" fmla="*/ 1784556 w 5777418"/>
              <a:gd name="connsiteY872" fmla="*/ 846893 h 1150520"/>
              <a:gd name="connsiteX873" fmla="*/ 1775500 w 5777418"/>
              <a:gd name="connsiteY873" fmla="*/ 845933 h 1150520"/>
              <a:gd name="connsiteX874" fmla="*/ 1763975 w 5777418"/>
              <a:gd name="connsiteY874" fmla="*/ 848265 h 1150520"/>
              <a:gd name="connsiteX875" fmla="*/ 1752039 w 5777418"/>
              <a:gd name="connsiteY875" fmla="*/ 855537 h 1150520"/>
              <a:gd name="connsiteX876" fmla="*/ 1739142 w 5777418"/>
              <a:gd name="connsiteY876" fmla="*/ 868708 h 1150520"/>
              <a:gd name="connsiteX877" fmla="*/ 1724736 w 5777418"/>
              <a:gd name="connsiteY877" fmla="*/ 889014 h 1150520"/>
              <a:gd name="connsiteX878" fmla="*/ 1724736 w 5777418"/>
              <a:gd name="connsiteY878" fmla="*/ 1041581 h 1150520"/>
              <a:gd name="connsiteX879" fmla="*/ 1723090 w 5777418"/>
              <a:gd name="connsiteY879" fmla="*/ 1046384 h 1150520"/>
              <a:gd name="connsiteX880" fmla="*/ 1717464 w 5777418"/>
              <a:gd name="connsiteY880" fmla="*/ 1049814 h 1150520"/>
              <a:gd name="connsiteX881" fmla="*/ 1706900 w 5777418"/>
              <a:gd name="connsiteY881" fmla="*/ 1051872 h 1150520"/>
              <a:gd name="connsiteX882" fmla="*/ 1690161 w 5777418"/>
              <a:gd name="connsiteY882" fmla="*/ 1052558 h 1150520"/>
              <a:gd name="connsiteX883" fmla="*/ 1673423 w 5777418"/>
              <a:gd name="connsiteY883" fmla="*/ 1051872 h 1150520"/>
              <a:gd name="connsiteX884" fmla="*/ 1662858 w 5777418"/>
              <a:gd name="connsiteY884" fmla="*/ 1049814 h 1150520"/>
              <a:gd name="connsiteX885" fmla="*/ 1657233 w 5777418"/>
              <a:gd name="connsiteY885" fmla="*/ 1046384 h 1150520"/>
              <a:gd name="connsiteX886" fmla="*/ 1655587 w 5777418"/>
              <a:gd name="connsiteY886" fmla="*/ 1041581 h 1150520"/>
              <a:gd name="connsiteX887" fmla="*/ 1655587 w 5777418"/>
              <a:gd name="connsiteY887" fmla="*/ 796815 h 1150520"/>
              <a:gd name="connsiteX888" fmla="*/ 1656959 w 5777418"/>
              <a:gd name="connsiteY888" fmla="*/ 792013 h 1150520"/>
              <a:gd name="connsiteX889" fmla="*/ 1661898 w 5777418"/>
              <a:gd name="connsiteY889" fmla="*/ 788583 h 1150520"/>
              <a:gd name="connsiteX890" fmla="*/ 1671091 w 5777418"/>
              <a:gd name="connsiteY890" fmla="*/ 786525 h 1150520"/>
              <a:gd name="connsiteX891" fmla="*/ 1685222 w 5777418"/>
              <a:gd name="connsiteY891" fmla="*/ 785839 h 1150520"/>
              <a:gd name="connsiteX892" fmla="*/ 1699766 w 5777418"/>
              <a:gd name="connsiteY892" fmla="*/ 786525 h 1150520"/>
              <a:gd name="connsiteX893" fmla="*/ 1708684 w 5777418"/>
              <a:gd name="connsiteY893" fmla="*/ 788583 h 1150520"/>
              <a:gd name="connsiteX894" fmla="*/ 1713211 w 5777418"/>
              <a:gd name="connsiteY894" fmla="*/ 792013 h 1150520"/>
              <a:gd name="connsiteX895" fmla="*/ 1714583 w 5777418"/>
              <a:gd name="connsiteY895" fmla="*/ 796815 h 1150520"/>
              <a:gd name="connsiteX896" fmla="*/ 1714583 w 5777418"/>
              <a:gd name="connsiteY896" fmla="*/ 827274 h 1150520"/>
              <a:gd name="connsiteX897" fmla="*/ 1732694 w 5777418"/>
              <a:gd name="connsiteY897" fmla="*/ 804635 h 1150520"/>
              <a:gd name="connsiteX898" fmla="*/ 1748883 w 5777418"/>
              <a:gd name="connsiteY898" fmla="*/ 790504 h 1150520"/>
              <a:gd name="connsiteX899" fmla="*/ 1764250 w 5777418"/>
              <a:gd name="connsiteY899" fmla="*/ 783232 h 1150520"/>
              <a:gd name="connsiteX900" fmla="*/ 1779616 w 5777418"/>
              <a:gd name="connsiteY900" fmla="*/ 781174 h 1150520"/>
              <a:gd name="connsiteX901" fmla="*/ 646142 w 5777418"/>
              <a:gd name="connsiteY901" fmla="*/ 781174 h 1150520"/>
              <a:gd name="connsiteX902" fmla="*/ 653825 w 5777418"/>
              <a:gd name="connsiteY902" fmla="*/ 781586 h 1150520"/>
              <a:gd name="connsiteX903" fmla="*/ 662331 w 5777418"/>
              <a:gd name="connsiteY903" fmla="*/ 782958 h 1150520"/>
              <a:gd name="connsiteX904" fmla="*/ 670014 w 5777418"/>
              <a:gd name="connsiteY904" fmla="*/ 785153 h 1150520"/>
              <a:gd name="connsiteX905" fmla="*/ 674817 w 5777418"/>
              <a:gd name="connsiteY905" fmla="*/ 787760 h 1150520"/>
              <a:gd name="connsiteX906" fmla="*/ 677012 w 5777418"/>
              <a:gd name="connsiteY906" fmla="*/ 790778 h 1150520"/>
              <a:gd name="connsiteX907" fmla="*/ 678247 w 5777418"/>
              <a:gd name="connsiteY907" fmla="*/ 795306 h 1150520"/>
              <a:gd name="connsiteX908" fmla="*/ 679070 w 5777418"/>
              <a:gd name="connsiteY908" fmla="*/ 803949 h 1150520"/>
              <a:gd name="connsiteX909" fmla="*/ 679344 w 5777418"/>
              <a:gd name="connsiteY909" fmla="*/ 819590 h 1150520"/>
              <a:gd name="connsiteX910" fmla="*/ 678795 w 5777418"/>
              <a:gd name="connsiteY910" fmla="*/ 835780 h 1150520"/>
              <a:gd name="connsiteX911" fmla="*/ 677149 w 5777418"/>
              <a:gd name="connsiteY911" fmla="*/ 845659 h 1150520"/>
              <a:gd name="connsiteX912" fmla="*/ 674268 w 5777418"/>
              <a:gd name="connsiteY912" fmla="*/ 850598 h 1150520"/>
              <a:gd name="connsiteX913" fmla="*/ 669740 w 5777418"/>
              <a:gd name="connsiteY913" fmla="*/ 851970 h 1150520"/>
              <a:gd name="connsiteX914" fmla="*/ 664801 w 5777418"/>
              <a:gd name="connsiteY914" fmla="*/ 851009 h 1150520"/>
              <a:gd name="connsiteX915" fmla="*/ 658627 w 5777418"/>
              <a:gd name="connsiteY915" fmla="*/ 848951 h 1150520"/>
              <a:gd name="connsiteX916" fmla="*/ 651081 w 5777418"/>
              <a:gd name="connsiteY916" fmla="*/ 846893 h 1150520"/>
              <a:gd name="connsiteX917" fmla="*/ 642025 w 5777418"/>
              <a:gd name="connsiteY917" fmla="*/ 845933 h 1150520"/>
              <a:gd name="connsiteX918" fmla="*/ 630501 w 5777418"/>
              <a:gd name="connsiteY918" fmla="*/ 848265 h 1150520"/>
              <a:gd name="connsiteX919" fmla="*/ 618564 w 5777418"/>
              <a:gd name="connsiteY919" fmla="*/ 855537 h 1150520"/>
              <a:gd name="connsiteX920" fmla="*/ 605667 w 5777418"/>
              <a:gd name="connsiteY920" fmla="*/ 868708 h 1150520"/>
              <a:gd name="connsiteX921" fmla="*/ 591261 w 5777418"/>
              <a:gd name="connsiteY921" fmla="*/ 889014 h 1150520"/>
              <a:gd name="connsiteX922" fmla="*/ 591261 w 5777418"/>
              <a:gd name="connsiteY922" fmla="*/ 1041581 h 1150520"/>
              <a:gd name="connsiteX923" fmla="*/ 589615 w 5777418"/>
              <a:gd name="connsiteY923" fmla="*/ 1046384 h 1150520"/>
              <a:gd name="connsiteX924" fmla="*/ 583989 w 5777418"/>
              <a:gd name="connsiteY924" fmla="*/ 1049814 h 1150520"/>
              <a:gd name="connsiteX925" fmla="*/ 573425 w 5777418"/>
              <a:gd name="connsiteY925" fmla="*/ 1051872 h 1150520"/>
              <a:gd name="connsiteX926" fmla="*/ 556687 w 5777418"/>
              <a:gd name="connsiteY926" fmla="*/ 1052558 h 1150520"/>
              <a:gd name="connsiteX927" fmla="*/ 539948 w 5777418"/>
              <a:gd name="connsiteY927" fmla="*/ 1051872 h 1150520"/>
              <a:gd name="connsiteX928" fmla="*/ 529384 w 5777418"/>
              <a:gd name="connsiteY928" fmla="*/ 1049814 h 1150520"/>
              <a:gd name="connsiteX929" fmla="*/ 523758 w 5777418"/>
              <a:gd name="connsiteY929" fmla="*/ 1046384 h 1150520"/>
              <a:gd name="connsiteX930" fmla="*/ 522112 w 5777418"/>
              <a:gd name="connsiteY930" fmla="*/ 1041581 h 1150520"/>
              <a:gd name="connsiteX931" fmla="*/ 522112 w 5777418"/>
              <a:gd name="connsiteY931" fmla="*/ 796815 h 1150520"/>
              <a:gd name="connsiteX932" fmla="*/ 523484 w 5777418"/>
              <a:gd name="connsiteY932" fmla="*/ 792013 h 1150520"/>
              <a:gd name="connsiteX933" fmla="*/ 528423 w 5777418"/>
              <a:gd name="connsiteY933" fmla="*/ 788583 h 1150520"/>
              <a:gd name="connsiteX934" fmla="*/ 537616 w 5777418"/>
              <a:gd name="connsiteY934" fmla="*/ 786525 h 1150520"/>
              <a:gd name="connsiteX935" fmla="*/ 551747 w 5777418"/>
              <a:gd name="connsiteY935" fmla="*/ 785839 h 1150520"/>
              <a:gd name="connsiteX936" fmla="*/ 566291 w 5777418"/>
              <a:gd name="connsiteY936" fmla="*/ 786525 h 1150520"/>
              <a:gd name="connsiteX937" fmla="*/ 575209 w 5777418"/>
              <a:gd name="connsiteY937" fmla="*/ 788583 h 1150520"/>
              <a:gd name="connsiteX938" fmla="*/ 579736 w 5777418"/>
              <a:gd name="connsiteY938" fmla="*/ 792013 h 1150520"/>
              <a:gd name="connsiteX939" fmla="*/ 581108 w 5777418"/>
              <a:gd name="connsiteY939" fmla="*/ 796815 h 1150520"/>
              <a:gd name="connsiteX940" fmla="*/ 581108 w 5777418"/>
              <a:gd name="connsiteY940" fmla="*/ 827274 h 1150520"/>
              <a:gd name="connsiteX941" fmla="*/ 599219 w 5777418"/>
              <a:gd name="connsiteY941" fmla="*/ 804635 h 1150520"/>
              <a:gd name="connsiteX942" fmla="*/ 615409 w 5777418"/>
              <a:gd name="connsiteY942" fmla="*/ 790504 h 1150520"/>
              <a:gd name="connsiteX943" fmla="*/ 630775 w 5777418"/>
              <a:gd name="connsiteY943" fmla="*/ 783232 h 1150520"/>
              <a:gd name="connsiteX944" fmla="*/ 646142 w 5777418"/>
              <a:gd name="connsiteY944" fmla="*/ 781174 h 1150520"/>
              <a:gd name="connsiteX945" fmla="*/ 3534365 w 5777418"/>
              <a:gd name="connsiteY945" fmla="*/ 746205 h 1150520"/>
              <a:gd name="connsiteX946" fmla="*/ 3542244 w 5777418"/>
              <a:gd name="connsiteY946" fmla="*/ 746596 h 1150520"/>
              <a:gd name="connsiteX947" fmla="*/ 3546997 w 5777418"/>
              <a:gd name="connsiteY947" fmla="*/ 747703 h 1150520"/>
              <a:gd name="connsiteX948" fmla="*/ 3549211 w 5777418"/>
              <a:gd name="connsiteY948" fmla="*/ 749461 h 1150520"/>
              <a:gd name="connsiteX949" fmla="*/ 3549471 w 5777418"/>
              <a:gd name="connsiteY949" fmla="*/ 751805 h 1150520"/>
              <a:gd name="connsiteX950" fmla="*/ 3515352 w 5777418"/>
              <a:gd name="connsiteY950" fmla="*/ 922790 h 1150520"/>
              <a:gd name="connsiteX951" fmla="*/ 3511250 w 5777418"/>
              <a:gd name="connsiteY951" fmla="*/ 926696 h 1150520"/>
              <a:gd name="connsiteX952" fmla="*/ 3499725 w 5777418"/>
              <a:gd name="connsiteY952" fmla="*/ 927868 h 1150520"/>
              <a:gd name="connsiteX953" fmla="*/ 3493149 w 5777418"/>
              <a:gd name="connsiteY953" fmla="*/ 927608 h 1150520"/>
              <a:gd name="connsiteX954" fmla="*/ 3489047 w 5777418"/>
              <a:gd name="connsiteY954" fmla="*/ 926762 h 1150520"/>
              <a:gd name="connsiteX955" fmla="*/ 3487028 w 5777418"/>
              <a:gd name="connsiteY955" fmla="*/ 925199 h 1150520"/>
              <a:gd name="connsiteX956" fmla="*/ 3486833 w 5777418"/>
              <a:gd name="connsiteY956" fmla="*/ 922790 h 1150520"/>
              <a:gd name="connsiteX957" fmla="*/ 3490349 w 5777418"/>
              <a:gd name="connsiteY957" fmla="*/ 904168 h 1150520"/>
              <a:gd name="connsiteX958" fmla="*/ 3484098 w 5777418"/>
              <a:gd name="connsiteY958" fmla="*/ 912958 h 1150520"/>
              <a:gd name="connsiteX959" fmla="*/ 3473941 w 5777418"/>
              <a:gd name="connsiteY959" fmla="*/ 921422 h 1150520"/>
              <a:gd name="connsiteX960" fmla="*/ 3460983 w 5777418"/>
              <a:gd name="connsiteY960" fmla="*/ 927673 h 1150520"/>
              <a:gd name="connsiteX961" fmla="*/ 3446333 w 5777418"/>
              <a:gd name="connsiteY961" fmla="*/ 930082 h 1150520"/>
              <a:gd name="connsiteX962" fmla="*/ 3433376 w 5777418"/>
              <a:gd name="connsiteY962" fmla="*/ 928194 h 1150520"/>
              <a:gd name="connsiteX963" fmla="*/ 3423869 w 5777418"/>
              <a:gd name="connsiteY963" fmla="*/ 923050 h 1150520"/>
              <a:gd name="connsiteX964" fmla="*/ 3417293 w 5777418"/>
              <a:gd name="connsiteY964" fmla="*/ 915367 h 1150520"/>
              <a:gd name="connsiteX965" fmla="*/ 3413126 w 5777418"/>
              <a:gd name="connsiteY965" fmla="*/ 905991 h 1150520"/>
              <a:gd name="connsiteX966" fmla="*/ 3410912 w 5777418"/>
              <a:gd name="connsiteY966" fmla="*/ 895768 h 1150520"/>
              <a:gd name="connsiteX967" fmla="*/ 3410261 w 5777418"/>
              <a:gd name="connsiteY967" fmla="*/ 885415 h 1150520"/>
              <a:gd name="connsiteX968" fmla="*/ 3411824 w 5777418"/>
              <a:gd name="connsiteY968" fmla="*/ 867249 h 1150520"/>
              <a:gd name="connsiteX969" fmla="*/ 3416707 w 5777418"/>
              <a:gd name="connsiteY969" fmla="*/ 847976 h 1150520"/>
              <a:gd name="connsiteX970" fmla="*/ 3425107 w 5777418"/>
              <a:gd name="connsiteY970" fmla="*/ 829549 h 1150520"/>
              <a:gd name="connsiteX971" fmla="*/ 3437283 w 5777418"/>
              <a:gd name="connsiteY971" fmla="*/ 813922 h 1150520"/>
              <a:gd name="connsiteX972" fmla="*/ 3453561 w 5777418"/>
              <a:gd name="connsiteY972" fmla="*/ 803113 h 1150520"/>
              <a:gd name="connsiteX973" fmla="*/ 3474201 w 5777418"/>
              <a:gd name="connsiteY973" fmla="*/ 799076 h 1150520"/>
              <a:gd name="connsiteX974" fmla="*/ 3483903 w 5777418"/>
              <a:gd name="connsiteY974" fmla="*/ 800183 h 1150520"/>
              <a:gd name="connsiteX975" fmla="*/ 3492368 w 5777418"/>
              <a:gd name="connsiteY975" fmla="*/ 803178 h 1150520"/>
              <a:gd name="connsiteX976" fmla="*/ 3499335 w 5777418"/>
              <a:gd name="connsiteY976" fmla="*/ 807671 h 1150520"/>
              <a:gd name="connsiteX977" fmla="*/ 3504674 w 5777418"/>
              <a:gd name="connsiteY977" fmla="*/ 813141 h 1150520"/>
              <a:gd name="connsiteX978" fmla="*/ 3517045 w 5777418"/>
              <a:gd name="connsiteY978" fmla="*/ 751805 h 1150520"/>
              <a:gd name="connsiteX979" fmla="*/ 3518217 w 5777418"/>
              <a:gd name="connsiteY979" fmla="*/ 749461 h 1150520"/>
              <a:gd name="connsiteX980" fmla="*/ 3521147 w 5777418"/>
              <a:gd name="connsiteY980" fmla="*/ 747703 h 1150520"/>
              <a:gd name="connsiteX981" fmla="*/ 3526356 w 5777418"/>
              <a:gd name="connsiteY981" fmla="*/ 746596 h 1150520"/>
              <a:gd name="connsiteX982" fmla="*/ 3534365 w 5777418"/>
              <a:gd name="connsiteY982" fmla="*/ 746205 h 1150520"/>
              <a:gd name="connsiteX983" fmla="*/ 1206387 w 5777418"/>
              <a:gd name="connsiteY983" fmla="*/ 721355 h 1150520"/>
              <a:gd name="connsiteX984" fmla="*/ 1223262 w 5777418"/>
              <a:gd name="connsiteY984" fmla="*/ 722041 h 1150520"/>
              <a:gd name="connsiteX985" fmla="*/ 1233827 w 5777418"/>
              <a:gd name="connsiteY985" fmla="*/ 724236 h 1150520"/>
              <a:gd name="connsiteX986" fmla="*/ 1239315 w 5777418"/>
              <a:gd name="connsiteY986" fmla="*/ 727940 h 1150520"/>
              <a:gd name="connsiteX987" fmla="*/ 1240961 w 5777418"/>
              <a:gd name="connsiteY987" fmla="*/ 732879 h 1150520"/>
              <a:gd name="connsiteX988" fmla="*/ 1240961 w 5777418"/>
              <a:gd name="connsiteY988" fmla="*/ 787485 h 1150520"/>
              <a:gd name="connsiteX989" fmla="*/ 1294195 w 5777418"/>
              <a:gd name="connsiteY989" fmla="*/ 787485 h 1150520"/>
              <a:gd name="connsiteX990" fmla="*/ 1298997 w 5777418"/>
              <a:gd name="connsiteY990" fmla="*/ 788857 h 1150520"/>
              <a:gd name="connsiteX991" fmla="*/ 1302427 w 5777418"/>
              <a:gd name="connsiteY991" fmla="*/ 793385 h 1150520"/>
              <a:gd name="connsiteX992" fmla="*/ 1304485 w 5777418"/>
              <a:gd name="connsiteY992" fmla="*/ 802029 h 1150520"/>
              <a:gd name="connsiteX993" fmla="*/ 1305171 w 5777418"/>
              <a:gd name="connsiteY993" fmla="*/ 815474 h 1150520"/>
              <a:gd name="connsiteX994" fmla="*/ 1302427 w 5777418"/>
              <a:gd name="connsiteY994" fmla="*/ 837015 h 1150520"/>
              <a:gd name="connsiteX995" fmla="*/ 1294469 w 5777418"/>
              <a:gd name="connsiteY995" fmla="*/ 843463 h 1150520"/>
              <a:gd name="connsiteX996" fmla="*/ 1240961 w 5777418"/>
              <a:gd name="connsiteY996" fmla="*/ 843463 h 1150520"/>
              <a:gd name="connsiteX997" fmla="*/ 1240961 w 5777418"/>
              <a:gd name="connsiteY997" fmla="*/ 958438 h 1150520"/>
              <a:gd name="connsiteX998" fmla="*/ 1247272 w 5777418"/>
              <a:gd name="connsiteY998" fmla="*/ 988485 h 1150520"/>
              <a:gd name="connsiteX999" fmla="*/ 1269773 w 5777418"/>
              <a:gd name="connsiteY999" fmla="*/ 998500 h 1150520"/>
              <a:gd name="connsiteX1000" fmla="*/ 1279652 w 5777418"/>
              <a:gd name="connsiteY1000" fmla="*/ 997540 h 1150520"/>
              <a:gd name="connsiteX1001" fmla="*/ 1287472 w 5777418"/>
              <a:gd name="connsiteY1001" fmla="*/ 995345 h 1150520"/>
              <a:gd name="connsiteX1002" fmla="*/ 1293235 w 5777418"/>
              <a:gd name="connsiteY1002" fmla="*/ 993150 h 1150520"/>
              <a:gd name="connsiteX1003" fmla="*/ 1297488 w 5777418"/>
              <a:gd name="connsiteY1003" fmla="*/ 992189 h 1150520"/>
              <a:gd name="connsiteX1004" fmla="*/ 1300643 w 5777418"/>
              <a:gd name="connsiteY1004" fmla="*/ 993150 h 1150520"/>
              <a:gd name="connsiteX1005" fmla="*/ 1302976 w 5777418"/>
              <a:gd name="connsiteY1005" fmla="*/ 996991 h 1150520"/>
              <a:gd name="connsiteX1006" fmla="*/ 1304485 w 5777418"/>
              <a:gd name="connsiteY1006" fmla="*/ 1004812 h 1150520"/>
              <a:gd name="connsiteX1007" fmla="*/ 1305171 w 5777418"/>
              <a:gd name="connsiteY1007" fmla="*/ 1017434 h 1150520"/>
              <a:gd name="connsiteX1008" fmla="*/ 1303662 w 5777418"/>
              <a:gd name="connsiteY1008" fmla="*/ 1035956 h 1150520"/>
              <a:gd name="connsiteX1009" fmla="*/ 1299683 w 5777418"/>
              <a:gd name="connsiteY1009" fmla="*/ 1045011 h 1150520"/>
              <a:gd name="connsiteX1010" fmla="*/ 1292411 w 5777418"/>
              <a:gd name="connsiteY1010" fmla="*/ 1049676 h 1150520"/>
              <a:gd name="connsiteX1011" fmla="*/ 1281161 w 5777418"/>
              <a:gd name="connsiteY1011" fmla="*/ 1053244 h 1150520"/>
              <a:gd name="connsiteX1012" fmla="*/ 1267166 w 5777418"/>
              <a:gd name="connsiteY1012" fmla="*/ 1055576 h 1150520"/>
              <a:gd name="connsiteX1013" fmla="*/ 1251937 w 5777418"/>
              <a:gd name="connsiteY1013" fmla="*/ 1056399 h 1150520"/>
              <a:gd name="connsiteX1014" fmla="*/ 1216265 w 5777418"/>
              <a:gd name="connsiteY1014" fmla="*/ 1051186 h 1150520"/>
              <a:gd name="connsiteX1015" fmla="*/ 1191294 w 5777418"/>
              <a:gd name="connsiteY1015" fmla="*/ 1035133 h 1150520"/>
              <a:gd name="connsiteX1016" fmla="*/ 1176751 w 5777418"/>
              <a:gd name="connsiteY1016" fmla="*/ 1007830 h 1150520"/>
              <a:gd name="connsiteX1017" fmla="*/ 1172086 w 5777418"/>
              <a:gd name="connsiteY1017" fmla="*/ 968865 h 1150520"/>
              <a:gd name="connsiteX1018" fmla="*/ 1172086 w 5777418"/>
              <a:gd name="connsiteY1018" fmla="*/ 843463 h 1150520"/>
              <a:gd name="connsiteX1019" fmla="*/ 1142725 w 5777418"/>
              <a:gd name="connsiteY1019" fmla="*/ 843463 h 1150520"/>
              <a:gd name="connsiteX1020" fmla="*/ 1134768 w 5777418"/>
              <a:gd name="connsiteY1020" fmla="*/ 837015 h 1150520"/>
              <a:gd name="connsiteX1021" fmla="*/ 1132023 w 5777418"/>
              <a:gd name="connsiteY1021" fmla="*/ 815474 h 1150520"/>
              <a:gd name="connsiteX1022" fmla="*/ 1132710 w 5777418"/>
              <a:gd name="connsiteY1022" fmla="*/ 802029 h 1150520"/>
              <a:gd name="connsiteX1023" fmla="*/ 1134768 w 5777418"/>
              <a:gd name="connsiteY1023" fmla="*/ 793385 h 1150520"/>
              <a:gd name="connsiteX1024" fmla="*/ 1138198 w 5777418"/>
              <a:gd name="connsiteY1024" fmla="*/ 788857 h 1150520"/>
              <a:gd name="connsiteX1025" fmla="*/ 1143000 w 5777418"/>
              <a:gd name="connsiteY1025" fmla="*/ 787485 h 1150520"/>
              <a:gd name="connsiteX1026" fmla="*/ 1172086 w 5777418"/>
              <a:gd name="connsiteY1026" fmla="*/ 787485 h 1150520"/>
              <a:gd name="connsiteX1027" fmla="*/ 1172086 w 5777418"/>
              <a:gd name="connsiteY1027" fmla="*/ 732879 h 1150520"/>
              <a:gd name="connsiteX1028" fmla="*/ 1173595 w 5777418"/>
              <a:gd name="connsiteY1028" fmla="*/ 727940 h 1150520"/>
              <a:gd name="connsiteX1029" fmla="*/ 1179083 w 5777418"/>
              <a:gd name="connsiteY1029" fmla="*/ 724236 h 1150520"/>
              <a:gd name="connsiteX1030" fmla="*/ 1189785 w 5777418"/>
              <a:gd name="connsiteY1030" fmla="*/ 722041 h 1150520"/>
              <a:gd name="connsiteX1031" fmla="*/ 1206387 w 5777418"/>
              <a:gd name="connsiteY1031" fmla="*/ 721355 h 1150520"/>
              <a:gd name="connsiteX1032" fmla="*/ 125127 w 5777418"/>
              <a:gd name="connsiteY1032" fmla="*/ 689524 h 1150520"/>
              <a:gd name="connsiteX1033" fmla="*/ 150372 w 5777418"/>
              <a:gd name="connsiteY1033" fmla="*/ 691445 h 1150520"/>
              <a:gd name="connsiteX1034" fmla="*/ 173970 w 5777418"/>
              <a:gd name="connsiteY1034" fmla="*/ 696658 h 1150520"/>
              <a:gd name="connsiteX1035" fmla="*/ 193453 w 5777418"/>
              <a:gd name="connsiteY1035" fmla="*/ 704067 h 1150520"/>
              <a:gd name="connsiteX1036" fmla="*/ 204703 w 5777418"/>
              <a:gd name="connsiteY1036" fmla="*/ 710927 h 1150520"/>
              <a:gd name="connsiteX1037" fmla="*/ 208408 w 5777418"/>
              <a:gd name="connsiteY1037" fmla="*/ 715592 h 1150520"/>
              <a:gd name="connsiteX1038" fmla="*/ 210054 w 5777418"/>
              <a:gd name="connsiteY1038" fmla="*/ 720669 h 1150520"/>
              <a:gd name="connsiteX1039" fmla="*/ 211015 w 5777418"/>
              <a:gd name="connsiteY1039" fmla="*/ 728626 h 1150520"/>
              <a:gd name="connsiteX1040" fmla="*/ 211289 w 5777418"/>
              <a:gd name="connsiteY1040" fmla="*/ 740563 h 1150520"/>
              <a:gd name="connsiteX1041" fmla="*/ 210877 w 5777418"/>
              <a:gd name="connsiteY1041" fmla="*/ 754008 h 1150520"/>
              <a:gd name="connsiteX1042" fmla="*/ 209505 w 5777418"/>
              <a:gd name="connsiteY1042" fmla="*/ 763064 h 1150520"/>
              <a:gd name="connsiteX1043" fmla="*/ 206761 w 5777418"/>
              <a:gd name="connsiteY1043" fmla="*/ 768277 h 1150520"/>
              <a:gd name="connsiteX1044" fmla="*/ 201959 w 5777418"/>
              <a:gd name="connsiteY1044" fmla="*/ 769924 h 1150520"/>
              <a:gd name="connsiteX1045" fmla="*/ 192355 w 5777418"/>
              <a:gd name="connsiteY1045" fmla="*/ 766082 h 1150520"/>
              <a:gd name="connsiteX1046" fmla="*/ 176166 w 5777418"/>
              <a:gd name="connsiteY1046" fmla="*/ 757713 h 1150520"/>
              <a:gd name="connsiteX1047" fmla="*/ 153939 w 5777418"/>
              <a:gd name="connsiteY1047" fmla="*/ 749481 h 1150520"/>
              <a:gd name="connsiteX1048" fmla="*/ 126224 w 5777418"/>
              <a:gd name="connsiteY1048" fmla="*/ 745776 h 1150520"/>
              <a:gd name="connsiteX1049" fmla="*/ 105644 w 5777418"/>
              <a:gd name="connsiteY1049" fmla="*/ 748657 h 1150520"/>
              <a:gd name="connsiteX1050" fmla="*/ 90964 w 5777418"/>
              <a:gd name="connsiteY1050" fmla="*/ 756615 h 1150520"/>
              <a:gd name="connsiteX1051" fmla="*/ 82183 w 5777418"/>
              <a:gd name="connsiteY1051" fmla="*/ 768826 h 1150520"/>
              <a:gd name="connsiteX1052" fmla="*/ 79302 w 5777418"/>
              <a:gd name="connsiteY1052" fmla="*/ 783918 h 1150520"/>
              <a:gd name="connsiteX1053" fmla="*/ 85750 w 5777418"/>
              <a:gd name="connsiteY1053" fmla="*/ 804361 h 1150520"/>
              <a:gd name="connsiteX1054" fmla="*/ 103038 w 5777418"/>
              <a:gd name="connsiteY1054" fmla="*/ 819728 h 1150520"/>
              <a:gd name="connsiteX1055" fmla="*/ 127596 w 5777418"/>
              <a:gd name="connsiteY1055" fmla="*/ 832350 h 1150520"/>
              <a:gd name="connsiteX1056" fmla="*/ 155585 w 5777418"/>
              <a:gd name="connsiteY1056" fmla="*/ 844835 h 1150520"/>
              <a:gd name="connsiteX1057" fmla="*/ 183574 w 5777418"/>
              <a:gd name="connsiteY1057" fmla="*/ 859790 h 1150520"/>
              <a:gd name="connsiteX1058" fmla="*/ 207996 w 5777418"/>
              <a:gd name="connsiteY1058" fmla="*/ 879822 h 1150520"/>
              <a:gd name="connsiteX1059" fmla="*/ 225283 w 5777418"/>
              <a:gd name="connsiteY1059" fmla="*/ 907262 h 1150520"/>
              <a:gd name="connsiteX1060" fmla="*/ 231869 w 5777418"/>
              <a:gd name="connsiteY1060" fmla="*/ 944443 h 1150520"/>
              <a:gd name="connsiteX1061" fmla="*/ 221442 w 5777418"/>
              <a:gd name="connsiteY1061" fmla="*/ 993561 h 1150520"/>
              <a:gd name="connsiteX1062" fmla="*/ 193178 w 5777418"/>
              <a:gd name="connsiteY1062" fmla="*/ 1028822 h 1150520"/>
              <a:gd name="connsiteX1063" fmla="*/ 151469 w 5777418"/>
              <a:gd name="connsiteY1063" fmla="*/ 1050088 h 1150520"/>
              <a:gd name="connsiteX1064" fmla="*/ 100431 w 5777418"/>
              <a:gd name="connsiteY1064" fmla="*/ 1057222 h 1150520"/>
              <a:gd name="connsiteX1065" fmla="*/ 66268 w 5777418"/>
              <a:gd name="connsiteY1065" fmla="*/ 1054204 h 1150520"/>
              <a:gd name="connsiteX1066" fmla="*/ 38416 w 5777418"/>
              <a:gd name="connsiteY1066" fmla="*/ 1046932 h 1150520"/>
              <a:gd name="connsiteX1067" fmla="*/ 18247 w 5777418"/>
              <a:gd name="connsiteY1067" fmla="*/ 1038014 h 1150520"/>
              <a:gd name="connsiteX1068" fmla="*/ 6585 w 5777418"/>
              <a:gd name="connsiteY1068" fmla="*/ 1029782 h 1150520"/>
              <a:gd name="connsiteX1069" fmla="*/ 1509 w 5777418"/>
              <a:gd name="connsiteY1069" fmla="*/ 1019492 h 1150520"/>
              <a:gd name="connsiteX1070" fmla="*/ 0 w 5777418"/>
              <a:gd name="connsiteY1070" fmla="*/ 1000147 h 1150520"/>
              <a:gd name="connsiteX1071" fmla="*/ 548 w 5777418"/>
              <a:gd name="connsiteY1071" fmla="*/ 985878 h 1150520"/>
              <a:gd name="connsiteX1072" fmla="*/ 2332 w 5777418"/>
              <a:gd name="connsiteY1072" fmla="*/ 976548 h 1150520"/>
              <a:gd name="connsiteX1073" fmla="*/ 5625 w 5777418"/>
              <a:gd name="connsiteY1073" fmla="*/ 971472 h 1150520"/>
              <a:gd name="connsiteX1074" fmla="*/ 10427 w 5777418"/>
              <a:gd name="connsiteY1074" fmla="*/ 969963 h 1150520"/>
              <a:gd name="connsiteX1075" fmla="*/ 21266 w 5777418"/>
              <a:gd name="connsiteY1075" fmla="*/ 974490 h 1150520"/>
              <a:gd name="connsiteX1076" fmla="*/ 39239 w 5777418"/>
              <a:gd name="connsiteY1076" fmla="*/ 984506 h 1150520"/>
              <a:gd name="connsiteX1077" fmla="*/ 65444 w 5777418"/>
              <a:gd name="connsiteY1077" fmla="*/ 994522 h 1150520"/>
              <a:gd name="connsiteX1078" fmla="*/ 100705 w 5777418"/>
              <a:gd name="connsiteY1078" fmla="*/ 999049 h 1150520"/>
              <a:gd name="connsiteX1079" fmla="*/ 124304 w 5777418"/>
              <a:gd name="connsiteY1079" fmla="*/ 995894 h 1150520"/>
              <a:gd name="connsiteX1080" fmla="*/ 142002 w 5777418"/>
              <a:gd name="connsiteY1080" fmla="*/ 986976 h 1150520"/>
              <a:gd name="connsiteX1081" fmla="*/ 153116 w 5777418"/>
              <a:gd name="connsiteY1081" fmla="*/ 972707 h 1150520"/>
              <a:gd name="connsiteX1082" fmla="*/ 156957 w 5777418"/>
              <a:gd name="connsiteY1082" fmla="*/ 953773 h 1150520"/>
              <a:gd name="connsiteX1083" fmla="*/ 150372 w 5777418"/>
              <a:gd name="connsiteY1083" fmla="*/ 933056 h 1150520"/>
              <a:gd name="connsiteX1084" fmla="*/ 133222 w 5777418"/>
              <a:gd name="connsiteY1084" fmla="*/ 917689 h 1150520"/>
              <a:gd name="connsiteX1085" fmla="*/ 109211 w 5777418"/>
              <a:gd name="connsiteY1085" fmla="*/ 905067 h 1150520"/>
              <a:gd name="connsiteX1086" fmla="*/ 81497 w 5777418"/>
              <a:gd name="connsiteY1086" fmla="*/ 892581 h 1150520"/>
              <a:gd name="connsiteX1087" fmla="*/ 53782 w 5777418"/>
              <a:gd name="connsiteY1087" fmla="*/ 877626 h 1150520"/>
              <a:gd name="connsiteX1088" fmla="*/ 29772 w 5777418"/>
              <a:gd name="connsiteY1088" fmla="*/ 857595 h 1150520"/>
              <a:gd name="connsiteX1089" fmla="*/ 12622 w 5777418"/>
              <a:gd name="connsiteY1089" fmla="*/ 830018 h 1150520"/>
              <a:gd name="connsiteX1090" fmla="*/ 6037 w 5777418"/>
              <a:gd name="connsiteY1090" fmla="*/ 791876 h 1150520"/>
              <a:gd name="connsiteX1091" fmla="*/ 15503 w 5777418"/>
              <a:gd name="connsiteY1091" fmla="*/ 747011 h 1150520"/>
              <a:gd name="connsiteX1092" fmla="*/ 41023 w 5777418"/>
              <a:gd name="connsiteY1092" fmla="*/ 714906 h 1150520"/>
              <a:gd name="connsiteX1093" fmla="*/ 78890 w 5777418"/>
              <a:gd name="connsiteY1093" fmla="*/ 695835 h 1150520"/>
              <a:gd name="connsiteX1094" fmla="*/ 125127 w 5777418"/>
              <a:gd name="connsiteY1094" fmla="*/ 689524 h 1150520"/>
              <a:gd name="connsiteX1095" fmla="*/ 756986 w 5777418"/>
              <a:gd name="connsiteY1095" fmla="*/ 678274 h 1150520"/>
              <a:gd name="connsiteX1096" fmla="*/ 788268 w 5777418"/>
              <a:gd name="connsiteY1096" fmla="*/ 686095 h 1150520"/>
              <a:gd name="connsiteX1097" fmla="*/ 796500 w 5777418"/>
              <a:gd name="connsiteY1097" fmla="*/ 713947 h 1150520"/>
              <a:gd name="connsiteX1098" fmla="*/ 787993 w 5777418"/>
              <a:gd name="connsiteY1098" fmla="*/ 742759 h 1150520"/>
              <a:gd name="connsiteX1099" fmla="*/ 756437 w 5777418"/>
              <a:gd name="connsiteY1099" fmla="*/ 750717 h 1150520"/>
              <a:gd name="connsiteX1100" fmla="*/ 725018 w 5777418"/>
              <a:gd name="connsiteY1100" fmla="*/ 743033 h 1150520"/>
              <a:gd name="connsiteX1101" fmla="*/ 716923 w 5777418"/>
              <a:gd name="connsiteY1101" fmla="*/ 715319 h 1150520"/>
              <a:gd name="connsiteX1102" fmla="*/ 725292 w 5777418"/>
              <a:gd name="connsiteY1102" fmla="*/ 686369 h 1150520"/>
              <a:gd name="connsiteX1103" fmla="*/ 756986 w 5777418"/>
              <a:gd name="connsiteY1103" fmla="*/ 678274 h 1150520"/>
              <a:gd name="connsiteX1104" fmla="*/ 4563307 w 5777418"/>
              <a:gd name="connsiteY1104" fmla="*/ 169030 h 1150520"/>
              <a:gd name="connsiteX1105" fmla="*/ 4536416 w 5777418"/>
              <a:gd name="connsiteY1105" fmla="*/ 174655 h 1150520"/>
              <a:gd name="connsiteX1106" fmla="*/ 4517482 w 5777418"/>
              <a:gd name="connsiteY1106" fmla="*/ 191119 h 1150520"/>
              <a:gd name="connsiteX1107" fmla="*/ 4506369 w 5777418"/>
              <a:gd name="connsiteY1107" fmla="*/ 217188 h 1150520"/>
              <a:gd name="connsiteX1108" fmla="*/ 4502664 w 5777418"/>
              <a:gd name="connsiteY1108" fmla="*/ 251899 h 1150520"/>
              <a:gd name="connsiteX1109" fmla="*/ 4505683 w 5777418"/>
              <a:gd name="connsiteY1109" fmla="*/ 285239 h 1150520"/>
              <a:gd name="connsiteX1110" fmla="*/ 4515424 w 5777418"/>
              <a:gd name="connsiteY1110" fmla="*/ 311719 h 1150520"/>
              <a:gd name="connsiteX1111" fmla="*/ 4533672 w 5777418"/>
              <a:gd name="connsiteY1111" fmla="*/ 329144 h 1150520"/>
              <a:gd name="connsiteX1112" fmla="*/ 4562209 w 5777418"/>
              <a:gd name="connsiteY1112" fmla="*/ 335318 h 1150520"/>
              <a:gd name="connsiteX1113" fmla="*/ 4589375 w 5777418"/>
              <a:gd name="connsiteY1113" fmla="*/ 329692 h 1150520"/>
              <a:gd name="connsiteX1114" fmla="*/ 4608309 w 5777418"/>
              <a:gd name="connsiteY1114" fmla="*/ 313365 h 1150520"/>
              <a:gd name="connsiteX1115" fmla="*/ 4619285 w 5777418"/>
              <a:gd name="connsiteY1115" fmla="*/ 287434 h 1150520"/>
              <a:gd name="connsiteX1116" fmla="*/ 4622852 w 5777418"/>
              <a:gd name="connsiteY1116" fmla="*/ 252723 h 1150520"/>
              <a:gd name="connsiteX1117" fmla="*/ 4619971 w 5777418"/>
              <a:gd name="connsiteY1117" fmla="*/ 219383 h 1150520"/>
              <a:gd name="connsiteX1118" fmla="*/ 4610230 w 5777418"/>
              <a:gd name="connsiteY1118" fmla="*/ 192903 h 1150520"/>
              <a:gd name="connsiteX1119" fmla="*/ 4591982 w 5777418"/>
              <a:gd name="connsiteY1119" fmla="*/ 175341 h 1150520"/>
              <a:gd name="connsiteX1120" fmla="*/ 4563307 w 5777418"/>
              <a:gd name="connsiteY1120" fmla="*/ 169030 h 1150520"/>
              <a:gd name="connsiteX1121" fmla="*/ 5660249 w 5777418"/>
              <a:gd name="connsiteY1121" fmla="*/ 163268 h 1150520"/>
              <a:gd name="connsiteX1122" fmla="*/ 5637336 w 5777418"/>
              <a:gd name="connsiteY1122" fmla="*/ 168207 h 1150520"/>
              <a:gd name="connsiteX1123" fmla="*/ 5621147 w 5777418"/>
              <a:gd name="connsiteY1123" fmla="*/ 181515 h 1150520"/>
              <a:gd name="connsiteX1124" fmla="*/ 5611268 w 5777418"/>
              <a:gd name="connsiteY1124" fmla="*/ 201272 h 1150520"/>
              <a:gd name="connsiteX1125" fmla="*/ 5607290 w 5777418"/>
              <a:gd name="connsiteY1125" fmla="*/ 225557 h 1150520"/>
              <a:gd name="connsiteX1126" fmla="*/ 5710464 w 5777418"/>
              <a:gd name="connsiteY1126" fmla="*/ 225557 h 1150520"/>
              <a:gd name="connsiteX1127" fmla="*/ 5698802 w 5777418"/>
              <a:gd name="connsiteY1127" fmla="*/ 179869 h 1150520"/>
              <a:gd name="connsiteX1128" fmla="*/ 5660249 w 5777418"/>
              <a:gd name="connsiteY1128" fmla="*/ 163268 h 1150520"/>
              <a:gd name="connsiteX1129" fmla="*/ 3736199 w 5777418"/>
              <a:gd name="connsiteY1129" fmla="*/ 163268 h 1150520"/>
              <a:gd name="connsiteX1130" fmla="*/ 3713287 w 5777418"/>
              <a:gd name="connsiteY1130" fmla="*/ 168207 h 1150520"/>
              <a:gd name="connsiteX1131" fmla="*/ 3697097 w 5777418"/>
              <a:gd name="connsiteY1131" fmla="*/ 181515 h 1150520"/>
              <a:gd name="connsiteX1132" fmla="*/ 3687219 w 5777418"/>
              <a:gd name="connsiteY1132" fmla="*/ 201272 h 1150520"/>
              <a:gd name="connsiteX1133" fmla="*/ 3683240 w 5777418"/>
              <a:gd name="connsiteY1133" fmla="*/ 225557 h 1150520"/>
              <a:gd name="connsiteX1134" fmla="*/ 3786415 w 5777418"/>
              <a:gd name="connsiteY1134" fmla="*/ 225557 h 1150520"/>
              <a:gd name="connsiteX1135" fmla="*/ 3774753 w 5777418"/>
              <a:gd name="connsiteY1135" fmla="*/ 179869 h 1150520"/>
              <a:gd name="connsiteX1136" fmla="*/ 3736199 w 5777418"/>
              <a:gd name="connsiteY1136" fmla="*/ 163268 h 1150520"/>
              <a:gd name="connsiteX1137" fmla="*/ 3126599 w 5777418"/>
              <a:gd name="connsiteY1137" fmla="*/ 163268 h 1150520"/>
              <a:gd name="connsiteX1138" fmla="*/ 3103687 w 5777418"/>
              <a:gd name="connsiteY1138" fmla="*/ 168207 h 1150520"/>
              <a:gd name="connsiteX1139" fmla="*/ 3087497 w 5777418"/>
              <a:gd name="connsiteY1139" fmla="*/ 181515 h 1150520"/>
              <a:gd name="connsiteX1140" fmla="*/ 3077618 w 5777418"/>
              <a:gd name="connsiteY1140" fmla="*/ 201272 h 1150520"/>
              <a:gd name="connsiteX1141" fmla="*/ 3073640 w 5777418"/>
              <a:gd name="connsiteY1141" fmla="*/ 225557 h 1150520"/>
              <a:gd name="connsiteX1142" fmla="*/ 3176815 w 5777418"/>
              <a:gd name="connsiteY1142" fmla="*/ 225557 h 1150520"/>
              <a:gd name="connsiteX1143" fmla="*/ 3165153 w 5777418"/>
              <a:gd name="connsiteY1143" fmla="*/ 179869 h 1150520"/>
              <a:gd name="connsiteX1144" fmla="*/ 3126599 w 5777418"/>
              <a:gd name="connsiteY1144" fmla="*/ 163268 h 1150520"/>
              <a:gd name="connsiteX1145" fmla="*/ 5661896 w 5777418"/>
              <a:gd name="connsiteY1145" fmla="*/ 114424 h 1150520"/>
              <a:gd name="connsiteX1146" fmla="*/ 5714444 w 5777418"/>
              <a:gd name="connsiteY1146" fmla="*/ 123479 h 1150520"/>
              <a:gd name="connsiteX1147" fmla="*/ 5750253 w 5777418"/>
              <a:gd name="connsiteY1147" fmla="*/ 148587 h 1150520"/>
              <a:gd name="connsiteX1148" fmla="*/ 5770833 w 5777418"/>
              <a:gd name="connsiteY1148" fmla="*/ 186592 h 1150520"/>
              <a:gd name="connsiteX1149" fmla="*/ 5777418 w 5777418"/>
              <a:gd name="connsiteY1149" fmla="*/ 234338 h 1150520"/>
              <a:gd name="connsiteX1150" fmla="*/ 5777418 w 5777418"/>
              <a:gd name="connsiteY1150" fmla="*/ 245314 h 1150520"/>
              <a:gd name="connsiteX1151" fmla="*/ 5771794 w 5777418"/>
              <a:gd name="connsiteY1151" fmla="*/ 263973 h 1150520"/>
              <a:gd name="connsiteX1152" fmla="*/ 5756290 w 5777418"/>
              <a:gd name="connsiteY1152" fmla="*/ 270010 h 1150520"/>
              <a:gd name="connsiteX1153" fmla="*/ 5607290 w 5777418"/>
              <a:gd name="connsiteY1153" fmla="*/ 270010 h 1150520"/>
              <a:gd name="connsiteX1154" fmla="*/ 5610994 w 5777418"/>
              <a:gd name="connsiteY1154" fmla="*/ 298411 h 1150520"/>
              <a:gd name="connsiteX1155" fmla="*/ 5622793 w 5777418"/>
              <a:gd name="connsiteY1155" fmla="*/ 320088 h 1150520"/>
              <a:gd name="connsiteX1156" fmla="*/ 5643648 w 5777418"/>
              <a:gd name="connsiteY1156" fmla="*/ 333671 h 1150520"/>
              <a:gd name="connsiteX1157" fmla="*/ 5674244 w 5777418"/>
              <a:gd name="connsiteY1157" fmla="*/ 338336 h 1150520"/>
              <a:gd name="connsiteX1158" fmla="*/ 5706074 w 5777418"/>
              <a:gd name="connsiteY1158" fmla="*/ 335729 h 1150520"/>
              <a:gd name="connsiteX1159" fmla="*/ 5729810 w 5777418"/>
              <a:gd name="connsiteY1159" fmla="*/ 329967 h 1150520"/>
              <a:gd name="connsiteX1160" fmla="*/ 5746412 w 5777418"/>
              <a:gd name="connsiteY1160" fmla="*/ 324204 h 1150520"/>
              <a:gd name="connsiteX1161" fmla="*/ 5757113 w 5777418"/>
              <a:gd name="connsiteY1161" fmla="*/ 321598 h 1150520"/>
              <a:gd name="connsiteX1162" fmla="*/ 5761229 w 5777418"/>
              <a:gd name="connsiteY1162" fmla="*/ 322558 h 1150520"/>
              <a:gd name="connsiteX1163" fmla="*/ 5763973 w 5777418"/>
              <a:gd name="connsiteY1163" fmla="*/ 325988 h 1150520"/>
              <a:gd name="connsiteX1164" fmla="*/ 5765482 w 5777418"/>
              <a:gd name="connsiteY1164" fmla="*/ 332985 h 1150520"/>
              <a:gd name="connsiteX1165" fmla="*/ 5765894 w 5777418"/>
              <a:gd name="connsiteY1165" fmla="*/ 344373 h 1150520"/>
              <a:gd name="connsiteX1166" fmla="*/ 5765620 w 5777418"/>
              <a:gd name="connsiteY1166" fmla="*/ 354663 h 1150520"/>
              <a:gd name="connsiteX1167" fmla="*/ 5764796 w 5777418"/>
              <a:gd name="connsiteY1167" fmla="*/ 361935 h 1150520"/>
              <a:gd name="connsiteX1168" fmla="*/ 5763150 w 5777418"/>
              <a:gd name="connsiteY1168" fmla="*/ 367011 h 1150520"/>
              <a:gd name="connsiteX1169" fmla="*/ 5760268 w 5777418"/>
              <a:gd name="connsiteY1169" fmla="*/ 370990 h 1150520"/>
              <a:gd name="connsiteX1170" fmla="*/ 5750528 w 5777418"/>
              <a:gd name="connsiteY1170" fmla="*/ 376203 h 1150520"/>
              <a:gd name="connsiteX1171" fmla="*/ 5730222 w 5777418"/>
              <a:gd name="connsiteY1171" fmla="*/ 382652 h 1150520"/>
              <a:gd name="connsiteX1172" fmla="*/ 5701958 w 5777418"/>
              <a:gd name="connsiteY1172" fmla="*/ 388140 h 1150520"/>
              <a:gd name="connsiteX1173" fmla="*/ 5667932 w 5777418"/>
              <a:gd name="connsiteY1173" fmla="*/ 390472 h 1150520"/>
              <a:gd name="connsiteX1174" fmla="*/ 5610720 w 5777418"/>
              <a:gd name="connsiteY1174" fmla="*/ 382240 h 1150520"/>
              <a:gd name="connsiteX1175" fmla="*/ 5569696 w 5777418"/>
              <a:gd name="connsiteY1175" fmla="*/ 357270 h 1150520"/>
              <a:gd name="connsiteX1176" fmla="*/ 5545138 w 5777418"/>
              <a:gd name="connsiteY1176" fmla="*/ 315012 h 1150520"/>
              <a:gd name="connsiteX1177" fmla="*/ 5537042 w 5777418"/>
              <a:gd name="connsiteY1177" fmla="*/ 255192 h 1150520"/>
              <a:gd name="connsiteX1178" fmla="*/ 5545549 w 5777418"/>
              <a:gd name="connsiteY1178" fmla="*/ 196333 h 1150520"/>
              <a:gd name="connsiteX1179" fmla="*/ 5570246 w 5777418"/>
              <a:gd name="connsiteY1179" fmla="*/ 151880 h 1150520"/>
              <a:gd name="connsiteX1180" fmla="*/ 5609622 w 5777418"/>
              <a:gd name="connsiteY1180" fmla="*/ 124028 h 1150520"/>
              <a:gd name="connsiteX1181" fmla="*/ 5661896 w 5777418"/>
              <a:gd name="connsiteY1181" fmla="*/ 114424 h 1150520"/>
              <a:gd name="connsiteX1182" fmla="*/ 4565777 w 5777418"/>
              <a:gd name="connsiteY1182" fmla="*/ 114424 h 1150520"/>
              <a:gd name="connsiteX1183" fmla="*/ 4622852 w 5777418"/>
              <a:gd name="connsiteY1183" fmla="*/ 123342 h 1150520"/>
              <a:gd name="connsiteX1184" fmla="*/ 4662778 w 5777418"/>
              <a:gd name="connsiteY1184" fmla="*/ 149548 h 1150520"/>
              <a:gd name="connsiteX1185" fmla="*/ 4686239 w 5777418"/>
              <a:gd name="connsiteY1185" fmla="*/ 192080 h 1150520"/>
              <a:gd name="connsiteX1186" fmla="*/ 4693922 w 5777418"/>
              <a:gd name="connsiteY1186" fmla="*/ 249979 h 1150520"/>
              <a:gd name="connsiteX1187" fmla="*/ 4685690 w 5777418"/>
              <a:gd name="connsiteY1187" fmla="*/ 307054 h 1150520"/>
              <a:gd name="connsiteX1188" fmla="*/ 4660720 w 5777418"/>
              <a:gd name="connsiteY1188" fmla="*/ 351507 h 1150520"/>
              <a:gd name="connsiteX1189" fmla="*/ 4618736 w 5777418"/>
              <a:gd name="connsiteY1189" fmla="*/ 380320 h 1150520"/>
              <a:gd name="connsiteX1190" fmla="*/ 4559740 w 5777418"/>
              <a:gd name="connsiteY1190" fmla="*/ 390472 h 1150520"/>
              <a:gd name="connsiteX1191" fmla="*/ 4502939 w 5777418"/>
              <a:gd name="connsiteY1191" fmla="*/ 381417 h 1150520"/>
              <a:gd name="connsiteX1192" fmla="*/ 4462876 w 5777418"/>
              <a:gd name="connsiteY1192" fmla="*/ 355075 h 1150520"/>
              <a:gd name="connsiteX1193" fmla="*/ 4439277 w 5777418"/>
              <a:gd name="connsiteY1193" fmla="*/ 312542 h 1150520"/>
              <a:gd name="connsiteX1194" fmla="*/ 4431594 w 5777418"/>
              <a:gd name="connsiteY1194" fmla="*/ 254918 h 1150520"/>
              <a:gd name="connsiteX1195" fmla="*/ 4439963 w 5777418"/>
              <a:gd name="connsiteY1195" fmla="*/ 197705 h 1150520"/>
              <a:gd name="connsiteX1196" fmla="*/ 4465071 w 5777418"/>
              <a:gd name="connsiteY1196" fmla="*/ 153252 h 1150520"/>
              <a:gd name="connsiteX1197" fmla="*/ 4506917 w 5777418"/>
              <a:gd name="connsiteY1197" fmla="*/ 124577 h 1150520"/>
              <a:gd name="connsiteX1198" fmla="*/ 4565777 w 5777418"/>
              <a:gd name="connsiteY1198" fmla="*/ 114424 h 1150520"/>
              <a:gd name="connsiteX1199" fmla="*/ 3999448 w 5777418"/>
              <a:gd name="connsiteY1199" fmla="*/ 114424 h 1150520"/>
              <a:gd name="connsiteX1200" fmla="*/ 4021812 w 5777418"/>
              <a:gd name="connsiteY1200" fmla="*/ 116071 h 1150520"/>
              <a:gd name="connsiteX1201" fmla="*/ 4041432 w 5777418"/>
              <a:gd name="connsiteY1201" fmla="*/ 120187 h 1150520"/>
              <a:gd name="connsiteX1202" fmla="*/ 4056249 w 5777418"/>
              <a:gd name="connsiteY1202" fmla="*/ 125537 h 1150520"/>
              <a:gd name="connsiteX1203" fmla="*/ 4064893 w 5777418"/>
              <a:gd name="connsiteY1203" fmla="*/ 130477 h 1150520"/>
              <a:gd name="connsiteX1204" fmla="*/ 4068597 w 5777418"/>
              <a:gd name="connsiteY1204" fmla="*/ 134593 h 1150520"/>
              <a:gd name="connsiteX1205" fmla="*/ 4070244 w 5777418"/>
              <a:gd name="connsiteY1205" fmla="*/ 139532 h 1150520"/>
              <a:gd name="connsiteX1206" fmla="*/ 4071204 w 5777418"/>
              <a:gd name="connsiteY1206" fmla="*/ 146666 h 1150520"/>
              <a:gd name="connsiteX1207" fmla="*/ 4071616 w 5777418"/>
              <a:gd name="connsiteY1207" fmla="*/ 157231 h 1150520"/>
              <a:gd name="connsiteX1208" fmla="*/ 4071204 w 5777418"/>
              <a:gd name="connsiteY1208" fmla="*/ 169304 h 1150520"/>
              <a:gd name="connsiteX1209" fmla="*/ 4069832 w 5777418"/>
              <a:gd name="connsiteY1209" fmla="*/ 176713 h 1150520"/>
              <a:gd name="connsiteX1210" fmla="*/ 4067225 w 5777418"/>
              <a:gd name="connsiteY1210" fmla="*/ 180418 h 1150520"/>
              <a:gd name="connsiteX1211" fmla="*/ 4063384 w 5777418"/>
              <a:gd name="connsiteY1211" fmla="*/ 181378 h 1150520"/>
              <a:gd name="connsiteX1212" fmla="*/ 4055700 w 5777418"/>
              <a:gd name="connsiteY1212" fmla="*/ 178497 h 1150520"/>
              <a:gd name="connsiteX1213" fmla="*/ 4042666 w 5777418"/>
              <a:gd name="connsiteY1213" fmla="*/ 172323 h 1150520"/>
              <a:gd name="connsiteX1214" fmla="*/ 4024556 w 5777418"/>
              <a:gd name="connsiteY1214" fmla="*/ 166149 h 1150520"/>
              <a:gd name="connsiteX1215" fmla="*/ 4001095 w 5777418"/>
              <a:gd name="connsiteY1215" fmla="*/ 163268 h 1150520"/>
              <a:gd name="connsiteX1216" fmla="*/ 3984905 w 5777418"/>
              <a:gd name="connsiteY1216" fmla="*/ 165188 h 1150520"/>
              <a:gd name="connsiteX1217" fmla="*/ 3973655 w 5777418"/>
              <a:gd name="connsiteY1217" fmla="*/ 170676 h 1150520"/>
              <a:gd name="connsiteX1218" fmla="*/ 3967069 w 5777418"/>
              <a:gd name="connsiteY1218" fmla="*/ 179046 h 1150520"/>
              <a:gd name="connsiteX1219" fmla="*/ 3964874 w 5777418"/>
              <a:gd name="connsiteY1219" fmla="*/ 189336 h 1150520"/>
              <a:gd name="connsiteX1220" fmla="*/ 3970087 w 5777418"/>
              <a:gd name="connsiteY1220" fmla="*/ 203605 h 1150520"/>
              <a:gd name="connsiteX1221" fmla="*/ 3983807 w 5777418"/>
              <a:gd name="connsiteY1221" fmla="*/ 213758 h 1150520"/>
              <a:gd name="connsiteX1222" fmla="*/ 4003153 w 5777418"/>
              <a:gd name="connsiteY1222" fmla="*/ 221990 h 1150520"/>
              <a:gd name="connsiteX1223" fmla="*/ 4025105 w 5777418"/>
              <a:gd name="connsiteY1223" fmla="*/ 230359 h 1150520"/>
              <a:gd name="connsiteX1224" fmla="*/ 4047057 w 5777418"/>
              <a:gd name="connsiteY1224" fmla="*/ 240923 h 1150520"/>
              <a:gd name="connsiteX1225" fmla="*/ 4066402 w 5777418"/>
              <a:gd name="connsiteY1225" fmla="*/ 255741 h 1150520"/>
              <a:gd name="connsiteX1226" fmla="*/ 4080122 w 5777418"/>
              <a:gd name="connsiteY1226" fmla="*/ 276733 h 1150520"/>
              <a:gd name="connsiteX1227" fmla="*/ 4085336 w 5777418"/>
              <a:gd name="connsiteY1227" fmla="*/ 305682 h 1150520"/>
              <a:gd name="connsiteX1228" fmla="*/ 4077515 w 5777418"/>
              <a:gd name="connsiteY1228" fmla="*/ 342452 h 1150520"/>
              <a:gd name="connsiteX1229" fmla="*/ 4055426 w 5777418"/>
              <a:gd name="connsiteY1229" fmla="*/ 369069 h 1150520"/>
              <a:gd name="connsiteX1230" fmla="*/ 4021675 w 5777418"/>
              <a:gd name="connsiteY1230" fmla="*/ 385122 h 1150520"/>
              <a:gd name="connsiteX1231" fmla="*/ 3979417 w 5777418"/>
              <a:gd name="connsiteY1231" fmla="*/ 390472 h 1150520"/>
              <a:gd name="connsiteX1232" fmla="*/ 3953212 w 5777418"/>
              <a:gd name="connsiteY1232" fmla="*/ 388414 h 1150520"/>
              <a:gd name="connsiteX1233" fmla="*/ 3930848 w 5777418"/>
              <a:gd name="connsiteY1233" fmla="*/ 383201 h 1150520"/>
              <a:gd name="connsiteX1234" fmla="*/ 3914384 w 5777418"/>
              <a:gd name="connsiteY1234" fmla="*/ 376752 h 1150520"/>
              <a:gd name="connsiteX1235" fmla="*/ 3904780 w 5777418"/>
              <a:gd name="connsiteY1235" fmla="*/ 370578 h 1150520"/>
              <a:gd name="connsiteX1236" fmla="*/ 3900115 w 5777418"/>
              <a:gd name="connsiteY1236" fmla="*/ 361523 h 1150520"/>
              <a:gd name="connsiteX1237" fmla="*/ 3898468 w 5777418"/>
              <a:gd name="connsiteY1237" fmla="*/ 343275 h 1150520"/>
              <a:gd name="connsiteX1238" fmla="*/ 3899017 w 5777418"/>
              <a:gd name="connsiteY1238" fmla="*/ 330516 h 1150520"/>
              <a:gd name="connsiteX1239" fmla="*/ 3900664 w 5777418"/>
              <a:gd name="connsiteY1239" fmla="*/ 322832 h 1150520"/>
              <a:gd name="connsiteX1240" fmla="*/ 3903408 w 5777418"/>
              <a:gd name="connsiteY1240" fmla="*/ 318991 h 1150520"/>
              <a:gd name="connsiteX1241" fmla="*/ 3907524 w 5777418"/>
              <a:gd name="connsiteY1241" fmla="*/ 318030 h 1150520"/>
              <a:gd name="connsiteX1242" fmla="*/ 3916442 w 5777418"/>
              <a:gd name="connsiteY1242" fmla="*/ 321460 h 1150520"/>
              <a:gd name="connsiteX1243" fmla="*/ 3931122 w 5777418"/>
              <a:gd name="connsiteY1243" fmla="*/ 329006 h 1150520"/>
              <a:gd name="connsiteX1244" fmla="*/ 3951565 w 5777418"/>
              <a:gd name="connsiteY1244" fmla="*/ 336690 h 1150520"/>
              <a:gd name="connsiteX1245" fmla="*/ 3978045 w 5777418"/>
              <a:gd name="connsiteY1245" fmla="*/ 340257 h 1150520"/>
              <a:gd name="connsiteX1246" fmla="*/ 3994646 w 5777418"/>
              <a:gd name="connsiteY1246" fmla="*/ 338336 h 1150520"/>
              <a:gd name="connsiteX1247" fmla="*/ 4007269 w 5777418"/>
              <a:gd name="connsiteY1247" fmla="*/ 332848 h 1150520"/>
              <a:gd name="connsiteX1248" fmla="*/ 4015364 w 5777418"/>
              <a:gd name="connsiteY1248" fmla="*/ 323793 h 1150520"/>
              <a:gd name="connsiteX1249" fmla="*/ 4018108 w 5777418"/>
              <a:gd name="connsiteY1249" fmla="*/ 311170 h 1150520"/>
              <a:gd name="connsiteX1250" fmla="*/ 4013031 w 5777418"/>
              <a:gd name="connsiteY1250" fmla="*/ 297039 h 1150520"/>
              <a:gd name="connsiteX1251" fmla="*/ 3999586 w 5777418"/>
              <a:gd name="connsiteY1251" fmla="*/ 286748 h 1150520"/>
              <a:gd name="connsiteX1252" fmla="*/ 3980652 w 5777418"/>
              <a:gd name="connsiteY1252" fmla="*/ 278516 h 1150520"/>
              <a:gd name="connsiteX1253" fmla="*/ 3958974 w 5777418"/>
              <a:gd name="connsiteY1253" fmla="*/ 270010 h 1150520"/>
              <a:gd name="connsiteX1254" fmla="*/ 3937296 w 5777418"/>
              <a:gd name="connsiteY1254" fmla="*/ 259308 h 1150520"/>
              <a:gd name="connsiteX1255" fmla="*/ 3918363 w 5777418"/>
              <a:gd name="connsiteY1255" fmla="*/ 244491 h 1150520"/>
              <a:gd name="connsiteX1256" fmla="*/ 3904917 w 5777418"/>
              <a:gd name="connsiteY1256" fmla="*/ 223362 h 1150520"/>
              <a:gd name="connsiteX1257" fmla="*/ 3899841 w 5777418"/>
              <a:gd name="connsiteY1257" fmla="*/ 193726 h 1150520"/>
              <a:gd name="connsiteX1258" fmla="*/ 3906701 w 5777418"/>
              <a:gd name="connsiteY1258" fmla="*/ 161484 h 1150520"/>
              <a:gd name="connsiteX1259" fmla="*/ 3926457 w 5777418"/>
              <a:gd name="connsiteY1259" fmla="*/ 136376 h 1150520"/>
              <a:gd name="connsiteX1260" fmla="*/ 3957876 w 5777418"/>
              <a:gd name="connsiteY1260" fmla="*/ 120187 h 1150520"/>
              <a:gd name="connsiteX1261" fmla="*/ 3999448 w 5777418"/>
              <a:gd name="connsiteY1261" fmla="*/ 114424 h 1150520"/>
              <a:gd name="connsiteX1262" fmla="*/ 3737846 w 5777418"/>
              <a:gd name="connsiteY1262" fmla="*/ 114424 h 1150520"/>
              <a:gd name="connsiteX1263" fmla="*/ 3790394 w 5777418"/>
              <a:gd name="connsiteY1263" fmla="*/ 123479 h 1150520"/>
              <a:gd name="connsiteX1264" fmla="*/ 3826203 w 5777418"/>
              <a:gd name="connsiteY1264" fmla="*/ 148587 h 1150520"/>
              <a:gd name="connsiteX1265" fmla="*/ 3846783 w 5777418"/>
              <a:gd name="connsiteY1265" fmla="*/ 186592 h 1150520"/>
              <a:gd name="connsiteX1266" fmla="*/ 3853369 w 5777418"/>
              <a:gd name="connsiteY1266" fmla="*/ 234338 h 1150520"/>
              <a:gd name="connsiteX1267" fmla="*/ 3853369 w 5777418"/>
              <a:gd name="connsiteY1267" fmla="*/ 245314 h 1150520"/>
              <a:gd name="connsiteX1268" fmla="*/ 3847744 w 5777418"/>
              <a:gd name="connsiteY1268" fmla="*/ 263973 h 1150520"/>
              <a:gd name="connsiteX1269" fmla="*/ 3832240 w 5777418"/>
              <a:gd name="connsiteY1269" fmla="*/ 270010 h 1150520"/>
              <a:gd name="connsiteX1270" fmla="*/ 3683240 w 5777418"/>
              <a:gd name="connsiteY1270" fmla="*/ 270010 h 1150520"/>
              <a:gd name="connsiteX1271" fmla="*/ 3686944 w 5777418"/>
              <a:gd name="connsiteY1271" fmla="*/ 298411 h 1150520"/>
              <a:gd name="connsiteX1272" fmla="*/ 3698743 w 5777418"/>
              <a:gd name="connsiteY1272" fmla="*/ 320088 h 1150520"/>
              <a:gd name="connsiteX1273" fmla="*/ 3719598 w 5777418"/>
              <a:gd name="connsiteY1273" fmla="*/ 333671 h 1150520"/>
              <a:gd name="connsiteX1274" fmla="*/ 3750194 w 5777418"/>
              <a:gd name="connsiteY1274" fmla="*/ 338336 h 1150520"/>
              <a:gd name="connsiteX1275" fmla="*/ 3782024 w 5777418"/>
              <a:gd name="connsiteY1275" fmla="*/ 335729 h 1150520"/>
              <a:gd name="connsiteX1276" fmla="*/ 3805760 w 5777418"/>
              <a:gd name="connsiteY1276" fmla="*/ 329967 h 1150520"/>
              <a:gd name="connsiteX1277" fmla="*/ 3822362 w 5777418"/>
              <a:gd name="connsiteY1277" fmla="*/ 324204 h 1150520"/>
              <a:gd name="connsiteX1278" fmla="*/ 3833063 w 5777418"/>
              <a:gd name="connsiteY1278" fmla="*/ 321598 h 1150520"/>
              <a:gd name="connsiteX1279" fmla="*/ 3837179 w 5777418"/>
              <a:gd name="connsiteY1279" fmla="*/ 322558 h 1150520"/>
              <a:gd name="connsiteX1280" fmla="*/ 3839923 w 5777418"/>
              <a:gd name="connsiteY1280" fmla="*/ 325988 h 1150520"/>
              <a:gd name="connsiteX1281" fmla="*/ 3841432 w 5777418"/>
              <a:gd name="connsiteY1281" fmla="*/ 332985 h 1150520"/>
              <a:gd name="connsiteX1282" fmla="*/ 3841844 w 5777418"/>
              <a:gd name="connsiteY1282" fmla="*/ 344373 h 1150520"/>
              <a:gd name="connsiteX1283" fmla="*/ 3841570 w 5777418"/>
              <a:gd name="connsiteY1283" fmla="*/ 354663 h 1150520"/>
              <a:gd name="connsiteX1284" fmla="*/ 3840746 w 5777418"/>
              <a:gd name="connsiteY1284" fmla="*/ 361935 h 1150520"/>
              <a:gd name="connsiteX1285" fmla="*/ 3839100 w 5777418"/>
              <a:gd name="connsiteY1285" fmla="*/ 367011 h 1150520"/>
              <a:gd name="connsiteX1286" fmla="*/ 3836219 w 5777418"/>
              <a:gd name="connsiteY1286" fmla="*/ 370990 h 1150520"/>
              <a:gd name="connsiteX1287" fmla="*/ 3826478 w 5777418"/>
              <a:gd name="connsiteY1287" fmla="*/ 376203 h 1150520"/>
              <a:gd name="connsiteX1288" fmla="*/ 3806172 w 5777418"/>
              <a:gd name="connsiteY1288" fmla="*/ 382652 h 1150520"/>
              <a:gd name="connsiteX1289" fmla="*/ 3777908 w 5777418"/>
              <a:gd name="connsiteY1289" fmla="*/ 388140 h 1150520"/>
              <a:gd name="connsiteX1290" fmla="*/ 3743883 w 5777418"/>
              <a:gd name="connsiteY1290" fmla="*/ 390472 h 1150520"/>
              <a:gd name="connsiteX1291" fmla="*/ 3686670 w 5777418"/>
              <a:gd name="connsiteY1291" fmla="*/ 382240 h 1150520"/>
              <a:gd name="connsiteX1292" fmla="*/ 3645647 w 5777418"/>
              <a:gd name="connsiteY1292" fmla="*/ 357270 h 1150520"/>
              <a:gd name="connsiteX1293" fmla="*/ 3621088 w 5777418"/>
              <a:gd name="connsiteY1293" fmla="*/ 315012 h 1150520"/>
              <a:gd name="connsiteX1294" fmla="*/ 3612993 w 5777418"/>
              <a:gd name="connsiteY1294" fmla="*/ 255192 h 1150520"/>
              <a:gd name="connsiteX1295" fmla="*/ 3621499 w 5777418"/>
              <a:gd name="connsiteY1295" fmla="*/ 196333 h 1150520"/>
              <a:gd name="connsiteX1296" fmla="*/ 3646196 w 5777418"/>
              <a:gd name="connsiteY1296" fmla="*/ 151880 h 1150520"/>
              <a:gd name="connsiteX1297" fmla="*/ 3685572 w 5777418"/>
              <a:gd name="connsiteY1297" fmla="*/ 124028 h 1150520"/>
              <a:gd name="connsiteX1298" fmla="*/ 3737846 w 5777418"/>
              <a:gd name="connsiteY1298" fmla="*/ 114424 h 1150520"/>
              <a:gd name="connsiteX1299" fmla="*/ 3551266 w 5777418"/>
              <a:gd name="connsiteY1299" fmla="*/ 114424 h 1150520"/>
              <a:gd name="connsiteX1300" fmla="*/ 3558950 w 5777418"/>
              <a:gd name="connsiteY1300" fmla="*/ 114836 h 1150520"/>
              <a:gd name="connsiteX1301" fmla="*/ 3567456 w 5777418"/>
              <a:gd name="connsiteY1301" fmla="*/ 116208 h 1150520"/>
              <a:gd name="connsiteX1302" fmla="*/ 3575139 w 5777418"/>
              <a:gd name="connsiteY1302" fmla="*/ 118403 h 1150520"/>
              <a:gd name="connsiteX1303" fmla="*/ 3579941 w 5777418"/>
              <a:gd name="connsiteY1303" fmla="*/ 121010 h 1150520"/>
              <a:gd name="connsiteX1304" fmla="*/ 3582137 w 5777418"/>
              <a:gd name="connsiteY1304" fmla="*/ 124028 h 1150520"/>
              <a:gd name="connsiteX1305" fmla="*/ 3583371 w 5777418"/>
              <a:gd name="connsiteY1305" fmla="*/ 128556 h 1150520"/>
              <a:gd name="connsiteX1306" fmla="*/ 3584195 w 5777418"/>
              <a:gd name="connsiteY1306" fmla="*/ 137199 h 1150520"/>
              <a:gd name="connsiteX1307" fmla="*/ 3584469 w 5777418"/>
              <a:gd name="connsiteY1307" fmla="*/ 152840 h 1150520"/>
              <a:gd name="connsiteX1308" fmla="*/ 3583920 w 5777418"/>
              <a:gd name="connsiteY1308" fmla="*/ 169030 h 1150520"/>
              <a:gd name="connsiteX1309" fmla="*/ 3582274 w 5777418"/>
              <a:gd name="connsiteY1309" fmla="*/ 178909 h 1150520"/>
              <a:gd name="connsiteX1310" fmla="*/ 3579393 w 5777418"/>
              <a:gd name="connsiteY1310" fmla="*/ 183848 h 1150520"/>
              <a:gd name="connsiteX1311" fmla="*/ 3574865 w 5777418"/>
              <a:gd name="connsiteY1311" fmla="*/ 185220 h 1150520"/>
              <a:gd name="connsiteX1312" fmla="*/ 3569926 w 5777418"/>
              <a:gd name="connsiteY1312" fmla="*/ 184259 h 1150520"/>
              <a:gd name="connsiteX1313" fmla="*/ 3563752 w 5777418"/>
              <a:gd name="connsiteY1313" fmla="*/ 182201 h 1150520"/>
              <a:gd name="connsiteX1314" fmla="*/ 3556206 w 5777418"/>
              <a:gd name="connsiteY1314" fmla="*/ 180143 h 1150520"/>
              <a:gd name="connsiteX1315" fmla="*/ 3547150 w 5777418"/>
              <a:gd name="connsiteY1315" fmla="*/ 179183 h 1150520"/>
              <a:gd name="connsiteX1316" fmla="*/ 3535626 w 5777418"/>
              <a:gd name="connsiteY1316" fmla="*/ 181515 h 1150520"/>
              <a:gd name="connsiteX1317" fmla="*/ 3523689 w 5777418"/>
              <a:gd name="connsiteY1317" fmla="*/ 188787 h 1150520"/>
              <a:gd name="connsiteX1318" fmla="*/ 3510792 w 5777418"/>
              <a:gd name="connsiteY1318" fmla="*/ 201958 h 1150520"/>
              <a:gd name="connsiteX1319" fmla="*/ 3496386 w 5777418"/>
              <a:gd name="connsiteY1319" fmla="*/ 222264 h 1150520"/>
              <a:gd name="connsiteX1320" fmla="*/ 3496386 w 5777418"/>
              <a:gd name="connsiteY1320" fmla="*/ 374831 h 1150520"/>
              <a:gd name="connsiteX1321" fmla="*/ 3494740 w 5777418"/>
              <a:gd name="connsiteY1321" fmla="*/ 379634 h 1150520"/>
              <a:gd name="connsiteX1322" fmla="*/ 3489114 w 5777418"/>
              <a:gd name="connsiteY1322" fmla="*/ 383064 h 1150520"/>
              <a:gd name="connsiteX1323" fmla="*/ 3478550 w 5777418"/>
              <a:gd name="connsiteY1323" fmla="*/ 385122 h 1150520"/>
              <a:gd name="connsiteX1324" fmla="*/ 3461811 w 5777418"/>
              <a:gd name="connsiteY1324" fmla="*/ 385808 h 1150520"/>
              <a:gd name="connsiteX1325" fmla="*/ 3445073 w 5777418"/>
              <a:gd name="connsiteY1325" fmla="*/ 385122 h 1150520"/>
              <a:gd name="connsiteX1326" fmla="*/ 3434508 w 5777418"/>
              <a:gd name="connsiteY1326" fmla="*/ 383064 h 1150520"/>
              <a:gd name="connsiteX1327" fmla="*/ 3428883 w 5777418"/>
              <a:gd name="connsiteY1327" fmla="*/ 379634 h 1150520"/>
              <a:gd name="connsiteX1328" fmla="*/ 3427237 w 5777418"/>
              <a:gd name="connsiteY1328" fmla="*/ 374831 h 1150520"/>
              <a:gd name="connsiteX1329" fmla="*/ 3427237 w 5777418"/>
              <a:gd name="connsiteY1329" fmla="*/ 130065 h 1150520"/>
              <a:gd name="connsiteX1330" fmla="*/ 3428609 w 5777418"/>
              <a:gd name="connsiteY1330" fmla="*/ 125263 h 1150520"/>
              <a:gd name="connsiteX1331" fmla="*/ 3433548 w 5777418"/>
              <a:gd name="connsiteY1331" fmla="*/ 121833 h 1150520"/>
              <a:gd name="connsiteX1332" fmla="*/ 3442740 w 5777418"/>
              <a:gd name="connsiteY1332" fmla="*/ 119775 h 1150520"/>
              <a:gd name="connsiteX1333" fmla="*/ 3456872 w 5777418"/>
              <a:gd name="connsiteY1333" fmla="*/ 119089 h 1150520"/>
              <a:gd name="connsiteX1334" fmla="*/ 3471415 w 5777418"/>
              <a:gd name="connsiteY1334" fmla="*/ 119775 h 1150520"/>
              <a:gd name="connsiteX1335" fmla="*/ 3480333 w 5777418"/>
              <a:gd name="connsiteY1335" fmla="*/ 121833 h 1150520"/>
              <a:gd name="connsiteX1336" fmla="*/ 3484861 w 5777418"/>
              <a:gd name="connsiteY1336" fmla="*/ 125263 h 1150520"/>
              <a:gd name="connsiteX1337" fmla="*/ 3486233 w 5777418"/>
              <a:gd name="connsiteY1337" fmla="*/ 130065 h 1150520"/>
              <a:gd name="connsiteX1338" fmla="*/ 3486233 w 5777418"/>
              <a:gd name="connsiteY1338" fmla="*/ 160524 h 1150520"/>
              <a:gd name="connsiteX1339" fmla="*/ 3504344 w 5777418"/>
              <a:gd name="connsiteY1339" fmla="*/ 137885 h 1150520"/>
              <a:gd name="connsiteX1340" fmla="*/ 3520533 w 5777418"/>
              <a:gd name="connsiteY1340" fmla="*/ 123754 h 1150520"/>
              <a:gd name="connsiteX1341" fmla="*/ 3535900 w 5777418"/>
              <a:gd name="connsiteY1341" fmla="*/ 116482 h 1150520"/>
              <a:gd name="connsiteX1342" fmla="*/ 3551266 w 5777418"/>
              <a:gd name="connsiteY1342" fmla="*/ 114424 h 1150520"/>
              <a:gd name="connsiteX1343" fmla="*/ 3128246 w 5777418"/>
              <a:gd name="connsiteY1343" fmla="*/ 114424 h 1150520"/>
              <a:gd name="connsiteX1344" fmla="*/ 3180794 w 5777418"/>
              <a:gd name="connsiteY1344" fmla="*/ 123479 h 1150520"/>
              <a:gd name="connsiteX1345" fmla="*/ 3216603 w 5777418"/>
              <a:gd name="connsiteY1345" fmla="*/ 148587 h 1150520"/>
              <a:gd name="connsiteX1346" fmla="*/ 3237183 w 5777418"/>
              <a:gd name="connsiteY1346" fmla="*/ 186592 h 1150520"/>
              <a:gd name="connsiteX1347" fmla="*/ 3243769 w 5777418"/>
              <a:gd name="connsiteY1347" fmla="*/ 234338 h 1150520"/>
              <a:gd name="connsiteX1348" fmla="*/ 3243769 w 5777418"/>
              <a:gd name="connsiteY1348" fmla="*/ 245314 h 1150520"/>
              <a:gd name="connsiteX1349" fmla="*/ 3238144 w 5777418"/>
              <a:gd name="connsiteY1349" fmla="*/ 263973 h 1150520"/>
              <a:gd name="connsiteX1350" fmla="*/ 3222640 w 5777418"/>
              <a:gd name="connsiteY1350" fmla="*/ 270010 h 1150520"/>
              <a:gd name="connsiteX1351" fmla="*/ 3073640 w 5777418"/>
              <a:gd name="connsiteY1351" fmla="*/ 270010 h 1150520"/>
              <a:gd name="connsiteX1352" fmla="*/ 3077344 w 5777418"/>
              <a:gd name="connsiteY1352" fmla="*/ 298411 h 1150520"/>
              <a:gd name="connsiteX1353" fmla="*/ 3089143 w 5777418"/>
              <a:gd name="connsiteY1353" fmla="*/ 320088 h 1150520"/>
              <a:gd name="connsiteX1354" fmla="*/ 3109998 w 5777418"/>
              <a:gd name="connsiteY1354" fmla="*/ 333671 h 1150520"/>
              <a:gd name="connsiteX1355" fmla="*/ 3140594 w 5777418"/>
              <a:gd name="connsiteY1355" fmla="*/ 338336 h 1150520"/>
              <a:gd name="connsiteX1356" fmla="*/ 3172424 w 5777418"/>
              <a:gd name="connsiteY1356" fmla="*/ 335729 h 1150520"/>
              <a:gd name="connsiteX1357" fmla="*/ 3196160 w 5777418"/>
              <a:gd name="connsiteY1357" fmla="*/ 329967 h 1150520"/>
              <a:gd name="connsiteX1358" fmla="*/ 3212761 w 5777418"/>
              <a:gd name="connsiteY1358" fmla="*/ 324204 h 1150520"/>
              <a:gd name="connsiteX1359" fmla="*/ 3223463 w 5777418"/>
              <a:gd name="connsiteY1359" fmla="*/ 321598 h 1150520"/>
              <a:gd name="connsiteX1360" fmla="*/ 3227579 w 5777418"/>
              <a:gd name="connsiteY1360" fmla="*/ 322558 h 1150520"/>
              <a:gd name="connsiteX1361" fmla="*/ 3230323 w 5777418"/>
              <a:gd name="connsiteY1361" fmla="*/ 325988 h 1150520"/>
              <a:gd name="connsiteX1362" fmla="*/ 3231832 w 5777418"/>
              <a:gd name="connsiteY1362" fmla="*/ 332985 h 1150520"/>
              <a:gd name="connsiteX1363" fmla="*/ 3232244 w 5777418"/>
              <a:gd name="connsiteY1363" fmla="*/ 344373 h 1150520"/>
              <a:gd name="connsiteX1364" fmla="*/ 3231970 w 5777418"/>
              <a:gd name="connsiteY1364" fmla="*/ 354663 h 1150520"/>
              <a:gd name="connsiteX1365" fmla="*/ 3231146 w 5777418"/>
              <a:gd name="connsiteY1365" fmla="*/ 361935 h 1150520"/>
              <a:gd name="connsiteX1366" fmla="*/ 3229500 w 5777418"/>
              <a:gd name="connsiteY1366" fmla="*/ 367011 h 1150520"/>
              <a:gd name="connsiteX1367" fmla="*/ 3226619 w 5777418"/>
              <a:gd name="connsiteY1367" fmla="*/ 370990 h 1150520"/>
              <a:gd name="connsiteX1368" fmla="*/ 3216877 w 5777418"/>
              <a:gd name="connsiteY1368" fmla="*/ 376203 h 1150520"/>
              <a:gd name="connsiteX1369" fmla="*/ 3196572 w 5777418"/>
              <a:gd name="connsiteY1369" fmla="*/ 382652 h 1150520"/>
              <a:gd name="connsiteX1370" fmla="*/ 3168308 w 5777418"/>
              <a:gd name="connsiteY1370" fmla="*/ 388140 h 1150520"/>
              <a:gd name="connsiteX1371" fmla="*/ 3134282 w 5777418"/>
              <a:gd name="connsiteY1371" fmla="*/ 390472 h 1150520"/>
              <a:gd name="connsiteX1372" fmla="*/ 3077070 w 5777418"/>
              <a:gd name="connsiteY1372" fmla="*/ 382240 h 1150520"/>
              <a:gd name="connsiteX1373" fmla="*/ 3036047 w 5777418"/>
              <a:gd name="connsiteY1373" fmla="*/ 357270 h 1150520"/>
              <a:gd name="connsiteX1374" fmla="*/ 3011488 w 5777418"/>
              <a:gd name="connsiteY1374" fmla="*/ 315012 h 1150520"/>
              <a:gd name="connsiteX1375" fmla="*/ 3003393 w 5777418"/>
              <a:gd name="connsiteY1375" fmla="*/ 255192 h 1150520"/>
              <a:gd name="connsiteX1376" fmla="*/ 3011899 w 5777418"/>
              <a:gd name="connsiteY1376" fmla="*/ 196333 h 1150520"/>
              <a:gd name="connsiteX1377" fmla="*/ 3036595 w 5777418"/>
              <a:gd name="connsiteY1377" fmla="*/ 151880 h 1150520"/>
              <a:gd name="connsiteX1378" fmla="*/ 3075972 w 5777418"/>
              <a:gd name="connsiteY1378" fmla="*/ 124028 h 1150520"/>
              <a:gd name="connsiteX1379" fmla="*/ 3128246 w 5777418"/>
              <a:gd name="connsiteY1379" fmla="*/ 114424 h 1150520"/>
              <a:gd name="connsiteX1380" fmla="*/ 5102111 w 5777418"/>
              <a:gd name="connsiteY1380" fmla="*/ 54605 h 1150520"/>
              <a:gd name="connsiteX1381" fmla="*/ 5118987 w 5777418"/>
              <a:gd name="connsiteY1381" fmla="*/ 55291 h 1150520"/>
              <a:gd name="connsiteX1382" fmla="*/ 5129551 w 5777418"/>
              <a:gd name="connsiteY1382" fmla="*/ 57486 h 1150520"/>
              <a:gd name="connsiteX1383" fmla="*/ 5135040 w 5777418"/>
              <a:gd name="connsiteY1383" fmla="*/ 61190 h 1150520"/>
              <a:gd name="connsiteX1384" fmla="*/ 5136686 w 5777418"/>
              <a:gd name="connsiteY1384" fmla="*/ 66129 h 1150520"/>
              <a:gd name="connsiteX1385" fmla="*/ 5136686 w 5777418"/>
              <a:gd name="connsiteY1385" fmla="*/ 120735 h 1150520"/>
              <a:gd name="connsiteX1386" fmla="*/ 5189920 w 5777418"/>
              <a:gd name="connsiteY1386" fmla="*/ 120735 h 1150520"/>
              <a:gd name="connsiteX1387" fmla="*/ 5194722 w 5777418"/>
              <a:gd name="connsiteY1387" fmla="*/ 122107 h 1150520"/>
              <a:gd name="connsiteX1388" fmla="*/ 5198152 w 5777418"/>
              <a:gd name="connsiteY1388" fmla="*/ 126635 h 1150520"/>
              <a:gd name="connsiteX1389" fmla="*/ 5200210 w 5777418"/>
              <a:gd name="connsiteY1389" fmla="*/ 135279 h 1150520"/>
              <a:gd name="connsiteX1390" fmla="*/ 5200896 w 5777418"/>
              <a:gd name="connsiteY1390" fmla="*/ 148724 h 1150520"/>
              <a:gd name="connsiteX1391" fmla="*/ 5198152 w 5777418"/>
              <a:gd name="connsiteY1391" fmla="*/ 170265 h 1150520"/>
              <a:gd name="connsiteX1392" fmla="*/ 5190194 w 5777418"/>
              <a:gd name="connsiteY1392" fmla="*/ 176713 h 1150520"/>
              <a:gd name="connsiteX1393" fmla="*/ 5136686 w 5777418"/>
              <a:gd name="connsiteY1393" fmla="*/ 176713 h 1150520"/>
              <a:gd name="connsiteX1394" fmla="*/ 5136686 w 5777418"/>
              <a:gd name="connsiteY1394" fmla="*/ 291688 h 1150520"/>
              <a:gd name="connsiteX1395" fmla="*/ 5142997 w 5777418"/>
              <a:gd name="connsiteY1395" fmla="*/ 321735 h 1150520"/>
              <a:gd name="connsiteX1396" fmla="*/ 5165498 w 5777418"/>
              <a:gd name="connsiteY1396" fmla="*/ 331750 h 1150520"/>
              <a:gd name="connsiteX1397" fmla="*/ 5175377 w 5777418"/>
              <a:gd name="connsiteY1397" fmla="*/ 330790 h 1150520"/>
              <a:gd name="connsiteX1398" fmla="*/ 5183197 w 5777418"/>
              <a:gd name="connsiteY1398" fmla="*/ 328595 h 1150520"/>
              <a:gd name="connsiteX1399" fmla="*/ 5188959 w 5777418"/>
              <a:gd name="connsiteY1399" fmla="*/ 326400 h 1150520"/>
              <a:gd name="connsiteX1400" fmla="*/ 5193213 w 5777418"/>
              <a:gd name="connsiteY1400" fmla="*/ 325439 h 1150520"/>
              <a:gd name="connsiteX1401" fmla="*/ 5196368 w 5777418"/>
              <a:gd name="connsiteY1401" fmla="*/ 326400 h 1150520"/>
              <a:gd name="connsiteX1402" fmla="*/ 5198701 w 5777418"/>
              <a:gd name="connsiteY1402" fmla="*/ 330241 h 1150520"/>
              <a:gd name="connsiteX1403" fmla="*/ 5200210 w 5777418"/>
              <a:gd name="connsiteY1403" fmla="*/ 338062 h 1150520"/>
              <a:gd name="connsiteX1404" fmla="*/ 5200896 w 5777418"/>
              <a:gd name="connsiteY1404" fmla="*/ 350684 h 1150520"/>
              <a:gd name="connsiteX1405" fmla="*/ 5199387 w 5777418"/>
              <a:gd name="connsiteY1405" fmla="*/ 369206 h 1150520"/>
              <a:gd name="connsiteX1406" fmla="*/ 5195408 w 5777418"/>
              <a:gd name="connsiteY1406" fmla="*/ 378261 h 1150520"/>
              <a:gd name="connsiteX1407" fmla="*/ 5188136 w 5777418"/>
              <a:gd name="connsiteY1407" fmla="*/ 382926 h 1150520"/>
              <a:gd name="connsiteX1408" fmla="*/ 5176886 w 5777418"/>
              <a:gd name="connsiteY1408" fmla="*/ 386494 h 1150520"/>
              <a:gd name="connsiteX1409" fmla="*/ 5162891 w 5777418"/>
              <a:gd name="connsiteY1409" fmla="*/ 388826 h 1150520"/>
              <a:gd name="connsiteX1410" fmla="*/ 5147662 w 5777418"/>
              <a:gd name="connsiteY1410" fmla="*/ 389649 h 1150520"/>
              <a:gd name="connsiteX1411" fmla="*/ 5111990 w 5777418"/>
              <a:gd name="connsiteY1411" fmla="*/ 384436 h 1150520"/>
              <a:gd name="connsiteX1412" fmla="*/ 5087019 w 5777418"/>
              <a:gd name="connsiteY1412" fmla="*/ 368383 h 1150520"/>
              <a:gd name="connsiteX1413" fmla="*/ 5072476 w 5777418"/>
              <a:gd name="connsiteY1413" fmla="*/ 341080 h 1150520"/>
              <a:gd name="connsiteX1414" fmla="*/ 5067811 w 5777418"/>
              <a:gd name="connsiteY1414" fmla="*/ 302115 h 1150520"/>
              <a:gd name="connsiteX1415" fmla="*/ 5067811 w 5777418"/>
              <a:gd name="connsiteY1415" fmla="*/ 176713 h 1150520"/>
              <a:gd name="connsiteX1416" fmla="*/ 5038450 w 5777418"/>
              <a:gd name="connsiteY1416" fmla="*/ 176713 h 1150520"/>
              <a:gd name="connsiteX1417" fmla="*/ 5030492 w 5777418"/>
              <a:gd name="connsiteY1417" fmla="*/ 170265 h 1150520"/>
              <a:gd name="connsiteX1418" fmla="*/ 5027748 w 5777418"/>
              <a:gd name="connsiteY1418" fmla="*/ 148724 h 1150520"/>
              <a:gd name="connsiteX1419" fmla="*/ 5028434 w 5777418"/>
              <a:gd name="connsiteY1419" fmla="*/ 135279 h 1150520"/>
              <a:gd name="connsiteX1420" fmla="*/ 5030492 w 5777418"/>
              <a:gd name="connsiteY1420" fmla="*/ 126635 h 1150520"/>
              <a:gd name="connsiteX1421" fmla="*/ 5033922 w 5777418"/>
              <a:gd name="connsiteY1421" fmla="*/ 122107 h 1150520"/>
              <a:gd name="connsiteX1422" fmla="*/ 5038724 w 5777418"/>
              <a:gd name="connsiteY1422" fmla="*/ 120735 h 1150520"/>
              <a:gd name="connsiteX1423" fmla="*/ 5067811 w 5777418"/>
              <a:gd name="connsiteY1423" fmla="*/ 120735 h 1150520"/>
              <a:gd name="connsiteX1424" fmla="*/ 5067811 w 5777418"/>
              <a:gd name="connsiteY1424" fmla="*/ 66129 h 1150520"/>
              <a:gd name="connsiteX1425" fmla="*/ 5069320 w 5777418"/>
              <a:gd name="connsiteY1425" fmla="*/ 61190 h 1150520"/>
              <a:gd name="connsiteX1426" fmla="*/ 5074808 w 5777418"/>
              <a:gd name="connsiteY1426" fmla="*/ 57486 h 1150520"/>
              <a:gd name="connsiteX1427" fmla="*/ 5085510 w 5777418"/>
              <a:gd name="connsiteY1427" fmla="*/ 55291 h 1150520"/>
              <a:gd name="connsiteX1428" fmla="*/ 5102111 w 5777418"/>
              <a:gd name="connsiteY1428" fmla="*/ 54605 h 1150520"/>
              <a:gd name="connsiteX1429" fmla="*/ 4187711 w 5777418"/>
              <a:gd name="connsiteY1429" fmla="*/ 54605 h 1150520"/>
              <a:gd name="connsiteX1430" fmla="*/ 4204587 w 5777418"/>
              <a:gd name="connsiteY1430" fmla="*/ 55291 h 1150520"/>
              <a:gd name="connsiteX1431" fmla="*/ 4215151 w 5777418"/>
              <a:gd name="connsiteY1431" fmla="*/ 57486 h 1150520"/>
              <a:gd name="connsiteX1432" fmla="*/ 4220640 w 5777418"/>
              <a:gd name="connsiteY1432" fmla="*/ 61190 h 1150520"/>
              <a:gd name="connsiteX1433" fmla="*/ 4222286 w 5777418"/>
              <a:gd name="connsiteY1433" fmla="*/ 66129 h 1150520"/>
              <a:gd name="connsiteX1434" fmla="*/ 4222286 w 5777418"/>
              <a:gd name="connsiteY1434" fmla="*/ 120735 h 1150520"/>
              <a:gd name="connsiteX1435" fmla="*/ 4275520 w 5777418"/>
              <a:gd name="connsiteY1435" fmla="*/ 120735 h 1150520"/>
              <a:gd name="connsiteX1436" fmla="*/ 4280322 w 5777418"/>
              <a:gd name="connsiteY1436" fmla="*/ 122107 h 1150520"/>
              <a:gd name="connsiteX1437" fmla="*/ 4283752 w 5777418"/>
              <a:gd name="connsiteY1437" fmla="*/ 126635 h 1150520"/>
              <a:gd name="connsiteX1438" fmla="*/ 4285810 w 5777418"/>
              <a:gd name="connsiteY1438" fmla="*/ 135279 h 1150520"/>
              <a:gd name="connsiteX1439" fmla="*/ 4286496 w 5777418"/>
              <a:gd name="connsiteY1439" fmla="*/ 148724 h 1150520"/>
              <a:gd name="connsiteX1440" fmla="*/ 4283752 w 5777418"/>
              <a:gd name="connsiteY1440" fmla="*/ 170265 h 1150520"/>
              <a:gd name="connsiteX1441" fmla="*/ 4275794 w 5777418"/>
              <a:gd name="connsiteY1441" fmla="*/ 176713 h 1150520"/>
              <a:gd name="connsiteX1442" fmla="*/ 4222286 w 5777418"/>
              <a:gd name="connsiteY1442" fmla="*/ 176713 h 1150520"/>
              <a:gd name="connsiteX1443" fmla="*/ 4222286 w 5777418"/>
              <a:gd name="connsiteY1443" fmla="*/ 291688 h 1150520"/>
              <a:gd name="connsiteX1444" fmla="*/ 4228597 w 5777418"/>
              <a:gd name="connsiteY1444" fmla="*/ 321735 h 1150520"/>
              <a:gd name="connsiteX1445" fmla="*/ 4251098 w 5777418"/>
              <a:gd name="connsiteY1445" fmla="*/ 331750 h 1150520"/>
              <a:gd name="connsiteX1446" fmla="*/ 4260977 w 5777418"/>
              <a:gd name="connsiteY1446" fmla="*/ 330790 h 1150520"/>
              <a:gd name="connsiteX1447" fmla="*/ 4268797 w 5777418"/>
              <a:gd name="connsiteY1447" fmla="*/ 328595 h 1150520"/>
              <a:gd name="connsiteX1448" fmla="*/ 4274559 w 5777418"/>
              <a:gd name="connsiteY1448" fmla="*/ 326400 h 1150520"/>
              <a:gd name="connsiteX1449" fmla="*/ 4278813 w 5777418"/>
              <a:gd name="connsiteY1449" fmla="*/ 325439 h 1150520"/>
              <a:gd name="connsiteX1450" fmla="*/ 4281968 w 5777418"/>
              <a:gd name="connsiteY1450" fmla="*/ 326400 h 1150520"/>
              <a:gd name="connsiteX1451" fmla="*/ 4284301 w 5777418"/>
              <a:gd name="connsiteY1451" fmla="*/ 330241 h 1150520"/>
              <a:gd name="connsiteX1452" fmla="*/ 4285810 w 5777418"/>
              <a:gd name="connsiteY1452" fmla="*/ 338062 h 1150520"/>
              <a:gd name="connsiteX1453" fmla="*/ 4286496 w 5777418"/>
              <a:gd name="connsiteY1453" fmla="*/ 350684 h 1150520"/>
              <a:gd name="connsiteX1454" fmla="*/ 4284987 w 5777418"/>
              <a:gd name="connsiteY1454" fmla="*/ 369206 h 1150520"/>
              <a:gd name="connsiteX1455" fmla="*/ 4281008 w 5777418"/>
              <a:gd name="connsiteY1455" fmla="*/ 378261 h 1150520"/>
              <a:gd name="connsiteX1456" fmla="*/ 4273736 w 5777418"/>
              <a:gd name="connsiteY1456" fmla="*/ 382926 h 1150520"/>
              <a:gd name="connsiteX1457" fmla="*/ 4262486 w 5777418"/>
              <a:gd name="connsiteY1457" fmla="*/ 386494 h 1150520"/>
              <a:gd name="connsiteX1458" fmla="*/ 4248491 w 5777418"/>
              <a:gd name="connsiteY1458" fmla="*/ 388826 h 1150520"/>
              <a:gd name="connsiteX1459" fmla="*/ 4233262 w 5777418"/>
              <a:gd name="connsiteY1459" fmla="*/ 389649 h 1150520"/>
              <a:gd name="connsiteX1460" fmla="*/ 4197590 w 5777418"/>
              <a:gd name="connsiteY1460" fmla="*/ 384436 h 1150520"/>
              <a:gd name="connsiteX1461" fmla="*/ 4172619 w 5777418"/>
              <a:gd name="connsiteY1461" fmla="*/ 368383 h 1150520"/>
              <a:gd name="connsiteX1462" fmla="*/ 4158076 w 5777418"/>
              <a:gd name="connsiteY1462" fmla="*/ 341080 h 1150520"/>
              <a:gd name="connsiteX1463" fmla="*/ 4153411 w 5777418"/>
              <a:gd name="connsiteY1463" fmla="*/ 302115 h 1150520"/>
              <a:gd name="connsiteX1464" fmla="*/ 4153411 w 5777418"/>
              <a:gd name="connsiteY1464" fmla="*/ 176713 h 1150520"/>
              <a:gd name="connsiteX1465" fmla="*/ 4124050 w 5777418"/>
              <a:gd name="connsiteY1465" fmla="*/ 176713 h 1150520"/>
              <a:gd name="connsiteX1466" fmla="*/ 4116092 w 5777418"/>
              <a:gd name="connsiteY1466" fmla="*/ 170265 h 1150520"/>
              <a:gd name="connsiteX1467" fmla="*/ 4113348 w 5777418"/>
              <a:gd name="connsiteY1467" fmla="*/ 148724 h 1150520"/>
              <a:gd name="connsiteX1468" fmla="*/ 4114034 w 5777418"/>
              <a:gd name="connsiteY1468" fmla="*/ 135279 h 1150520"/>
              <a:gd name="connsiteX1469" fmla="*/ 4116092 w 5777418"/>
              <a:gd name="connsiteY1469" fmla="*/ 126635 h 1150520"/>
              <a:gd name="connsiteX1470" fmla="*/ 4119522 w 5777418"/>
              <a:gd name="connsiteY1470" fmla="*/ 122107 h 1150520"/>
              <a:gd name="connsiteX1471" fmla="*/ 4124324 w 5777418"/>
              <a:gd name="connsiteY1471" fmla="*/ 120735 h 1150520"/>
              <a:gd name="connsiteX1472" fmla="*/ 4153411 w 5777418"/>
              <a:gd name="connsiteY1472" fmla="*/ 120735 h 1150520"/>
              <a:gd name="connsiteX1473" fmla="*/ 4153411 w 5777418"/>
              <a:gd name="connsiteY1473" fmla="*/ 66129 h 1150520"/>
              <a:gd name="connsiteX1474" fmla="*/ 4154920 w 5777418"/>
              <a:gd name="connsiteY1474" fmla="*/ 61190 h 1150520"/>
              <a:gd name="connsiteX1475" fmla="*/ 4160408 w 5777418"/>
              <a:gd name="connsiteY1475" fmla="*/ 57486 h 1150520"/>
              <a:gd name="connsiteX1476" fmla="*/ 4171110 w 5777418"/>
              <a:gd name="connsiteY1476" fmla="*/ 55291 h 1150520"/>
              <a:gd name="connsiteX1477" fmla="*/ 4187711 w 5777418"/>
              <a:gd name="connsiteY1477" fmla="*/ 54605 h 1150520"/>
              <a:gd name="connsiteX1478" fmla="*/ 5281086 w 5777418"/>
              <a:gd name="connsiteY1478" fmla="*/ 2194 h 1150520"/>
              <a:gd name="connsiteX1479" fmla="*/ 5297825 w 5777418"/>
              <a:gd name="connsiteY1479" fmla="*/ 3017 h 1150520"/>
              <a:gd name="connsiteX1480" fmla="*/ 5308389 w 5777418"/>
              <a:gd name="connsiteY1480" fmla="*/ 5349 h 1150520"/>
              <a:gd name="connsiteX1481" fmla="*/ 5314015 w 5777418"/>
              <a:gd name="connsiteY1481" fmla="*/ 9054 h 1150520"/>
              <a:gd name="connsiteX1482" fmla="*/ 5315661 w 5777418"/>
              <a:gd name="connsiteY1482" fmla="*/ 13993 h 1150520"/>
              <a:gd name="connsiteX1483" fmla="*/ 5315661 w 5777418"/>
              <a:gd name="connsiteY1483" fmla="*/ 149273 h 1150520"/>
              <a:gd name="connsiteX1484" fmla="*/ 5352019 w 5777418"/>
              <a:gd name="connsiteY1484" fmla="*/ 123068 h 1150520"/>
              <a:gd name="connsiteX1485" fmla="*/ 5390573 w 5777418"/>
              <a:gd name="connsiteY1485" fmla="*/ 114424 h 1150520"/>
              <a:gd name="connsiteX1486" fmla="*/ 5432693 w 5777418"/>
              <a:gd name="connsiteY1486" fmla="*/ 122656 h 1150520"/>
              <a:gd name="connsiteX1487" fmla="*/ 5460408 w 5777418"/>
              <a:gd name="connsiteY1487" fmla="*/ 145157 h 1150520"/>
              <a:gd name="connsiteX1488" fmla="*/ 5475637 w 5777418"/>
              <a:gd name="connsiteY1488" fmla="*/ 178497 h 1150520"/>
              <a:gd name="connsiteX1489" fmla="*/ 5480302 w 5777418"/>
              <a:gd name="connsiteY1489" fmla="*/ 224734 h 1150520"/>
              <a:gd name="connsiteX1490" fmla="*/ 5480302 w 5777418"/>
              <a:gd name="connsiteY1490" fmla="*/ 374831 h 1150520"/>
              <a:gd name="connsiteX1491" fmla="*/ 5478656 w 5777418"/>
              <a:gd name="connsiteY1491" fmla="*/ 379634 h 1150520"/>
              <a:gd name="connsiteX1492" fmla="*/ 5473168 w 5777418"/>
              <a:gd name="connsiteY1492" fmla="*/ 383064 h 1150520"/>
              <a:gd name="connsiteX1493" fmla="*/ 5462603 w 5777418"/>
              <a:gd name="connsiteY1493" fmla="*/ 385122 h 1150520"/>
              <a:gd name="connsiteX1494" fmla="*/ 5446002 w 5777418"/>
              <a:gd name="connsiteY1494" fmla="*/ 385808 h 1150520"/>
              <a:gd name="connsiteX1495" fmla="*/ 5429126 w 5777418"/>
              <a:gd name="connsiteY1495" fmla="*/ 385122 h 1150520"/>
              <a:gd name="connsiteX1496" fmla="*/ 5418562 w 5777418"/>
              <a:gd name="connsiteY1496" fmla="*/ 383064 h 1150520"/>
              <a:gd name="connsiteX1497" fmla="*/ 5413074 w 5777418"/>
              <a:gd name="connsiteY1497" fmla="*/ 379634 h 1150520"/>
              <a:gd name="connsiteX1498" fmla="*/ 5411427 w 5777418"/>
              <a:gd name="connsiteY1498" fmla="*/ 374831 h 1150520"/>
              <a:gd name="connsiteX1499" fmla="*/ 5411427 w 5777418"/>
              <a:gd name="connsiteY1499" fmla="*/ 235161 h 1150520"/>
              <a:gd name="connsiteX1500" fmla="*/ 5408820 w 5777418"/>
              <a:gd name="connsiteY1500" fmla="*/ 207172 h 1150520"/>
              <a:gd name="connsiteX1501" fmla="*/ 5401274 w 5777418"/>
              <a:gd name="connsiteY1501" fmla="*/ 189747 h 1150520"/>
              <a:gd name="connsiteX1502" fmla="*/ 5388515 w 5777418"/>
              <a:gd name="connsiteY1502" fmla="*/ 178497 h 1150520"/>
              <a:gd name="connsiteX1503" fmla="*/ 5370267 w 5777418"/>
              <a:gd name="connsiteY1503" fmla="*/ 174518 h 1150520"/>
              <a:gd name="connsiteX1504" fmla="*/ 5343650 w 5777418"/>
              <a:gd name="connsiteY1504" fmla="*/ 184122 h 1150520"/>
              <a:gd name="connsiteX1505" fmla="*/ 5315661 w 5777418"/>
              <a:gd name="connsiteY1505" fmla="*/ 212111 h 1150520"/>
              <a:gd name="connsiteX1506" fmla="*/ 5315661 w 5777418"/>
              <a:gd name="connsiteY1506" fmla="*/ 374831 h 1150520"/>
              <a:gd name="connsiteX1507" fmla="*/ 5314015 w 5777418"/>
              <a:gd name="connsiteY1507" fmla="*/ 379634 h 1150520"/>
              <a:gd name="connsiteX1508" fmla="*/ 5308389 w 5777418"/>
              <a:gd name="connsiteY1508" fmla="*/ 383064 h 1150520"/>
              <a:gd name="connsiteX1509" fmla="*/ 5297825 w 5777418"/>
              <a:gd name="connsiteY1509" fmla="*/ 385122 h 1150520"/>
              <a:gd name="connsiteX1510" fmla="*/ 5281086 w 5777418"/>
              <a:gd name="connsiteY1510" fmla="*/ 385808 h 1150520"/>
              <a:gd name="connsiteX1511" fmla="*/ 5264348 w 5777418"/>
              <a:gd name="connsiteY1511" fmla="*/ 385122 h 1150520"/>
              <a:gd name="connsiteX1512" fmla="*/ 5253783 w 5777418"/>
              <a:gd name="connsiteY1512" fmla="*/ 383064 h 1150520"/>
              <a:gd name="connsiteX1513" fmla="*/ 5248158 w 5777418"/>
              <a:gd name="connsiteY1513" fmla="*/ 379634 h 1150520"/>
              <a:gd name="connsiteX1514" fmla="*/ 5246512 w 5777418"/>
              <a:gd name="connsiteY1514" fmla="*/ 374831 h 1150520"/>
              <a:gd name="connsiteX1515" fmla="*/ 5246512 w 5777418"/>
              <a:gd name="connsiteY1515" fmla="*/ 13993 h 1150520"/>
              <a:gd name="connsiteX1516" fmla="*/ 5248158 w 5777418"/>
              <a:gd name="connsiteY1516" fmla="*/ 9054 h 1150520"/>
              <a:gd name="connsiteX1517" fmla="*/ 5253783 w 5777418"/>
              <a:gd name="connsiteY1517" fmla="*/ 5349 h 1150520"/>
              <a:gd name="connsiteX1518" fmla="*/ 5264348 w 5777418"/>
              <a:gd name="connsiteY1518" fmla="*/ 3017 h 1150520"/>
              <a:gd name="connsiteX1519" fmla="*/ 5281086 w 5777418"/>
              <a:gd name="connsiteY1519" fmla="*/ 2194 h 1150520"/>
              <a:gd name="connsiteX1520" fmla="*/ 4850545 w 5777418"/>
              <a:gd name="connsiteY1520" fmla="*/ 0 h 1150520"/>
              <a:gd name="connsiteX1521" fmla="*/ 4870851 w 5777418"/>
              <a:gd name="connsiteY1521" fmla="*/ 1783 h 1150520"/>
              <a:gd name="connsiteX1522" fmla="*/ 4885943 w 5777418"/>
              <a:gd name="connsiteY1522" fmla="*/ 5625 h 1150520"/>
              <a:gd name="connsiteX1523" fmla="*/ 4893352 w 5777418"/>
              <a:gd name="connsiteY1523" fmla="*/ 9466 h 1150520"/>
              <a:gd name="connsiteX1524" fmla="*/ 4896508 w 5777418"/>
              <a:gd name="connsiteY1524" fmla="*/ 14680 h 1150520"/>
              <a:gd name="connsiteX1525" fmla="*/ 4898291 w 5777418"/>
              <a:gd name="connsiteY1525" fmla="*/ 23461 h 1150520"/>
              <a:gd name="connsiteX1526" fmla="*/ 4898840 w 5777418"/>
              <a:gd name="connsiteY1526" fmla="*/ 36769 h 1150520"/>
              <a:gd name="connsiteX1527" fmla="*/ 4898291 w 5777418"/>
              <a:gd name="connsiteY1527" fmla="*/ 49529 h 1150520"/>
              <a:gd name="connsiteX1528" fmla="*/ 4896645 w 5777418"/>
              <a:gd name="connsiteY1528" fmla="*/ 56938 h 1150520"/>
              <a:gd name="connsiteX1529" fmla="*/ 4894175 w 5777418"/>
              <a:gd name="connsiteY1529" fmla="*/ 60505 h 1150520"/>
              <a:gd name="connsiteX1530" fmla="*/ 4891157 w 5777418"/>
              <a:gd name="connsiteY1530" fmla="*/ 61466 h 1150520"/>
              <a:gd name="connsiteX1531" fmla="*/ 4886904 w 5777418"/>
              <a:gd name="connsiteY1531" fmla="*/ 60505 h 1150520"/>
              <a:gd name="connsiteX1532" fmla="*/ 4881141 w 5777418"/>
              <a:gd name="connsiteY1532" fmla="*/ 58447 h 1150520"/>
              <a:gd name="connsiteX1533" fmla="*/ 4873046 w 5777418"/>
              <a:gd name="connsiteY1533" fmla="*/ 56389 h 1150520"/>
              <a:gd name="connsiteX1534" fmla="*/ 4862070 w 5777418"/>
              <a:gd name="connsiteY1534" fmla="*/ 55429 h 1150520"/>
              <a:gd name="connsiteX1535" fmla="*/ 4849310 w 5777418"/>
              <a:gd name="connsiteY1535" fmla="*/ 57761 h 1150520"/>
              <a:gd name="connsiteX1536" fmla="*/ 4840392 w 5777418"/>
              <a:gd name="connsiteY1536" fmla="*/ 65170 h 1150520"/>
              <a:gd name="connsiteX1537" fmla="*/ 4835179 w 5777418"/>
              <a:gd name="connsiteY1537" fmla="*/ 78341 h 1150520"/>
              <a:gd name="connsiteX1538" fmla="*/ 4833532 w 5777418"/>
              <a:gd name="connsiteY1538" fmla="*/ 98235 h 1150520"/>
              <a:gd name="connsiteX1539" fmla="*/ 4833532 w 5777418"/>
              <a:gd name="connsiteY1539" fmla="*/ 120736 h 1150520"/>
              <a:gd name="connsiteX1540" fmla="*/ 4878260 w 5777418"/>
              <a:gd name="connsiteY1540" fmla="*/ 120736 h 1150520"/>
              <a:gd name="connsiteX1541" fmla="*/ 4882787 w 5777418"/>
              <a:gd name="connsiteY1541" fmla="*/ 122108 h 1150520"/>
              <a:gd name="connsiteX1542" fmla="*/ 4886218 w 5777418"/>
              <a:gd name="connsiteY1542" fmla="*/ 126636 h 1150520"/>
              <a:gd name="connsiteX1543" fmla="*/ 4888276 w 5777418"/>
              <a:gd name="connsiteY1543" fmla="*/ 135280 h 1150520"/>
              <a:gd name="connsiteX1544" fmla="*/ 4888962 w 5777418"/>
              <a:gd name="connsiteY1544" fmla="*/ 148725 h 1150520"/>
              <a:gd name="connsiteX1545" fmla="*/ 4886218 w 5777418"/>
              <a:gd name="connsiteY1545" fmla="*/ 170266 h 1150520"/>
              <a:gd name="connsiteX1546" fmla="*/ 4878260 w 5777418"/>
              <a:gd name="connsiteY1546" fmla="*/ 176714 h 1150520"/>
              <a:gd name="connsiteX1547" fmla="*/ 4833532 w 5777418"/>
              <a:gd name="connsiteY1547" fmla="*/ 176714 h 1150520"/>
              <a:gd name="connsiteX1548" fmla="*/ 4833532 w 5777418"/>
              <a:gd name="connsiteY1548" fmla="*/ 374832 h 1150520"/>
              <a:gd name="connsiteX1549" fmla="*/ 4831886 w 5777418"/>
              <a:gd name="connsiteY1549" fmla="*/ 379635 h 1150520"/>
              <a:gd name="connsiteX1550" fmla="*/ 4826398 w 5777418"/>
              <a:gd name="connsiteY1550" fmla="*/ 383065 h 1150520"/>
              <a:gd name="connsiteX1551" fmla="*/ 4815696 w 5777418"/>
              <a:gd name="connsiteY1551" fmla="*/ 385123 h 1150520"/>
              <a:gd name="connsiteX1552" fmla="*/ 4798958 w 5777418"/>
              <a:gd name="connsiteY1552" fmla="*/ 385809 h 1150520"/>
              <a:gd name="connsiteX1553" fmla="*/ 4782356 w 5777418"/>
              <a:gd name="connsiteY1553" fmla="*/ 385123 h 1150520"/>
              <a:gd name="connsiteX1554" fmla="*/ 4771655 w 5777418"/>
              <a:gd name="connsiteY1554" fmla="*/ 383065 h 1150520"/>
              <a:gd name="connsiteX1555" fmla="*/ 4766167 w 5777418"/>
              <a:gd name="connsiteY1555" fmla="*/ 379635 h 1150520"/>
              <a:gd name="connsiteX1556" fmla="*/ 4764657 w 5777418"/>
              <a:gd name="connsiteY1556" fmla="*/ 374832 h 1150520"/>
              <a:gd name="connsiteX1557" fmla="*/ 4764657 w 5777418"/>
              <a:gd name="connsiteY1557" fmla="*/ 176714 h 1150520"/>
              <a:gd name="connsiteX1558" fmla="*/ 4733924 w 5777418"/>
              <a:gd name="connsiteY1558" fmla="*/ 176714 h 1150520"/>
              <a:gd name="connsiteX1559" fmla="*/ 4726104 w 5777418"/>
              <a:gd name="connsiteY1559" fmla="*/ 170266 h 1150520"/>
              <a:gd name="connsiteX1560" fmla="*/ 4723497 w 5777418"/>
              <a:gd name="connsiteY1560" fmla="*/ 148725 h 1150520"/>
              <a:gd name="connsiteX1561" fmla="*/ 4724183 w 5777418"/>
              <a:gd name="connsiteY1561" fmla="*/ 135280 h 1150520"/>
              <a:gd name="connsiteX1562" fmla="*/ 4726104 w 5777418"/>
              <a:gd name="connsiteY1562" fmla="*/ 126636 h 1150520"/>
              <a:gd name="connsiteX1563" fmla="*/ 4729397 w 5777418"/>
              <a:gd name="connsiteY1563" fmla="*/ 122108 h 1150520"/>
              <a:gd name="connsiteX1564" fmla="*/ 4734199 w 5777418"/>
              <a:gd name="connsiteY1564" fmla="*/ 120736 h 1150520"/>
              <a:gd name="connsiteX1565" fmla="*/ 4764657 w 5777418"/>
              <a:gd name="connsiteY1565" fmla="*/ 120736 h 1150520"/>
              <a:gd name="connsiteX1566" fmla="*/ 4764657 w 5777418"/>
              <a:gd name="connsiteY1566" fmla="*/ 100156 h 1150520"/>
              <a:gd name="connsiteX1567" fmla="*/ 4769597 w 5777418"/>
              <a:gd name="connsiteY1567" fmla="*/ 56389 h 1150520"/>
              <a:gd name="connsiteX1568" fmla="*/ 4785100 w 5777418"/>
              <a:gd name="connsiteY1568" fmla="*/ 25107 h 1150520"/>
              <a:gd name="connsiteX1569" fmla="*/ 4811992 w 5777418"/>
              <a:gd name="connsiteY1569" fmla="*/ 6311 h 1150520"/>
              <a:gd name="connsiteX1570" fmla="*/ 4850545 w 5777418"/>
              <a:gd name="connsiteY1570" fmla="*/ 0 h 11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Lst>
            <a:rect l="l" t="t" r="r" b="b"/>
            <a:pathLst>
              <a:path w="5777418" h="1150520">
                <a:moveTo>
                  <a:pt x="4883534" y="993115"/>
                </a:moveTo>
                <a:cubicBezTo>
                  <a:pt x="4889000" y="993115"/>
                  <a:pt x="4893466" y="993648"/>
                  <a:pt x="4896933" y="994715"/>
                </a:cubicBezTo>
                <a:cubicBezTo>
                  <a:pt x="4900400" y="995781"/>
                  <a:pt x="4902966" y="997514"/>
                  <a:pt x="4904633" y="999914"/>
                </a:cubicBezTo>
                <a:cubicBezTo>
                  <a:pt x="4906299" y="1002314"/>
                  <a:pt x="4907233" y="1005448"/>
                  <a:pt x="4907432" y="1009314"/>
                </a:cubicBezTo>
                <a:cubicBezTo>
                  <a:pt x="4907632" y="1013180"/>
                  <a:pt x="4907199" y="1017913"/>
                  <a:pt x="4906133" y="1023513"/>
                </a:cubicBezTo>
                <a:cubicBezTo>
                  <a:pt x="4905066" y="1029112"/>
                  <a:pt x="4903700" y="1033812"/>
                  <a:pt x="4902033" y="1037612"/>
                </a:cubicBezTo>
                <a:cubicBezTo>
                  <a:pt x="4900366" y="1041412"/>
                  <a:pt x="4898200" y="1044478"/>
                  <a:pt x="4895533" y="1046811"/>
                </a:cubicBezTo>
                <a:cubicBezTo>
                  <a:pt x="4892867" y="1049145"/>
                  <a:pt x="4889600" y="1050845"/>
                  <a:pt x="4885734" y="1051911"/>
                </a:cubicBezTo>
                <a:cubicBezTo>
                  <a:pt x="4881867" y="1052978"/>
                  <a:pt x="4877267" y="1053511"/>
                  <a:pt x="4871935" y="1053511"/>
                </a:cubicBezTo>
                <a:cubicBezTo>
                  <a:pt x="4866468" y="1053511"/>
                  <a:pt x="4862035" y="1053011"/>
                  <a:pt x="4858635" y="1052011"/>
                </a:cubicBezTo>
                <a:cubicBezTo>
                  <a:pt x="4855236" y="1051011"/>
                  <a:pt x="4852669" y="1049345"/>
                  <a:pt x="4850936" y="1047011"/>
                </a:cubicBezTo>
                <a:cubicBezTo>
                  <a:pt x="4849203" y="1044678"/>
                  <a:pt x="4848303" y="1041612"/>
                  <a:pt x="4848236" y="1037812"/>
                </a:cubicBezTo>
                <a:cubicBezTo>
                  <a:pt x="4848169" y="1034012"/>
                  <a:pt x="4848669" y="1029246"/>
                  <a:pt x="4849736" y="1023513"/>
                </a:cubicBezTo>
                <a:cubicBezTo>
                  <a:pt x="4850803" y="1017913"/>
                  <a:pt x="4852136" y="1013180"/>
                  <a:pt x="4853736" y="1009314"/>
                </a:cubicBezTo>
                <a:cubicBezTo>
                  <a:pt x="4855336" y="1005448"/>
                  <a:pt x="4857436" y="1002314"/>
                  <a:pt x="4860035" y="999914"/>
                </a:cubicBezTo>
                <a:cubicBezTo>
                  <a:pt x="4862635" y="997514"/>
                  <a:pt x="4865835" y="995781"/>
                  <a:pt x="4869635" y="994715"/>
                </a:cubicBezTo>
                <a:cubicBezTo>
                  <a:pt x="4873435" y="993648"/>
                  <a:pt x="4878067" y="993115"/>
                  <a:pt x="4883534" y="993115"/>
                </a:cubicBezTo>
                <a:close/>
                <a:moveTo>
                  <a:pt x="2410848" y="969688"/>
                </a:moveTo>
                <a:cubicBezTo>
                  <a:pt x="2426031" y="969688"/>
                  <a:pt x="2436550" y="972569"/>
                  <a:pt x="2442404" y="978332"/>
                </a:cubicBezTo>
                <a:cubicBezTo>
                  <a:pt x="2448258" y="984094"/>
                  <a:pt x="2451185" y="995116"/>
                  <a:pt x="2451185" y="1011397"/>
                </a:cubicBezTo>
                <a:cubicBezTo>
                  <a:pt x="2451185" y="1028410"/>
                  <a:pt x="2448212" y="1039844"/>
                  <a:pt x="2442267" y="1045698"/>
                </a:cubicBezTo>
                <a:cubicBezTo>
                  <a:pt x="2436321" y="1051552"/>
                  <a:pt x="2425665" y="1054478"/>
                  <a:pt x="2410299" y="1054478"/>
                </a:cubicBezTo>
                <a:cubicBezTo>
                  <a:pt x="2394932" y="1054478"/>
                  <a:pt x="2384322" y="1051597"/>
                  <a:pt x="2378468" y="1045835"/>
                </a:cubicBezTo>
                <a:cubicBezTo>
                  <a:pt x="2372614" y="1040072"/>
                  <a:pt x="2369687" y="1029142"/>
                  <a:pt x="2369687" y="1013044"/>
                </a:cubicBezTo>
                <a:cubicBezTo>
                  <a:pt x="2369687" y="995848"/>
                  <a:pt x="2372660" y="984323"/>
                  <a:pt x="2378605" y="978469"/>
                </a:cubicBezTo>
                <a:cubicBezTo>
                  <a:pt x="2384551" y="972615"/>
                  <a:pt x="2395298" y="969688"/>
                  <a:pt x="2410848" y="969688"/>
                </a:cubicBezTo>
                <a:close/>
                <a:moveTo>
                  <a:pt x="5270180" y="927919"/>
                </a:moveTo>
                <a:cubicBezTo>
                  <a:pt x="5266580" y="927919"/>
                  <a:pt x="5262847" y="928219"/>
                  <a:pt x="5258981" y="928819"/>
                </a:cubicBezTo>
                <a:cubicBezTo>
                  <a:pt x="5255114" y="929419"/>
                  <a:pt x="5251348" y="930318"/>
                  <a:pt x="5247681" y="931518"/>
                </a:cubicBezTo>
                <a:cubicBezTo>
                  <a:pt x="5244015" y="932718"/>
                  <a:pt x="5240449" y="934152"/>
                  <a:pt x="5236982" y="935818"/>
                </a:cubicBezTo>
                <a:cubicBezTo>
                  <a:pt x="5233515" y="937485"/>
                  <a:pt x="5230183" y="939252"/>
                  <a:pt x="5226983" y="941118"/>
                </a:cubicBezTo>
                <a:cubicBezTo>
                  <a:pt x="5225250" y="949517"/>
                  <a:pt x="5224050" y="957017"/>
                  <a:pt x="5223383" y="963616"/>
                </a:cubicBezTo>
                <a:cubicBezTo>
                  <a:pt x="5222716" y="970216"/>
                  <a:pt x="5222383" y="976116"/>
                  <a:pt x="5222383" y="981315"/>
                </a:cubicBezTo>
                <a:cubicBezTo>
                  <a:pt x="5222383" y="993581"/>
                  <a:pt x="5224750" y="1002281"/>
                  <a:pt x="5229483" y="1007414"/>
                </a:cubicBezTo>
                <a:cubicBezTo>
                  <a:pt x="5234215" y="1012547"/>
                  <a:pt x="5241115" y="1015113"/>
                  <a:pt x="5250181" y="1015113"/>
                </a:cubicBezTo>
                <a:cubicBezTo>
                  <a:pt x="5255781" y="1015113"/>
                  <a:pt x="5260848" y="1014080"/>
                  <a:pt x="5265380" y="1012014"/>
                </a:cubicBezTo>
                <a:cubicBezTo>
                  <a:pt x="5269914" y="1009947"/>
                  <a:pt x="5273947" y="1007248"/>
                  <a:pt x="5277480" y="1003914"/>
                </a:cubicBezTo>
                <a:cubicBezTo>
                  <a:pt x="5281013" y="1000581"/>
                  <a:pt x="5284046" y="996714"/>
                  <a:pt x="5286579" y="992315"/>
                </a:cubicBezTo>
                <a:cubicBezTo>
                  <a:pt x="5289113" y="987915"/>
                  <a:pt x="5291213" y="983415"/>
                  <a:pt x="5292879" y="978816"/>
                </a:cubicBezTo>
                <a:cubicBezTo>
                  <a:pt x="5294545" y="974216"/>
                  <a:pt x="5295779" y="969650"/>
                  <a:pt x="5296579" y="965116"/>
                </a:cubicBezTo>
                <a:cubicBezTo>
                  <a:pt x="5297378" y="960584"/>
                  <a:pt x="5297778" y="956451"/>
                  <a:pt x="5297778" y="952717"/>
                </a:cubicBezTo>
                <a:cubicBezTo>
                  <a:pt x="5297778" y="948984"/>
                  <a:pt x="5297245" y="945584"/>
                  <a:pt x="5296179" y="942518"/>
                </a:cubicBezTo>
                <a:cubicBezTo>
                  <a:pt x="5295112" y="939452"/>
                  <a:pt x="5293479" y="936818"/>
                  <a:pt x="5291279" y="934618"/>
                </a:cubicBezTo>
                <a:cubicBezTo>
                  <a:pt x="5289079" y="932418"/>
                  <a:pt x="5286213" y="930752"/>
                  <a:pt x="5282679" y="929619"/>
                </a:cubicBezTo>
                <a:cubicBezTo>
                  <a:pt x="5279146" y="928485"/>
                  <a:pt x="5274980" y="927919"/>
                  <a:pt x="5270180" y="927919"/>
                </a:cubicBezTo>
                <a:close/>
                <a:moveTo>
                  <a:pt x="2618835" y="916519"/>
                </a:moveTo>
                <a:lnTo>
                  <a:pt x="2918417" y="916519"/>
                </a:lnTo>
                <a:cubicBezTo>
                  <a:pt x="2921616" y="916519"/>
                  <a:pt x="2923950" y="918053"/>
                  <a:pt x="2925416" y="921119"/>
                </a:cubicBezTo>
                <a:cubicBezTo>
                  <a:pt x="2926883" y="924186"/>
                  <a:pt x="2927616" y="929585"/>
                  <a:pt x="2927616" y="937318"/>
                </a:cubicBezTo>
                <a:cubicBezTo>
                  <a:pt x="2927616" y="944918"/>
                  <a:pt x="2926816" y="950217"/>
                  <a:pt x="2925216" y="953217"/>
                </a:cubicBezTo>
                <a:cubicBezTo>
                  <a:pt x="2923616" y="956217"/>
                  <a:pt x="2921350" y="957717"/>
                  <a:pt x="2918417" y="957717"/>
                </a:cubicBezTo>
                <a:lnTo>
                  <a:pt x="2618835" y="957717"/>
                </a:lnTo>
                <a:cubicBezTo>
                  <a:pt x="2615768" y="957717"/>
                  <a:pt x="2613402" y="956217"/>
                  <a:pt x="2611735" y="953217"/>
                </a:cubicBezTo>
                <a:cubicBezTo>
                  <a:pt x="2610069" y="950217"/>
                  <a:pt x="2609235" y="944918"/>
                  <a:pt x="2609235" y="937318"/>
                </a:cubicBezTo>
                <a:cubicBezTo>
                  <a:pt x="2609235" y="929852"/>
                  <a:pt x="2610002" y="924519"/>
                  <a:pt x="2611535" y="921319"/>
                </a:cubicBezTo>
                <a:cubicBezTo>
                  <a:pt x="2613069" y="918119"/>
                  <a:pt x="2615502" y="916519"/>
                  <a:pt x="2618835" y="916519"/>
                </a:cubicBezTo>
                <a:close/>
                <a:moveTo>
                  <a:pt x="4312555" y="890121"/>
                </a:moveTo>
                <a:cubicBezTo>
                  <a:pt x="4305889" y="890121"/>
                  <a:pt x="4299922" y="891321"/>
                  <a:pt x="4294656" y="893721"/>
                </a:cubicBezTo>
                <a:cubicBezTo>
                  <a:pt x="4289390" y="896121"/>
                  <a:pt x="4284757" y="899354"/>
                  <a:pt x="4280757" y="903420"/>
                </a:cubicBezTo>
                <a:cubicBezTo>
                  <a:pt x="4276757" y="907487"/>
                  <a:pt x="4273324" y="912286"/>
                  <a:pt x="4270457" y="917819"/>
                </a:cubicBezTo>
                <a:cubicBezTo>
                  <a:pt x="4267591" y="923353"/>
                  <a:pt x="4265291" y="929252"/>
                  <a:pt x="4263558" y="935518"/>
                </a:cubicBezTo>
                <a:lnTo>
                  <a:pt x="4280357" y="935518"/>
                </a:lnTo>
                <a:cubicBezTo>
                  <a:pt x="4291023" y="935518"/>
                  <a:pt x="4299956" y="934818"/>
                  <a:pt x="4307155" y="933418"/>
                </a:cubicBezTo>
                <a:cubicBezTo>
                  <a:pt x="4314355" y="932018"/>
                  <a:pt x="4320154" y="930119"/>
                  <a:pt x="4324554" y="927719"/>
                </a:cubicBezTo>
                <a:cubicBezTo>
                  <a:pt x="4328954" y="925319"/>
                  <a:pt x="4332154" y="922486"/>
                  <a:pt x="4334154" y="919219"/>
                </a:cubicBezTo>
                <a:cubicBezTo>
                  <a:pt x="4336153" y="915953"/>
                  <a:pt x="4337153" y="912453"/>
                  <a:pt x="4337153" y="908720"/>
                </a:cubicBezTo>
                <a:cubicBezTo>
                  <a:pt x="4337153" y="903387"/>
                  <a:pt x="4335053" y="898954"/>
                  <a:pt x="4330854" y="895421"/>
                </a:cubicBezTo>
                <a:cubicBezTo>
                  <a:pt x="4326654" y="891888"/>
                  <a:pt x="4320554" y="890121"/>
                  <a:pt x="4312555" y="890121"/>
                </a:cubicBezTo>
                <a:close/>
                <a:moveTo>
                  <a:pt x="3969655" y="890121"/>
                </a:moveTo>
                <a:cubicBezTo>
                  <a:pt x="3962989" y="890121"/>
                  <a:pt x="3957022" y="891321"/>
                  <a:pt x="3951756" y="893721"/>
                </a:cubicBezTo>
                <a:cubicBezTo>
                  <a:pt x="3946490" y="896121"/>
                  <a:pt x="3941857" y="899354"/>
                  <a:pt x="3937857" y="903420"/>
                </a:cubicBezTo>
                <a:cubicBezTo>
                  <a:pt x="3933857" y="907487"/>
                  <a:pt x="3930424" y="912286"/>
                  <a:pt x="3927557" y="917819"/>
                </a:cubicBezTo>
                <a:cubicBezTo>
                  <a:pt x="3924691" y="923353"/>
                  <a:pt x="3922391" y="929252"/>
                  <a:pt x="3920658" y="935518"/>
                </a:cubicBezTo>
                <a:lnTo>
                  <a:pt x="3937457" y="935518"/>
                </a:lnTo>
                <a:cubicBezTo>
                  <a:pt x="3948123" y="935518"/>
                  <a:pt x="3957056" y="934818"/>
                  <a:pt x="3964255" y="933418"/>
                </a:cubicBezTo>
                <a:cubicBezTo>
                  <a:pt x="3971455" y="932018"/>
                  <a:pt x="3977254" y="930119"/>
                  <a:pt x="3981654" y="927719"/>
                </a:cubicBezTo>
                <a:cubicBezTo>
                  <a:pt x="3986054" y="925319"/>
                  <a:pt x="3989254" y="922486"/>
                  <a:pt x="3991254" y="919219"/>
                </a:cubicBezTo>
                <a:cubicBezTo>
                  <a:pt x="3993253" y="915953"/>
                  <a:pt x="3994253" y="912453"/>
                  <a:pt x="3994253" y="908720"/>
                </a:cubicBezTo>
                <a:cubicBezTo>
                  <a:pt x="3994253" y="903387"/>
                  <a:pt x="3992153" y="898954"/>
                  <a:pt x="3987954" y="895421"/>
                </a:cubicBezTo>
                <a:cubicBezTo>
                  <a:pt x="3983754" y="891888"/>
                  <a:pt x="3977654" y="890121"/>
                  <a:pt x="3969655" y="890121"/>
                </a:cubicBezTo>
                <a:close/>
                <a:moveTo>
                  <a:pt x="4909932" y="862323"/>
                </a:moveTo>
                <a:cubicBezTo>
                  <a:pt x="4915265" y="862323"/>
                  <a:pt x="4919665" y="862856"/>
                  <a:pt x="4923132" y="863923"/>
                </a:cubicBezTo>
                <a:cubicBezTo>
                  <a:pt x="4926598" y="864989"/>
                  <a:pt x="4929198" y="866722"/>
                  <a:pt x="4930931" y="869122"/>
                </a:cubicBezTo>
                <a:cubicBezTo>
                  <a:pt x="4932664" y="871522"/>
                  <a:pt x="4933598" y="874689"/>
                  <a:pt x="4933731" y="878622"/>
                </a:cubicBezTo>
                <a:cubicBezTo>
                  <a:pt x="4933864" y="882555"/>
                  <a:pt x="4933331" y="887321"/>
                  <a:pt x="4932131" y="892921"/>
                </a:cubicBezTo>
                <a:cubicBezTo>
                  <a:pt x="4931064" y="898520"/>
                  <a:pt x="4929698" y="903187"/>
                  <a:pt x="4928031" y="906920"/>
                </a:cubicBezTo>
                <a:cubicBezTo>
                  <a:pt x="4926364" y="910653"/>
                  <a:pt x="4924231" y="913720"/>
                  <a:pt x="4921632" y="916119"/>
                </a:cubicBezTo>
                <a:cubicBezTo>
                  <a:pt x="4919032" y="918519"/>
                  <a:pt x="4915799" y="920253"/>
                  <a:pt x="4911932" y="921319"/>
                </a:cubicBezTo>
                <a:cubicBezTo>
                  <a:pt x="4908066" y="922386"/>
                  <a:pt x="4903466" y="922919"/>
                  <a:pt x="4898133" y="922919"/>
                </a:cubicBezTo>
                <a:cubicBezTo>
                  <a:pt x="4892667" y="922919"/>
                  <a:pt x="4888234" y="922386"/>
                  <a:pt x="4884834" y="921319"/>
                </a:cubicBezTo>
                <a:cubicBezTo>
                  <a:pt x="4881434" y="920253"/>
                  <a:pt x="4878867" y="918519"/>
                  <a:pt x="4877134" y="916119"/>
                </a:cubicBezTo>
                <a:cubicBezTo>
                  <a:pt x="4875401" y="913720"/>
                  <a:pt x="4874468" y="910653"/>
                  <a:pt x="4874335" y="906920"/>
                </a:cubicBezTo>
                <a:cubicBezTo>
                  <a:pt x="4874201" y="903187"/>
                  <a:pt x="4874734" y="898520"/>
                  <a:pt x="4875934" y="892921"/>
                </a:cubicBezTo>
                <a:cubicBezTo>
                  <a:pt x="4877001" y="887321"/>
                  <a:pt x="4878367" y="882555"/>
                  <a:pt x="4880034" y="878622"/>
                </a:cubicBezTo>
                <a:cubicBezTo>
                  <a:pt x="4881701" y="874689"/>
                  <a:pt x="4883834" y="871522"/>
                  <a:pt x="4886434" y="869122"/>
                </a:cubicBezTo>
                <a:cubicBezTo>
                  <a:pt x="4889034" y="866722"/>
                  <a:pt x="4892233" y="864989"/>
                  <a:pt x="4896033" y="863923"/>
                </a:cubicBezTo>
                <a:cubicBezTo>
                  <a:pt x="4899833" y="862856"/>
                  <a:pt x="4904466" y="862323"/>
                  <a:pt x="4909932" y="862323"/>
                </a:cubicBezTo>
                <a:close/>
                <a:moveTo>
                  <a:pt x="4527579" y="854323"/>
                </a:moveTo>
                <a:cubicBezTo>
                  <a:pt x="4529579" y="854323"/>
                  <a:pt x="4531612" y="854457"/>
                  <a:pt x="4533679" y="854723"/>
                </a:cubicBezTo>
                <a:cubicBezTo>
                  <a:pt x="4535745" y="854990"/>
                  <a:pt x="4537678" y="855323"/>
                  <a:pt x="4539478" y="855723"/>
                </a:cubicBezTo>
                <a:cubicBezTo>
                  <a:pt x="4541278" y="856123"/>
                  <a:pt x="4542878" y="856623"/>
                  <a:pt x="4544278" y="857223"/>
                </a:cubicBezTo>
                <a:cubicBezTo>
                  <a:pt x="4545678" y="857823"/>
                  <a:pt x="4546778" y="858457"/>
                  <a:pt x="4547578" y="859123"/>
                </a:cubicBezTo>
                <a:cubicBezTo>
                  <a:pt x="4548378" y="859923"/>
                  <a:pt x="4548778" y="861190"/>
                  <a:pt x="4548778" y="862923"/>
                </a:cubicBezTo>
                <a:cubicBezTo>
                  <a:pt x="4548778" y="863856"/>
                  <a:pt x="4548645" y="865522"/>
                  <a:pt x="4548378" y="867922"/>
                </a:cubicBezTo>
                <a:cubicBezTo>
                  <a:pt x="4548111" y="870322"/>
                  <a:pt x="4547711" y="873122"/>
                  <a:pt x="4547178" y="876322"/>
                </a:cubicBezTo>
                <a:cubicBezTo>
                  <a:pt x="4546645" y="879522"/>
                  <a:pt x="4545978" y="882821"/>
                  <a:pt x="4545178" y="886221"/>
                </a:cubicBezTo>
                <a:cubicBezTo>
                  <a:pt x="4544378" y="889621"/>
                  <a:pt x="4543478" y="892788"/>
                  <a:pt x="4542478" y="895721"/>
                </a:cubicBezTo>
                <a:cubicBezTo>
                  <a:pt x="4541478" y="898654"/>
                  <a:pt x="4540345" y="901054"/>
                  <a:pt x="4539078" y="902920"/>
                </a:cubicBezTo>
                <a:cubicBezTo>
                  <a:pt x="4537812" y="904787"/>
                  <a:pt x="4536445" y="905720"/>
                  <a:pt x="4534978" y="905720"/>
                </a:cubicBezTo>
                <a:cubicBezTo>
                  <a:pt x="4533779" y="905720"/>
                  <a:pt x="4532579" y="905487"/>
                  <a:pt x="4531379" y="905020"/>
                </a:cubicBezTo>
                <a:cubicBezTo>
                  <a:pt x="4530179" y="904554"/>
                  <a:pt x="4528846" y="904087"/>
                  <a:pt x="4527379" y="903620"/>
                </a:cubicBezTo>
                <a:cubicBezTo>
                  <a:pt x="4525913" y="903154"/>
                  <a:pt x="4524313" y="902687"/>
                  <a:pt x="4522579" y="902220"/>
                </a:cubicBezTo>
                <a:cubicBezTo>
                  <a:pt x="4520846" y="901754"/>
                  <a:pt x="4518846" y="901520"/>
                  <a:pt x="4516580" y="901520"/>
                </a:cubicBezTo>
                <a:cubicBezTo>
                  <a:pt x="4512047" y="901520"/>
                  <a:pt x="4507214" y="903254"/>
                  <a:pt x="4502080" y="906720"/>
                </a:cubicBezTo>
                <a:cubicBezTo>
                  <a:pt x="4496948" y="910187"/>
                  <a:pt x="4492048" y="914753"/>
                  <a:pt x="4487381" y="920419"/>
                </a:cubicBezTo>
                <a:cubicBezTo>
                  <a:pt x="4482715" y="926086"/>
                  <a:pt x="4478549" y="932685"/>
                  <a:pt x="4474882" y="940218"/>
                </a:cubicBezTo>
                <a:cubicBezTo>
                  <a:pt x="4471216" y="947751"/>
                  <a:pt x="4468583" y="955651"/>
                  <a:pt x="4466983" y="963916"/>
                </a:cubicBezTo>
                <a:lnTo>
                  <a:pt x="4450984" y="1044112"/>
                </a:lnTo>
                <a:cubicBezTo>
                  <a:pt x="4450717" y="1045445"/>
                  <a:pt x="4450084" y="1046611"/>
                  <a:pt x="4449084" y="1047611"/>
                </a:cubicBezTo>
                <a:cubicBezTo>
                  <a:pt x="4448084" y="1048611"/>
                  <a:pt x="4446551" y="1049445"/>
                  <a:pt x="4444484" y="1050111"/>
                </a:cubicBezTo>
                <a:cubicBezTo>
                  <a:pt x="4442418" y="1050778"/>
                  <a:pt x="4439718" y="1051278"/>
                  <a:pt x="4436384" y="1051611"/>
                </a:cubicBezTo>
                <a:cubicBezTo>
                  <a:pt x="4433052" y="1051945"/>
                  <a:pt x="4428985" y="1052111"/>
                  <a:pt x="4424185" y="1052111"/>
                </a:cubicBezTo>
                <a:cubicBezTo>
                  <a:pt x="4419252" y="1052111"/>
                  <a:pt x="4415220" y="1051945"/>
                  <a:pt x="4412086" y="1051611"/>
                </a:cubicBezTo>
                <a:cubicBezTo>
                  <a:pt x="4408953" y="1051278"/>
                  <a:pt x="4406486" y="1050778"/>
                  <a:pt x="4404686" y="1050111"/>
                </a:cubicBezTo>
                <a:cubicBezTo>
                  <a:pt x="4402887" y="1049445"/>
                  <a:pt x="4401720" y="1048611"/>
                  <a:pt x="4401187" y="1047611"/>
                </a:cubicBezTo>
                <a:cubicBezTo>
                  <a:pt x="4400654" y="1046611"/>
                  <a:pt x="4400520" y="1045445"/>
                  <a:pt x="4400787" y="1044112"/>
                </a:cubicBezTo>
                <a:lnTo>
                  <a:pt x="4436384" y="865522"/>
                </a:lnTo>
                <a:cubicBezTo>
                  <a:pt x="4436651" y="864189"/>
                  <a:pt x="4437251" y="863023"/>
                  <a:pt x="4438184" y="862023"/>
                </a:cubicBezTo>
                <a:cubicBezTo>
                  <a:pt x="4439118" y="861023"/>
                  <a:pt x="4440484" y="860223"/>
                  <a:pt x="4442284" y="859623"/>
                </a:cubicBezTo>
                <a:cubicBezTo>
                  <a:pt x="4444084" y="859023"/>
                  <a:pt x="4446418" y="858557"/>
                  <a:pt x="4449284" y="858223"/>
                </a:cubicBezTo>
                <a:cubicBezTo>
                  <a:pt x="4452150" y="857890"/>
                  <a:pt x="4455583" y="857723"/>
                  <a:pt x="4459583" y="857723"/>
                </a:cubicBezTo>
                <a:cubicBezTo>
                  <a:pt x="4463717" y="857723"/>
                  <a:pt x="4467083" y="857890"/>
                  <a:pt x="4469682" y="858223"/>
                </a:cubicBezTo>
                <a:cubicBezTo>
                  <a:pt x="4472282" y="858557"/>
                  <a:pt x="4474316" y="859023"/>
                  <a:pt x="4475782" y="859623"/>
                </a:cubicBezTo>
                <a:cubicBezTo>
                  <a:pt x="4477249" y="860223"/>
                  <a:pt x="4478216" y="861023"/>
                  <a:pt x="4478682" y="862023"/>
                </a:cubicBezTo>
                <a:cubicBezTo>
                  <a:pt x="4479149" y="863023"/>
                  <a:pt x="4479249" y="864189"/>
                  <a:pt x="4478982" y="865522"/>
                </a:cubicBezTo>
                <a:lnTo>
                  <a:pt x="4473382" y="893921"/>
                </a:lnTo>
                <a:cubicBezTo>
                  <a:pt x="4476582" y="888188"/>
                  <a:pt x="4480282" y="882921"/>
                  <a:pt x="4484482" y="878122"/>
                </a:cubicBezTo>
                <a:cubicBezTo>
                  <a:pt x="4488681" y="873322"/>
                  <a:pt x="4493148" y="869156"/>
                  <a:pt x="4497881" y="865622"/>
                </a:cubicBezTo>
                <a:cubicBezTo>
                  <a:pt x="4502614" y="862090"/>
                  <a:pt x="4507514" y="859323"/>
                  <a:pt x="4512580" y="857323"/>
                </a:cubicBezTo>
                <a:cubicBezTo>
                  <a:pt x="4517646" y="855323"/>
                  <a:pt x="4522646" y="854323"/>
                  <a:pt x="4527579" y="854323"/>
                </a:cubicBezTo>
                <a:close/>
                <a:moveTo>
                  <a:pt x="4317155" y="854323"/>
                </a:moveTo>
                <a:cubicBezTo>
                  <a:pt x="4329288" y="854323"/>
                  <a:pt x="4339720" y="855757"/>
                  <a:pt x="4348453" y="858623"/>
                </a:cubicBezTo>
                <a:cubicBezTo>
                  <a:pt x="4357186" y="861490"/>
                  <a:pt x="4364352" y="865289"/>
                  <a:pt x="4369951" y="870022"/>
                </a:cubicBezTo>
                <a:cubicBezTo>
                  <a:pt x="4375551" y="874756"/>
                  <a:pt x="4379718" y="880155"/>
                  <a:pt x="4382451" y="886221"/>
                </a:cubicBezTo>
                <a:cubicBezTo>
                  <a:pt x="4385184" y="892288"/>
                  <a:pt x="4386550" y="898520"/>
                  <a:pt x="4386550" y="904920"/>
                </a:cubicBezTo>
                <a:cubicBezTo>
                  <a:pt x="4386550" y="914519"/>
                  <a:pt x="4384384" y="923153"/>
                  <a:pt x="4380051" y="930818"/>
                </a:cubicBezTo>
                <a:cubicBezTo>
                  <a:pt x="4375718" y="938485"/>
                  <a:pt x="4368985" y="945084"/>
                  <a:pt x="4359852" y="950617"/>
                </a:cubicBezTo>
                <a:cubicBezTo>
                  <a:pt x="4350719" y="956151"/>
                  <a:pt x="4339120" y="960384"/>
                  <a:pt x="4325054" y="963316"/>
                </a:cubicBezTo>
                <a:cubicBezTo>
                  <a:pt x="4310989" y="966250"/>
                  <a:pt x="4294223" y="967716"/>
                  <a:pt x="4274757" y="967716"/>
                </a:cubicBezTo>
                <a:lnTo>
                  <a:pt x="4256358" y="967716"/>
                </a:lnTo>
                <a:cubicBezTo>
                  <a:pt x="4255825" y="970783"/>
                  <a:pt x="4255425" y="973816"/>
                  <a:pt x="4255158" y="976816"/>
                </a:cubicBezTo>
                <a:cubicBezTo>
                  <a:pt x="4254892" y="979815"/>
                  <a:pt x="4254758" y="982582"/>
                  <a:pt x="4254758" y="985115"/>
                </a:cubicBezTo>
                <a:cubicBezTo>
                  <a:pt x="4254758" y="995914"/>
                  <a:pt x="4257558" y="1004048"/>
                  <a:pt x="4263158" y="1009514"/>
                </a:cubicBezTo>
                <a:cubicBezTo>
                  <a:pt x="4268758" y="1014980"/>
                  <a:pt x="4277757" y="1017713"/>
                  <a:pt x="4290156" y="1017713"/>
                </a:cubicBezTo>
                <a:cubicBezTo>
                  <a:pt x="4298956" y="1017713"/>
                  <a:pt x="4306855" y="1017080"/>
                  <a:pt x="4313855" y="1015813"/>
                </a:cubicBezTo>
                <a:cubicBezTo>
                  <a:pt x="4320854" y="1014547"/>
                  <a:pt x="4326988" y="1013147"/>
                  <a:pt x="4332254" y="1011614"/>
                </a:cubicBezTo>
                <a:cubicBezTo>
                  <a:pt x="4337520" y="1010080"/>
                  <a:pt x="4341887" y="1008681"/>
                  <a:pt x="4345353" y="1007414"/>
                </a:cubicBezTo>
                <a:cubicBezTo>
                  <a:pt x="4348819" y="1006148"/>
                  <a:pt x="4351352" y="1005514"/>
                  <a:pt x="4352952" y="1005514"/>
                </a:cubicBezTo>
                <a:cubicBezTo>
                  <a:pt x="4354552" y="1005514"/>
                  <a:pt x="4355686" y="1005981"/>
                  <a:pt x="4356352" y="1006914"/>
                </a:cubicBezTo>
                <a:cubicBezTo>
                  <a:pt x="4357019" y="1007847"/>
                  <a:pt x="4357352" y="1009314"/>
                  <a:pt x="4357352" y="1011314"/>
                </a:cubicBezTo>
                <a:cubicBezTo>
                  <a:pt x="4357352" y="1013580"/>
                  <a:pt x="4357152" y="1016180"/>
                  <a:pt x="4356752" y="1019113"/>
                </a:cubicBezTo>
                <a:cubicBezTo>
                  <a:pt x="4356352" y="1022047"/>
                  <a:pt x="4355786" y="1024946"/>
                  <a:pt x="4355052" y="1027813"/>
                </a:cubicBezTo>
                <a:cubicBezTo>
                  <a:pt x="4354319" y="1030679"/>
                  <a:pt x="4353386" y="1033379"/>
                  <a:pt x="4352252" y="1035912"/>
                </a:cubicBezTo>
                <a:cubicBezTo>
                  <a:pt x="4351119" y="1038446"/>
                  <a:pt x="4349819" y="1040379"/>
                  <a:pt x="4348353" y="1041712"/>
                </a:cubicBezTo>
                <a:cubicBezTo>
                  <a:pt x="4346753" y="1043312"/>
                  <a:pt x="4343820" y="1044912"/>
                  <a:pt x="4339553" y="1046511"/>
                </a:cubicBezTo>
                <a:cubicBezTo>
                  <a:pt x="4335287" y="1048111"/>
                  <a:pt x="4330154" y="1049578"/>
                  <a:pt x="4324154" y="1050911"/>
                </a:cubicBezTo>
                <a:cubicBezTo>
                  <a:pt x="4318155" y="1052245"/>
                  <a:pt x="4311422" y="1053345"/>
                  <a:pt x="4303955" y="1054211"/>
                </a:cubicBezTo>
                <a:cubicBezTo>
                  <a:pt x="4296490" y="1055078"/>
                  <a:pt x="4288890" y="1055511"/>
                  <a:pt x="4281157" y="1055511"/>
                </a:cubicBezTo>
                <a:cubicBezTo>
                  <a:pt x="4268358" y="1055511"/>
                  <a:pt x="4257192" y="1054178"/>
                  <a:pt x="4247659" y="1051511"/>
                </a:cubicBezTo>
                <a:cubicBezTo>
                  <a:pt x="4238126" y="1048845"/>
                  <a:pt x="4230160" y="1044778"/>
                  <a:pt x="4223760" y="1039312"/>
                </a:cubicBezTo>
                <a:cubicBezTo>
                  <a:pt x="4217361" y="1033846"/>
                  <a:pt x="4212561" y="1026879"/>
                  <a:pt x="4209361" y="1018413"/>
                </a:cubicBezTo>
                <a:cubicBezTo>
                  <a:pt x="4206161" y="1009947"/>
                  <a:pt x="4204561" y="999914"/>
                  <a:pt x="4204561" y="988315"/>
                </a:cubicBezTo>
                <a:cubicBezTo>
                  <a:pt x="4204561" y="979382"/>
                  <a:pt x="4205395" y="969816"/>
                  <a:pt x="4207061" y="959617"/>
                </a:cubicBezTo>
                <a:cubicBezTo>
                  <a:pt x="4208728" y="949417"/>
                  <a:pt x="4211428" y="939352"/>
                  <a:pt x="4215161" y="929419"/>
                </a:cubicBezTo>
                <a:cubicBezTo>
                  <a:pt x="4218894" y="919486"/>
                  <a:pt x="4223693" y="909987"/>
                  <a:pt x="4229560" y="900920"/>
                </a:cubicBezTo>
                <a:cubicBezTo>
                  <a:pt x="4235426" y="891855"/>
                  <a:pt x="4242526" y="883888"/>
                  <a:pt x="4250859" y="877022"/>
                </a:cubicBezTo>
                <a:cubicBezTo>
                  <a:pt x="4259192" y="870156"/>
                  <a:pt x="4268824" y="864656"/>
                  <a:pt x="4279757" y="860523"/>
                </a:cubicBezTo>
                <a:cubicBezTo>
                  <a:pt x="4290690" y="856390"/>
                  <a:pt x="4303155" y="854323"/>
                  <a:pt x="4317155" y="854323"/>
                </a:cubicBezTo>
                <a:close/>
                <a:moveTo>
                  <a:pt x="3974255" y="854323"/>
                </a:moveTo>
                <a:cubicBezTo>
                  <a:pt x="3986387" y="854323"/>
                  <a:pt x="3996820" y="855757"/>
                  <a:pt x="4005553" y="858623"/>
                </a:cubicBezTo>
                <a:cubicBezTo>
                  <a:pt x="4014286" y="861490"/>
                  <a:pt x="4021452" y="865289"/>
                  <a:pt x="4027051" y="870022"/>
                </a:cubicBezTo>
                <a:cubicBezTo>
                  <a:pt x="4032651" y="874756"/>
                  <a:pt x="4036818" y="880155"/>
                  <a:pt x="4039551" y="886221"/>
                </a:cubicBezTo>
                <a:cubicBezTo>
                  <a:pt x="4042284" y="892288"/>
                  <a:pt x="4043650" y="898520"/>
                  <a:pt x="4043650" y="904920"/>
                </a:cubicBezTo>
                <a:cubicBezTo>
                  <a:pt x="4043650" y="914519"/>
                  <a:pt x="4041484" y="923153"/>
                  <a:pt x="4037151" y="930818"/>
                </a:cubicBezTo>
                <a:cubicBezTo>
                  <a:pt x="4032818" y="938485"/>
                  <a:pt x="4026085" y="945084"/>
                  <a:pt x="4016952" y="950617"/>
                </a:cubicBezTo>
                <a:cubicBezTo>
                  <a:pt x="4007819" y="956151"/>
                  <a:pt x="3996220" y="960384"/>
                  <a:pt x="3982154" y="963316"/>
                </a:cubicBezTo>
                <a:cubicBezTo>
                  <a:pt x="3968088" y="966250"/>
                  <a:pt x="3951323" y="967716"/>
                  <a:pt x="3931857" y="967716"/>
                </a:cubicBezTo>
                <a:lnTo>
                  <a:pt x="3913458" y="967716"/>
                </a:lnTo>
                <a:cubicBezTo>
                  <a:pt x="3912925" y="970783"/>
                  <a:pt x="3912525" y="973816"/>
                  <a:pt x="3912258" y="976816"/>
                </a:cubicBezTo>
                <a:cubicBezTo>
                  <a:pt x="3911992" y="979815"/>
                  <a:pt x="3911858" y="982582"/>
                  <a:pt x="3911858" y="985115"/>
                </a:cubicBezTo>
                <a:cubicBezTo>
                  <a:pt x="3911858" y="995914"/>
                  <a:pt x="3914658" y="1004048"/>
                  <a:pt x="3920258" y="1009514"/>
                </a:cubicBezTo>
                <a:cubicBezTo>
                  <a:pt x="3925858" y="1014980"/>
                  <a:pt x="3934857" y="1017713"/>
                  <a:pt x="3947256" y="1017713"/>
                </a:cubicBezTo>
                <a:cubicBezTo>
                  <a:pt x="3956056" y="1017713"/>
                  <a:pt x="3963955" y="1017080"/>
                  <a:pt x="3970955" y="1015813"/>
                </a:cubicBezTo>
                <a:cubicBezTo>
                  <a:pt x="3977954" y="1014547"/>
                  <a:pt x="3984087" y="1013147"/>
                  <a:pt x="3989354" y="1011614"/>
                </a:cubicBezTo>
                <a:cubicBezTo>
                  <a:pt x="3994620" y="1010080"/>
                  <a:pt x="3998986" y="1008681"/>
                  <a:pt x="4002453" y="1007414"/>
                </a:cubicBezTo>
                <a:cubicBezTo>
                  <a:pt x="4005919" y="1006148"/>
                  <a:pt x="4008452" y="1005514"/>
                  <a:pt x="4010052" y="1005514"/>
                </a:cubicBezTo>
                <a:cubicBezTo>
                  <a:pt x="4011652" y="1005514"/>
                  <a:pt x="4012786" y="1005981"/>
                  <a:pt x="4013452" y="1006914"/>
                </a:cubicBezTo>
                <a:cubicBezTo>
                  <a:pt x="4014119" y="1007847"/>
                  <a:pt x="4014452" y="1009314"/>
                  <a:pt x="4014452" y="1011314"/>
                </a:cubicBezTo>
                <a:cubicBezTo>
                  <a:pt x="4014452" y="1013580"/>
                  <a:pt x="4014252" y="1016180"/>
                  <a:pt x="4013852" y="1019113"/>
                </a:cubicBezTo>
                <a:cubicBezTo>
                  <a:pt x="4013452" y="1022047"/>
                  <a:pt x="4012886" y="1024946"/>
                  <a:pt x="4012152" y="1027813"/>
                </a:cubicBezTo>
                <a:cubicBezTo>
                  <a:pt x="4011419" y="1030679"/>
                  <a:pt x="4010486" y="1033379"/>
                  <a:pt x="4009352" y="1035912"/>
                </a:cubicBezTo>
                <a:cubicBezTo>
                  <a:pt x="4008219" y="1038446"/>
                  <a:pt x="4006919" y="1040379"/>
                  <a:pt x="4005453" y="1041712"/>
                </a:cubicBezTo>
                <a:cubicBezTo>
                  <a:pt x="4003853" y="1043312"/>
                  <a:pt x="4000920" y="1044912"/>
                  <a:pt x="3996653" y="1046511"/>
                </a:cubicBezTo>
                <a:cubicBezTo>
                  <a:pt x="3992387" y="1048111"/>
                  <a:pt x="3987254" y="1049578"/>
                  <a:pt x="3981254" y="1050911"/>
                </a:cubicBezTo>
                <a:cubicBezTo>
                  <a:pt x="3975255" y="1052245"/>
                  <a:pt x="3968522" y="1053345"/>
                  <a:pt x="3961055" y="1054211"/>
                </a:cubicBezTo>
                <a:cubicBezTo>
                  <a:pt x="3953589" y="1055078"/>
                  <a:pt x="3945990" y="1055511"/>
                  <a:pt x="3938257" y="1055511"/>
                </a:cubicBezTo>
                <a:cubicBezTo>
                  <a:pt x="3925458" y="1055511"/>
                  <a:pt x="3914292" y="1054178"/>
                  <a:pt x="3904759" y="1051511"/>
                </a:cubicBezTo>
                <a:cubicBezTo>
                  <a:pt x="3895226" y="1048845"/>
                  <a:pt x="3887260" y="1044778"/>
                  <a:pt x="3880860" y="1039312"/>
                </a:cubicBezTo>
                <a:cubicBezTo>
                  <a:pt x="3874461" y="1033846"/>
                  <a:pt x="3869661" y="1026879"/>
                  <a:pt x="3866461" y="1018413"/>
                </a:cubicBezTo>
                <a:cubicBezTo>
                  <a:pt x="3863261" y="1009947"/>
                  <a:pt x="3861661" y="999914"/>
                  <a:pt x="3861661" y="988315"/>
                </a:cubicBezTo>
                <a:cubicBezTo>
                  <a:pt x="3861661" y="979382"/>
                  <a:pt x="3862495" y="969816"/>
                  <a:pt x="3864161" y="959617"/>
                </a:cubicBezTo>
                <a:cubicBezTo>
                  <a:pt x="3865828" y="949417"/>
                  <a:pt x="3868528" y="939352"/>
                  <a:pt x="3872261" y="929419"/>
                </a:cubicBezTo>
                <a:cubicBezTo>
                  <a:pt x="3875994" y="919486"/>
                  <a:pt x="3880794" y="909987"/>
                  <a:pt x="3886660" y="900920"/>
                </a:cubicBezTo>
                <a:cubicBezTo>
                  <a:pt x="3892526" y="891855"/>
                  <a:pt x="3899626" y="883888"/>
                  <a:pt x="3907959" y="877022"/>
                </a:cubicBezTo>
                <a:cubicBezTo>
                  <a:pt x="3916292" y="870156"/>
                  <a:pt x="3925924" y="864656"/>
                  <a:pt x="3936857" y="860523"/>
                </a:cubicBezTo>
                <a:cubicBezTo>
                  <a:pt x="3947790" y="856390"/>
                  <a:pt x="3960255" y="854323"/>
                  <a:pt x="3974255" y="854323"/>
                </a:cubicBezTo>
                <a:close/>
                <a:moveTo>
                  <a:pt x="981986" y="840172"/>
                </a:moveTo>
                <a:cubicBezTo>
                  <a:pt x="977413" y="840172"/>
                  <a:pt x="972885" y="840858"/>
                  <a:pt x="968403" y="842230"/>
                </a:cubicBezTo>
                <a:cubicBezTo>
                  <a:pt x="963921" y="843602"/>
                  <a:pt x="959348" y="845843"/>
                  <a:pt x="954683" y="848952"/>
                </a:cubicBezTo>
                <a:cubicBezTo>
                  <a:pt x="950018" y="852063"/>
                  <a:pt x="945216" y="856087"/>
                  <a:pt x="940277" y="861026"/>
                </a:cubicBezTo>
                <a:cubicBezTo>
                  <a:pt x="935338" y="865965"/>
                  <a:pt x="930124" y="872094"/>
                  <a:pt x="924636" y="879411"/>
                </a:cubicBezTo>
                <a:lnTo>
                  <a:pt x="924636" y="960085"/>
                </a:lnTo>
                <a:cubicBezTo>
                  <a:pt x="934332" y="972342"/>
                  <a:pt x="943570" y="981809"/>
                  <a:pt x="952351" y="988486"/>
                </a:cubicBezTo>
                <a:cubicBezTo>
                  <a:pt x="961132" y="995163"/>
                  <a:pt x="970278" y="998501"/>
                  <a:pt x="979791" y="998501"/>
                </a:cubicBezTo>
                <a:cubicBezTo>
                  <a:pt x="988755" y="998501"/>
                  <a:pt x="996392" y="996215"/>
                  <a:pt x="1002704" y="991641"/>
                </a:cubicBezTo>
                <a:cubicBezTo>
                  <a:pt x="1009015" y="987068"/>
                  <a:pt x="1014183" y="981077"/>
                  <a:pt x="1018207" y="973668"/>
                </a:cubicBezTo>
                <a:cubicBezTo>
                  <a:pt x="1022232" y="966259"/>
                  <a:pt x="1025204" y="957890"/>
                  <a:pt x="1027125" y="948560"/>
                </a:cubicBezTo>
                <a:cubicBezTo>
                  <a:pt x="1029046" y="939231"/>
                  <a:pt x="1030006" y="929901"/>
                  <a:pt x="1030006" y="920571"/>
                </a:cubicBezTo>
                <a:cubicBezTo>
                  <a:pt x="1030006" y="910144"/>
                  <a:pt x="1029229" y="900128"/>
                  <a:pt x="1027674" y="890524"/>
                </a:cubicBezTo>
                <a:cubicBezTo>
                  <a:pt x="1026119" y="880920"/>
                  <a:pt x="1023467" y="872368"/>
                  <a:pt x="1019716" y="864868"/>
                </a:cubicBezTo>
                <a:cubicBezTo>
                  <a:pt x="1015966" y="857368"/>
                  <a:pt x="1011027" y="851377"/>
                  <a:pt x="1004899" y="846894"/>
                </a:cubicBezTo>
                <a:cubicBezTo>
                  <a:pt x="998770" y="842413"/>
                  <a:pt x="991133" y="840172"/>
                  <a:pt x="981986" y="840172"/>
                </a:cubicBezTo>
                <a:close/>
                <a:moveTo>
                  <a:pt x="3736381" y="832724"/>
                </a:moveTo>
                <a:lnTo>
                  <a:pt x="3719182" y="920519"/>
                </a:lnTo>
                <a:lnTo>
                  <a:pt x="3743180" y="920519"/>
                </a:lnTo>
                <a:cubicBezTo>
                  <a:pt x="3750780" y="920519"/>
                  <a:pt x="3757279" y="919619"/>
                  <a:pt x="3762679" y="917819"/>
                </a:cubicBezTo>
                <a:cubicBezTo>
                  <a:pt x="3768079" y="916019"/>
                  <a:pt x="3772812" y="913653"/>
                  <a:pt x="3776878" y="910720"/>
                </a:cubicBezTo>
                <a:cubicBezTo>
                  <a:pt x="3780945" y="907787"/>
                  <a:pt x="3784411" y="904320"/>
                  <a:pt x="3787278" y="900320"/>
                </a:cubicBezTo>
                <a:cubicBezTo>
                  <a:pt x="3790144" y="896321"/>
                  <a:pt x="3792477" y="892121"/>
                  <a:pt x="3794277" y="887721"/>
                </a:cubicBezTo>
                <a:cubicBezTo>
                  <a:pt x="3796077" y="883321"/>
                  <a:pt x="3797377" y="878888"/>
                  <a:pt x="3798177" y="874422"/>
                </a:cubicBezTo>
                <a:cubicBezTo>
                  <a:pt x="3798977" y="869956"/>
                  <a:pt x="3799377" y="865656"/>
                  <a:pt x="3799377" y="861523"/>
                </a:cubicBezTo>
                <a:cubicBezTo>
                  <a:pt x="3799377" y="855123"/>
                  <a:pt x="3797844" y="849590"/>
                  <a:pt x="3794777" y="844924"/>
                </a:cubicBezTo>
                <a:cubicBezTo>
                  <a:pt x="3791711" y="840258"/>
                  <a:pt x="3786978" y="836991"/>
                  <a:pt x="3780578" y="835124"/>
                </a:cubicBezTo>
                <a:cubicBezTo>
                  <a:pt x="3777778" y="834191"/>
                  <a:pt x="3774645" y="833558"/>
                  <a:pt x="3771179" y="833224"/>
                </a:cubicBezTo>
                <a:cubicBezTo>
                  <a:pt x="3767712" y="832891"/>
                  <a:pt x="3763846" y="832724"/>
                  <a:pt x="3759579" y="832724"/>
                </a:cubicBezTo>
                <a:close/>
                <a:moveTo>
                  <a:pt x="1964549" y="830018"/>
                </a:moveTo>
                <a:cubicBezTo>
                  <a:pt x="1955768" y="830018"/>
                  <a:pt x="1948131" y="831664"/>
                  <a:pt x="1941637" y="834957"/>
                </a:cubicBezTo>
                <a:cubicBezTo>
                  <a:pt x="1935143" y="838250"/>
                  <a:pt x="1929746" y="842686"/>
                  <a:pt x="1925447" y="848265"/>
                </a:cubicBezTo>
                <a:cubicBezTo>
                  <a:pt x="1921148" y="853845"/>
                  <a:pt x="1917855" y="860431"/>
                  <a:pt x="1915568" y="868022"/>
                </a:cubicBezTo>
                <a:cubicBezTo>
                  <a:pt x="1913282" y="875614"/>
                  <a:pt x="1911956" y="883709"/>
                  <a:pt x="1911590" y="892307"/>
                </a:cubicBezTo>
                <a:lnTo>
                  <a:pt x="2014765" y="892307"/>
                </a:lnTo>
                <a:cubicBezTo>
                  <a:pt x="2015314" y="872916"/>
                  <a:pt x="2011426" y="857687"/>
                  <a:pt x="2003103" y="846619"/>
                </a:cubicBezTo>
                <a:cubicBezTo>
                  <a:pt x="1994779" y="835552"/>
                  <a:pt x="1981928" y="830018"/>
                  <a:pt x="1964549" y="830018"/>
                </a:cubicBezTo>
                <a:close/>
                <a:moveTo>
                  <a:pt x="3476155" y="826944"/>
                </a:moveTo>
                <a:cubicBezTo>
                  <a:pt x="3472595" y="826944"/>
                  <a:pt x="3469318" y="827791"/>
                  <a:pt x="3466323" y="829484"/>
                </a:cubicBezTo>
                <a:cubicBezTo>
                  <a:pt x="3463327" y="831177"/>
                  <a:pt x="3460636" y="833434"/>
                  <a:pt x="3458249" y="836255"/>
                </a:cubicBezTo>
                <a:cubicBezTo>
                  <a:pt x="3455861" y="839077"/>
                  <a:pt x="3453778" y="842376"/>
                  <a:pt x="3451998" y="846153"/>
                </a:cubicBezTo>
                <a:cubicBezTo>
                  <a:pt x="3450218" y="849929"/>
                  <a:pt x="3448742" y="853901"/>
                  <a:pt x="3447570" y="858068"/>
                </a:cubicBezTo>
                <a:cubicBezTo>
                  <a:pt x="3446398" y="862235"/>
                  <a:pt x="3445509" y="866402"/>
                  <a:pt x="3444901" y="870570"/>
                </a:cubicBezTo>
                <a:cubicBezTo>
                  <a:pt x="3444293" y="874737"/>
                  <a:pt x="3443989" y="878687"/>
                  <a:pt x="3443989" y="882420"/>
                </a:cubicBezTo>
                <a:cubicBezTo>
                  <a:pt x="3443989" y="889019"/>
                  <a:pt x="3445075" y="893989"/>
                  <a:pt x="3447245" y="897331"/>
                </a:cubicBezTo>
                <a:cubicBezTo>
                  <a:pt x="3449415" y="900674"/>
                  <a:pt x="3452844" y="902344"/>
                  <a:pt x="3457532" y="902344"/>
                </a:cubicBezTo>
                <a:cubicBezTo>
                  <a:pt x="3461353" y="902344"/>
                  <a:pt x="3465259" y="901195"/>
                  <a:pt x="3469253" y="898894"/>
                </a:cubicBezTo>
                <a:cubicBezTo>
                  <a:pt x="3473246" y="896593"/>
                  <a:pt x="3476980" y="893511"/>
                  <a:pt x="3480452" y="889648"/>
                </a:cubicBezTo>
                <a:cubicBezTo>
                  <a:pt x="3483925" y="885784"/>
                  <a:pt x="3486985" y="881227"/>
                  <a:pt x="3489633" y="875974"/>
                </a:cubicBezTo>
                <a:cubicBezTo>
                  <a:pt x="3492281" y="870722"/>
                  <a:pt x="3494213" y="865100"/>
                  <a:pt x="3495428" y="859110"/>
                </a:cubicBezTo>
                <a:lnTo>
                  <a:pt x="3499074" y="841399"/>
                </a:lnTo>
                <a:cubicBezTo>
                  <a:pt x="3496036" y="836625"/>
                  <a:pt x="3492672" y="833022"/>
                  <a:pt x="3488982" y="830591"/>
                </a:cubicBezTo>
                <a:cubicBezTo>
                  <a:pt x="3485292" y="828160"/>
                  <a:pt x="3481017" y="826944"/>
                  <a:pt x="3476155" y="826944"/>
                </a:cubicBezTo>
                <a:close/>
                <a:moveTo>
                  <a:pt x="4138282" y="810727"/>
                </a:moveTo>
                <a:cubicBezTo>
                  <a:pt x="4143081" y="810727"/>
                  <a:pt x="4147081" y="810894"/>
                  <a:pt x="4150281" y="811227"/>
                </a:cubicBezTo>
                <a:cubicBezTo>
                  <a:pt x="4153481" y="811560"/>
                  <a:pt x="4155948" y="812094"/>
                  <a:pt x="4157681" y="812827"/>
                </a:cubicBezTo>
                <a:cubicBezTo>
                  <a:pt x="4159414" y="813560"/>
                  <a:pt x="4160580" y="814460"/>
                  <a:pt x="4161180" y="815527"/>
                </a:cubicBezTo>
                <a:cubicBezTo>
                  <a:pt x="4161780" y="816593"/>
                  <a:pt x="4161947" y="817793"/>
                  <a:pt x="4161680" y="819126"/>
                </a:cubicBezTo>
                <a:lnTo>
                  <a:pt x="4153681" y="858924"/>
                </a:lnTo>
                <a:lnTo>
                  <a:pt x="4192278" y="858924"/>
                </a:lnTo>
                <a:cubicBezTo>
                  <a:pt x="4194545" y="858924"/>
                  <a:pt x="4196078" y="859658"/>
                  <a:pt x="4196878" y="861124"/>
                </a:cubicBezTo>
                <a:cubicBezTo>
                  <a:pt x="4197678" y="862590"/>
                  <a:pt x="4198078" y="864724"/>
                  <a:pt x="4198078" y="867523"/>
                </a:cubicBezTo>
                <a:cubicBezTo>
                  <a:pt x="4198078" y="868857"/>
                  <a:pt x="4197945" y="870557"/>
                  <a:pt x="4197678" y="872623"/>
                </a:cubicBezTo>
                <a:cubicBezTo>
                  <a:pt x="4197412" y="874690"/>
                  <a:pt x="4197045" y="876923"/>
                  <a:pt x="4196578" y="879323"/>
                </a:cubicBezTo>
                <a:cubicBezTo>
                  <a:pt x="4196112" y="881722"/>
                  <a:pt x="4195478" y="884122"/>
                  <a:pt x="4194678" y="886522"/>
                </a:cubicBezTo>
                <a:cubicBezTo>
                  <a:pt x="4193878" y="888922"/>
                  <a:pt x="4192978" y="891089"/>
                  <a:pt x="4191978" y="893022"/>
                </a:cubicBezTo>
                <a:cubicBezTo>
                  <a:pt x="4190979" y="894955"/>
                  <a:pt x="4189845" y="896555"/>
                  <a:pt x="4188579" y="897821"/>
                </a:cubicBezTo>
                <a:cubicBezTo>
                  <a:pt x="4187312" y="899088"/>
                  <a:pt x="4185946" y="899721"/>
                  <a:pt x="4184479" y="899721"/>
                </a:cubicBezTo>
                <a:lnTo>
                  <a:pt x="4145481" y="899721"/>
                </a:lnTo>
                <a:lnTo>
                  <a:pt x="4128682" y="983516"/>
                </a:lnTo>
                <a:cubicBezTo>
                  <a:pt x="4128282" y="985516"/>
                  <a:pt x="4127916" y="987883"/>
                  <a:pt x="4127582" y="990616"/>
                </a:cubicBezTo>
                <a:cubicBezTo>
                  <a:pt x="4127249" y="993349"/>
                  <a:pt x="4127082" y="995582"/>
                  <a:pt x="4127082" y="997315"/>
                </a:cubicBezTo>
                <a:cubicBezTo>
                  <a:pt x="4127082" y="1002649"/>
                  <a:pt x="4128349" y="1006549"/>
                  <a:pt x="4130882" y="1009015"/>
                </a:cubicBezTo>
                <a:cubicBezTo>
                  <a:pt x="4133415" y="1011481"/>
                  <a:pt x="4137415" y="1012714"/>
                  <a:pt x="4142881" y="1012714"/>
                </a:cubicBezTo>
                <a:cubicBezTo>
                  <a:pt x="4146081" y="1012714"/>
                  <a:pt x="4148815" y="1012481"/>
                  <a:pt x="4151081" y="1012015"/>
                </a:cubicBezTo>
                <a:cubicBezTo>
                  <a:pt x="4153348" y="1011548"/>
                  <a:pt x="4155314" y="1011015"/>
                  <a:pt x="4156981" y="1010415"/>
                </a:cubicBezTo>
                <a:cubicBezTo>
                  <a:pt x="4158647" y="1009815"/>
                  <a:pt x="4160080" y="1009282"/>
                  <a:pt x="4161280" y="1008815"/>
                </a:cubicBezTo>
                <a:cubicBezTo>
                  <a:pt x="4162480" y="1008348"/>
                  <a:pt x="4163614" y="1008115"/>
                  <a:pt x="4164680" y="1008115"/>
                </a:cubicBezTo>
                <a:cubicBezTo>
                  <a:pt x="4165747" y="1008115"/>
                  <a:pt x="4166647" y="1008615"/>
                  <a:pt x="4167380" y="1009615"/>
                </a:cubicBezTo>
                <a:cubicBezTo>
                  <a:pt x="4168114" y="1010615"/>
                  <a:pt x="4168480" y="1012248"/>
                  <a:pt x="4168480" y="1014514"/>
                </a:cubicBezTo>
                <a:cubicBezTo>
                  <a:pt x="4168480" y="1017048"/>
                  <a:pt x="4168214" y="1019914"/>
                  <a:pt x="4167680" y="1023114"/>
                </a:cubicBezTo>
                <a:cubicBezTo>
                  <a:pt x="4167147" y="1026314"/>
                  <a:pt x="4166447" y="1029413"/>
                  <a:pt x="4165580" y="1032413"/>
                </a:cubicBezTo>
                <a:cubicBezTo>
                  <a:pt x="4164714" y="1035413"/>
                  <a:pt x="4163747" y="1038147"/>
                  <a:pt x="4162680" y="1040613"/>
                </a:cubicBezTo>
                <a:cubicBezTo>
                  <a:pt x="4161614" y="1043079"/>
                  <a:pt x="4160480" y="1044913"/>
                  <a:pt x="4159280" y="1046112"/>
                </a:cubicBezTo>
                <a:cubicBezTo>
                  <a:pt x="4158081" y="1047312"/>
                  <a:pt x="4156281" y="1048446"/>
                  <a:pt x="4153881" y="1049512"/>
                </a:cubicBezTo>
                <a:cubicBezTo>
                  <a:pt x="4151481" y="1050579"/>
                  <a:pt x="4148648" y="1051512"/>
                  <a:pt x="4145381" y="1052312"/>
                </a:cubicBezTo>
                <a:cubicBezTo>
                  <a:pt x="4142115" y="1053112"/>
                  <a:pt x="4138615" y="1053746"/>
                  <a:pt x="4134882" y="1054212"/>
                </a:cubicBezTo>
                <a:cubicBezTo>
                  <a:pt x="4131149" y="1054679"/>
                  <a:pt x="4127416" y="1054912"/>
                  <a:pt x="4123683" y="1054912"/>
                </a:cubicBezTo>
                <a:cubicBezTo>
                  <a:pt x="4115683" y="1054912"/>
                  <a:pt x="4108650" y="1054079"/>
                  <a:pt x="4102584" y="1052412"/>
                </a:cubicBezTo>
                <a:cubicBezTo>
                  <a:pt x="4096518" y="1050746"/>
                  <a:pt x="4091418" y="1048112"/>
                  <a:pt x="4087285" y="1044513"/>
                </a:cubicBezTo>
                <a:cubicBezTo>
                  <a:pt x="4083152" y="1040913"/>
                  <a:pt x="4080052" y="1036313"/>
                  <a:pt x="4077985" y="1030713"/>
                </a:cubicBezTo>
                <a:cubicBezTo>
                  <a:pt x="4075919" y="1025114"/>
                  <a:pt x="4074886" y="1018314"/>
                  <a:pt x="4074886" y="1010315"/>
                </a:cubicBezTo>
                <a:cubicBezTo>
                  <a:pt x="4074886" y="1008848"/>
                  <a:pt x="4074952" y="1007149"/>
                  <a:pt x="4075086" y="1005215"/>
                </a:cubicBezTo>
                <a:cubicBezTo>
                  <a:pt x="4075219" y="1003282"/>
                  <a:pt x="4075452" y="1001249"/>
                  <a:pt x="4075786" y="999115"/>
                </a:cubicBezTo>
                <a:cubicBezTo>
                  <a:pt x="4076119" y="996982"/>
                  <a:pt x="4076452" y="994816"/>
                  <a:pt x="4076786" y="992616"/>
                </a:cubicBezTo>
                <a:cubicBezTo>
                  <a:pt x="4077119" y="990416"/>
                  <a:pt x="4077485" y="988450"/>
                  <a:pt x="4077885" y="986716"/>
                </a:cubicBezTo>
                <a:lnTo>
                  <a:pt x="4095284" y="899721"/>
                </a:lnTo>
                <a:lnTo>
                  <a:pt x="4073686" y="899721"/>
                </a:lnTo>
                <a:cubicBezTo>
                  <a:pt x="4071953" y="899721"/>
                  <a:pt x="4070686" y="899155"/>
                  <a:pt x="4069886" y="898021"/>
                </a:cubicBezTo>
                <a:cubicBezTo>
                  <a:pt x="4069086" y="896888"/>
                  <a:pt x="4068686" y="894722"/>
                  <a:pt x="4068686" y="891522"/>
                </a:cubicBezTo>
                <a:cubicBezTo>
                  <a:pt x="4068686" y="889256"/>
                  <a:pt x="4068919" y="886289"/>
                  <a:pt x="4069386" y="882622"/>
                </a:cubicBezTo>
                <a:cubicBezTo>
                  <a:pt x="4069853" y="878956"/>
                  <a:pt x="4070619" y="875357"/>
                  <a:pt x="4071686" y="871823"/>
                </a:cubicBezTo>
                <a:cubicBezTo>
                  <a:pt x="4072753" y="868290"/>
                  <a:pt x="4074153" y="865257"/>
                  <a:pt x="4075886" y="862724"/>
                </a:cubicBezTo>
                <a:cubicBezTo>
                  <a:pt x="4077619" y="860191"/>
                  <a:pt x="4079685" y="858924"/>
                  <a:pt x="4082085" y="858924"/>
                </a:cubicBezTo>
                <a:lnTo>
                  <a:pt x="4103484" y="858924"/>
                </a:lnTo>
                <a:lnTo>
                  <a:pt x="4111483" y="819126"/>
                </a:lnTo>
                <a:cubicBezTo>
                  <a:pt x="4111750" y="817793"/>
                  <a:pt x="4112383" y="816593"/>
                  <a:pt x="4113383" y="815527"/>
                </a:cubicBezTo>
                <a:cubicBezTo>
                  <a:pt x="4114383" y="814460"/>
                  <a:pt x="4115917" y="813560"/>
                  <a:pt x="4117983" y="812827"/>
                </a:cubicBezTo>
                <a:cubicBezTo>
                  <a:pt x="4120050" y="812094"/>
                  <a:pt x="4122716" y="811560"/>
                  <a:pt x="4125983" y="811227"/>
                </a:cubicBezTo>
                <a:cubicBezTo>
                  <a:pt x="4129249" y="810894"/>
                  <a:pt x="4133349" y="810727"/>
                  <a:pt x="4138282" y="810727"/>
                </a:cubicBezTo>
                <a:close/>
                <a:moveTo>
                  <a:pt x="3356850" y="799075"/>
                </a:moveTo>
                <a:cubicBezTo>
                  <a:pt x="3362928" y="799075"/>
                  <a:pt x="3368028" y="799965"/>
                  <a:pt x="3372152" y="801745"/>
                </a:cubicBezTo>
                <a:cubicBezTo>
                  <a:pt x="3376276" y="803525"/>
                  <a:pt x="3379618" y="805934"/>
                  <a:pt x="3382179" y="808972"/>
                </a:cubicBezTo>
                <a:cubicBezTo>
                  <a:pt x="3384740" y="812011"/>
                  <a:pt x="3386585" y="815549"/>
                  <a:pt x="3387714" y="819586"/>
                </a:cubicBezTo>
                <a:cubicBezTo>
                  <a:pt x="3388842" y="823623"/>
                  <a:pt x="3389406" y="827899"/>
                  <a:pt x="3389406" y="832413"/>
                </a:cubicBezTo>
                <a:cubicBezTo>
                  <a:pt x="3389406" y="835452"/>
                  <a:pt x="3389211" y="838490"/>
                  <a:pt x="3388820" y="841529"/>
                </a:cubicBezTo>
                <a:cubicBezTo>
                  <a:pt x="3388430" y="844567"/>
                  <a:pt x="3387931" y="847693"/>
                  <a:pt x="3387323" y="850905"/>
                </a:cubicBezTo>
                <a:lnTo>
                  <a:pt x="3372868" y="922658"/>
                </a:lnTo>
                <a:cubicBezTo>
                  <a:pt x="3372694" y="923527"/>
                  <a:pt x="3372282" y="924286"/>
                  <a:pt x="3371631" y="924937"/>
                </a:cubicBezTo>
                <a:cubicBezTo>
                  <a:pt x="3370980" y="925589"/>
                  <a:pt x="3369981" y="926132"/>
                  <a:pt x="3368636" y="926565"/>
                </a:cubicBezTo>
                <a:cubicBezTo>
                  <a:pt x="3367290" y="927000"/>
                  <a:pt x="3365554" y="927325"/>
                  <a:pt x="3363427" y="927542"/>
                </a:cubicBezTo>
                <a:cubicBezTo>
                  <a:pt x="3361300" y="927759"/>
                  <a:pt x="3358630" y="927867"/>
                  <a:pt x="3355418" y="927867"/>
                </a:cubicBezTo>
                <a:cubicBezTo>
                  <a:pt x="3352206" y="927867"/>
                  <a:pt x="3349579" y="927759"/>
                  <a:pt x="3347539" y="927542"/>
                </a:cubicBezTo>
                <a:cubicBezTo>
                  <a:pt x="3345499" y="927325"/>
                  <a:pt x="3343915" y="927000"/>
                  <a:pt x="3342786" y="926565"/>
                </a:cubicBezTo>
                <a:cubicBezTo>
                  <a:pt x="3341658" y="926132"/>
                  <a:pt x="3340898" y="925589"/>
                  <a:pt x="3340507" y="924937"/>
                </a:cubicBezTo>
                <a:cubicBezTo>
                  <a:pt x="3340116" y="924286"/>
                  <a:pt x="3340008" y="923527"/>
                  <a:pt x="3340182" y="922658"/>
                </a:cubicBezTo>
                <a:lnTo>
                  <a:pt x="3354246" y="852988"/>
                </a:lnTo>
                <a:cubicBezTo>
                  <a:pt x="3354680" y="850905"/>
                  <a:pt x="3355006" y="848778"/>
                  <a:pt x="3355222" y="846607"/>
                </a:cubicBezTo>
                <a:cubicBezTo>
                  <a:pt x="3355440" y="844437"/>
                  <a:pt x="3355548" y="842527"/>
                  <a:pt x="3355548" y="840877"/>
                </a:cubicBezTo>
                <a:cubicBezTo>
                  <a:pt x="3355548" y="836971"/>
                  <a:pt x="3354723" y="833759"/>
                  <a:pt x="3353074" y="831241"/>
                </a:cubicBezTo>
                <a:cubicBezTo>
                  <a:pt x="3351424" y="828724"/>
                  <a:pt x="3348646" y="827464"/>
                  <a:pt x="3344739" y="827464"/>
                </a:cubicBezTo>
                <a:cubicBezTo>
                  <a:pt x="3341180" y="827464"/>
                  <a:pt x="3337469" y="828593"/>
                  <a:pt x="3333605" y="830850"/>
                </a:cubicBezTo>
                <a:cubicBezTo>
                  <a:pt x="3329742" y="833108"/>
                  <a:pt x="3326096" y="836168"/>
                  <a:pt x="3322666" y="840031"/>
                </a:cubicBezTo>
                <a:cubicBezTo>
                  <a:pt x="3319237" y="843895"/>
                  <a:pt x="3316177" y="848409"/>
                  <a:pt x="3313485" y="853574"/>
                </a:cubicBezTo>
                <a:cubicBezTo>
                  <a:pt x="3310794" y="858740"/>
                  <a:pt x="3308884" y="864231"/>
                  <a:pt x="3307756" y="870048"/>
                </a:cubicBezTo>
                <a:lnTo>
                  <a:pt x="3297207" y="922658"/>
                </a:lnTo>
                <a:cubicBezTo>
                  <a:pt x="3297034" y="923527"/>
                  <a:pt x="3296621" y="924286"/>
                  <a:pt x="3295970" y="924937"/>
                </a:cubicBezTo>
                <a:cubicBezTo>
                  <a:pt x="3295319" y="925589"/>
                  <a:pt x="3294321" y="926132"/>
                  <a:pt x="3292975" y="926565"/>
                </a:cubicBezTo>
                <a:cubicBezTo>
                  <a:pt x="3291630" y="927000"/>
                  <a:pt x="3289872" y="927325"/>
                  <a:pt x="3287701" y="927542"/>
                </a:cubicBezTo>
                <a:cubicBezTo>
                  <a:pt x="3285531" y="927759"/>
                  <a:pt x="3282883" y="927867"/>
                  <a:pt x="3279757" y="927867"/>
                </a:cubicBezTo>
                <a:cubicBezTo>
                  <a:pt x="3276545" y="927867"/>
                  <a:pt x="3273919" y="927759"/>
                  <a:pt x="3271879" y="927542"/>
                </a:cubicBezTo>
                <a:cubicBezTo>
                  <a:pt x="3269839" y="927325"/>
                  <a:pt x="3268232" y="927000"/>
                  <a:pt x="3267060" y="926565"/>
                </a:cubicBezTo>
                <a:cubicBezTo>
                  <a:pt x="3265888" y="926132"/>
                  <a:pt x="3265129" y="925589"/>
                  <a:pt x="3264781" y="924937"/>
                </a:cubicBezTo>
                <a:cubicBezTo>
                  <a:pt x="3264434" y="924286"/>
                  <a:pt x="3264347" y="923527"/>
                  <a:pt x="3264521" y="922658"/>
                </a:cubicBezTo>
                <a:lnTo>
                  <a:pt x="3287831" y="806368"/>
                </a:lnTo>
                <a:cubicBezTo>
                  <a:pt x="3288005" y="805500"/>
                  <a:pt x="3288374" y="804740"/>
                  <a:pt x="3288938" y="804089"/>
                </a:cubicBezTo>
                <a:cubicBezTo>
                  <a:pt x="3289503" y="803438"/>
                  <a:pt x="3290371" y="802917"/>
                  <a:pt x="3291543" y="802526"/>
                </a:cubicBezTo>
                <a:cubicBezTo>
                  <a:pt x="3292715" y="802136"/>
                  <a:pt x="3294234" y="801832"/>
                  <a:pt x="3296100" y="801615"/>
                </a:cubicBezTo>
                <a:cubicBezTo>
                  <a:pt x="3297967" y="801398"/>
                  <a:pt x="3300203" y="801289"/>
                  <a:pt x="3302807" y="801289"/>
                </a:cubicBezTo>
                <a:cubicBezTo>
                  <a:pt x="3305498" y="801289"/>
                  <a:pt x="3307690" y="801398"/>
                  <a:pt x="3309383" y="801615"/>
                </a:cubicBezTo>
                <a:cubicBezTo>
                  <a:pt x="3311076" y="801832"/>
                  <a:pt x="3312400" y="802136"/>
                  <a:pt x="3313355" y="802526"/>
                </a:cubicBezTo>
                <a:cubicBezTo>
                  <a:pt x="3314310" y="802917"/>
                  <a:pt x="3314940" y="803438"/>
                  <a:pt x="3315244" y="804089"/>
                </a:cubicBezTo>
                <a:cubicBezTo>
                  <a:pt x="3315548" y="804740"/>
                  <a:pt x="3315613" y="805500"/>
                  <a:pt x="3315439" y="806368"/>
                </a:cubicBezTo>
                <a:lnTo>
                  <a:pt x="3311662" y="825511"/>
                </a:lnTo>
                <a:cubicBezTo>
                  <a:pt x="3313485" y="822473"/>
                  <a:pt x="3315916" y="819369"/>
                  <a:pt x="3318955" y="816200"/>
                </a:cubicBezTo>
                <a:cubicBezTo>
                  <a:pt x="3321994" y="813031"/>
                  <a:pt x="3325488" y="810188"/>
                  <a:pt x="3329438" y="807670"/>
                </a:cubicBezTo>
                <a:cubicBezTo>
                  <a:pt x="3333388" y="805153"/>
                  <a:pt x="3337686" y="803091"/>
                  <a:pt x="3342330" y="801485"/>
                </a:cubicBezTo>
                <a:cubicBezTo>
                  <a:pt x="3346975" y="799879"/>
                  <a:pt x="3351815" y="799075"/>
                  <a:pt x="3356850" y="799075"/>
                </a:cubicBezTo>
                <a:close/>
                <a:moveTo>
                  <a:pt x="3710982" y="792127"/>
                </a:moveTo>
                <a:lnTo>
                  <a:pt x="3767579" y="792127"/>
                </a:lnTo>
                <a:cubicBezTo>
                  <a:pt x="3774512" y="792127"/>
                  <a:pt x="3780711" y="792361"/>
                  <a:pt x="3786178" y="792827"/>
                </a:cubicBezTo>
                <a:cubicBezTo>
                  <a:pt x="3791644" y="793294"/>
                  <a:pt x="3797044" y="794061"/>
                  <a:pt x="3802377" y="795127"/>
                </a:cubicBezTo>
                <a:cubicBezTo>
                  <a:pt x="3810510" y="796727"/>
                  <a:pt x="3817809" y="799193"/>
                  <a:pt x="3824275" y="802526"/>
                </a:cubicBezTo>
                <a:cubicBezTo>
                  <a:pt x="3830742" y="805860"/>
                  <a:pt x="3836241" y="810026"/>
                  <a:pt x="3840774" y="815026"/>
                </a:cubicBezTo>
                <a:cubicBezTo>
                  <a:pt x="3845307" y="820025"/>
                  <a:pt x="3848774" y="825892"/>
                  <a:pt x="3851174" y="832624"/>
                </a:cubicBezTo>
                <a:cubicBezTo>
                  <a:pt x="3853574" y="839358"/>
                  <a:pt x="3854773" y="846990"/>
                  <a:pt x="3854773" y="855523"/>
                </a:cubicBezTo>
                <a:cubicBezTo>
                  <a:pt x="3854773" y="862989"/>
                  <a:pt x="3853940" y="870789"/>
                  <a:pt x="3852274" y="878922"/>
                </a:cubicBezTo>
                <a:cubicBezTo>
                  <a:pt x="3850607" y="887055"/>
                  <a:pt x="3847907" y="895021"/>
                  <a:pt x="3844174" y="902820"/>
                </a:cubicBezTo>
                <a:cubicBezTo>
                  <a:pt x="3840441" y="910620"/>
                  <a:pt x="3835608" y="918019"/>
                  <a:pt x="3829675" y="925019"/>
                </a:cubicBezTo>
                <a:cubicBezTo>
                  <a:pt x="3823742" y="932018"/>
                  <a:pt x="3816476" y="938218"/>
                  <a:pt x="3807876" y="943618"/>
                </a:cubicBezTo>
                <a:cubicBezTo>
                  <a:pt x="3799277" y="949017"/>
                  <a:pt x="3789311" y="953284"/>
                  <a:pt x="3777978" y="956417"/>
                </a:cubicBezTo>
                <a:cubicBezTo>
                  <a:pt x="3766646" y="959550"/>
                  <a:pt x="3753313" y="961117"/>
                  <a:pt x="3737981" y="961117"/>
                </a:cubicBezTo>
                <a:lnTo>
                  <a:pt x="3710982" y="961117"/>
                </a:lnTo>
                <a:lnTo>
                  <a:pt x="3694383" y="1043912"/>
                </a:lnTo>
                <a:cubicBezTo>
                  <a:pt x="3694117" y="1045245"/>
                  <a:pt x="3693450" y="1046445"/>
                  <a:pt x="3692383" y="1047511"/>
                </a:cubicBezTo>
                <a:cubicBezTo>
                  <a:pt x="3691317" y="1048578"/>
                  <a:pt x="3689650" y="1049445"/>
                  <a:pt x="3687384" y="1050111"/>
                </a:cubicBezTo>
                <a:cubicBezTo>
                  <a:pt x="3685117" y="1050778"/>
                  <a:pt x="3682251" y="1051278"/>
                  <a:pt x="3678784" y="1051611"/>
                </a:cubicBezTo>
                <a:cubicBezTo>
                  <a:pt x="3675318" y="1051945"/>
                  <a:pt x="3671052" y="1052111"/>
                  <a:pt x="3665985" y="1052111"/>
                </a:cubicBezTo>
                <a:cubicBezTo>
                  <a:pt x="3661052" y="1052111"/>
                  <a:pt x="3656952" y="1051945"/>
                  <a:pt x="3653686" y="1051611"/>
                </a:cubicBezTo>
                <a:cubicBezTo>
                  <a:pt x="3650419" y="1051278"/>
                  <a:pt x="3647853" y="1050778"/>
                  <a:pt x="3645986" y="1050111"/>
                </a:cubicBezTo>
                <a:cubicBezTo>
                  <a:pt x="3644120" y="1049445"/>
                  <a:pt x="3642853" y="1048611"/>
                  <a:pt x="3642186" y="1047611"/>
                </a:cubicBezTo>
                <a:cubicBezTo>
                  <a:pt x="3641520" y="1046611"/>
                  <a:pt x="3641387" y="1045378"/>
                  <a:pt x="3641786" y="1043912"/>
                </a:cubicBezTo>
                <a:lnTo>
                  <a:pt x="3688384" y="810926"/>
                </a:lnTo>
                <a:cubicBezTo>
                  <a:pt x="3689584" y="804660"/>
                  <a:pt x="3692183" y="799960"/>
                  <a:pt x="3696183" y="796827"/>
                </a:cubicBezTo>
                <a:cubicBezTo>
                  <a:pt x="3700183" y="793694"/>
                  <a:pt x="3705116" y="792127"/>
                  <a:pt x="3710982" y="792127"/>
                </a:cubicBezTo>
                <a:close/>
                <a:moveTo>
                  <a:pt x="5093828" y="790327"/>
                </a:moveTo>
                <a:cubicBezTo>
                  <a:pt x="5098895" y="790327"/>
                  <a:pt x="5102961" y="790427"/>
                  <a:pt x="5106027" y="790627"/>
                </a:cubicBezTo>
                <a:cubicBezTo>
                  <a:pt x="5109094" y="790827"/>
                  <a:pt x="5111394" y="791161"/>
                  <a:pt x="5112927" y="791627"/>
                </a:cubicBezTo>
                <a:cubicBezTo>
                  <a:pt x="5114461" y="792094"/>
                  <a:pt x="5115360" y="792727"/>
                  <a:pt x="5115627" y="793527"/>
                </a:cubicBezTo>
                <a:cubicBezTo>
                  <a:pt x="5115894" y="794327"/>
                  <a:pt x="5115960" y="795327"/>
                  <a:pt x="5115827" y="796527"/>
                </a:cubicBezTo>
                <a:lnTo>
                  <a:pt x="5073229" y="1010314"/>
                </a:lnTo>
                <a:lnTo>
                  <a:pt x="5115827" y="1010314"/>
                </a:lnTo>
                <a:cubicBezTo>
                  <a:pt x="5117560" y="1010314"/>
                  <a:pt x="5118827" y="1011014"/>
                  <a:pt x="5119627" y="1012413"/>
                </a:cubicBezTo>
                <a:cubicBezTo>
                  <a:pt x="5120426" y="1013813"/>
                  <a:pt x="5120826" y="1015913"/>
                  <a:pt x="5120826" y="1018713"/>
                </a:cubicBezTo>
                <a:cubicBezTo>
                  <a:pt x="5120826" y="1019647"/>
                  <a:pt x="5120726" y="1021113"/>
                  <a:pt x="5120526" y="1023113"/>
                </a:cubicBezTo>
                <a:cubicBezTo>
                  <a:pt x="5120326" y="1025113"/>
                  <a:pt x="5119993" y="1027346"/>
                  <a:pt x="5119527" y="1029812"/>
                </a:cubicBezTo>
                <a:cubicBezTo>
                  <a:pt x="5119060" y="1032279"/>
                  <a:pt x="5118493" y="1034712"/>
                  <a:pt x="5117827" y="1037112"/>
                </a:cubicBezTo>
                <a:cubicBezTo>
                  <a:pt x="5117160" y="1039512"/>
                  <a:pt x="5116327" y="1041779"/>
                  <a:pt x="5115327" y="1043912"/>
                </a:cubicBezTo>
                <a:cubicBezTo>
                  <a:pt x="5114327" y="1046045"/>
                  <a:pt x="5113161" y="1047745"/>
                  <a:pt x="5111827" y="1049011"/>
                </a:cubicBezTo>
                <a:cubicBezTo>
                  <a:pt x="5110494" y="1050278"/>
                  <a:pt x="5109094" y="1050911"/>
                  <a:pt x="5107627" y="1050911"/>
                </a:cubicBezTo>
                <a:lnTo>
                  <a:pt x="4964636" y="1050911"/>
                </a:lnTo>
                <a:cubicBezTo>
                  <a:pt x="4962903" y="1050911"/>
                  <a:pt x="4961569" y="1050178"/>
                  <a:pt x="4960636" y="1048711"/>
                </a:cubicBezTo>
                <a:cubicBezTo>
                  <a:pt x="4959703" y="1047245"/>
                  <a:pt x="4959236" y="1045045"/>
                  <a:pt x="4959236" y="1042112"/>
                </a:cubicBezTo>
                <a:cubicBezTo>
                  <a:pt x="4959236" y="1041179"/>
                  <a:pt x="4959336" y="1039746"/>
                  <a:pt x="4959536" y="1037812"/>
                </a:cubicBezTo>
                <a:cubicBezTo>
                  <a:pt x="4959736" y="1035879"/>
                  <a:pt x="4960069" y="1033746"/>
                  <a:pt x="4960536" y="1031412"/>
                </a:cubicBezTo>
                <a:cubicBezTo>
                  <a:pt x="4961003" y="1029079"/>
                  <a:pt x="4961603" y="1026646"/>
                  <a:pt x="4962336" y="1024113"/>
                </a:cubicBezTo>
                <a:cubicBezTo>
                  <a:pt x="4963069" y="1021580"/>
                  <a:pt x="4963936" y="1019313"/>
                  <a:pt x="4964936" y="1017313"/>
                </a:cubicBezTo>
                <a:cubicBezTo>
                  <a:pt x="4965936" y="1015313"/>
                  <a:pt x="4967103" y="1013647"/>
                  <a:pt x="4968436" y="1012313"/>
                </a:cubicBezTo>
                <a:cubicBezTo>
                  <a:pt x="4969769" y="1010980"/>
                  <a:pt x="4971302" y="1010314"/>
                  <a:pt x="4973035" y="1010314"/>
                </a:cubicBezTo>
                <a:lnTo>
                  <a:pt x="5021033" y="1010314"/>
                </a:lnTo>
                <a:lnTo>
                  <a:pt x="5054231" y="844124"/>
                </a:lnTo>
                <a:lnTo>
                  <a:pt x="5007833" y="867122"/>
                </a:lnTo>
                <a:cubicBezTo>
                  <a:pt x="5005167" y="868322"/>
                  <a:pt x="5002967" y="869089"/>
                  <a:pt x="5001234" y="869422"/>
                </a:cubicBezTo>
                <a:cubicBezTo>
                  <a:pt x="4999501" y="869756"/>
                  <a:pt x="4998167" y="869689"/>
                  <a:pt x="4997234" y="869222"/>
                </a:cubicBezTo>
                <a:cubicBezTo>
                  <a:pt x="4996301" y="868756"/>
                  <a:pt x="4995667" y="867922"/>
                  <a:pt x="4995334" y="866722"/>
                </a:cubicBezTo>
                <a:cubicBezTo>
                  <a:pt x="4995001" y="865522"/>
                  <a:pt x="4994834" y="863923"/>
                  <a:pt x="4994834" y="861923"/>
                </a:cubicBezTo>
                <a:cubicBezTo>
                  <a:pt x="4994834" y="860057"/>
                  <a:pt x="4995001" y="857557"/>
                  <a:pt x="4995334" y="854423"/>
                </a:cubicBezTo>
                <a:cubicBezTo>
                  <a:pt x="4995667" y="851290"/>
                  <a:pt x="4996301" y="848024"/>
                  <a:pt x="4997234" y="844624"/>
                </a:cubicBezTo>
                <a:cubicBezTo>
                  <a:pt x="4998167" y="841224"/>
                  <a:pt x="4999401" y="838058"/>
                  <a:pt x="5000934" y="835124"/>
                </a:cubicBezTo>
                <a:cubicBezTo>
                  <a:pt x="5002467" y="832191"/>
                  <a:pt x="5004367" y="830125"/>
                  <a:pt x="5006633" y="828925"/>
                </a:cubicBezTo>
                <a:lnTo>
                  <a:pt x="5070030" y="792927"/>
                </a:lnTo>
                <a:cubicBezTo>
                  <a:pt x="5070963" y="792394"/>
                  <a:pt x="5071963" y="791961"/>
                  <a:pt x="5073029" y="791627"/>
                </a:cubicBezTo>
                <a:cubicBezTo>
                  <a:pt x="5074096" y="791294"/>
                  <a:pt x="5075463" y="791027"/>
                  <a:pt x="5077129" y="790827"/>
                </a:cubicBezTo>
                <a:cubicBezTo>
                  <a:pt x="5078796" y="790627"/>
                  <a:pt x="5080963" y="790494"/>
                  <a:pt x="5083629" y="790427"/>
                </a:cubicBezTo>
                <a:cubicBezTo>
                  <a:pt x="5086295" y="790361"/>
                  <a:pt x="5089695" y="790327"/>
                  <a:pt x="5093828" y="790327"/>
                </a:cubicBezTo>
                <a:close/>
                <a:moveTo>
                  <a:pt x="5309578" y="787727"/>
                </a:moveTo>
                <a:cubicBezTo>
                  <a:pt x="5319177" y="787727"/>
                  <a:pt x="5327810" y="788394"/>
                  <a:pt x="5335476" y="789727"/>
                </a:cubicBezTo>
                <a:cubicBezTo>
                  <a:pt x="5343143" y="791061"/>
                  <a:pt x="5349842" y="792794"/>
                  <a:pt x="5355575" y="794927"/>
                </a:cubicBezTo>
                <a:cubicBezTo>
                  <a:pt x="5358642" y="796127"/>
                  <a:pt x="5360741" y="797493"/>
                  <a:pt x="5361875" y="799027"/>
                </a:cubicBezTo>
                <a:cubicBezTo>
                  <a:pt x="5363008" y="800560"/>
                  <a:pt x="5363574" y="802593"/>
                  <a:pt x="5363574" y="805126"/>
                </a:cubicBezTo>
                <a:cubicBezTo>
                  <a:pt x="5363574" y="806060"/>
                  <a:pt x="5363474" y="807426"/>
                  <a:pt x="5363274" y="809226"/>
                </a:cubicBezTo>
                <a:cubicBezTo>
                  <a:pt x="5363074" y="811026"/>
                  <a:pt x="5362808" y="813059"/>
                  <a:pt x="5362474" y="815326"/>
                </a:cubicBezTo>
                <a:cubicBezTo>
                  <a:pt x="5362141" y="817592"/>
                  <a:pt x="5361641" y="819959"/>
                  <a:pt x="5360975" y="822425"/>
                </a:cubicBezTo>
                <a:cubicBezTo>
                  <a:pt x="5360308" y="824892"/>
                  <a:pt x="5359542" y="827125"/>
                  <a:pt x="5358675" y="829125"/>
                </a:cubicBezTo>
                <a:cubicBezTo>
                  <a:pt x="5357808" y="831125"/>
                  <a:pt x="5356809" y="832791"/>
                  <a:pt x="5355675" y="834124"/>
                </a:cubicBezTo>
                <a:cubicBezTo>
                  <a:pt x="5354542" y="835458"/>
                  <a:pt x="5353242" y="836124"/>
                  <a:pt x="5351775" y="836124"/>
                </a:cubicBezTo>
                <a:cubicBezTo>
                  <a:pt x="5350042" y="836124"/>
                  <a:pt x="5348042" y="835691"/>
                  <a:pt x="5345776" y="834824"/>
                </a:cubicBezTo>
                <a:cubicBezTo>
                  <a:pt x="5343509" y="833958"/>
                  <a:pt x="5340676" y="832991"/>
                  <a:pt x="5337276" y="831925"/>
                </a:cubicBezTo>
                <a:cubicBezTo>
                  <a:pt x="5333876" y="830858"/>
                  <a:pt x="5329876" y="829925"/>
                  <a:pt x="5325277" y="829125"/>
                </a:cubicBezTo>
                <a:cubicBezTo>
                  <a:pt x="5320677" y="828325"/>
                  <a:pt x="5315244" y="827925"/>
                  <a:pt x="5308978" y="827925"/>
                </a:cubicBezTo>
                <a:cubicBezTo>
                  <a:pt x="5298178" y="827925"/>
                  <a:pt x="5288646" y="829891"/>
                  <a:pt x="5280379" y="833824"/>
                </a:cubicBezTo>
                <a:cubicBezTo>
                  <a:pt x="5272114" y="837758"/>
                  <a:pt x="5264947" y="843058"/>
                  <a:pt x="5258881" y="849723"/>
                </a:cubicBezTo>
                <a:cubicBezTo>
                  <a:pt x="5252814" y="856390"/>
                  <a:pt x="5247748" y="864189"/>
                  <a:pt x="5243682" y="873122"/>
                </a:cubicBezTo>
                <a:cubicBezTo>
                  <a:pt x="5239615" y="882055"/>
                  <a:pt x="5236382" y="891455"/>
                  <a:pt x="5233982" y="901320"/>
                </a:cubicBezTo>
                <a:cubicBezTo>
                  <a:pt x="5240915" y="897454"/>
                  <a:pt x="5248781" y="894254"/>
                  <a:pt x="5257581" y="891721"/>
                </a:cubicBezTo>
                <a:cubicBezTo>
                  <a:pt x="5266380" y="889188"/>
                  <a:pt x="5276247" y="887921"/>
                  <a:pt x="5287179" y="887921"/>
                </a:cubicBezTo>
                <a:cubicBezTo>
                  <a:pt x="5298645" y="887921"/>
                  <a:pt x="5308345" y="889421"/>
                  <a:pt x="5316277" y="892421"/>
                </a:cubicBezTo>
                <a:cubicBezTo>
                  <a:pt x="5324211" y="895421"/>
                  <a:pt x="5330710" y="899520"/>
                  <a:pt x="5335776" y="904720"/>
                </a:cubicBezTo>
                <a:cubicBezTo>
                  <a:pt x="5340843" y="909920"/>
                  <a:pt x="5344509" y="915953"/>
                  <a:pt x="5346775" y="922819"/>
                </a:cubicBezTo>
                <a:cubicBezTo>
                  <a:pt x="5349042" y="929685"/>
                  <a:pt x="5350175" y="936918"/>
                  <a:pt x="5350175" y="944518"/>
                </a:cubicBezTo>
                <a:cubicBezTo>
                  <a:pt x="5350175" y="950917"/>
                  <a:pt x="5349475" y="958117"/>
                  <a:pt x="5348075" y="966116"/>
                </a:cubicBezTo>
                <a:cubicBezTo>
                  <a:pt x="5346675" y="974116"/>
                  <a:pt x="5344376" y="982215"/>
                  <a:pt x="5341176" y="990415"/>
                </a:cubicBezTo>
                <a:cubicBezTo>
                  <a:pt x="5337976" y="998614"/>
                  <a:pt x="5333743" y="1006614"/>
                  <a:pt x="5328477" y="1014413"/>
                </a:cubicBezTo>
                <a:cubicBezTo>
                  <a:pt x="5323211" y="1022213"/>
                  <a:pt x="5316544" y="1029179"/>
                  <a:pt x="5308478" y="1035312"/>
                </a:cubicBezTo>
                <a:cubicBezTo>
                  <a:pt x="5300412" y="1041445"/>
                  <a:pt x="5290879" y="1046345"/>
                  <a:pt x="5279880" y="1050011"/>
                </a:cubicBezTo>
                <a:cubicBezTo>
                  <a:pt x="5268880" y="1053678"/>
                  <a:pt x="5256181" y="1055511"/>
                  <a:pt x="5241782" y="1055511"/>
                </a:cubicBezTo>
                <a:cubicBezTo>
                  <a:pt x="5228850" y="1055511"/>
                  <a:pt x="5217916" y="1053778"/>
                  <a:pt x="5208984" y="1050311"/>
                </a:cubicBezTo>
                <a:cubicBezTo>
                  <a:pt x="5200051" y="1046845"/>
                  <a:pt x="5192785" y="1041945"/>
                  <a:pt x="5187185" y="1035612"/>
                </a:cubicBezTo>
                <a:cubicBezTo>
                  <a:pt x="5181586" y="1029279"/>
                  <a:pt x="5177553" y="1021647"/>
                  <a:pt x="5175086" y="1012713"/>
                </a:cubicBezTo>
                <a:cubicBezTo>
                  <a:pt x="5172619" y="1003781"/>
                  <a:pt x="5171386" y="993781"/>
                  <a:pt x="5171386" y="982715"/>
                </a:cubicBezTo>
                <a:cubicBezTo>
                  <a:pt x="5171386" y="978049"/>
                  <a:pt x="5171653" y="971650"/>
                  <a:pt x="5172186" y="963516"/>
                </a:cubicBezTo>
                <a:cubicBezTo>
                  <a:pt x="5172719" y="955384"/>
                  <a:pt x="5173786" y="946318"/>
                  <a:pt x="5175386" y="936318"/>
                </a:cubicBezTo>
                <a:cubicBezTo>
                  <a:pt x="5176986" y="926319"/>
                  <a:pt x="5179286" y="915719"/>
                  <a:pt x="5182285" y="904520"/>
                </a:cubicBezTo>
                <a:cubicBezTo>
                  <a:pt x="5185285" y="893321"/>
                  <a:pt x="5189152" y="882188"/>
                  <a:pt x="5193885" y="871122"/>
                </a:cubicBezTo>
                <a:cubicBezTo>
                  <a:pt x="5198618" y="860057"/>
                  <a:pt x="5204384" y="849490"/>
                  <a:pt x="5211184" y="839424"/>
                </a:cubicBezTo>
                <a:cubicBezTo>
                  <a:pt x="5217983" y="829358"/>
                  <a:pt x="5226083" y="820492"/>
                  <a:pt x="5235482" y="812826"/>
                </a:cubicBezTo>
                <a:cubicBezTo>
                  <a:pt x="5244882" y="805160"/>
                  <a:pt x="5255714" y="799060"/>
                  <a:pt x="5267980" y="794527"/>
                </a:cubicBezTo>
                <a:cubicBezTo>
                  <a:pt x="5280246" y="789994"/>
                  <a:pt x="5294112" y="787727"/>
                  <a:pt x="5309578" y="787727"/>
                </a:cubicBezTo>
                <a:close/>
                <a:moveTo>
                  <a:pt x="4750579" y="787527"/>
                </a:moveTo>
                <a:cubicBezTo>
                  <a:pt x="4762579" y="787527"/>
                  <a:pt x="4773012" y="788827"/>
                  <a:pt x="4781877" y="791427"/>
                </a:cubicBezTo>
                <a:cubicBezTo>
                  <a:pt x="4790744" y="794027"/>
                  <a:pt x="4798076" y="797693"/>
                  <a:pt x="4803876" y="802426"/>
                </a:cubicBezTo>
                <a:cubicBezTo>
                  <a:pt x="4809676" y="807160"/>
                  <a:pt x="4813975" y="812893"/>
                  <a:pt x="4816775" y="819625"/>
                </a:cubicBezTo>
                <a:cubicBezTo>
                  <a:pt x="4819575" y="826359"/>
                  <a:pt x="4820975" y="833858"/>
                  <a:pt x="4820975" y="842124"/>
                </a:cubicBezTo>
                <a:cubicBezTo>
                  <a:pt x="4820975" y="850657"/>
                  <a:pt x="4819608" y="858923"/>
                  <a:pt x="4816875" y="866922"/>
                </a:cubicBezTo>
                <a:cubicBezTo>
                  <a:pt x="4814142" y="874922"/>
                  <a:pt x="4810209" y="882188"/>
                  <a:pt x="4805076" y="888721"/>
                </a:cubicBezTo>
                <a:cubicBezTo>
                  <a:pt x="4799943" y="895254"/>
                  <a:pt x="4793677" y="900920"/>
                  <a:pt x="4786277" y="905720"/>
                </a:cubicBezTo>
                <a:cubicBezTo>
                  <a:pt x="4778878" y="910520"/>
                  <a:pt x="4770512" y="914053"/>
                  <a:pt x="4761179" y="916319"/>
                </a:cubicBezTo>
                <a:lnTo>
                  <a:pt x="4761179" y="916919"/>
                </a:lnTo>
                <a:cubicBezTo>
                  <a:pt x="4769845" y="917853"/>
                  <a:pt x="4777145" y="919953"/>
                  <a:pt x="4783077" y="923219"/>
                </a:cubicBezTo>
                <a:cubicBezTo>
                  <a:pt x="4789011" y="926486"/>
                  <a:pt x="4793843" y="930418"/>
                  <a:pt x="4797576" y="935018"/>
                </a:cubicBezTo>
                <a:cubicBezTo>
                  <a:pt x="4801309" y="939618"/>
                  <a:pt x="4804010" y="944651"/>
                  <a:pt x="4805676" y="950117"/>
                </a:cubicBezTo>
                <a:cubicBezTo>
                  <a:pt x="4807343" y="955584"/>
                  <a:pt x="4808176" y="960983"/>
                  <a:pt x="4808176" y="966316"/>
                </a:cubicBezTo>
                <a:cubicBezTo>
                  <a:pt x="4808176" y="972583"/>
                  <a:pt x="4807376" y="979116"/>
                  <a:pt x="4805776" y="985915"/>
                </a:cubicBezTo>
                <a:cubicBezTo>
                  <a:pt x="4804176" y="992715"/>
                  <a:pt x="4801543" y="999414"/>
                  <a:pt x="4797876" y="1006014"/>
                </a:cubicBezTo>
                <a:cubicBezTo>
                  <a:pt x="4794210" y="1012613"/>
                  <a:pt x="4789477" y="1018913"/>
                  <a:pt x="4783677" y="1024913"/>
                </a:cubicBezTo>
                <a:cubicBezTo>
                  <a:pt x="4777878" y="1030912"/>
                  <a:pt x="4770778" y="1036179"/>
                  <a:pt x="4762379" y="1040712"/>
                </a:cubicBezTo>
                <a:cubicBezTo>
                  <a:pt x="4753979" y="1045245"/>
                  <a:pt x="4744147" y="1048845"/>
                  <a:pt x="4732880" y="1051511"/>
                </a:cubicBezTo>
                <a:cubicBezTo>
                  <a:pt x="4721614" y="1054178"/>
                  <a:pt x="4708782" y="1055511"/>
                  <a:pt x="4694383" y="1055511"/>
                </a:cubicBezTo>
                <a:cubicBezTo>
                  <a:pt x="4687850" y="1055511"/>
                  <a:pt x="4681617" y="1055145"/>
                  <a:pt x="4675684" y="1054411"/>
                </a:cubicBezTo>
                <a:cubicBezTo>
                  <a:pt x="4669751" y="1053678"/>
                  <a:pt x="4664085" y="1052678"/>
                  <a:pt x="4658685" y="1051411"/>
                </a:cubicBezTo>
                <a:cubicBezTo>
                  <a:pt x="4653285" y="1050145"/>
                  <a:pt x="4648319" y="1048611"/>
                  <a:pt x="4643786" y="1046811"/>
                </a:cubicBezTo>
                <a:cubicBezTo>
                  <a:pt x="4639253" y="1045011"/>
                  <a:pt x="4635186" y="1043045"/>
                  <a:pt x="4631587" y="1040912"/>
                </a:cubicBezTo>
                <a:cubicBezTo>
                  <a:pt x="4629187" y="1039446"/>
                  <a:pt x="4627521" y="1037779"/>
                  <a:pt x="4626587" y="1035912"/>
                </a:cubicBezTo>
                <a:cubicBezTo>
                  <a:pt x="4625654" y="1034046"/>
                  <a:pt x="4625187" y="1031646"/>
                  <a:pt x="4625187" y="1028712"/>
                </a:cubicBezTo>
                <a:cubicBezTo>
                  <a:pt x="4625187" y="1027646"/>
                  <a:pt x="4625287" y="1026113"/>
                  <a:pt x="4625487" y="1024113"/>
                </a:cubicBezTo>
                <a:cubicBezTo>
                  <a:pt x="4625687" y="1022113"/>
                  <a:pt x="4625987" y="1019947"/>
                  <a:pt x="4626387" y="1017613"/>
                </a:cubicBezTo>
                <a:cubicBezTo>
                  <a:pt x="4626787" y="1015280"/>
                  <a:pt x="4627254" y="1012880"/>
                  <a:pt x="4627787" y="1010414"/>
                </a:cubicBezTo>
                <a:cubicBezTo>
                  <a:pt x="4628320" y="1007947"/>
                  <a:pt x="4628987" y="1005681"/>
                  <a:pt x="4629787" y="1003614"/>
                </a:cubicBezTo>
                <a:cubicBezTo>
                  <a:pt x="4630587" y="1001548"/>
                  <a:pt x="4631487" y="999881"/>
                  <a:pt x="4632486" y="998614"/>
                </a:cubicBezTo>
                <a:cubicBezTo>
                  <a:pt x="4633486" y="997348"/>
                  <a:pt x="4634653" y="996714"/>
                  <a:pt x="4635986" y="996714"/>
                </a:cubicBezTo>
                <a:cubicBezTo>
                  <a:pt x="4637453" y="996714"/>
                  <a:pt x="4639653" y="997581"/>
                  <a:pt x="4642586" y="999314"/>
                </a:cubicBezTo>
                <a:cubicBezTo>
                  <a:pt x="4645519" y="1001048"/>
                  <a:pt x="4649285" y="1002981"/>
                  <a:pt x="4653885" y="1005114"/>
                </a:cubicBezTo>
                <a:cubicBezTo>
                  <a:pt x="4658485" y="1007248"/>
                  <a:pt x="4663985" y="1009181"/>
                  <a:pt x="4670384" y="1010914"/>
                </a:cubicBezTo>
                <a:cubicBezTo>
                  <a:pt x="4676784" y="1012647"/>
                  <a:pt x="4684183" y="1013513"/>
                  <a:pt x="4692583" y="1013513"/>
                </a:cubicBezTo>
                <a:cubicBezTo>
                  <a:pt x="4702049" y="1013513"/>
                  <a:pt x="4710215" y="1012213"/>
                  <a:pt x="4717081" y="1009614"/>
                </a:cubicBezTo>
                <a:cubicBezTo>
                  <a:pt x="4723948" y="1007014"/>
                  <a:pt x="4729647" y="1003614"/>
                  <a:pt x="4734180" y="999414"/>
                </a:cubicBezTo>
                <a:cubicBezTo>
                  <a:pt x="4738714" y="995215"/>
                  <a:pt x="4742080" y="990449"/>
                  <a:pt x="4744280" y="985115"/>
                </a:cubicBezTo>
                <a:cubicBezTo>
                  <a:pt x="4746480" y="979782"/>
                  <a:pt x="4747579" y="974383"/>
                  <a:pt x="4747579" y="968916"/>
                </a:cubicBezTo>
                <a:cubicBezTo>
                  <a:pt x="4747579" y="964516"/>
                  <a:pt x="4746813" y="960450"/>
                  <a:pt x="4745280" y="956717"/>
                </a:cubicBezTo>
                <a:cubicBezTo>
                  <a:pt x="4743747" y="952984"/>
                  <a:pt x="4741147" y="949751"/>
                  <a:pt x="4737480" y="947017"/>
                </a:cubicBezTo>
                <a:cubicBezTo>
                  <a:pt x="4733814" y="944285"/>
                  <a:pt x="4729014" y="942118"/>
                  <a:pt x="4723081" y="940518"/>
                </a:cubicBezTo>
                <a:cubicBezTo>
                  <a:pt x="4717148" y="938918"/>
                  <a:pt x="4709715" y="938118"/>
                  <a:pt x="4700782" y="938118"/>
                </a:cubicBezTo>
                <a:lnTo>
                  <a:pt x="4676184" y="938118"/>
                </a:lnTo>
                <a:cubicBezTo>
                  <a:pt x="4673517" y="938118"/>
                  <a:pt x="4671618" y="937552"/>
                  <a:pt x="4670484" y="936418"/>
                </a:cubicBezTo>
                <a:cubicBezTo>
                  <a:pt x="4669351" y="935285"/>
                  <a:pt x="4668784" y="933318"/>
                  <a:pt x="4668784" y="930518"/>
                </a:cubicBezTo>
                <a:cubicBezTo>
                  <a:pt x="4668784" y="929585"/>
                  <a:pt x="4668884" y="928119"/>
                  <a:pt x="4669084" y="926119"/>
                </a:cubicBezTo>
                <a:cubicBezTo>
                  <a:pt x="4669284" y="924119"/>
                  <a:pt x="4669618" y="921986"/>
                  <a:pt x="4670084" y="919719"/>
                </a:cubicBezTo>
                <a:cubicBezTo>
                  <a:pt x="4670551" y="917453"/>
                  <a:pt x="4671184" y="915119"/>
                  <a:pt x="4671984" y="912720"/>
                </a:cubicBezTo>
                <a:cubicBezTo>
                  <a:pt x="4672784" y="910320"/>
                  <a:pt x="4673684" y="908154"/>
                  <a:pt x="4674684" y="906220"/>
                </a:cubicBezTo>
                <a:cubicBezTo>
                  <a:pt x="4675684" y="904287"/>
                  <a:pt x="4676884" y="902687"/>
                  <a:pt x="4678284" y="901420"/>
                </a:cubicBezTo>
                <a:cubicBezTo>
                  <a:pt x="4679684" y="900154"/>
                  <a:pt x="4681250" y="899520"/>
                  <a:pt x="4682983" y="899520"/>
                </a:cubicBezTo>
                <a:lnTo>
                  <a:pt x="4705382" y="899520"/>
                </a:lnTo>
                <a:cubicBezTo>
                  <a:pt x="4714315" y="899520"/>
                  <a:pt x="4722315" y="898287"/>
                  <a:pt x="4729381" y="895821"/>
                </a:cubicBezTo>
                <a:cubicBezTo>
                  <a:pt x="4736447" y="893354"/>
                  <a:pt x="4742413" y="890021"/>
                  <a:pt x="4747279" y="885821"/>
                </a:cubicBezTo>
                <a:cubicBezTo>
                  <a:pt x="4752146" y="881621"/>
                  <a:pt x="4755879" y="876755"/>
                  <a:pt x="4758479" y="871222"/>
                </a:cubicBezTo>
                <a:cubicBezTo>
                  <a:pt x="4761079" y="865689"/>
                  <a:pt x="4762379" y="859790"/>
                  <a:pt x="4762379" y="853523"/>
                </a:cubicBezTo>
                <a:cubicBezTo>
                  <a:pt x="4762379" y="846190"/>
                  <a:pt x="4760112" y="840291"/>
                  <a:pt x="4755579" y="835824"/>
                </a:cubicBezTo>
                <a:cubicBezTo>
                  <a:pt x="4751046" y="831358"/>
                  <a:pt x="4743447" y="829125"/>
                  <a:pt x="4732780" y="829125"/>
                </a:cubicBezTo>
                <a:cubicBezTo>
                  <a:pt x="4725848" y="829125"/>
                  <a:pt x="4719148" y="830191"/>
                  <a:pt x="4712682" y="832324"/>
                </a:cubicBezTo>
                <a:cubicBezTo>
                  <a:pt x="4706215" y="834458"/>
                  <a:pt x="4700315" y="836791"/>
                  <a:pt x="4694983" y="839324"/>
                </a:cubicBezTo>
                <a:cubicBezTo>
                  <a:pt x="4689650" y="841858"/>
                  <a:pt x="4685050" y="844191"/>
                  <a:pt x="4681184" y="846324"/>
                </a:cubicBezTo>
                <a:cubicBezTo>
                  <a:pt x="4677317" y="848457"/>
                  <a:pt x="4674584" y="849523"/>
                  <a:pt x="4672984" y="849523"/>
                </a:cubicBezTo>
                <a:cubicBezTo>
                  <a:pt x="4671384" y="849523"/>
                  <a:pt x="4670218" y="848823"/>
                  <a:pt x="4669484" y="847424"/>
                </a:cubicBezTo>
                <a:cubicBezTo>
                  <a:pt x="4668751" y="846024"/>
                  <a:pt x="4668384" y="844124"/>
                  <a:pt x="4668384" y="841724"/>
                </a:cubicBezTo>
                <a:cubicBezTo>
                  <a:pt x="4668384" y="840391"/>
                  <a:pt x="4668551" y="838324"/>
                  <a:pt x="4668884" y="835524"/>
                </a:cubicBezTo>
                <a:cubicBezTo>
                  <a:pt x="4669218" y="832724"/>
                  <a:pt x="4669751" y="829691"/>
                  <a:pt x="4670484" y="826425"/>
                </a:cubicBezTo>
                <a:cubicBezTo>
                  <a:pt x="4671218" y="823159"/>
                  <a:pt x="4672218" y="819959"/>
                  <a:pt x="4673484" y="816825"/>
                </a:cubicBezTo>
                <a:cubicBezTo>
                  <a:pt x="4674751" y="813692"/>
                  <a:pt x="4676184" y="811326"/>
                  <a:pt x="4677784" y="809726"/>
                </a:cubicBezTo>
                <a:cubicBezTo>
                  <a:pt x="4679517" y="808126"/>
                  <a:pt x="4682617" y="806060"/>
                  <a:pt x="4687083" y="803526"/>
                </a:cubicBezTo>
                <a:cubicBezTo>
                  <a:pt x="4691550" y="800993"/>
                  <a:pt x="4697049" y="798527"/>
                  <a:pt x="4703582" y="796127"/>
                </a:cubicBezTo>
                <a:cubicBezTo>
                  <a:pt x="4710115" y="793727"/>
                  <a:pt x="4717414" y="791694"/>
                  <a:pt x="4725481" y="790027"/>
                </a:cubicBezTo>
                <a:cubicBezTo>
                  <a:pt x="4733547" y="788361"/>
                  <a:pt x="4741914" y="787527"/>
                  <a:pt x="4750579" y="787527"/>
                </a:cubicBezTo>
                <a:close/>
                <a:moveTo>
                  <a:pt x="3179354" y="787527"/>
                </a:moveTo>
                <a:cubicBezTo>
                  <a:pt x="3193353" y="787527"/>
                  <a:pt x="3205019" y="789294"/>
                  <a:pt x="3214352" y="792827"/>
                </a:cubicBezTo>
                <a:cubicBezTo>
                  <a:pt x="3223685" y="796360"/>
                  <a:pt x="3231084" y="800893"/>
                  <a:pt x="3236551" y="806426"/>
                </a:cubicBezTo>
                <a:cubicBezTo>
                  <a:pt x="3242017" y="811959"/>
                  <a:pt x="3245883" y="818092"/>
                  <a:pt x="3248150" y="824825"/>
                </a:cubicBezTo>
                <a:cubicBezTo>
                  <a:pt x="3250417" y="831558"/>
                  <a:pt x="3251550" y="838124"/>
                  <a:pt x="3251550" y="844524"/>
                </a:cubicBezTo>
                <a:cubicBezTo>
                  <a:pt x="3251550" y="850390"/>
                  <a:pt x="3251050" y="856290"/>
                  <a:pt x="3250050" y="862223"/>
                </a:cubicBezTo>
                <a:cubicBezTo>
                  <a:pt x="3249050" y="868156"/>
                  <a:pt x="3247317" y="874289"/>
                  <a:pt x="3244850" y="880622"/>
                </a:cubicBezTo>
                <a:cubicBezTo>
                  <a:pt x="3242384" y="886955"/>
                  <a:pt x="3238950" y="893554"/>
                  <a:pt x="3234551" y="900420"/>
                </a:cubicBezTo>
                <a:cubicBezTo>
                  <a:pt x="3230151" y="907287"/>
                  <a:pt x="3224585" y="914686"/>
                  <a:pt x="3217852" y="922619"/>
                </a:cubicBezTo>
                <a:cubicBezTo>
                  <a:pt x="3211119" y="930552"/>
                  <a:pt x="3202986" y="939018"/>
                  <a:pt x="3193453" y="948017"/>
                </a:cubicBezTo>
                <a:cubicBezTo>
                  <a:pt x="3183921" y="957017"/>
                  <a:pt x="3172688" y="966783"/>
                  <a:pt x="3159755" y="977316"/>
                </a:cubicBezTo>
                <a:lnTo>
                  <a:pt x="3122958" y="1008314"/>
                </a:lnTo>
                <a:lnTo>
                  <a:pt x="3221552" y="1008314"/>
                </a:lnTo>
                <a:cubicBezTo>
                  <a:pt x="3223951" y="1008314"/>
                  <a:pt x="3225618" y="1009314"/>
                  <a:pt x="3226551" y="1011314"/>
                </a:cubicBezTo>
                <a:cubicBezTo>
                  <a:pt x="3227485" y="1013313"/>
                  <a:pt x="3227951" y="1015647"/>
                  <a:pt x="3227951" y="1018313"/>
                </a:cubicBezTo>
                <a:cubicBezTo>
                  <a:pt x="3227951" y="1019247"/>
                  <a:pt x="3227851" y="1020747"/>
                  <a:pt x="3227651" y="1022813"/>
                </a:cubicBezTo>
                <a:cubicBezTo>
                  <a:pt x="3227451" y="1024880"/>
                  <a:pt x="3227085" y="1027113"/>
                  <a:pt x="3226551" y="1029512"/>
                </a:cubicBezTo>
                <a:cubicBezTo>
                  <a:pt x="3226018" y="1031912"/>
                  <a:pt x="3225385" y="1034379"/>
                  <a:pt x="3224651" y="1036912"/>
                </a:cubicBezTo>
                <a:cubicBezTo>
                  <a:pt x="3223918" y="1039446"/>
                  <a:pt x="3223051" y="1041745"/>
                  <a:pt x="3222052" y="1043812"/>
                </a:cubicBezTo>
                <a:cubicBezTo>
                  <a:pt x="3221052" y="1045878"/>
                  <a:pt x="3219919" y="1047578"/>
                  <a:pt x="3218652" y="1048911"/>
                </a:cubicBezTo>
                <a:cubicBezTo>
                  <a:pt x="3217385" y="1050245"/>
                  <a:pt x="3215885" y="1050911"/>
                  <a:pt x="3214152" y="1050911"/>
                </a:cubicBezTo>
                <a:lnTo>
                  <a:pt x="3065361" y="1050911"/>
                </a:lnTo>
                <a:cubicBezTo>
                  <a:pt x="3062695" y="1050911"/>
                  <a:pt x="3060495" y="1050711"/>
                  <a:pt x="3058761" y="1050311"/>
                </a:cubicBezTo>
                <a:cubicBezTo>
                  <a:pt x="3057028" y="1049911"/>
                  <a:pt x="3055629" y="1049245"/>
                  <a:pt x="3054562" y="1048311"/>
                </a:cubicBezTo>
                <a:cubicBezTo>
                  <a:pt x="3053495" y="1047378"/>
                  <a:pt x="3052762" y="1046245"/>
                  <a:pt x="3052362" y="1044912"/>
                </a:cubicBezTo>
                <a:cubicBezTo>
                  <a:pt x="3051962" y="1043578"/>
                  <a:pt x="3051762" y="1041979"/>
                  <a:pt x="3051762" y="1040112"/>
                </a:cubicBezTo>
                <a:cubicBezTo>
                  <a:pt x="3051762" y="1038112"/>
                  <a:pt x="3051962" y="1035446"/>
                  <a:pt x="3052362" y="1032112"/>
                </a:cubicBezTo>
                <a:cubicBezTo>
                  <a:pt x="3052762" y="1028779"/>
                  <a:pt x="3053562" y="1025080"/>
                  <a:pt x="3054762" y="1021013"/>
                </a:cubicBezTo>
                <a:cubicBezTo>
                  <a:pt x="3055962" y="1016947"/>
                  <a:pt x="3057795" y="1012813"/>
                  <a:pt x="3060261" y="1008614"/>
                </a:cubicBezTo>
                <a:cubicBezTo>
                  <a:pt x="3062728" y="1004414"/>
                  <a:pt x="3065961" y="1000514"/>
                  <a:pt x="3069961" y="996914"/>
                </a:cubicBezTo>
                <a:lnTo>
                  <a:pt x="3130957" y="943518"/>
                </a:lnTo>
                <a:cubicBezTo>
                  <a:pt x="3138957" y="936318"/>
                  <a:pt x="3145923" y="929585"/>
                  <a:pt x="3151856" y="923319"/>
                </a:cubicBezTo>
                <a:cubicBezTo>
                  <a:pt x="3157789" y="917053"/>
                  <a:pt x="3162822" y="911253"/>
                  <a:pt x="3166955" y="905920"/>
                </a:cubicBezTo>
                <a:cubicBezTo>
                  <a:pt x="3171088" y="900587"/>
                  <a:pt x="3174454" y="895587"/>
                  <a:pt x="3177054" y="890921"/>
                </a:cubicBezTo>
                <a:cubicBezTo>
                  <a:pt x="3179654" y="886255"/>
                  <a:pt x="3181687" y="881988"/>
                  <a:pt x="3183154" y="878122"/>
                </a:cubicBezTo>
                <a:cubicBezTo>
                  <a:pt x="3184621" y="874256"/>
                  <a:pt x="3185587" y="870689"/>
                  <a:pt x="3186054" y="867422"/>
                </a:cubicBezTo>
                <a:cubicBezTo>
                  <a:pt x="3186521" y="864156"/>
                  <a:pt x="3186754" y="861256"/>
                  <a:pt x="3186754" y="858723"/>
                </a:cubicBezTo>
                <a:cubicBezTo>
                  <a:pt x="3186754" y="856190"/>
                  <a:pt x="3186354" y="853523"/>
                  <a:pt x="3185554" y="850723"/>
                </a:cubicBezTo>
                <a:cubicBezTo>
                  <a:pt x="3184754" y="847924"/>
                  <a:pt x="3183354" y="845357"/>
                  <a:pt x="3181354" y="843024"/>
                </a:cubicBezTo>
                <a:cubicBezTo>
                  <a:pt x="3179354" y="840691"/>
                  <a:pt x="3176588" y="838758"/>
                  <a:pt x="3173055" y="837224"/>
                </a:cubicBezTo>
                <a:cubicBezTo>
                  <a:pt x="3169522" y="835691"/>
                  <a:pt x="3165022" y="834924"/>
                  <a:pt x="3159555" y="834924"/>
                </a:cubicBezTo>
                <a:cubicBezTo>
                  <a:pt x="3152489" y="834924"/>
                  <a:pt x="3145756" y="835958"/>
                  <a:pt x="3139357" y="838024"/>
                </a:cubicBezTo>
                <a:cubicBezTo>
                  <a:pt x="3132957" y="840091"/>
                  <a:pt x="3127157" y="842358"/>
                  <a:pt x="3121958" y="844824"/>
                </a:cubicBezTo>
                <a:cubicBezTo>
                  <a:pt x="3116758" y="847290"/>
                  <a:pt x="3112325" y="849557"/>
                  <a:pt x="3108658" y="851623"/>
                </a:cubicBezTo>
                <a:cubicBezTo>
                  <a:pt x="3104992" y="853690"/>
                  <a:pt x="3102359" y="854723"/>
                  <a:pt x="3100759" y="854723"/>
                </a:cubicBezTo>
                <a:cubicBezTo>
                  <a:pt x="3099026" y="854723"/>
                  <a:pt x="3097793" y="853923"/>
                  <a:pt x="3097059" y="852323"/>
                </a:cubicBezTo>
                <a:cubicBezTo>
                  <a:pt x="3096326" y="850723"/>
                  <a:pt x="3095959" y="848523"/>
                  <a:pt x="3095959" y="845724"/>
                </a:cubicBezTo>
                <a:cubicBezTo>
                  <a:pt x="3095959" y="844657"/>
                  <a:pt x="3096026" y="843191"/>
                  <a:pt x="3096159" y="841324"/>
                </a:cubicBezTo>
                <a:cubicBezTo>
                  <a:pt x="3096293" y="839458"/>
                  <a:pt x="3096526" y="837391"/>
                  <a:pt x="3096859" y="835124"/>
                </a:cubicBezTo>
                <a:cubicBezTo>
                  <a:pt x="3097193" y="832858"/>
                  <a:pt x="3097659" y="830491"/>
                  <a:pt x="3098259" y="828025"/>
                </a:cubicBezTo>
                <a:cubicBezTo>
                  <a:pt x="3098859" y="825559"/>
                  <a:pt x="3099492" y="823159"/>
                  <a:pt x="3100159" y="820825"/>
                </a:cubicBezTo>
                <a:cubicBezTo>
                  <a:pt x="3100826" y="818492"/>
                  <a:pt x="3101659" y="816359"/>
                  <a:pt x="3102659" y="814426"/>
                </a:cubicBezTo>
                <a:cubicBezTo>
                  <a:pt x="3103659" y="812493"/>
                  <a:pt x="3104826" y="810860"/>
                  <a:pt x="3106159" y="809526"/>
                </a:cubicBezTo>
                <a:cubicBezTo>
                  <a:pt x="3107758" y="807926"/>
                  <a:pt x="3110925" y="805860"/>
                  <a:pt x="3115658" y="803326"/>
                </a:cubicBezTo>
                <a:cubicBezTo>
                  <a:pt x="3120391" y="800793"/>
                  <a:pt x="3126057" y="798360"/>
                  <a:pt x="3132657" y="796027"/>
                </a:cubicBezTo>
                <a:cubicBezTo>
                  <a:pt x="3139257" y="793694"/>
                  <a:pt x="3146590" y="791694"/>
                  <a:pt x="3154656" y="790027"/>
                </a:cubicBezTo>
                <a:cubicBezTo>
                  <a:pt x="3162722" y="788361"/>
                  <a:pt x="3170955" y="787527"/>
                  <a:pt x="3179354" y="787527"/>
                </a:cubicBezTo>
                <a:close/>
                <a:moveTo>
                  <a:pt x="1383715" y="785840"/>
                </a:moveTo>
                <a:cubicBezTo>
                  <a:pt x="1390484" y="785840"/>
                  <a:pt x="1396063" y="786069"/>
                  <a:pt x="1400454" y="786526"/>
                </a:cubicBezTo>
                <a:cubicBezTo>
                  <a:pt x="1404844" y="786983"/>
                  <a:pt x="1408365" y="787669"/>
                  <a:pt x="1411018" y="788584"/>
                </a:cubicBezTo>
                <a:cubicBezTo>
                  <a:pt x="1413671" y="789499"/>
                  <a:pt x="1415546" y="790642"/>
                  <a:pt x="1416643" y="792014"/>
                </a:cubicBezTo>
                <a:cubicBezTo>
                  <a:pt x="1417741" y="793386"/>
                  <a:pt x="1418290" y="794987"/>
                  <a:pt x="1418290" y="796816"/>
                </a:cubicBezTo>
                <a:lnTo>
                  <a:pt x="1418290" y="935115"/>
                </a:lnTo>
                <a:cubicBezTo>
                  <a:pt x="1418290" y="947920"/>
                  <a:pt x="1419113" y="957707"/>
                  <a:pt x="1420759" y="964476"/>
                </a:cubicBezTo>
                <a:cubicBezTo>
                  <a:pt x="1422406" y="971244"/>
                  <a:pt x="1424921" y="977053"/>
                  <a:pt x="1428305" y="981900"/>
                </a:cubicBezTo>
                <a:cubicBezTo>
                  <a:pt x="1431690" y="986748"/>
                  <a:pt x="1435989" y="990498"/>
                  <a:pt x="1441202" y="993151"/>
                </a:cubicBezTo>
                <a:cubicBezTo>
                  <a:pt x="1446416" y="995803"/>
                  <a:pt x="1452498" y="997129"/>
                  <a:pt x="1459450" y="997129"/>
                </a:cubicBezTo>
                <a:cubicBezTo>
                  <a:pt x="1468231" y="997129"/>
                  <a:pt x="1477057" y="993928"/>
                  <a:pt x="1485930" y="987525"/>
                </a:cubicBezTo>
                <a:cubicBezTo>
                  <a:pt x="1494802" y="981123"/>
                  <a:pt x="1504269" y="971793"/>
                  <a:pt x="1514330" y="959536"/>
                </a:cubicBezTo>
                <a:lnTo>
                  <a:pt x="1514330" y="796816"/>
                </a:lnTo>
                <a:cubicBezTo>
                  <a:pt x="1514330" y="794987"/>
                  <a:pt x="1514833" y="793386"/>
                  <a:pt x="1515840" y="792014"/>
                </a:cubicBezTo>
                <a:cubicBezTo>
                  <a:pt x="1516846" y="790642"/>
                  <a:pt x="1518675" y="789499"/>
                  <a:pt x="1521328" y="788584"/>
                </a:cubicBezTo>
                <a:cubicBezTo>
                  <a:pt x="1523980" y="787669"/>
                  <a:pt x="1527502" y="786983"/>
                  <a:pt x="1531892" y="786526"/>
                </a:cubicBezTo>
                <a:cubicBezTo>
                  <a:pt x="1536282" y="786069"/>
                  <a:pt x="1541862" y="785840"/>
                  <a:pt x="1548631" y="785840"/>
                </a:cubicBezTo>
                <a:cubicBezTo>
                  <a:pt x="1555399" y="785840"/>
                  <a:pt x="1560979" y="786069"/>
                  <a:pt x="1565369" y="786526"/>
                </a:cubicBezTo>
                <a:cubicBezTo>
                  <a:pt x="1569759" y="786983"/>
                  <a:pt x="1573235" y="787669"/>
                  <a:pt x="1575796" y="788584"/>
                </a:cubicBezTo>
                <a:cubicBezTo>
                  <a:pt x="1578357" y="789499"/>
                  <a:pt x="1580187" y="790642"/>
                  <a:pt x="1581284" y="792014"/>
                </a:cubicBezTo>
                <a:cubicBezTo>
                  <a:pt x="1582382" y="793386"/>
                  <a:pt x="1582931" y="794987"/>
                  <a:pt x="1582931" y="796816"/>
                </a:cubicBezTo>
                <a:lnTo>
                  <a:pt x="1582931" y="1041582"/>
                </a:lnTo>
                <a:cubicBezTo>
                  <a:pt x="1582931" y="1043412"/>
                  <a:pt x="1582473" y="1045012"/>
                  <a:pt x="1581559" y="1046385"/>
                </a:cubicBezTo>
                <a:cubicBezTo>
                  <a:pt x="1580644" y="1047757"/>
                  <a:pt x="1579043" y="1048900"/>
                  <a:pt x="1576757" y="1049815"/>
                </a:cubicBezTo>
                <a:cubicBezTo>
                  <a:pt x="1574470" y="1050730"/>
                  <a:pt x="1571452" y="1051416"/>
                  <a:pt x="1567701" y="1051873"/>
                </a:cubicBezTo>
                <a:cubicBezTo>
                  <a:pt x="1563951" y="1052330"/>
                  <a:pt x="1559241" y="1052559"/>
                  <a:pt x="1553570" y="1052559"/>
                </a:cubicBezTo>
                <a:cubicBezTo>
                  <a:pt x="1547533" y="1052559"/>
                  <a:pt x="1542639" y="1052330"/>
                  <a:pt x="1538889" y="1051873"/>
                </a:cubicBezTo>
                <a:cubicBezTo>
                  <a:pt x="1535139" y="1051416"/>
                  <a:pt x="1532166" y="1050730"/>
                  <a:pt x="1529971" y="1049815"/>
                </a:cubicBezTo>
                <a:cubicBezTo>
                  <a:pt x="1527776" y="1048900"/>
                  <a:pt x="1526221" y="1047757"/>
                  <a:pt x="1525306" y="1046385"/>
                </a:cubicBezTo>
                <a:cubicBezTo>
                  <a:pt x="1524392" y="1045012"/>
                  <a:pt x="1523934" y="1043412"/>
                  <a:pt x="1523934" y="1041582"/>
                </a:cubicBezTo>
                <a:lnTo>
                  <a:pt x="1523934" y="1013319"/>
                </a:lnTo>
                <a:cubicBezTo>
                  <a:pt x="1510397" y="1027954"/>
                  <a:pt x="1496631" y="1038930"/>
                  <a:pt x="1482637" y="1046247"/>
                </a:cubicBezTo>
                <a:cubicBezTo>
                  <a:pt x="1468642" y="1053565"/>
                  <a:pt x="1454145" y="1057223"/>
                  <a:pt x="1439144" y="1057223"/>
                </a:cubicBezTo>
                <a:cubicBezTo>
                  <a:pt x="1422314" y="1057223"/>
                  <a:pt x="1408183" y="1054479"/>
                  <a:pt x="1396749" y="1048991"/>
                </a:cubicBezTo>
                <a:cubicBezTo>
                  <a:pt x="1385316" y="1043503"/>
                  <a:pt x="1376078" y="1036003"/>
                  <a:pt x="1369035" y="1026490"/>
                </a:cubicBezTo>
                <a:cubicBezTo>
                  <a:pt x="1361992" y="1016978"/>
                  <a:pt x="1356961" y="1005956"/>
                  <a:pt x="1353942" y="993425"/>
                </a:cubicBezTo>
                <a:cubicBezTo>
                  <a:pt x="1350924" y="980894"/>
                  <a:pt x="1349415" y="965299"/>
                  <a:pt x="1349415" y="946639"/>
                </a:cubicBezTo>
                <a:lnTo>
                  <a:pt x="1349415" y="796816"/>
                </a:lnTo>
                <a:cubicBezTo>
                  <a:pt x="1349415" y="794987"/>
                  <a:pt x="1349918" y="793386"/>
                  <a:pt x="1350924" y="792014"/>
                </a:cubicBezTo>
                <a:cubicBezTo>
                  <a:pt x="1351930" y="790642"/>
                  <a:pt x="1353760" y="789499"/>
                  <a:pt x="1356412" y="788584"/>
                </a:cubicBezTo>
                <a:cubicBezTo>
                  <a:pt x="1359065" y="787669"/>
                  <a:pt x="1362632" y="786983"/>
                  <a:pt x="1367114" y="786526"/>
                </a:cubicBezTo>
                <a:cubicBezTo>
                  <a:pt x="1371596" y="786069"/>
                  <a:pt x="1377129" y="785840"/>
                  <a:pt x="1383715" y="785840"/>
                </a:cubicBezTo>
                <a:close/>
                <a:moveTo>
                  <a:pt x="756712" y="785840"/>
                </a:moveTo>
                <a:cubicBezTo>
                  <a:pt x="763480" y="785840"/>
                  <a:pt x="769060" y="786114"/>
                  <a:pt x="773450" y="786663"/>
                </a:cubicBezTo>
                <a:cubicBezTo>
                  <a:pt x="777840" y="787212"/>
                  <a:pt x="781362" y="787990"/>
                  <a:pt x="784014" y="788996"/>
                </a:cubicBezTo>
                <a:cubicBezTo>
                  <a:pt x="786667" y="790002"/>
                  <a:pt x="788542" y="791191"/>
                  <a:pt x="789640" y="792563"/>
                </a:cubicBezTo>
                <a:cubicBezTo>
                  <a:pt x="790737" y="793935"/>
                  <a:pt x="791286" y="795536"/>
                  <a:pt x="791286" y="797365"/>
                </a:cubicBezTo>
                <a:lnTo>
                  <a:pt x="791286" y="1041582"/>
                </a:lnTo>
                <a:cubicBezTo>
                  <a:pt x="791286" y="1043412"/>
                  <a:pt x="790737" y="1045012"/>
                  <a:pt x="789640" y="1046385"/>
                </a:cubicBezTo>
                <a:cubicBezTo>
                  <a:pt x="788542" y="1047757"/>
                  <a:pt x="786667" y="1048900"/>
                  <a:pt x="784014" y="1049815"/>
                </a:cubicBezTo>
                <a:cubicBezTo>
                  <a:pt x="781362" y="1050730"/>
                  <a:pt x="777840" y="1051416"/>
                  <a:pt x="773450" y="1051873"/>
                </a:cubicBezTo>
                <a:cubicBezTo>
                  <a:pt x="769060" y="1052330"/>
                  <a:pt x="763480" y="1052559"/>
                  <a:pt x="756712" y="1052559"/>
                </a:cubicBezTo>
                <a:cubicBezTo>
                  <a:pt x="749943" y="1052559"/>
                  <a:pt x="744364" y="1052330"/>
                  <a:pt x="739973" y="1051873"/>
                </a:cubicBezTo>
                <a:cubicBezTo>
                  <a:pt x="735583" y="1051416"/>
                  <a:pt x="732061" y="1050730"/>
                  <a:pt x="729409" y="1049815"/>
                </a:cubicBezTo>
                <a:cubicBezTo>
                  <a:pt x="726756" y="1048900"/>
                  <a:pt x="724881" y="1047757"/>
                  <a:pt x="723783" y="1046385"/>
                </a:cubicBezTo>
                <a:cubicBezTo>
                  <a:pt x="722686" y="1045012"/>
                  <a:pt x="722137" y="1043412"/>
                  <a:pt x="722137" y="1041582"/>
                </a:cubicBezTo>
                <a:lnTo>
                  <a:pt x="722137" y="797365"/>
                </a:lnTo>
                <a:cubicBezTo>
                  <a:pt x="722137" y="795536"/>
                  <a:pt x="722686" y="793935"/>
                  <a:pt x="723783" y="792563"/>
                </a:cubicBezTo>
                <a:cubicBezTo>
                  <a:pt x="724881" y="791191"/>
                  <a:pt x="726756" y="790002"/>
                  <a:pt x="729409" y="788996"/>
                </a:cubicBezTo>
                <a:cubicBezTo>
                  <a:pt x="732061" y="787990"/>
                  <a:pt x="735583" y="787212"/>
                  <a:pt x="739973" y="786663"/>
                </a:cubicBezTo>
                <a:cubicBezTo>
                  <a:pt x="744364" y="786114"/>
                  <a:pt x="749943" y="785840"/>
                  <a:pt x="756712" y="785840"/>
                </a:cubicBezTo>
                <a:close/>
                <a:moveTo>
                  <a:pt x="392376" y="781450"/>
                </a:moveTo>
                <a:cubicBezTo>
                  <a:pt x="399693" y="781450"/>
                  <a:pt x="406873" y="782090"/>
                  <a:pt x="413916" y="783370"/>
                </a:cubicBezTo>
                <a:cubicBezTo>
                  <a:pt x="420959" y="784651"/>
                  <a:pt x="427545" y="786389"/>
                  <a:pt x="433673" y="788584"/>
                </a:cubicBezTo>
                <a:cubicBezTo>
                  <a:pt x="439801" y="790779"/>
                  <a:pt x="445290" y="793249"/>
                  <a:pt x="450137" y="795993"/>
                </a:cubicBezTo>
                <a:cubicBezTo>
                  <a:pt x="454985" y="798737"/>
                  <a:pt x="458415" y="801115"/>
                  <a:pt x="460427" y="803127"/>
                </a:cubicBezTo>
                <a:cubicBezTo>
                  <a:pt x="462440" y="805140"/>
                  <a:pt x="463857" y="806832"/>
                  <a:pt x="464680" y="808204"/>
                </a:cubicBezTo>
                <a:cubicBezTo>
                  <a:pt x="465504" y="809576"/>
                  <a:pt x="466144" y="811359"/>
                  <a:pt x="466601" y="813555"/>
                </a:cubicBezTo>
                <a:cubicBezTo>
                  <a:pt x="467059" y="815750"/>
                  <a:pt x="467425" y="818448"/>
                  <a:pt x="467699" y="821649"/>
                </a:cubicBezTo>
                <a:cubicBezTo>
                  <a:pt x="467973" y="824851"/>
                  <a:pt x="468111" y="828738"/>
                  <a:pt x="468111" y="833311"/>
                </a:cubicBezTo>
                <a:cubicBezTo>
                  <a:pt x="468111" y="843922"/>
                  <a:pt x="467196" y="851377"/>
                  <a:pt x="465367" y="855675"/>
                </a:cubicBezTo>
                <a:cubicBezTo>
                  <a:pt x="463537" y="859974"/>
                  <a:pt x="461159" y="862124"/>
                  <a:pt x="458232" y="862124"/>
                </a:cubicBezTo>
                <a:cubicBezTo>
                  <a:pt x="455122" y="862124"/>
                  <a:pt x="451829" y="860844"/>
                  <a:pt x="448354" y="858282"/>
                </a:cubicBezTo>
                <a:cubicBezTo>
                  <a:pt x="444878" y="855721"/>
                  <a:pt x="440762" y="852886"/>
                  <a:pt x="436006" y="849776"/>
                </a:cubicBezTo>
                <a:cubicBezTo>
                  <a:pt x="431249" y="846666"/>
                  <a:pt x="425578" y="843831"/>
                  <a:pt x="418993" y="841269"/>
                </a:cubicBezTo>
                <a:cubicBezTo>
                  <a:pt x="412407" y="838708"/>
                  <a:pt x="404541" y="837427"/>
                  <a:pt x="395394" y="837427"/>
                </a:cubicBezTo>
                <a:cubicBezTo>
                  <a:pt x="377466" y="837427"/>
                  <a:pt x="363746" y="844333"/>
                  <a:pt x="354234" y="858145"/>
                </a:cubicBezTo>
                <a:cubicBezTo>
                  <a:pt x="344721" y="871957"/>
                  <a:pt x="339965" y="892217"/>
                  <a:pt x="339965" y="918925"/>
                </a:cubicBezTo>
                <a:cubicBezTo>
                  <a:pt x="339965" y="932096"/>
                  <a:pt x="341154" y="943713"/>
                  <a:pt x="343532" y="953774"/>
                </a:cubicBezTo>
                <a:cubicBezTo>
                  <a:pt x="345910" y="963835"/>
                  <a:pt x="349432" y="972251"/>
                  <a:pt x="354097" y="979019"/>
                </a:cubicBezTo>
                <a:cubicBezTo>
                  <a:pt x="358761" y="985788"/>
                  <a:pt x="364615" y="990864"/>
                  <a:pt x="371658" y="994248"/>
                </a:cubicBezTo>
                <a:cubicBezTo>
                  <a:pt x="378701" y="997633"/>
                  <a:pt x="386888" y="999325"/>
                  <a:pt x="396217" y="999325"/>
                </a:cubicBezTo>
                <a:cubicBezTo>
                  <a:pt x="405730" y="999325"/>
                  <a:pt x="413916" y="997907"/>
                  <a:pt x="420776" y="995071"/>
                </a:cubicBezTo>
                <a:cubicBezTo>
                  <a:pt x="427636" y="992236"/>
                  <a:pt x="433627" y="989080"/>
                  <a:pt x="438750" y="985604"/>
                </a:cubicBezTo>
                <a:cubicBezTo>
                  <a:pt x="443872" y="982129"/>
                  <a:pt x="448171" y="978974"/>
                  <a:pt x="451646" y="976138"/>
                </a:cubicBezTo>
                <a:cubicBezTo>
                  <a:pt x="455122" y="973302"/>
                  <a:pt x="458049" y="971884"/>
                  <a:pt x="460427" y="971884"/>
                </a:cubicBezTo>
                <a:cubicBezTo>
                  <a:pt x="462074" y="971884"/>
                  <a:pt x="463446" y="972342"/>
                  <a:pt x="464543" y="973256"/>
                </a:cubicBezTo>
                <a:cubicBezTo>
                  <a:pt x="465641" y="974171"/>
                  <a:pt x="466510" y="975863"/>
                  <a:pt x="467150" y="978333"/>
                </a:cubicBezTo>
                <a:cubicBezTo>
                  <a:pt x="467790" y="980802"/>
                  <a:pt x="468293" y="983958"/>
                  <a:pt x="468659" y="987800"/>
                </a:cubicBezTo>
                <a:cubicBezTo>
                  <a:pt x="469025" y="991641"/>
                  <a:pt x="469208" y="996581"/>
                  <a:pt x="469208" y="1002617"/>
                </a:cubicBezTo>
                <a:cubicBezTo>
                  <a:pt x="469208" y="1007374"/>
                  <a:pt x="469071" y="1011353"/>
                  <a:pt x="468797" y="1014554"/>
                </a:cubicBezTo>
                <a:cubicBezTo>
                  <a:pt x="468522" y="1017755"/>
                  <a:pt x="468156" y="1020454"/>
                  <a:pt x="467699" y="1022649"/>
                </a:cubicBezTo>
                <a:cubicBezTo>
                  <a:pt x="467242" y="1024844"/>
                  <a:pt x="466693" y="1026628"/>
                  <a:pt x="466053" y="1028000"/>
                </a:cubicBezTo>
                <a:cubicBezTo>
                  <a:pt x="465412" y="1029372"/>
                  <a:pt x="463995" y="1031110"/>
                  <a:pt x="461799" y="1033213"/>
                </a:cubicBezTo>
                <a:cubicBezTo>
                  <a:pt x="459604" y="1035317"/>
                  <a:pt x="455854" y="1037878"/>
                  <a:pt x="450549" y="1040896"/>
                </a:cubicBezTo>
                <a:cubicBezTo>
                  <a:pt x="445244" y="1043915"/>
                  <a:pt x="439207" y="1046614"/>
                  <a:pt x="432438" y="1048991"/>
                </a:cubicBezTo>
                <a:cubicBezTo>
                  <a:pt x="425670" y="1051370"/>
                  <a:pt x="418307" y="1053290"/>
                  <a:pt x="410349" y="1054754"/>
                </a:cubicBezTo>
                <a:cubicBezTo>
                  <a:pt x="402391" y="1056218"/>
                  <a:pt x="394205" y="1056949"/>
                  <a:pt x="385790" y="1056949"/>
                </a:cubicBezTo>
                <a:cubicBezTo>
                  <a:pt x="366948" y="1056949"/>
                  <a:pt x="350255" y="1054022"/>
                  <a:pt x="335712" y="1048168"/>
                </a:cubicBezTo>
                <a:cubicBezTo>
                  <a:pt x="321168" y="1042314"/>
                  <a:pt x="308957" y="1033671"/>
                  <a:pt x="299079" y="1022237"/>
                </a:cubicBezTo>
                <a:cubicBezTo>
                  <a:pt x="289200" y="1010804"/>
                  <a:pt x="281746" y="996855"/>
                  <a:pt x="276715" y="980391"/>
                </a:cubicBezTo>
                <a:cubicBezTo>
                  <a:pt x="271684" y="963927"/>
                  <a:pt x="269169" y="945085"/>
                  <a:pt x="269169" y="923864"/>
                </a:cubicBezTo>
                <a:cubicBezTo>
                  <a:pt x="269169" y="899351"/>
                  <a:pt x="272233" y="878176"/>
                  <a:pt x="278362" y="860340"/>
                </a:cubicBezTo>
                <a:cubicBezTo>
                  <a:pt x="284490" y="842504"/>
                  <a:pt x="293042" y="827732"/>
                  <a:pt x="304018" y="816024"/>
                </a:cubicBezTo>
                <a:cubicBezTo>
                  <a:pt x="314994" y="804317"/>
                  <a:pt x="327983" y="795627"/>
                  <a:pt x="342983" y="789956"/>
                </a:cubicBezTo>
                <a:cubicBezTo>
                  <a:pt x="357984" y="784285"/>
                  <a:pt x="374448" y="781450"/>
                  <a:pt x="392376" y="781450"/>
                </a:cubicBezTo>
                <a:close/>
                <a:moveTo>
                  <a:pt x="1002292" y="781175"/>
                </a:moveTo>
                <a:cubicBezTo>
                  <a:pt x="1020219" y="781175"/>
                  <a:pt x="1035494" y="784697"/>
                  <a:pt x="1048117" y="791740"/>
                </a:cubicBezTo>
                <a:cubicBezTo>
                  <a:pt x="1060739" y="798783"/>
                  <a:pt x="1071030" y="808433"/>
                  <a:pt x="1078987" y="820689"/>
                </a:cubicBezTo>
                <a:cubicBezTo>
                  <a:pt x="1086945" y="832946"/>
                  <a:pt x="1092753" y="847215"/>
                  <a:pt x="1096412" y="863496"/>
                </a:cubicBezTo>
                <a:cubicBezTo>
                  <a:pt x="1100070" y="879777"/>
                  <a:pt x="1101900" y="897156"/>
                  <a:pt x="1101900" y="915632"/>
                </a:cubicBezTo>
                <a:cubicBezTo>
                  <a:pt x="1101900" y="937402"/>
                  <a:pt x="1099567" y="957021"/>
                  <a:pt x="1094902" y="974491"/>
                </a:cubicBezTo>
                <a:cubicBezTo>
                  <a:pt x="1090238" y="991962"/>
                  <a:pt x="1083423" y="1006825"/>
                  <a:pt x="1074460" y="1019082"/>
                </a:cubicBezTo>
                <a:cubicBezTo>
                  <a:pt x="1065496" y="1031338"/>
                  <a:pt x="1054337" y="1040759"/>
                  <a:pt x="1040983" y="1047345"/>
                </a:cubicBezTo>
                <a:cubicBezTo>
                  <a:pt x="1027628" y="1053931"/>
                  <a:pt x="1012353" y="1057223"/>
                  <a:pt x="995157" y="1057223"/>
                </a:cubicBezTo>
                <a:cubicBezTo>
                  <a:pt x="988023" y="1057223"/>
                  <a:pt x="981483" y="1056537"/>
                  <a:pt x="975538" y="1055165"/>
                </a:cubicBezTo>
                <a:cubicBezTo>
                  <a:pt x="969592" y="1053793"/>
                  <a:pt x="963830" y="1051690"/>
                  <a:pt x="958250" y="1048854"/>
                </a:cubicBezTo>
                <a:cubicBezTo>
                  <a:pt x="952671" y="1046019"/>
                  <a:pt x="947137" y="1042498"/>
                  <a:pt x="941649" y="1038290"/>
                </a:cubicBezTo>
                <a:cubicBezTo>
                  <a:pt x="936161" y="1034082"/>
                  <a:pt x="930490" y="1029143"/>
                  <a:pt x="924636" y="1023472"/>
                </a:cubicBezTo>
                <a:lnTo>
                  <a:pt x="924636" y="1138721"/>
                </a:lnTo>
                <a:cubicBezTo>
                  <a:pt x="924636" y="1140550"/>
                  <a:pt x="924087" y="1142197"/>
                  <a:pt x="922990" y="1143660"/>
                </a:cubicBezTo>
                <a:cubicBezTo>
                  <a:pt x="921892" y="1145124"/>
                  <a:pt x="920017" y="1146359"/>
                  <a:pt x="917364" y="1147364"/>
                </a:cubicBezTo>
                <a:cubicBezTo>
                  <a:pt x="914712" y="1148371"/>
                  <a:pt x="911190" y="1149148"/>
                  <a:pt x="906800" y="1149697"/>
                </a:cubicBezTo>
                <a:cubicBezTo>
                  <a:pt x="902410" y="1150246"/>
                  <a:pt x="896830" y="1150520"/>
                  <a:pt x="890062" y="1150520"/>
                </a:cubicBezTo>
                <a:cubicBezTo>
                  <a:pt x="883293" y="1150520"/>
                  <a:pt x="877713" y="1150246"/>
                  <a:pt x="873323" y="1149697"/>
                </a:cubicBezTo>
                <a:cubicBezTo>
                  <a:pt x="868933" y="1149148"/>
                  <a:pt x="865411" y="1148371"/>
                  <a:pt x="862759" y="1147364"/>
                </a:cubicBezTo>
                <a:cubicBezTo>
                  <a:pt x="860106" y="1146359"/>
                  <a:pt x="858231" y="1145124"/>
                  <a:pt x="857133" y="1143660"/>
                </a:cubicBezTo>
                <a:cubicBezTo>
                  <a:pt x="856036" y="1142197"/>
                  <a:pt x="855487" y="1140550"/>
                  <a:pt x="855487" y="1138721"/>
                </a:cubicBezTo>
                <a:lnTo>
                  <a:pt x="855487" y="796816"/>
                </a:lnTo>
                <a:cubicBezTo>
                  <a:pt x="855487" y="794987"/>
                  <a:pt x="855944" y="793386"/>
                  <a:pt x="856859" y="792014"/>
                </a:cubicBezTo>
                <a:cubicBezTo>
                  <a:pt x="857774" y="790642"/>
                  <a:pt x="859374" y="789499"/>
                  <a:pt x="861661" y="788584"/>
                </a:cubicBezTo>
                <a:cubicBezTo>
                  <a:pt x="863948" y="787669"/>
                  <a:pt x="866966" y="786983"/>
                  <a:pt x="870716" y="786526"/>
                </a:cubicBezTo>
                <a:cubicBezTo>
                  <a:pt x="874466" y="786069"/>
                  <a:pt x="879177" y="785840"/>
                  <a:pt x="884848" y="785840"/>
                </a:cubicBezTo>
                <a:cubicBezTo>
                  <a:pt x="890336" y="785840"/>
                  <a:pt x="894955" y="786069"/>
                  <a:pt x="898705" y="786526"/>
                </a:cubicBezTo>
                <a:cubicBezTo>
                  <a:pt x="902455" y="786983"/>
                  <a:pt x="905474" y="787669"/>
                  <a:pt x="907761" y="788584"/>
                </a:cubicBezTo>
                <a:cubicBezTo>
                  <a:pt x="910047" y="789499"/>
                  <a:pt x="911648" y="790642"/>
                  <a:pt x="912562" y="792014"/>
                </a:cubicBezTo>
                <a:cubicBezTo>
                  <a:pt x="913477" y="793386"/>
                  <a:pt x="913935" y="794987"/>
                  <a:pt x="913935" y="796816"/>
                </a:cubicBezTo>
                <a:lnTo>
                  <a:pt x="913935" y="825628"/>
                </a:lnTo>
                <a:cubicBezTo>
                  <a:pt x="921069" y="818311"/>
                  <a:pt x="928066" y="811863"/>
                  <a:pt x="934926" y="806283"/>
                </a:cubicBezTo>
                <a:cubicBezTo>
                  <a:pt x="941786" y="800704"/>
                  <a:pt x="948784" y="796039"/>
                  <a:pt x="955918" y="792288"/>
                </a:cubicBezTo>
                <a:cubicBezTo>
                  <a:pt x="963052" y="788539"/>
                  <a:pt x="970415" y="785749"/>
                  <a:pt x="978007" y="783919"/>
                </a:cubicBezTo>
                <a:cubicBezTo>
                  <a:pt x="985599" y="782090"/>
                  <a:pt x="993694" y="781175"/>
                  <a:pt x="1002292" y="781175"/>
                </a:cubicBezTo>
                <a:close/>
                <a:moveTo>
                  <a:pt x="2227798" y="781174"/>
                </a:moveTo>
                <a:cubicBezTo>
                  <a:pt x="2235482" y="781174"/>
                  <a:pt x="2242936" y="781723"/>
                  <a:pt x="2250162" y="782821"/>
                </a:cubicBezTo>
                <a:cubicBezTo>
                  <a:pt x="2257388" y="783918"/>
                  <a:pt x="2263928" y="785290"/>
                  <a:pt x="2269782" y="786937"/>
                </a:cubicBezTo>
                <a:cubicBezTo>
                  <a:pt x="2275636" y="788583"/>
                  <a:pt x="2280575" y="790367"/>
                  <a:pt x="2284600" y="792287"/>
                </a:cubicBezTo>
                <a:cubicBezTo>
                  <a:pt x="2288624" y="794208"/>
                  <a:pt x="2291505" y="795855"/>
                  <a:pt x="2293243" y="797227"/>
                </a:cubicBezTo>
                <a:cubicBezTo>
                  <a:pt x="2294981" y="798599"/>
                  <a:pt x="2296216" y="799971"/>
                  <a:pt x="2296948" y="801343"/>
                </a:cubicBezTo>
                <a:cubicBezTo>
                  <a:pt x="2297679" y="802715"/>
                  <a:pt x="2298228" y="804361"/>
                  <a:pt x="2298594" y="806282"/>
                </a:cubicBezTo>
                <a:cubicBezTo>
                  <a:pt x="2298960" y="808203"/>
                  <a:pt x="2299280" y="810581"/>
                  <a:pt x="2299555" y="813416"/>
                </a:cubicBezTo>
                <a:cubicBezTo>
                  <a:pt x="2299829" y="816252"/>
                  <a:pt x="2299966" y="819774"/>
                  <a:pt x="2299966" y="823981"/>
                </a:cubicBezTo>
                <a:cubicBezTo>
                  <a:pt x="2299966" y="828920"/>
                  <a:pt x="2299829" y="832945"/>
                  <a:pt x="2299555" y="836054"/>
                </a:cubicBezTo>
                <a:cubicBezTo>
                  <a:pt x="2299280" y="839165"/>
                  <a:pt x="2298823" y="841634"/>
                  <a:pt x="2298183" y="843463"/>
                </a:cubicBezTo>
                <a:cubicBezTo>
                  <a:pt x="2297542" y="845293"/>
                  <a:pt x="2296673" y="846528"/>
                  <a:pt x="2295576" y="847168"/>
                </a:cubicBezTo>
                <a:cubicBezTo>
                  <a:pt x="2294478" y="847808"/>
                  <a:pt x="2293197" y="848128"/>
                  <a:pt x="2291734" y="848128"/>
                </a:cubicBezTo>
                <a:cubicBezTo>
                  <a:pt x="2290088" y="848128"/>
                  <a:pt x="2287526" y="847168"/>
                  <a:pt x="2284051" y="845247"/>
                </a:cubicBezTo>
                <a:cubicBezTo>
                  <a:pt x="2280575" y="843326"/>
                  <a:pt x="2276230" y="841268"/>
                  <a:pt x="2271017" y="839073"/>
                </a:cubicBezTo>
                <a:cubicBezTo>
                  <a:pt x="2265803" y="836878"/>
                  <a:pt x="2259766" y="834820"/>
                  <a:pt x="2252906" y="832899"/>
                </a:cubicBezTo>
                <a:cubicBezTo>
                  <a:pt x="2246046" y="830978"/>
                  <a:pt x="2238226" y="830018"/>
                  <a:pt x="2229445" y="830018"/>
                </a:cubicBezTo>
                <a:cubicBezTo>
                  <a:pt x="2223225" y="830018"/>
                  <a:pt x="2217829" y="830658"/>
                  <a:pt x="2213255" y="831938"/>
                </a:cubicBezTo>
                <a:cubicBezTo>
                  <a:pt x="2208682" y="833219"/>
                  <a:pt x="2204932" y="835049"/>
                  <a:pt x="2202004" y="837426"/>
                </a:cubicBezTo>
                <a:cubicBezTo>
                  <a:pt x="2199078" y="839805"/>
                  <a:pt x="2196882" y="842595"/>
                  <a:pt x="2195419" y="845796"/>
                </a:cubicBezTo>
                <a:cubicBezTo>
                  <a:pt x="2193956" y="848997"/>
                  <a:pt x="2193224" y="852427"/>
                  <a:pt x="2193224" y="856086"/>
                </a:cubicBezTo>
                <a:cubicBezTo>
                  <a:pt x="2193224" y="861757"/>
                  <a:pt x="2194962" y="866513"/>
                  <a:pt x="2198437" y="870355"/>
                </a:cubicBezTo>
                <a:cubicBezTo>
                  <a:pt x="2201913" y="874196"/>
                  <a:pt x="2206486" y="877581"/>
                  <a:pt x="2212157" y="880508"/>
                </a:cubicBezTo>
                <a:cubicBezTo>
                  <a:pt x="2217829" y="883435"/>
                  <a:pt x="2224277" y="886179"/>
                  <a:pt x="2231503" y="888740"/>
                </a:cubicBezTo>
                <a:cubicBezTo>
                  <a:pt x="2238729" y="891301"/>
                  <a:pt x="2246046" y="894090"/>
                  <a:pt x="2253455" y="897109"/>
                </a:cubicBezTo>
                <a:cubicBezTo>
                  <a:pt x="2260864" y="900127"/>
                  <a:pt x="2268181" y="903649"/>
                  <a:pt x="2275407" y="907673"/>
                </a:cubicBezTo>
                <a:cubicBezTo>
                  <a:pt x="2282633" y="911698"/>
                  <a:pt x="2289081" y="916637"/>
                  <a:pt x="2294753" y="922491"/>
                </a:cubicBezTo>
                <a:cubicBezTo>
                  <a:pt x="2300423" y="928345"/>
                  <a:pt x="2304997" y="935343"/>
                  <a:pt x="2308473" y="943483"/>
                </a:cubicBezTo>
                <a:cubicBezTo>
                  <a:pt x="2311948" y="951624"/>
                  <a:pt x="2313686" y="961274"/>
                  <a:pt x="2313686" y="972432"/>
                </a:cubicBezTo>
                <a:cubicBezTo>
                  <a:pt x="2313686" y="986335"/>
                  <a:pt x="2311080" y="998592"/>
                  <a:pt x="2305866" y="1009202"/>
                </a:cubicBezTo>
                <a:cubicBezTo>
                  <a:pt x="2300652" y="1019812"/>
                  <a:pt x="2293289" y="1028685"/>
                  <a:pt x="2283777" y="1035819"/>
                </a:cubicBezTo>
                <a:cubicBezTo>
                  <a:pt x="2274264" y="1042953"/>
                  <a:pt x="2263013" y="1048304"/>
                  <a:pt x="2250025" y="1051872"/>
                </a:cubicBezTo>
                <a:cubicBezTo>
                  <a:pt x="2237036" y="1055439"/>
                  <a:pt x="2222951" y="1057222"/>
                  <a:pt x="2207767" y="1057222"/>
                </a:cubicBezTo>
                <a:cubicBezTo>
                  <a:pt x="2198620" y="1057222"/>
                  <a:pt x="2189885" y="1056536"/>
                  <a:pt x="2181562" y="1055164"/>
                </a:cubicBezTo>
                <a:cubicBezTo>
                  <a:pt x="2173238" y="1053792"/>
                  <a:pt x="2165783" y="1052055"/>
                  <a:pt x="2159198" y="1049951"/>
                </a:cubicBezTo>
                <a:cubicBezTo>
                  <a:pt x="2152612" y="1047847"/>
                  <a:pt x="2147124" y="1045698"/>
                  <a:pt x="2142734" y="1043502"/>
                </a:cubicBezTo>
                <a:cubicBezTo>
                  <a:pt x="2138343" y="1041307"/>
                  <a:pt x="2135142" y="1039249"/>
                  <a:pt x="2133130" y="1037328"/>
                </a:cubicBezTo>
                <a:cubicBezTo>
                  <a:pt x="2131118" y="1035407"/>
                  <a:pt x="2129562" y="1032389"/>
                  <a:pt x="2128465" y="1028273"/>
                </a:cubicBezTo>
                <a:cubicBezTo>
                  <a:pt x="2127367" y="1024157"/>
                  <a:pt x="2126818" y="1018075"/>
                  <a:pt x="2126818" y="1010025"/>
                </a:cubicBezTo>
                <a:cubicBezTo>
                  <a:pt x="2126818" y="1004720"/>
                  <a:pt x="2127001" y="1000467"/>
                  <a:pt x="2127367" y="997266"/>
                </a:cubicBezTo>
                <a:cubicBezTo>
                  <a:pt x="2127733" y="994065"/>
                  <a:pt x="2128282" y="991503"/>
                  <a:pt x="2129014" y="989582"/>
                </a:cubicBezTo>
                <a:cubicBezTo>
                  <a:pt x="2129746" y="987662"/>
                  <a:pt x="2130660" y="986381"/>
                  <a:pt x="2131758" y="985741"/>
                </a:cubicBezTo>
                <a:cubicBezTo>
                  <a:pt x="2132855" y="985101"/>
                  <a:pt x="2134227" y="984780"/>
                  <a:pt x="2135874" y="984780"/>
                </a:cubicBezTo>
                <a:cubicBezTo>
                  <a:pt x="2137886" y="984780"/>
                  <a:pt x="2140859" y="985924"/>
                  <a:pt x="2144792" y="988210"/>
                </a:cubicBezTo>
                <a:cubicBezTo>
                  <a:pt x="2148725" y="990497"/>
                  <a:pt x="2153618" y="993012"/>
                  <a:pt x="2159472" y="995756"/>
                </a:cubicBezTo>
                <a:cubicBezTo>
                  <a:pt x="2165326" y="998500"/>
                  <a:pt x="2172141" y="1001062"/>
                  <a:pt x="2179915" y="1003440"/>
                </a:cubicBezTo>
                <a:cubicBezTo>
                  <a:pt x="2187690" y="1005818"/>
                  <a:pt x="2196516" y="1007007"/>
                  <a:pt x="2206395" y="1007007"/>
                </a:cubicBezTo>
                <a:cubicBezTo>
                  <a:pt x="2212615" y="1007007"/>
                  <a:pt x="2218149" y="1006367"/>
                  <a:pt x="2222996" y="1005086"/>
                </a:cubicBezTo>
                <a:cubicBezTo>
                  <a:pt x="2227844" y="1003806"/>
                  <a:pt x="2232052" y="1001976"/>
                  <a:pt x="2235619" y="999598"/>
                </a:cubicBezTo>
                <a:cubicBezTo>
                  <a:pt x="2239186" y="997220"/>
                  <a:pt x="2241884" y="994202"/>
                  <a:pt x="2243714" y="990543"/>
                </a:cubicBezTo>
                <a:cubicBezTo>
                  <a:pt x="2245543" y="986884"/>
                  <a:pt x="2246458" y="982677"/>
                  <a:pt x="2246458" y="977920"/>
                </a:cubicBezTo>
                <a:cubicBezTo>
                  <a:pt x="2246458" y="972432"/>
                  <a:pt x="2244766" y="967722"/>
                  <a:pt x="2241381" y="963789"/>
                </a:cubicBezTo>
                <a:cubicBezTo>
                  <a:pt x="2237997" y="959856"/>
                  <a:pt x="2233515" y="956426"/>
                  <a:pt x="2227935" y="953498"/>
                </a:cubicBezTo>
                <a:cubicBezTo>
                  <a:pt x="2222356" y="950572"/>
                  <a:pt x="2216045" y="947828"/>
                  <a:pt x="2209002" y="945266"/>
                </a:cubicBezTo>
                <a:cubicBezTo>
                  <a:pt x="2201959" y="942706"/>
                  <a:pt x="2194733" y="939870"/>
                  <a:pt x="2187324" y="936760"/>
                </a:cubicBezTo>
                <a:cubicBezTo>
                  <a:pt x="2179915" y="933650"/>
                  <a:pt x="2172689" y="930083"/>
                  <a:pt x="2165646" y="926058"/>
                </a:cubicBezTo>
                <a:cubicBezTo>
                  <a:pt x="2158603" y="922034"/>
                  <a:pt x="2152292" y="917095"/>
                  <a:pt x="2146713" y="911241"/>
                </a:cubicBezTo>
                <a:cubicBezTo>
                  <a:pt x="2141133" y="905387"/>
                  <a:pt x="2136651" y="898344"/>
                  <a:pt x="2133267" y="890112"/>
                </a:cubicBezTo>
                <a:cubicBezTo>
                  <a:pt x="2129883" y="881880"/>
                  <a:pt x="2128190" y="872001"/>
                  <a:pt x="2128190" y="860476"/>
                </a:cubicBezTo>
                <a:cubicBezTo>
                  <a:pt x="2128190" y="848769"/>
                  <a:pt x="2130477" y="838021"/>
                  <a:pt x="2135050" y="828234"/>
                </a:cubicBezTo>
                <a:cubicBezTo>
                  <a:pt x="2139624" y="818447"/>
                  <a:pt x="2146210" y="810078"/>
                  <a:pt x="2154807" y="803126"/>
                </a:cubicBezTo>
                <a:cubicBezTo>
                  <a:pt x="2163405" y="796175"/>
                  <a:pt x="2173878" y="790778"/>
                  <a:pt x="2186226" y="786937"/>
                </a:cubicBezTo>
                <a:cubicBezTo>
                  <a:pt x="2198574" y="783095"/>
                  <a:pt x="2212432" y="781174"/>
                  <a:pt x="2227798" y="781174"/>
                </a:cubicBezTo>
                <a:close/>
                <a:moveTo>
                  <a:pt x="1966196" y="781174"/>
                </a:moveTo>
                <a:cubicBezTo>
                  <a:pt x="1986684" y="781174"/>
                  <a:pt x="2004200" y="784193"/>
                  <a:pt x="2018744" y="790229"/>
                </a:cubicBezTo>
                <a:cubicBezTo>
                  <a:pt x="2033287" y="796266"/>
                  <a:pt x="2045223" y="804635"/>
                  <a:pt x="2054553" y="815337"/>
                </a:cubicBezTo>
                <a:cubicBezTo>
                  <a:pt x="2063883" y="826039"/>
                  <a:pt x="2070743" y="838707"/>
                  <a:pt x="2075133" y="853342"/>
                </a:cubicBezTo>
                <a:cubicBezTo>
                  <a:pt x="2079524" y="867977"/>
                  <a:pt x="2081719" y="883892"/>
                  <a:pt x="2081719" y="901088"/>
                </a:cubicBezTo>
                <a:lnTo>
                  <a:pt x="2081719" y="912064"/>
                </a:lnTo>
                <a:cubicBezTo>
                  <a:pt x="2081719" y="920479"/>
                  <a:pt x="2079844" y="926699"/>
                  <a:pt x="2076094" y="930723"/>
                </a:cubicBezTo>
                <a:cubicBezTo>
                  <a:pt x="2072343" y="934748"/>
                  <a:pt x="2067175" y="936760"/>
                  <a:pt x="2060590" y="936760"/>
                </a:cubicBezTo>
                <a:lnTo>
                  <a:pt x="1911590" y="936760"/>
                </a:lnTo>
                <a:cubicBezTo>
                  <a:pt x="1911590" y="947187"/>
                  <a:pt x="1912824" y="956654"/>
                  <a:pt x="1915294" y="965161"/>
                </a:cubicBezTo>
                <a:cubicBezTo>
                  <a:pt x="1917764" y="973667"/>
                  <a:pt x="1921697" y="980893"/>
                  <a:pt x="1927093" y="986838"/>
                </a:cubicBezTo>
                <a:cubicBezTo>
                  <a:pt x="1932490" y="992784"/>
                  <a:pt x="1939441" y="997312"/>
                  <a:pt x="1947948" y="1000421"/>
                </a:cubicBezTo>
                <a:cubicBezTo>
                  <a:pt x="1956454" y="1003531"/>
                  <a:pt x="1966653" y="1005086"/>
                  <a:pt x="1978544" y="1005086"/>
                </a:cubicBezTo>
                <a:cubicBezTo>
                  <a:pt x="1990617" y="1005086"/>
                  <a:pt x="2001228" y="1004217"/>
                  <a:pt x="2010374" y="1002479"/>
                </a:cubicBezTo>
                <a:cubicBezTo>
                  <a:pt x="2019521" y="1000742"/>
                  <a:pt x="2027433" y="998821"/>
                  <a:pt x="2034110" y="996717"/>
                </a:cubicBezTo>
                <a:cubicBezTo>
                  <a:pt x="2040787" y="994613"/>
                  <a:pt x="2046321" y="992693"/>
                  <a:pt x="2050711" y="990954"/>
                </a:cubicBezTo>
                <a:cubicBezTo>
                  <a:pt x="2055102" y="989217"/>
                  <a:pt x="2058669" y="988348"/>
                  <a:pt x="2061413" y="988348"/>
                </a:cubicBezTo>
                <a:cubicBezTo>
                  <a:pt x="2063059" y="988348"/>
                  <a:pt x="2064431" y="988668"/>
                  <a:pt x="2065529" y="989308"/>
                </a:cubicBezTo>
                <a:cubicBezTo>
                  <a:pt x="2066627" y="989949"/>
                  <a:pt x="2067541" y="991092"/>
                  <a:pt x="2068273" y="992738"/>
                </a:cubicBezTo>
                <a:cubicBezTo>
                  <a:pt x="2069005" y="994384"/>
                  <a:pt x="2069508" y="996717"/>
                  <a:pt x="2069782" y="999735"/>
                </a:cubicBezTo>
                <a:cubicBezTo>
                  <a:pt x="2070057" y="1002754"/>
                  <a:pt x="2070194" y="1006550"/>
                  <a:pt x="2070194" y="1011123"/>
                </a:cubicBezTo>
                <a:cubicBezTo>
                  <a:pt x="2070194" y="1015148"/>
                  <a:pt x="2070103" y="1018578"/>
                  <a:pt x="2069920" y="1021413"/>
                </a:cubicBezTo>
                <a:cubicBezTo>
                  <a:pt x="2069737" y="1024249"/>
                  <a:pt x="2069462" y="1026672"/>
                  <a:pt x="2069096" y="1028685"/>
                </a:cubicBezTo>
                <a:cubicBezTo>
                  <a:pt x="2068731" y="1030697"/>
                  <a:pt x="2068182" y="1032389"/>
                  <a:pt x="2067450" y="1033761"/>
                </a:cubicBezTo>
                <a:cubicBezTo>
                  <a:pt x="2066718" y="1035133"/>
                  <a:pt x="2065758" y="1036460"/>
                  <a:pt x="2064569" y="1037740"/>
                </a:cubicBezTo>
                <a:cubicBezTo>
                  <a:pt x="2063380" y="1039021"/>
                  <a:pt x="2060133" y="1040758"/>
                  <a:pt x="2054827" y="1042953"/>
                </a:cubicBezTo>
                <a:cubicBezTo>
                  <a:pt x="2049523" y="1045149"/>
                  <a:pt x="2042754" y="1047299"/>
                  <a:pt x="2034522" y="1049402"/>
                </a:cubicBezTo>
                <a:cubicBezTo>
                  <a:pt x="2026290" y="1051506"/>
                  <a:pt x="2016869" y="1053335"/>
                  <a:pt x="2006258" y="1054890"/>
                </a:cubicBezTo>
                <a:cubicBezTo>
                  <a:pt x="1995648" y="1056445"/>
                  <a:pt x="1984306" y="1057222"/>
                  <a:pt x="1972232" y="1057222"/>
                </a:cubicBezTo>
                <a:cubicBezTo>
                  <a:pt x="1950463" y="1057222"/>
                  <a:pt x="1931393" y="1054478"/>
                  <a:pt x="1915020" y="1048990"/>
                </a:cubicBezTo>
                <a:cubicBezTo>
                  <a:pt x="1898647" y="1043502"/>
                  <a:pt x="1884973" y="1035179"/>
                  <a:pt x="1873997" y="1024020"/>
                </a:cubicBezTo>
                <a:cubicBezTo>
                  <a:pt x="1863021" y="1012861"/>
                  <a:pt x="1854834" y="998775"/>
                  <a:pt x="1849438" y="981762"/>
                </a:cubicBezTo>
                <a:cubicBezTo>
                  <a:pt x="1844041" y="964749"/>
                  <a:pt x="1841343" y="944809"/>
                  <a:pt x="1841343" y="921942"/>
                </a:cubicBezTo>
                <a:cubicBezTo>
                  <a:pt x="1841343" y="900173"/>
                  <a:pt x="1844178" y="880554"/>
                  <a:pt x="1849849" y="863083"/>
                </a:cubicBezTo>
                <a:cubicBezTo>
                  <a:pt x="1855520" y="845613"/>
                  <a:pt x="1863752" y="830796"/>
                  <a:pt x="1874545" y="818630"/>
                </a:cubicBezTo>
                <a:cubicBezTo>
                  <a:pt x="1885339" y="806465"/>
                  <a:pt x="1898464" y="797181"/>
                  <a:pt x="1913922" y="790778"/>
                </a:cubicBezTo>
                <a:cubicBezTo>
                  <a:pt x="1929380" y="784376"/>
                  <a:pt x="1946805" y="781174"/>
                  <a:pt x="1966196" y="781174"/>
                </a:cubicBezTo>
                <a:close/>
                <a:moveTo>
                  <a:pt x="1779616" y="781174"/>
                </a:moveTo>
                <a:cubicBezTo>
                  <a:pt x="1781995" y="781174"/>
                  <a:pt x="1784556" y="781311"/>
                  <a:pt x="1787300" y="781586"/>
                </a:cubicBezTo>
                <a:cubicBezTo>
                  <a:pt x="1790044" y="781860"/>
                  <a:pt x="1792879" y="782318"/>
                  <a:pt x="1795806" y="782958"/>
                </a:cubicBezTo>
                <a:cubicBezTo>
                  <a:pt x="1798733" y="783598"/>
                  <a:pt x="1801294" y="784330"/>
                  <a:pt x="1803489" y="785153"/>
                </a:cubicBezTo>
                <a:cubicBezTo>
                  <a:pt x="1805684" y="785976"/>
                  <a:pt x="1807285" y="786845"/>
                  <a:pt x="1808291" y="787760"/>
                </a:cubicBezTo>
                <a:cubicBezTo>
                  <a:pt x="1809298" y="788675"/>
                  <a:pt x="1810029" y="789681"/>
                  <a:pt x="1810487" y="790778"/>
                </a:cubicBezTo>
                <a:cubicBezTo>
                  <a:pt x="1810944" y="791876"/>
                  <a:pt x="1811356" y="793385"/>
                  <a:pt x="1811721" y="795306"/>
                </a:cubicBezTo>
                <a:cubicBezTo>
                  <a:pt x="1812087" y="797227"/>
                  <a:pt x="1812362" y="800108"/>
                  <a:pt x="1812545" y="803949"/>
                </a:cubicBezTo>
                <a:cubicBezTo>
                  <a:pt x="1812728" y="807791"/>
                  <a:pt x="1812819" y="813005"/>
                  <a:pt x="1812819" y="819590"/>
                </a:cubicBezTo>
                <a:cubicBezTo>
                  <a:pt x="1812819" y="826176"/>
                  <a:pt x="1812636" y="831573"/>
                  <a:pt x="1812270" y="835780"/>
                </a:cubicBezTo>
                <a:cubicBezTo>
                  <a:pt x="1811904" y="839988"/>
                  <a:pt x="1811356" y="843281"/>
                  <a:pt x="1810624" y="845659"/>
                </a:cubicBezTo>
                <a:cubicBezTo>
                  <a:pt x="1809892" y="848037"/>
                  <a:pt x="1808932" y="849683"/>
                  <a:pt x="1807742" y="850598"/>
                </a:cubicBezTo>
                <a:cubicBezTo>
                  <a:pt x="1806554" y="851513"/>
                  <a:pt x="1805044" y="851970"/>
                  <a:pt x="1803215" y="851970"/>
                </a:cubicBezTo>
                <a:cubicBezTo>
                  <a:pt x="1801752" y="851970"/>
                  <a:pt x="1800105" y="851650"/>
                  <a:pt x="1798276" y="851009"/>
                </a:cubicBezTo>
                <a:cubicBezTo>
                  <a:pt x="1796446" y="850369"/>
                  <a:pt x="1794388" y="849683"/>
                  <a:pt x="1792102" y="848951"/>
                </a:cubicBezTo>
                <a:cubicBezTo>
                  <a:pt x="1789815" y="848220"/>
                  <a:pt x="1787300" y="847534"/>
                  <a:pt x="1784556" y="846893"/>
                </a:cubicBezTo>
                <a:cubicBezTo>
                  <a:pt x="1781812" y="846253"/>
                  <a:pt x="1778793" y="845933"/>
                  <a:pt x="1775500" y="845933"/>
                </a:cubicBezTo>
                <a:cubicBezTo>
                  <a:pt x="1771659" y="845933"/>
                  <a:pt x="1767817" y="846711"/>
                  <a:pt x="1763975" y="848265"/>
                </a:cubicBezTo>
                <a:cubicBezTo>
                  <a:pt x="1760134" y="849821"/>
                  <a:pt x="1756155" y="852244"/>
                  <a:pt x="1752039" y="855537"/>
                </a:cubicBezTo>
                <a:cubicBezTo>
                  <a:pt x="1747923" y="858830"/>
                  <a:pt x="1743624" y="863220"/>
                  <a:pt x="1739142" y="868708"/>
                </a:cubicBezTo>
                <a:cubicBezTo>
                  <a:pt x="1734660" y="874196"/>
                  <a:pt x="1729858" y="880965"/>
                  <a:pt x="1724736" y="889014"/>
                </a:cubicBezTo>
                <a:lnTo>
                  <a:pt x="1724736" y="1041581"/>
                </a:lnTo>
                <a:cubicBezTo>
                  <a:pt x="1724736" y="1043411"/>
                  <a:pt x="1724187" y="1045011"/>
                  <a:pt x="1723090" y="1046384"/>
                </a:cubicBezTo>
                <a:cubicBezTo>
                  <a:pt x="1721992" y="1047756"/>
                  <a:pt x="1720117" y="1048899"/>
                  <a:pt x="1717464" y="1049814"/>
                </a:cubicBezTo>
                <a:cubicBezTo>
                  <a:pt x="1714812" y="1050729"/>
                  <a:pt x="1711290" y="1051415"/>
                  <a:pt x="1706900" y="1051872"/>
                </a:cubicBezTo>
                <a:cubicBezTo>
                  <a:pt x="1702510" y="1052329"/>
                  <a:pt x="1696930" y="1052558"/>
                  <a:pt x="1690161" y="1052558"/>
                </a:cubicBezTo>
                <a:cubicBezTo>
                  <a:pt x="1683393" y="1052558"/>
                  <a:pt x="1677813" y="1052329"/>
                  <a:pt x="1673423" y="1051872"/>
                </a:cubicBezTo>
                <a:cubicBezTo>
                  <a:pt x="1669033" y="1051415"/>
                  <a:pt x="1665511" y="1050729"/>
                  <a:pt x="1662858" y="1049814"/>
                </a:cubicBezTo>
                <a:cubicBezTo>
                  <a:pt x="1660206" y="1048899"/>
                  <a:pt x="1658331" y="1047756"/>
                  <a:pt x="1657233" y="1046384"/>
                </a:cubicBezTo>
                <a:cubicBezTo>
                  <a:pt x="1656136" y="1045011"/>
                  <a:pt x="1655587" y="1043411"/>
                  <a:pt x="1655587" y="1041581"/>
                </a:cubicBezTo>
                <a:lnTo>
                  <a:pt x="1655587" y="796815"/>
                </a:lnTo>
                <a:cubicBezTo>
                  <a:pt x="1655587" y="794986"/>
                  <a:pt x="1656044" y="793385"/>
                  <a:pt x="1656959" y="792013"/>
                </a:cubicBezTo>
                <a:cubicBezTo>
                  <a:pt x="1657873" y="790641"/>
                  <a:pt x="1659520" y="789498"/>
                  <a:pt x="1661898" y="788583"/>
                </a:cubicBezTo>
                <a:cubicBezTo>
                  <a:pt x="1664276" y="787668"/>
                  <a:pt x="1667340" y="786982"/>
                  <a:pt x="1671091" y="786525"/>
                </a:cubicBezTo>
                <a:cubicBezTo>
                  <a:pt x="1674841" y="786068"/>
                  <a:pt x="1679551" y="785839"/>
                  <a:pt x="1685222" y="785839"/>
                </a:cubicBezTo>
                <a:cubicBezTo>
                  <a:pt x="1691076" y="785839"/>
                  <a:pt x="1695924" y="786068"/>
                  <a:pt x="1699766" y="786525"/>
                </a:cubicBezTo>
                <a:cubicBezTo>
                  <a:pt x="1703607" y="786982"/>
                  <a:pt x="1706580" y="787668"/>
                  <a:pt x="1708684" y="788583"/>
                </a:cubicBezTo>
                <a:cubicBezTo>
                  <a:pt x="1710787" y="789498"/>
                  <a:pt x="1712297" y="790641"/>
                  <a:pt x="1713211" y="792013"/>
                </a:cubicBezTo>
                <a:cubicBezTo>
                  <a:pt x="1714126" y="793385"/>
                  <a:pt x="1714583" y="794986"/>
                  <a:pt x="1714583" y="796815"/>
                </a:cubicBezTo>
                <a:lnTo>
                  <a:pt x="1714583" y="827274"/>
                </a:lnTo>
                <a:cubicBezTo>
                  <a:pt x="1720986" y="818127"/>
                  <a:pt x="1727023" y="810581"/>
                  <a:pt x="1732694" y="804635"/>
                </a:cubicBezTo>
                <a:cubicBezTo>
                  <a:pt x="1738365" y="798690"/>
                  <a:pt x="1743761" y="793980"/>
                  <a:pt x="1748883" y="790504"/>
                </a:cubicBezTo>
                <a:cubicBezTo>
                  <a:pt x="1754006" y="787028"/>
                  <a:pt x="1759128" y="784604"/>
                  <a:pt x="1764250" y="783232"/>
                </a:cubicBezTo>
                <a:cubicBezTo>
                  <a:pt x="1769372" y="781860"/>
                  <a:pt x="1774494" y="781174"/>
                  <a:pt x="1779616" y="781174"/>
                </a:cubicBezTo>
                <a:close/>
                <a:moveTo>
                  <a:pt x="646142" y="781174"/>
                </a:moveTo>
                <a:cubicBezTo>
                  <a:pt x="648520" y="781174"/>
                  <a:pt x="651081" y="781311"/>
                  <a:pt x="653825" y="781586"/>
                </a:cubicBezTo>
                <a:cubicBezTo>
                  <a:pt x="656569" y="781860"/>
                  <a:pt x="659404" y="782318"/>
                  <a:pt x="662331" y="782958"/>
                </a:cubicBezTo>
                <a:cubicBezTo>
                  <a:pt x="665258" y="783598"/>
                  <a:pt x="667819" y="784330"/>
                  <a:pt x="670014" y="785153"/>
                </a:cubicBezTo>
                <a:cubicBezTo>
                  <a:pt x="672210" y="785976"/>
                  <a:pt x="673810" y="786845"/>
                  <a:pt x="674817" y="787760"/>
                </a:cubicBezTo>
                <a:cubicBezTo>
                  <a:pt x="675823" y="788675"/>
                  <a:pt x="676554" y="789681"/>
                  <a:pt x="677012" y="790778"/>
                </a:cubicBezTo>
                <a:cubicBezTo>
                  <a:pt x="677469" y="791876"/>
                  <a:pt x="677881" y="793385"/>
                  <a:pt x="678247" y="795306"/>
                </a:cubicBezTo>
                <a:cubicBezTo>
                  <a:pt x="678612" y="797227"/>
                  <a:pt x="678887" y="800108"/>
                  <a:pt x="679070" y="803949"/>
                </a:cubicBezTo>
                <a:cubicBezTo>
                  <a:pt x="679253" y="807791"/>
                  <a:pt x="679344" y="813005"/>
                  <a:pt x="679344" y="819590"/>
                </a:cubicBezTo>
                <a:cubicBezTo>
                  <a:pt x="679344" y="826176"/>
                  <a:pt x="679161" y="831573"/>
                  <a:pt x="678795" y="835780"/>
                </a:cubicBezTo>
                <a:cubicBezTo>
                  <a:pt x="678430" y="839988"/>
                  <a:pt x="677881" y="843281"/>
                  <a:pt x="677149" y="845659"/>
                </a:cubicBezTo>
                <a:cubicBezTo>
                  <a:pt x="676417" y="848037"/>
                  <a:pt x="675457" y="849683"/>
                  <a:pt x="674268" y="850598"/>
                </a:cubicBezTo>
                <a:cubicBezTo>
                  <a:pt x="673079" y="851513"/>
                  <a:pt x="671569" y="851970"/>
                  <a:pt x="669740" y="851970"/>
                </a:cubicBezTo>
                <a:cubicBezTo>
                  <a:pt x="668277" y="851970"/>
                  <a:pt x="666630" y="851650"/>
                  <a:pt x="664801" y="851009"/>
                </a:cubicBezTo>
                <a:cubicBezTo>
                  <a:pt x="662971" y="850369"/>
                  <a:pt x="660913" y="849683"/>
                  <a:pt x="658627" y="848951"/>
                </a:cubicBezTo>
                <a:cubicBezTo>
                  <a:pt x="656340" y="848220"/>
                  <a:pt x="653825" y="847534"/>
                  <a:pt x="651081" y="846893"/>
                </a:cubicBezTo>
                <a:cubicBezTo>
                  <a:pt x="648337" y="846253"/>
                  <a:pt x="645318" y="845933"/>
                  <a:pt x="642025" y="845933"/>
                </a:cubicBezTo>
                <a:cubicBezTo>
                  <a:pt x="638184" y="845933"/>
                  <a:pt x="634342" y="846711"/>
                  <a:pt x="630501" y="848265"/>
                </a:cubicBezTo>
                <a:cubicBezTo>
                  <a:pt x="626659" y="849821"/>
                  <a:pt x="622680" y="852244"/>
                  <a:pt x="618564" y="855537"/>
                </a:cubicBezTo>
                <a:cubicBezTo>
                  <a:pt x="614448" y="858830"/>
                  <a:pt x="610149" y="863220"/>
                  <a:pt x="605667" y="868708"/>
                </a:cubicBezTo>
                <a:cubicBezTo>
                  <a:pt x="601185" y="874196"/>
                  <a:pt x="596383" y="880965"/>
                  <a:pt x="591261" y="889014"/>
                </a:cubicBezTo>
                <a:lnTo>
                  <a:pt x="591261" y="1041581"/>
                </a:lnTo>
                <a:cubicBezTo>
                  <a:pt x="591261" y="1043411"/>
                  <a:pt x="590712" y="1045011"/>
                  <a:pt x="589615" y="1046384"/>
                </a:cubicBezTo>
                <a:cubicBezTo>
                  <a:pt x="588517" y="1047756"/>
                  <a:pt x="586642" y="1048899"/>
                  <a:pt x="583989" y="1049814"/>
                </a:cubicBezTo>
                <a:cubicBezTo>
                  <a:pt x="581337" y="1050729"/>
                  <a:pt x="577815" y="1051415"/>
                  <a:pt x="573425" y="1051872"/>
                </a:cubicBezTo>
                <a:cubicBezTo>
                  <a:pt x="569035" y="1052329"/>
                  <a:pt x="563455" y="1052558"/>
                  <a:pt x="556687" y="1052558"/>
                </a:cubicBezTo>
                <a:cubicBezTo>
                  <a:pt x="549918" y="1052558"/>
                  <a:pt x="544338" y="1052329"/>
                  <a:pt x="539948" y="1051872"/>
                </a:cubicBezTo>
                <a:cubicBezTo>
                  <a:pt x="535558" y="1051415"/>
                  <a:pt x="532036" y="1050729"/>
                  <a:pt x="529384" y="1049814"/>
                </a:cubicBezTo>
                <a:cubicBezTo>
                  <a:pt x="526731" y="1048899"/>
                  <a:pt x="524856" y="1047756"/>
                  <a:pt x="523758" y="1046384"/>
                </a:cubicBezTo>
                <a:cubicBezTo>
                  <a:pt x="522661" y="1045011"/>
                  <a:pt x="522112" y="1043411"/>
                  <a:pt x="522112" y="1041581"/>
                </a:cubicBezTo>
                <a:lnTo>
                  <a:pt x="522112" y="796815"/>
                </a:lnTo>
                <a:cubicBezTo>
                  <a:pt x="522112" y="794986"/>
                  <a:pt x="522569" y="793385"/>
                  <a:pt x="523484" y="792013"/>
                </a:cubicBezTo>
                <a:cubicBezTo>
                  <a:pt x="524399" y="790641"/>
                  <a:pt x="526045" y="789498"/>
                  <a:pt x="528423" y="788583"/>
                </a:cubicBezTo>
                <a:cubicBezTo>
                  <a:pt x="530801" y="787668"/>
                  <a:pt x="533865" y="786982"/>
                  <a:pt x="537616" y="786525"/>
                </a:cubicBezTo>
                <a:cubicBezTo>
                  <a:pt x="541366" y="786068"/>
                  <a:pt x="546076" y="785839"/>
                  <a:pt x="551747" y="785839"/>
                </a:cubicBezTo>
                <a:cubicBezTo>
                  <a:pt x="557601" y="785839"/>
                  <a:pt x="562449" y="786068"/>
                  <a:pt x="566291" y="786525"/>
                </a:cubicBezTo>
                <a:cubicBezTo>
                  <a:pt x="570132" y="786982"/>
                  <a:pt x="573105" y="787668"/>
                  <a:pt x="575209" y="788583"/>
                </a:cubicBezTo>
                <a:cubicBezTo>
                  <a:pt x="577312" y="789498"/>
                  <a:pt x="578822" y="790641"/>
                  <a:pt x="579736" y="792013"/>
                </a:cubicBezTo>
                <a:cubicBezTo>
                  <a:pt x="580651" y="793385"/>
                  <a:pt x="581108" y="794986"/>
                  <a:pt x="581108" y="796815"/>
                </a:cubicBezTo>
                <a:lnTo>
                  <a:pt x="581108" y="827274"/>
                </a:lnTo>
                <a:cubicBezTo>
                  <a:pt x="587511" y="818127"/>
                  <a:pt x="593548" y="810581"/>
                  <a:pt x="599219" y="804635"/>
                </a:cubicBezTo>
                <a:cubicBezTo>
                  <a:pt x="604890" y="798690"/>
                  <a:pt x="610286" y="793980"/>
                  <a:pt x="615409" y="790504"/>
                </a:cubicBezTo>
                <a:cubicBezTo>
                  <a:pt x="620531" y="787028"/>
                  <a:pt x="625653" y="784604"/>
                  <a:pt x="630775" y="783232"/>
                </a:cubicBezTo>
                <a:cubicBezTo>
                  <a:pt x="635897" y="781860"/>
                  <a:pt x="641019" y="781174"/>
                  <a:pt x="646142" y="781174"/>
                </a:cubicBezTo>
                <a:close/>
                <a:moveTo>
                  <a:pt x="3534365" y="746205"/>
                </a:moveTo>
                <a:cubicBezTo>
                  <a:pt x="3537577" y="746205"/>
                  <a:pt x="3540204" y="746335"/>
                  <a:pt x="3542244" y="746596"/>
                </a:cubicBezTo>
                <a:cubicBezTo>
                  <a:pt x="3544284" y="746856"/>
                  <a:pt x="3545869" y="747225"/>
                  <a:pt x="3546997" y="747703"/>
                </a:cubicBezTo>
                <a:cubicBezTo>
                  <a:pt x="3548126" y="748181"/>
                  <a:pt x="3548864" y="748767"/>
                  <a:pt x="3549211" y="749461"/>
                </a:cubicBezTo>
                <a:cubicBezTo>
                  <a:pt x="3549558" y="750155"/>
                  <a:pt x="3549645" y="750937"/>
                  <a:pt x="3549471" y="751805"/>
                </a:cubicBezTo>
                <a:lnTo>
                  <a:pt x="3515352" y="922790"/>
                </a:lnTo>
                <a:cubicBezTo>
                  <a:pt x="3515005" y="924613"/>
                  <a:pt x="3513638" y="925915"/>
                  <a:pt x="3511250" y="926696"/>
                </a:cubicBezTo>
                <a:cubicBezTo>
                  <a:pt x="3508863" y="927478"/>
                  <a:pt x="3505021" y="927868"/>
                  <a:pt x="3499725" y="927868"/>
                </a:cubicBezTo>
                <a:cubicBezTo>
                  <a:pt x="3497034" y="927868"/>
                  <a:pt x="3494842" y="927782"/>
                  <a:pt x="3493149" y="927608"/>
                </a:cubicBezTo>
                <a:cubicBezTo>
                  <a:pt x="3491456" y="927435"/>
                  <a:pt x="3490089" y="927152"/>
                  <a:pt x="3489047" y="926762"/>
                </a:cubicBezTo>
                <a:cubicBezTo>
                  <a:pt x="3488005" y="926371"/>
                  <a:pt x="3487333" y="925850"/>
                  <a:pt x="3487028" y="925199"/>
                </a:cubicBezTo>
                <a:cubicBezTo>
                  <a:pt x="3486725" y="924548"/>
                  <a:pt x="3486660" y="923745"/>
                  <a:pt x="3486833" y="922790"/>
                </a:cubicBezTo>
                <a:lnTo>
                  <a:pt x="3490349" y="904168"/>
                </a:lnTo>
                <a:cubicBezTo>
                  <a:pt x="3489047" y="906946"/>
                  <a:pt x="3486963" y="909876"/>
                  <a:pt x="3484098" y="912958"/>
                </a:cubicBezTo>
                <a:cubicBezTo>
                  <a:pt x="3481233" y="916040"/>
                  <a:pt x="3477848" y="918861"/>
                  <a:pt x="3473941" y="921422"/>
                </a:cubicBezTo>
                <a:cubicBezTo>
                  <a:pt x="3470034" y="923984"/>
                  <a:pt x="3465715" y="926067"/>
                  <a:pt x="3460983" y="927673"/>
                </a:cubicBezTo>
                <a:cubicBezTo>
                  <a:pt x="3456252" y="929279"/>
                  <a:pt x="3451369" y="930082"/>
                  <a:pt x="3446333" y="930082"/>
                </a:cubicBezTo>
                <a:cubicBezTo>
                  <a:pt x="3441385" y="930082"/>
                  <a:pt x="3437066" y="929453"/>
                  <a:pt x="3433376" y="928194"/>
                </a:cubicBezTo>
                <a:cubicBezTo>
                  <a:pt x="3429686" y="926935"/>
                  <a:pt x="3426518" y="925221"/>
                  <a:pt x="3423869" y="923050"/>
                </a:cubicBezTo>
                <a:cubicBezTo>
                  <a:pt x="3421222" y="920880"/>
                  <a:pt x="3419030" y="918319"/>
                  <a:pt x="3417293" y="915367"/>
                </a:cubicBezTo>
                <a:cubicBezTo>
                  <a:pt x="3415557" y="912415"/>
                  <a:pt x="3414168" y="909290"/>
                  <a:pt x="3413126" y="905991"/>
                </a:cubicBezTo>
                <a:cubicBezTo>
                  <a:pt x="3412084" y="902692"/>
                  <a:pt x="3411346" y="899284"/>
                  <a:pt x="3410912" y="895768"/>
                </a:cubicBezTo>
                <a:cubicBezTo>
                  <a:pt x="3410478" y="892252"/>
                  <a:pt x="3410261" y="888801"/>
                  <a:pt x="3410261" y="885415"/>
                </a:cubicBezTo>
                <a:cubicBezTo>
                  <a:pt x="3410261" y="879773"/>
                  <a:pt x="3410782" y="873717"/>
                  <a:pt x="3411824" y="867249"/>
                </a:cubicBezTo>
                <a:cubicBezTo>
                  <a:pt x="3412865" y="860781"/>
                  <a:pt x="3414493" y="854357"/>
                  <a:pt x="3416707" y="847976"/>
                </a:cubicBezTo>
                <a:cubicBezTo>
                  <a:pt x="3418921" y="841595"/>
                  <a:pt x="3421721" y="835453"/>
                  <a:pt x="3425107" y="829549"/>
                </a:cubicBezTo>
                <a:cubicBezTo>
                  <a:pt x="3428492" y="823646"/>
                  <a:pt x="3432551" y="818437"/>
                  <a:pt x="3437283" y="813922"/>
                </a:cubicBezTo>
                <a:cubicBezTo>
                  <a:pt x="3442014" y="809408"/>
                  <a:pt x="3447440" y="805805"/>
                  <a:pt x="3453561" y="803113"/>
                </a:cubicBezTo>
                <a:cubicBezTo>
                  <a:pt x="3459681" y="800422"/>
                  <a:pt x="3466562" y="799076"/>
                  <a:pt x="3474201" y="799076"/>
                </a:cubicBezTo>
                <a:cubicBezTo>
                  <a:pt x="3477587" y="799076"/>
                  <a:pt x="3480821" y="799446"/>
                  <a:pt x="3483903" y="800183"/>
                </a:cubicBezTo>
                <a:cubicBezTo>
                  <a:pt x="3486985" y="800922"/>
                  <a:pt x="3489807" y="801920"/>
                  <a:pt x="3492368" y="803178"/>
                </a:cubicBezTo>
                <a:cubicBezTo>
                  <a:pt x="3494929" y="804438"/>
                  <a:pt x="3497251" y="805935"/>
                  <a:pt x="3499335" y="807671"/>
                </a:cubicBezTo>
                <a:cubicBezTo>
                  <a:pt x="3501418" y="809408"/>
                  <a:pt x="3503198" y="811231"/>
                  <a:pt x="3504674" y="813141"/>
                </a:cubicBezTo>
                <a:lnTo>
                  <a:pt x="3517045" y="751805"/>
                </a:lnTo>
                <a:cubicBezTo>
                  <a:pt x="3517219" y="750937"/>
                  <a:pt x="3517610" y="750155"/>
                  <a:pt x="3518217" y="749461"/>
                </a:cubicBezTo>
                <a:cubicBezTo>
                  <a:pt x="3518825" y="748767"/>
                  <a:pt x="3519802" y="748181"/>
                  <a:pt x="3521147" y="747703"/>
                </a:cubicBezTo>
                <a:cubicBezTo>
                  <a:pt x="3522493" y="747225"/>
                  <a:pt x="3524229" y="746856"/>
                  <a:pt x="3526356" y="746596"/>
                </a:cubicBezTo>
                <a:cubicBezTo>
                  <a:pt x="3528484" y="746335"/>
                  <a:pt x="3531153" y="746205"/>
                  <a:pt x="3534365" y="746205"/>
                </a:cubicBezTo>
                <a:close/>
                <a:moveTo>
                  <a:pt x="1206387" y="721355"/>
                </a:moveTo>
                <a:cubicBezTo>
                  <a:pt x="1213155" y="721355"/>
                  <a:pt x="1218780" y="721584"/>
                  <a:pt x="1223262" y="722041"/>
                </a:cubicBezTo>
                <a:cubicBezTo>
                  <a:pt x="1227744" y="722498"/>
                  <a:pt x="1231266" y="723230"/>
                  <a:pt x="1233827" y="724236"/>
                </a:cubicBezTo>
                <a:cubicBezTo>
                  <a:pt x="1236388" y="725242"/>
                  <a:pt x="1238217" y="726477"/>
                  <a:pt x="1239315" y="727940"/>
                </a:cubicBezTo>
                <a:cubicBezTo>
                  <a:pt x="1240412" y="729404"/>
                  <a:pt x="1240961" y="731050"/>
                  <a:pt x="1240961" y="732879"/>
                </a:cubicBezTo>
                <a:lnTo>
                  <a:pt x="1240961" y="787485"/>
                </a:lnTo>
                <a:lnTo>
                  <a:pt x="1294195" y="787485"/>
                </a:lnTo>
                <a:cubicBezTo>
                  <a:pt x="1296024" y="787485"/>
                  <a:pt x="1297625" y="787943"/>
                  <a:pt x="1298997" y="788857"/>
                </a:cubicBezTo>
                <a:cubicBezTo>
                  <a:pt x="1300369" y="789772"/>
                  <a:pt x="1301512" y="791282"/>
                  <a:pt x="1302427" y="793385"/>
                </a:cubicBezTo>
                <a:cubicBezTo>
                  <a:pt x="1303342" y="795489"/>
                  <a:pt x="1304028" y="798370"/>
                  <a:pt x="1304485" y="802029"/>
                </a:cubicBezTo>
                <a:cubicBezTo>
                  <a:pt x="1304942" y="805688"/>
                  <a:pt x="1305171" y="810169"/>
                  <a:pt x="1305171" y="815474"/>
                </a:cubicBezTo>
                <a:cubicBezTo>
                  <a:pt x="1305171" y="825536"/>
                  <a:pt x="1304256" y="832716"/>
                  <a:pt x="1302427" y="837015"/>
                </a:cubicBezTo>
                <a:cubicBezTo>
                  <a:pt x="1300598" y="841314"/>
                  <a:pt x="1297945" y="843463"/>
                  <a:pt x="1294469" y="843463"/>
                </a:cubicBezTo>
                <a:lnTo>
                  <a:pt x="1240961" y="843463"/>
                </a:lnTo>
                <a:lnTo>
                  <a:pt x="1240961" y="958438"/>
                </a:lnTo>
                <a:cubicBezTo>
                  <a:pt x="1240961" y="971792"/>
                  <a:pt x="1243065" y="981808"/>
                  <a:pt x="1247272" y="988485"/>
                </a:cubicBezTo>
                <a:cubicBezTo>
                  <a:pt x="1251480" y="995162"/>
                  <a:pt x="1258980" y="998500"/>
                  <a:pt x="1269773" y="998500"/>
                </a:cubicBezTo>
                <a:cubicBezTo>
                  <a:pt x="1273432" y="998500"/>
                  <a:pt x="1276725" y="998181"/>
                  <a:pt x="1279652" y="997540"/>
                </a:cubicBezTo>
                <a:cubicBezTo>
                  <a:pt x="1282579" y="996900"/>
                  <a:pt x="1285186" y="996168"/>
                  <a:pt x="1287472" y="995345"/>
                </a:cubicBezTo>
                <a:cubicBezTo>
                  <a:pt x="1289759" y="994522"/>
                  <a:pt x="1291680" y="993790"/>
                  <a:pt x="1293235" y="993150"/>
                </a:cubicBezTo>
                <a:cubicBezTo>
                  <a:pt x="1294790" y="992509"/>
                  <a:pt x="1296207" y="992189"/>
                  <a:pt x="1297488" y="992189"/>
                </a:cubicBezTo>
                <a:cubicBezTo>
                  <a:pt x="1298585" y="992189"/>
                  <a:pt x="1299637" y="992509"/>
                  <a:pt x="1300643" y="993150"/>
                </a:cubicBezTo>
                <a:cubicBezTo>
                  <a:pt x="1301650" y="993790"/>
                  <a:pt x="1302427" y="995070"/>
                  <a:pt x="1302976" y="996991"/>
                </a:cubicBezTo>
                <a:cubicBezTo>
                  <a:pt x="1303525" y="998912"/>
                  <a:pt x="1304028" y="1001519"/>
                  <a:pt x="1304485" y="1004812"/>
                </a:cubicBezTo>
                <a:cubicBezTo>
                  <a:pt x="1304942" y="1008104"/>
                  <a:pt x="1305171" y="1012312"/>
                  <a:pt x="1305171" y="1017434"/>
                </a:cubicBezTo>
                <a:cubicBezTo>
                  <a:pt x="1305171" y="1025484"/>
                  <a:pt x="1304668" y="1031658"/>
                  <a:pt x="1303662" y="1035956"/>
                </a:cubicBezTo>
                <a:cubicBezTo>
                  <a:pt x="1302656" y="1040255"/>
                  <a:pt x="1301330" y="1043274"/>
                  <a:pt x="1299683" y="1045011"/>
                </a:cubicBezTo>
                <a:cubicBezTo>
                  <a:pt x="1298037" y="1046750"/>
                  <a:pt x="1295613" y="1048304"/>
                  <a:pt x="1292411" y="1049676"/>
                </a:cubicBezTo>
                <a:cubicBezTo>
                  <a:pt x="1289210" y="1051048"/>
                  <a:pt x="1285460" y="1052238"/>
                  <a:pt x="1281161" y="1053244"/>
                </a:cubicBezTo>
                <a:cubicBezTo>
                  <a:pt x="1276862" y="1054250"/>
                  <a:pt x="1272197" y="1055027"/>
                  <a:pt x="1267166" y="1055576"/>
                </a:cubicBezTo>
                <a:cubicBezTo>
                  <a:pt x="1262136" y="1056125"/>
                  <a:pt x="1257059" y="1056399"/>
                  <a:pt x="1251937" y="1056399"/>
                </a:cubicBezTo>
                <a:cubicBezTo>
                  <a:pt x="1238217" y="1056399"/>
                  <a:pt x="1226326" y="1054661"/>
                  <a:pt x="1216265" y="1051186"/>
                </a:cubicBezTo>
                <a:cubicBezTo>
                  <a:pt x="1206203" y="1047710"/>
                  <a:pt x="1197880" y="1042359"/>
                  <a:pt x="1191294" y="1035133"/>
                </a:cubicBezTo>
                <a:cubicBezTo>
                  <a:pt x="1184709" y="1027907"/>
                  <a:pt x="1179861" y="1018806"/>
                  <a:pt x="1176751" y="1007830"/>
                </a:cubicBezTo>
                <a:cubicBezTo>
                  <a:pt x="1173641" y="996854"/>
                  <a:pt x="1172086" y="983866"/>
                  <a:pt x="1172086" y="968865"/>
                </a:cubicBezTo>
                <a:lnTo>
                  <a:pt x="1172086" y="843463"/>
                </a:lnTo>
                <a:lnTo>
                  <a:pt x="1142725" y="843463"/>
                </a:lnTo>
                <a:cubicBezTo>
                  <a:pt x="1139249" y="843463"/>
                  <a:pt x="1136597" y="841314"/>
                  <a:pt x="1134768" y="837015"/>
                </a:cubicBezTo>
                <a:cubicBezTo>
                  <a:pt x="1132938" y="832716"/>
                  <a:pt x="1132023" y="825536"/>
                  <a:pt x="1132023" y="815474"/>
                </a:cubicBezTo>
                <a:cubicBezTo>
                  <a:pt x="1132023" y="810169"/>
                  <a:pt x="1132252" y="805688"/>
                  <a:pt x="1132710" y="802029"/>
                </a:cubicBezTo>
                <a:cubicBezTo>
                  <a:pt x="1133167" y="798370"/>
                  <a:pt x="1133853" y="795489"/>
                  <a:pt x="1134768" y="793385"/>
                </a:cubicBezTo>
                <a:cubicBezTo>
                  <a:pt x="1135682" y="791282"/>
                  <a:pt x="1136826" y="789772"/>
                  <a:pt x="1138198" y="788857"/>
                </a:cubicBezTo>
                <a:cubicBezTo>
                  <a:pt x="1139570" y="787943"/>
                  <a:pt x="1141170" y="787485"/>
                  <a:pt x="1143000" y="787485"/>
                </a:cubicBezTo>
                <a:lnTo>
                  <a:pt x="1172086" y="787485"/>
                </a:lnTo>
                <a:lnTo>
                  <a:pt x="1172086" y="732879"/>
                </a:lnTo>
                <a:cubicBezTo>
                  <a:pt x="1172086" y="731050"/>
                  <a:pt x="1172589" y="729404"/>
                  <a:pt x="1173595" y="727940"/>
                </a:cubicBezTo>
                <a:cubicBezTo>
                  <a:pt x="1174601" y="726477"/>
                  <a:pt x="1176431" y="725242"/>
                  <a:pt x="1179083" y="724236"/>
                </a:cubicBezTo>
                <a:cubicBezTo>
                  <a:pt x="1181736" y="723230"/>
                  <a:pt x="1185303" y="722498"/>
                  <a:pt x="1189785" y="722041"/>
                </a:cubicBezTo>
                <a:cubicBezTo>
                  <a:pt x="1194267" y="721584"/>
                  <a:pt x="1199801" y="721355"/>
                  <a:pt x="1206387" y="721355"/>
                </a:cubicBezTo>
                <a:close/>
                <a:moveTo>
                  <a:pt x="125127" y="689524"/>
                </a:moveTo>
                <a:cubicBezTo>
                  <a:pt x="133542" y="689524"/>
                  <a:pt x="141957" y="690165"/>
                  <a:pt x="150372" y="691445"/>
                </a:cubicBezTo>
                <a:cubicBezTo>
                  <a:pt x="158787" y="692725"/>
                  <a:pt x="166653" y="694463"/>
                  <a:pt x="173970" y="696658"/>
                </a:cubicBezTo>
                <a:cubicBezTo>
                  <a:pt x="181288" y="698854"/>
                  <a:pt x="187782" y="701323"/>
                  <a:pt x="193453" y="704067"/>
                </a:cubicBezTo>
                <a:cubicBezTo>
                  <a:pt x="199124" y="706811"/>
                  <a:pt x="202874" y="709098"/>
                  <a:pt x="204703" y="710927"/>
                </a:cubicBezTo>
                <a:cubicBezTo>
                  <a:pt x="206533" y="712757"/>
                  <a:pt x="207767" y="714312"/>
                  <a:pt x="208408" y="715592"/>
                </a:cubicBezTo>
                <a:cubicBezTo>
                  <a:pt x="209048" y="716873"/>
                  <a:pt x="209597" y="718565"/>
                  <a:pt x="210054" y="720669"/>
                </a:cubicBezTo>
                <a:cubicBezTo>
                  <a:pt x="210511" y="722772"/>
                  <a:pt x="210832" y="725425"/>
                  <a:pt x="211015" y="728626"/>
                </a:cubicBezTo>
                <a:cubicBezTo>
                  <a:pt x="211197" y="731828"/>
                  <a:pt x="211289" y="735807"/>
                  <a:pt x="211289" y="740563"/>
                </a:cubicBezTo>
                <a:cubicBezTo>
                  <a:pt x="211289" y="745868"/>
                  <a:pt x="211152" y="750350"/>
                  <a:pt x="210877" y="754008"/>
                </a:cubicBezTo>
                <a:cubicBezTo>
                  <a:pt x="210603" y="757667"/>
                  <a:pt x="210146" y="760686"/>
                  <a:pt x="209505" y="763064"/>
                </a:cubicBezTo>
                <a:cubicBezTo>
                  <a:pt x="208865" y="765442"/>
                  <a:pt x="207950" y="767180"/>
                  <a:pt x="206761" y="768277"/>
                </a:cubicBezTo>
                <a:cubicBezTo>
                  <a:pt x="205572" y="769375"/>
                  <a:pt x="203972" y="769924"/>
                  <a:pt x="201959" y="769924"/>
                </a:cubicBezTo>
                <a:cubicBezTo>
                  <a:pt x="199947" y="769924"/>
                  <a:pt x="196746" y="768643"/>
                  <a:pt x="192355" y="766082"/>
                </a:cubicBezTo>
                <a:cubicBezTo>
                  <a:pt x="187965" y="763521"/>
                  <a:pt x="182568" y="760731"/>
                  <a:pt x="176166" y="757713"/>
                </a:cubicBezTo>
                <a:cubicBezTo>
                  <a:pt x="169763" y="754694"/>
                  <a:pt x="162354" y="751950"/>
                  <a:pt x="153939" y="749481"/>
                </a:cubicBezTo>
                <a:cubicBezTo>
                  <a:pt x="145524" y="747011"/>
                  <a:pt x="136286" y="745776"/>
                  <a:pt x="126224" y="745776"/>
                </a:cubicBezTo>
                <a:cubicBezTo>
                  <a:pt x="118358" y="745776"/>
                  <a:pt x="111498" y="746737"/>
                  <a:pt x="105644" y="748657"/>
                </a:cubicBezTo>
                <a:cubicBezTo>
                  <a:pt x="99790" y="750578"/>
                  <a:pt x="94897" y="753231"/>
                  <a:pt x="90964" y="756615"/>
                </a:cubicBezTo>
                <a:cubicBezTo>
                  <a:pt x="87031" y="760000"/>
                  <a:pt x="84104" y="764070"/>
                  <a:pt x="82183" y="768826"/>
                </a:cubicBezTo>
                <a:cubicBezTo>
                  <a:pt x="80262" y="773583"/>
                  <a:pt x="79302" y="778613"/>
                  <a:pt x="79302" y="783918"/>
                </a:cubicBezTo>
                <a:cubicBezTo>
                  <a:pt x="79302" y="791785"/>
                  <a:pt x="81451" y="798599"/>
                  <a:pt x="85750" y="804361"/>
                </a:cubicBezTo>
                <a:cubicBezTo>
                  <a:pt x="90049" y="810124"/>
                  <a:pt x="95811" y="815246"/>
                  <a:pt x="103038" y="819728"/>
                </a:cubicBezTo>
                <a:cubicBezTo>
                  <a:pt x="110263" y="824210"/>
                  <a:pt x="118450" y="828417"/>
                  <a:pt x="127596" y="832350"/>
                </a:cubicBezTo>
                <a:cubicBezTo>
                  <a:pt x="136743" y="836284"/>
                  <a:pt x="146073" y="840445"/>
                  <a:pt x="155585" y="844835"/>
                </a:cubicBezTo>
                <a:cubicBezTo>
                  <a:pt x="165098" y="849226"/>
                  <a:pt x="174428" y="854211"/>
                  <a:pt x="183574" y="859790"/>
                </a:cubicBezTo>
                <a:cubicBezTo>
                  <a:pt x="192721" y="865370"/>
                  <a:pt x="200862" y="872047"/>
                  <a:pt x="207996" y="879822"/>
                </a:cubicBezTo>
                <a:cubicBezTo>
                  <a:pt x="215131" y="887597"/>
                  <a:pt x="220893" y="896743"/>
                  <a:pt x="225283" y="907262"/>
                </a:cubicBezTo>
                <a:cubicBezTo>
                  <a:pt x="229674" y="917781"/>
                  <a:pt x="231869" y="930174"/>
                  <a:pt x="231869" y="944443"/>
                </a:cubicBezTo>
                <a:cubicBezTo>
                  <a:pt x="231869" y="963103"/>
                  <a:pt x="228393" y="979475"/>
                  <a:pt x="221442" y="993561"/>
                </a:cubicBezTo>
                <a:cubicBezTo>
                  <a:pt x="214490" y="1007647"/>
                  <a:pt x="205069" y="1019401"/>
                  <a:pt x="193178" y="1028822"/>
                </a:cubicBezTo>
                <a:cubicBezTo>
                  <a:pt x="181288" y="1038243"/>
                  <a:pt x="167385" y="1045332"/>
                  <a:pt x="151469" y="1050088"/>
                </a:cubicBezTo>
                <a:cubicBezTo>
                  <a:pt x="135554" y="1054845"/>
                  <a:pt x="118541" y="1057222"/>
                  <a:pt x="100431" y="1057222"/>
                </a:cubicBezTo>
                <a:cubicBezTo>
                  <a:pt x="88174" y="1057222"/>
                  <a:pt x="76786" y="1056217"/>
                  <a:pt x="66268" y="1054204"/>
                </a:cubicBezTo>
                <a:cubicBezTo>
                  <a:pt x="55749" y="1052192"/>
                  <a:pt x="46465" y="1049768"/>
                  <a:pt x="38416" y="1046932"/>
                </a:cubicBezTo>
                <a:cubicBezTo>
                  <a:pt x="30367" y="1044097"/>
                  <a:pt x="23644" y="1041125"/>
                  <a:pt x="18247" y="1038014"/>
                </a:cubicBezTo>
                <a:cubicBezTo>
                  <a:pt x="12851" y="1034905"/>
                  <a:pt x="8963" y="1032161"/>
                  <a:pt x="6585" y="1029782"/>
                </a:cubicBezTo>
                <a:cubicBezTo>
                  <a:pt x="4207" y="1027404"/>
                  <a:pt x="2515" y="1023974"/>
                  <a:pt x="1509" y="1019492"/>
                </a:cubicBezTo>
                <a:cubicBezTo>
                  <a:pt x="503" y="1015010"/>
                  <a:pt x="0" y="1008562"/>
                  <a:pt x="0" y="1000147"/>
                </a:cubicBezTo>
                <a:cubicBezTo>
                  <a:pt x="0" y="994476"/>
                  <a:pt x="182" y="989720"/>
                  <a:pt x="548" y="985878"/>
                </a:cubicBezTo>
                <a:cubicBezTo>
                  <a:pt x="914" y="982036"/>
                  <a:pt x="1509" y="978927"/>
                  <a:pt x="2332" y="976548"/>
                </a:cubicBezTo>
                <a:cubicBezTo>
                  <a:pt x="3155" y="974170"/>
                  <a:pt x="4253" y="972478"/>
                  <a:pt x="5625" y="971472"/>
                </a:cubicBezTo>
                <a:cubicBezTo>
                  <a:pt x="6997" y="970466"/>
                  <a:pt x="8598" y="969963"/>
                  <a:pt x="10427" y="969963"/>
                </a:cubicBezTo>
                <a:cubicBezTo>
                  <a:pt x="12988" y="969963"/>
                  <a:pt x="16601" y="971472"/>
                  <a:pt x="21266" y="974490"/>
                </a:cubicBezTo>
                <a:cubicBezTo>
                  <a:pt x="25931" y="977509"/>
                  <a:pt x="31922" y="980847"/>
                  <a:pt x="39239" y="984506"/>
                </a:cubicBezTo>
                <a:cubicBezTo>
                  <a:pt x="46556" y="988165"/>
                  <a:pt x="55292" y="991503"/>
                  <a:pt x="65444" y="994522"/>
                </a:cubicBezTo>
                <a:cubicBezTo>
                  <a:pt x="75597" y="997540"/>
                  <a:pt x="87351" y="999049"/>
                  <a:pt x="100705" y="999049"/>
                </a:cubicBezTo>
                <a:cubicBezTo>
                  <a:pt x="109486" y="999049"/>
                  <a:pt x="117352" y="997998"/>
                  <a:pt x="124304" y="995894"/>
                </a:cubicBezTo>
                <a:cubicBezTo>
                  <a:pt x="131255" y="993790"/>
                  <a:pt x="137155" y="990817"/>
                  <a:pt x="142002" y="986976"/>
                </a:cubicBezTo>
                <a:cubicBezTo>
                  <a:pt x="146850" y="983134"/>
                  <a:pt x="150555" y="978378"/>
                  <a:pt x="153116" y="972707"/>
                </a:cubicBezTo>
                <a:cubicBezTo>
                  <a:pt x="155677" y="967036"/>
                  <a:pt x="156957" y="960725"/>
                  <a:pt x="156957" y="953773"/>
                </a:cubicBezTo>
                <a:cubicBezTo>
                  <a:pt x="156957" y="945724"/>
                  <a:pt x="154762" y="938818"/>
                  <a:pt x="150372" y="933056"/>
                </a:cubicBezTo>
                <a:cubicBezTo>
                  <a:pt x="145981" y="927293"/>
                  <a:pt x="140265" y="922171"/>
                  <a:pt x="133222" y="917689"/>
                </a:cubicBezTo>
                <a:cubicBezTo>
                  <a:pt x="126179" y="913207"/>
                  <a:pt x="118175" y="909000"/>
                  <a:pt x="109211" y="905067"/>
                </a:cubicBezTo>
                <a:cubicBezTo>
                  <a:pt x="100248" y="901134"/>
                  <a:pt x="91009" y="896972"/>
                  <a:pt x="81497" y="892581"/>
                </a:cubicBezTo>
                <a:cubicBezTo>
                  <a:pt x="71984" y="888191"/>
                  <a:pt x="62746" y="883206"/>
                  <a:pt x="53782" y="877626"/>
                </a:cubicBezTo>
                <a:cubicBezTo>
                  <a:pt x="44818" y="872047"/>
                  <a:pt x="36815" y="865370"/>
                  <a:pt x="29772" y="857595"/>
                </a:cubicBezTo>
                <a:cubicBezTo>
                  <a:pt x="22729" y="849821"/>
                  <a:pt x="17012" y="840628"/>
                  <a:pt x="12622" y="830018"/>
                </a:cubicBezTo>
                <a:cubicBezTo>
                  <a:pt x="8232" y="819408"/>
                  <a:pt x="6037" y="806693"/>
                  <a:pt x="6037" y="791876"/>
                </a:cubicBezTo>
                <a:cubicBezTo>
                  <a:pt x="6037" y="774863"/>
                  <a:pt x="9192" y="759908"/>
                  <a:pt x="15503" y="747011"/>
                </a:cubicBezTo>
                <a:cubicBezTo>
                  <a:pt x="21814" y="734114"/>
                  <a:pt x="30321" y="723413"/>
                  <a:pt x="41023" y="714906"/>
                </a:cubicBezTo>
                <a:cubicBezTo>
                  <a:pt x="51724" y="706400"/>
                  <a:pt x="64347" y="700043"/>
                  <a:pt x="78890" y="695835"/>
                </a:cubicBezTo>
                <a:cubicBezTo>
                  <a:pt x="93433" y="691628"/>
                  <a:pt x="108846" y="689524"/>
                  <a:pt x="125127" y="689524"/>
                </a:cubicBezTo>
                <a:close/>
                <a:moveTo>
                  <a:pt x="756986" y="678274"/>
                </a:moveTo>
                <a:cubicBezTo>
                  <a:pt x="772352" y="678274"/>
                  <a:pt x="782780" y="680881"/>
                  <a:pt x="788268" y="686095"/>
                </a:cubicBezTo>
                <a:cubicBezTo>
                  <a:pt x="793756" y="691309"/>
                  <a:pt x="796500" y="700593"/>
                  <a:pt x="796500" y="713947"/>
                </a:cubicBezTo>
                <a:cubicBezTo>
                  <a:pt x="796500" y="727850"/>
                  <a:pt x="793664" y="737454"/>
                  <a:pt x="787993" y="742759"/>
                </a:cubicBezTo>
                <a:cubicBezTo>
                  <a:pt x="782322" y="748064"/>
                  <a:pt x="771804" y="750717"/>
                  <a:pt x="756437" y="750717"/>
                </a:cubicBezTo>
                <a:cubicBezTo>
                  <a:pt x="740888" y="750717"/>
                  <a:pt x="730415" y="748156"/>
                  <a:pt x="725018" y="743033"/>
                </a:cubicBezTo>
                <a:cubicBezTo>
                  <a:pt x="719621" y="737911"/>
                  <a:pt x="716923" y="728673"/>
                  <a:pt x="716923" y="715319"/>
                </a:cubicBezTo>
                <a:cubicBezTo>
                  <a:pt x="716923" y="701416"/>
                  <a:pt x="719713" y="691766"/>
                  <a:pt x="725292" y="686369"/>
                </a:cubicBezTo>
                <a:cubicBezTo>
                  <a:pt x="730872" y="680973"/>
                  <a:pt x="741436" y="678274"/>
                  <a:pt x="756986" y="678274"/>
                </a:cubicBezTo>
                <a:close/>
                <a:moveTo>
                  <a:pt x="4563307" y="169030"/>
                </a:moveTo>
                <a:cubicBezTo>
                  <a:pt x="4553062" y="169030"/>
                  <a:pt x="4544099" y="170906"/>
                  <a:pt x="4536416" y="174655"/>
                </a:cubicBezTo>
                <a:cubicBezTo>
                  <a:pt x="4528732" y="178406"/>
                  <a:pt x="4522421" y="183894"/>
                  <a:pt x="4517482" y="191119"/>
                </a:cubicBezTo>
                <a:cubicBezTo>
                  <a:pt x="4512543" y="198346"/>
                  <a:pt x="4508838" y="207035"/>
                  <a:pt x="4506369" y="217188"/>
                </a:cubicBezTo>
                <a:cubicBezTo>
                  <a:pt x="4503899" y="227340"/>
                  <a:pt x="4502664" y="238911"/>
                  <a:pt x="4502664" y="251899"/>
                </a:cubicBezTo>
                <a:cubicBezTo>
                  <a:pt x="4502664" y="263973"/>
                  <a:pt x="4503670" y="275086"/>
                  <a:pt x="4505683" y="285239"/>
                </a:cubicBezTo>
                <a:cubicBezTo>
                  <a:pt x="4507695" y="295392"/>
                  <a:pt x="4510942" y="304219"/>
                  <a:pt x="4515424" y="311719"/>
                </a:cubicBezTo>
                <a:cubicBezTo>
                  <a:pt x="4519906" y="319220"/>
                  <a:pt x="4525988" y="325028"/>
                  <a:pt x="4533672" y="329144"/>
                </a:cubicBezTo>
                <a:cubicBezTo>
                  <a:pt x="4541355" y="333260"/>
                  <a:pt x="4550867" y="335318"/>
                  <a:pt x="4562209" y="335318"/>
                </a:cubicBezTo>
                <a:cubicBezTo>
                  <a:pt x="4572637" y="335318"/>
                  <a:pt x="4581692" y="333443"/>
                  <a:pt x="4589375" y="329692"/>
                </a:cubicBezTo>
                <a:cubicBezTo>
                  <a:pt x="4597058" y="325943"/>
                  <a:pt x="4603370" y="320500"/>
                  <a:pt x="4608309" y="313365"/>
                </a:cubicBezTo>
                <a:cubicBezTo>
                  <a:pt x="4613248" y="306231"/>
                  <a:pt x="4616907" y="297587"/>
                  <a:pt x="4619285" y="287434"/>
                </a:cubicBezTo>
                <a:cubicBezTo>
                  <a:pt x="4621663" y="277282"/>
                  <a:pt x="4622852" y="265711"/>
                  <a:pt x="4622852" y="252723"/>
                </a:cubicBezTo>
                <a:cubicBezTo>
                  <a:pt x="4622852" y="240649"/>
                  <a:pt x="4621892" y="229536"/>
                  <a:pt x="4619971" y="219383"/>
                </a:cubicBezTo>
                <a:cubicBezTo>
                  <a:pt x="4618050" y="209230"/>
                  <a:pt x="4614803" y="200404"/>
                  <a:pt x="4610230" y="192903"/>
                </a:cubicBezTo>
                <a:cubicBezTo>
                  <a:pt x="4605657" y="185403"/>
                  <a:pt x="4599573" y="179549"/>
                  <a:pt x="4591982" y="175341"/>
                </a:cubicBezTo>
                <a:cubicBezTo>
                  <a:pt x="4584391" y="171134"/>
                  <a:pt x="4574832" y="169030"/>
                  <a:pt x="4563307" y="169030"/>
                </a:cubicBezTo>
                <a:close/>
                <a:moveTo>
                  <a:pt x="5660249" y="163268"/>
                </a:moveTo>
                <a:cubicBezTo>
                  <a:pt x="5651468" y="163268"/>
                  <a:pt x="5643830" y="164914"/>
                  <a:pt x="5637336" y="168207"/>
                </a:cubicBezTo>
                <a:cubicBezTo>
                  <a:pt x="5630842" y="171500"/>
                  <a:pt x="5625446" y="175936"/>
                  <a:pt x="5621147" y="181515"/>
                </a:cubicBezTo>
                <a:cubicBezTo>
                  <a:pt x="5616848" y="187095"/>
                  <a:pt x="5613556" y="193681"/>
                  <a:pt x="5611268" y="201272"/>
                </a:cubicBezTo>
                <a:cubicBezTo>
                  <a:pt x="5608982" y="208864"/>
                  <a:pt x="5607656" y="216959"/>
                  <a:pt x="5607290" y="225557"/>
                </a:cubicBezTo>
                <a:lnTo>
                  <a:pt x="5710464" y="225557"/>
                </a:lnTo>
                <a:cubicBezTo>
                  <a:pt x="5711014" y="206166"/>
                  <a:pt x="5707126" y="190937"/>
                  <a:pt x="5698802" y="179869"/>
                </a:cubicBezTo>
                <a:cubicBezTo>
                  <a:pt x="5690478" y="168802"/>
                  <a:pt x="5677628" y="163268"/>
                  <a:pt x="5660249" y="163268"/>
                </a:cubicBezTo>
                <a:close/>
                <a:moveTo>
                  <a:pt x="3736199" y="163268"/>
                </a:moveTo>
                <a:cubicBezTo>
                  <a:pt x="3727418" y="163268"/>
                  <a:pt x="3719781" y="164914"/>
                  <a:pt x="3713287" y="168207"/>
                </a:cubicBezTo>
                <a:cubicBezTo>
                  <a:pt x="3706793" y="171500"/>
                  <a:pt x="3701396" y="175936"/>
                  <a:pt x="3697097" y="181515"/>
                </a:cubicBezTo>
                <a:cubicBezTo>
                  <a:pt x="3692798" y="187095"/>
                  <a:pt x="3689505" y="193681"/>
                  <a:pt x="3687219" y="201272"/>
                </a:cubicBezTo>
                <a:cubicBezTo>
                  <a:pt x="3684932" y="208864"/>
                  <a:pt x="3683606" y="216959"/>
                  <a:pt x="3683240" y="225557"/>
                </a:cubicBezTo>
                <a:lnTo>
                  <a:pt x="3786415" y="225557"/>
                </a:lnTo>
                <a:cubicBezTo>
                  <a:pt x="3786964" y="206166"/>
                  <a:pt x="3783076" y="190937"/>
                  <a:pt x="3774753" y="179869"/>
                </a:cubicBezTo>
                <a:cubicBezTo>
                  <a:pt x="3766429" y="168802"/>
                  <a:pt x="3753578" y="163268"/>
                  <a:pt x="3736199" y="163268"/>
                </a:cubicBezTo>
                <a:close/>
                <a:moveTo>
                  <a:pt x="3126599" y="163268"/>
                </a:moveTo>
                <a:cubicBezTo>
                  <a:pt x="3117818" y="163268"/>
                  <a:pt x="3110181" y="164914"/>
                  <a:pt x="3103687" y="168207"/>
                </a:cubicBezTo>
                <a:cubicBezTo>
                  <a:pt x="3097193" y="171500"/>
                  <a:pt x="3091796" y="175936"/>
                  <a:pt x="3087497" y="181515"/>
                </a:cubicBezTo>
                <a:cubicBezTo>
                  <a:pt x="3083198" y="187095"/>
                  <a:pt x="3079905" y="193681"/>
                  <a:pt x="3077618" y="201272"/>
                </a:cubicBezTo>
                <a:cubicBezTo>
                  <a:pt x="3075332" y="208864"/>
                  <a:pt x="3074006" y="216959"/>
                  <a:pt x="3073640" y="225557"/>
                </a:cubicBezTo>
                <a:lnTo>
                  <a:pt x="3176815" y="225557"/>
                </a:lnTo>
                <a:cubicBezTo>
                  <a:pt x="3177364" y="206166"/>
                  <a:pt x="3173476" y="190937"/>
                  <a:pt x="3165153" y="179869"/>
                </a:cubicBezTo>
                <a:cubicBezTo>
                  <a:pt x="3156829" y="168802"/>
                  <a:pt x="3143978" y="163268"/>
                  <a:pt x="3126599" y="163268"/>
                </a:cubicBezTo>
                <a:close/>
                <a:moveTo>
                  <a:pt x="5661896" y="114424"/>
                </a:moveTo>
                <a:cubicBezTo>
                  <a:pt x="5682384" y="114424"/>
                  <a:pt x="5699900" y="117443"/>
                  <a:pt x="5714444" y="123479"/>
                </a:cubicBezTo>
                <a:cubicBezTo>
                  <a:pt x="5728986" y="129516"/>
                  <a:pt x="5740923" y="137885"/>
                  <a:pt x="5750253" y="148587"/>
                </a:cubicBezTo>
                <a:cubicBezTo>
                  <a:pt x="5759582" y="159289"/>
                  <a:pt x="5766442" y="171957"/>
                  <a:pt x="5770833" y="186592"/>
                </a:cubicBezTo>
                <a:cubicBezTo>
                  <a:pt x="5775224" y="201227"/>
                  <a:pt x="5777418" y="217142"/>
                  <a:pt x="5777418" y="234338"/>
                </a:cubicBezTo>
                <a:lnTo>
                  <a:pt x="5777418" y="245314"/>
                </a:lnTo>
                <a:cubicBezTo>
                  <a:pt x="5777418" y="253729"/>
                  <a:pt x="5775543" y="259949"/>
                  <a:pt x="5771794" y="263973"/>
                </a:cubicBezTo>
                <a:cubicBezTo>
                  <a:pt x="5768044" y="267998"/>
                  <a:pt x="5762876" y="270010"/>
                  <a:pt x="5756290" y="270010"/>
                </a:cubicBezTo>
                <a:lnTo>
                  <a:pt x="5607290" y="270010"/>
                </a:lnTo>
                <a:cubicBezTo>
                  <a:pt x="5607290" y="280437"/>
                  <a:pt x="5608524" y="289904"/>
                  <a:pt x="5610994" y="298411"/>
                </a:cubicBezTo>
                <a:cubicBezTo>
                  <a:pt x="5613464" y="306917"/>
                  <a:pt x="5617397" y="314143"/>
                  <a:pt x="5622793" y="320088"/>
                </a:cubicBezTo>
                <a:cubicBezTo>
                  <a:pt x="5628190" y="326034"/>
                  <a:pt x="5635142" y="330562"/>
                  <a:pt x="5643648" y="333671"/>
                </a:cubicBezTo>
                <a:cubicBezTo>
                  <a:pt x="5652154" y="336781"/>
                  <a:pt x="5662352" y="338336"/>
                  <a:pt x="5674244" y="338336"/>
                </a:cubicBezTo>
                <a:cubicBezTo>
                  <a:pt x="5686318" y="338336"/>
                  <a:pt x="5696927" y="337467"/>
                  <a:pt x="5706074" y="335729"/>
                </a:cubicBezTo>
                <a:cubicBezTo>
                  <a:pt x="5715222" y="333992"/>
                  <a:pt x="5723132" y="332071"/>
                  <a:pt x="5729810" y="329967"/>
                </a:cubicBezTo>
                <a:cubicBezTo>
                  <a:pt x="5736488" y="327863"/>
                  <a:pt x="5742021" y="325943"/>
                  <a:pt x="5746412" y="324204"/>
                </a:cubicBezTo>
                <a:cubicBezTo>
                  <a:pt x="5750802" y="322467"/>
                  <a:pt x="5754369" y="321598"/>
                  <a:pt x="5757113" y="321598"/>
                </a:cubicBezTo>
                <a:cubicBezTo>
                  <a:pt x="5758760" y="321598"/>
                  <a:pt x="5760132" y="321918"/>
                  <a:pt x="5761229" y="322558"/>
                </a:cubicBezTo>
                <a:cubicBezTo>
                  <a:pt x="5762326" y="323199"/>
                  <a:pt x="5763242" y="324342"/>
                  <a:pt x="5763973" y="325988"/>
                </a:cubicBezTo>
                <a:cubicBezTo>
                  <a:pt x="5764704" y="327634"/>
                  <a:pt x="5765208" y="329967"/>
                  <a:pt x="5765482" y="332985"/>
                </a:cubicBezTo>
                <a:cubicBezTo>
                  <a:pt x="5765756" y="336004"/>
                  <a:pt x="5765894" y="339800"/>
                  <a:pt x="5765894" y="344373"/>
                </a:cubicBezTo>
                <a:cubicBezTo>
                  <a:pt x="5765894" y="348398"/>
                  <a:pt x="5765802" y="351828"/>
                  <a:pt x="5765620" y="354663"/>
                </a:cubicBezTo>
                <a:cubicBezTo>
                  <a:pt x="5765437" y="357499"/>
                  <a:pt x="5765162" y="359922"/>
                  <a:pt x="5764796" y="361935"/>
                </a:cubicBezTo>
                <a:cubicBezTo>
                  <a:pt x="5764430" y="363947"/>
                  <a:pt x="5763881" y="365639"/>
                  <a:pt x="5763150" y="367011"/>
                </a:cubicBezTo>
                <a:cubicBezTo>
                  <a:pt x="5762418" y="368383"/>
                  <a:pt x="5761458" y="369710"/>
                  <a:pt x="5760268" y="370990"/>
                </a:cubicBezTo>
                <a:cubicBezTo>
                  <a:pt x="5759079" y="372271"/>
                  <a:pt x="5755833" y="374008"/>
                  <a:pt x="5750528" y="376203"/>
                </a:cubicBezTo>
                <a:cubicBezTo>
                  <a:pt x="5745222" y="378399"/>
                  <a:pt x="5738454" y="380549"/>
                  <a:pt x="5730222" y="382652"/>
                </a:cubicBezTo>
                <a:cubicBezTo>
                  <a:pt x="5721990" y="384756"/>
                  <a:pt x="5712568" y="386585"/>
                  <a:pt x="5701958" y="388140"/>
                </a:cubicBezTo>
                <a:cubicBezTo>
                  <a:pt x="5691348" y="389695"/>
                  <a:pt x="5680006" y="390472"/>
                  <a:pt x="5667932" y="390472"/>
                </a:cubicBezTo>
                <a:cubicBezTo>
                  <a:pt x="5646162" y="390472"/>
                  <a:pt x="5627092" y="387728"/>
                  <a:pt x="5610720" y="382240"/>
                </a:cubicBezTo>
                <a:cubicBezTo>
                  <a:pt x="5594348" y="376752"/>
                  <a:pt x="5580672" y="368429"/>
                  <a:pt x="5569696" y="357270"/>
                </a:cubicBezTo>
                <a:cubicBezTo>
                  <a:pt x="5558720" y="346111"/>
                  <a:pt x="5550534" y="332025"/>
                  <a:pt x="5545138" y="315012"/>
                </a:cubicBezTo>
                <a:cubicBezTo>
                  <a:pt x="5539742" y="297999"/>
                  <a:pt x="5537042" y="278059"/>
                  <a:pt x="5537042" y="255192"/>
                </a:cubicBezTo>
                <a:cubicBezTo>
                  <a:pt x="5537042" y="233423"/>
                  <a:pt x="5539878" y="213804"/>
                  <a:pt x="5545549" y="196333"/>
                </a:cubicBezTo>
                <a:cubicBezTo>
                  <a:pt x="5551220" y="178863"/>
                  <a:pt x="5559452" y="164046"/>
                  <a:pt x="5570246" y="151880"/>
                </a:cubicBezTo>
                <a:cubicBezTo>
                  <a:pt x="5581039" y="139715"/>
                  <a:pt x="5594164" y="130431"/>
                  <a:pt x="5609622" y="124028"/>
                </a:cubicBezTo>
                <a:cubicBezTo>
                  <a:pt x="5625080" y="117626"/>
                  <a:pt x="5642505" y="114424"/>
                  <a:pt x="5661896" y="114424"/>
                </a:cubicBezTo>
                <a:close/>
                <a:moveTo>
                  <a:pt x="4565777" y="114424"/>
                </a:moveTo>
                <a:cubicBezTo>
                  <a:pt x="4587729" y="114424"/>
                  <a:pt x="4606754" y="117397"/>
                  <a:pt x="4622852" y="123342"/>
                </a:cubicBezTo>
                <a:cubicBezTo>
                  <a:pt x="4638950" y="129288"/>
                  <a:pt x="4652259" y="138023"/>
                  <a:pt x="4662778" y="149548"/>
                </a:cubicBezTo>
                <a:cubicBezTo>
                  <a:pt x="4673297" y="161072"/>
                  <a:pt x="4681117" y="175250"/>
                  <a:pt x="4686239" y="192080"/>
                </a:cubicBezTo>
                <a:cubicBezTo>
                  <a:pt x="4691361" y="208910"/>
                  <a:pt x="4693922" y="228210"/>
                  <a:pt x="4693922" y="249979"/>
                </a:cubicBezTo>
                <a:cubicBezTo>
                  <a:pt x="4693922" y="270833"/>
                  <a:pt x="4691178" y="289859"/>
                  <a:pt x="4685690" y="307054"/>
                </a:cubicBezTo>
                <a:cubicBezTo>
                  <a:pt x="4680202" y="324250"/>
                  <a:pt x="4671878" y="339068"/>
                  <a:pt x="4660720" y="351507"/>
                </a:cubicBezTo>
                <a:cubicBezTo>
                  <a:pt x="4649561" y="363947"/>
                  <a:pt x="4635567" y="373551"/>
                  <a:pt x="4618736" y="380320"/>
                </a:cubicBezTo>
                <a:cubicBezTo>
                  <a:pt x="4601906" y="387088"/>
                  <a:pt x="4582241" y="390472"/>
                  <a:pt x="4559740" y="390472"/>
                </a:cubicBezTo>
                <a:cubicBezTo>
                  <a:pt x="4537970" y="390472"/>
                  <a:pt x="4519036" y="387454"/>
                  <a:pt x="4502939" y="381417"/>
                </a:cubicBezTo>
                <a:cubicBezTo>
                  <a:pt x="4486841" y="375380"/>
                  <a:pt x="4473486" y="366599"/>
                  <a:pt x="4462876" y="355075"/>
                </a:cubicBezTo>
                <a:cubicBezTo>
                  <a:pt x="4452266" y="343550"/>
                  <a:pt x="4444399" y="329373"/>
                  <a:pt x="4439277" y="312542"/>
                </a:cubicBezTo>
                <a:cubicBezTo>
                  <a:pt x="4434156" y="295712"/>
                  <a:pt x="4431594" y="276504"/>
                  <a:pt x="4431594" y="254918"/>
                </a:cubicBezTo>
                <a:cubicBezTo>
                  <a:pt x="4431594" y="234063"/>
                  <a:pt x="4434383" y="214992"/>
                  <a:pt x="4439963" y="197705"/>
                </a:cubicBezTo>
                <a:cubicBezTo>
                  <a:pt x="4445543" y="180418"/>
                  <a:pt x="4453912" y="165600"/>
                  <a:pt x="4465071" y="153252"/>
                </a:cubicBezTo>
                <a:cubicBezTo>
                  <a:pt x="4476230" y="140904"/>
                  <a:pt x="4490179" y="131346"/>
                  <a:pt x="4506917" y="124577"/>
                </a:cubicBezTo>
                <a:cubicBezTo>
                  <a:pt x="4523656" y="117809"/>
                  <a:pt x="4543276" y="114424"/>
                  <a:pt x="4565777" y="114424"/>
                </a:cubicBezTo>
                <a:close/>
                <a:moveTo>
                  <a:pt x="3999448" y="114424"/>
                </a:moveTo>
                <a:cubicBezTo>
                  <a:pt x="4007132" y="114424"/>
                  <a:pt x="4014586" y="114973"/>
                  <a:pt x="4021812" y="116071"/>
                </a:cubicBezTo>
                <a:cubicBezTo>
                  <a:pt x="4029038" y="117168"/>
                  <a:pt x="4035578" y="118540"/>
                  <a:pt x="4041432" y="120187"/>
                </a:cubicBezTo>
                <a:cubicBezTo>
                  <a:pt x="4047286" y="121833"/>
                  <a:pt x="4052225" y="123617"/>
                  <a:pt x="4056249" y="125537"/>
                </a:cubicBezTo>
                <a:cubicBezTo>
                  <a:pt x="4060274" y="127458"/>
                  <a:pt x="4063156" y="129105"/>
                  <a:pt x="4064893" y="130477"/>
                </a:cubicBezTo>
                <a:cubicBezTo>
                  <a:pt x="4066631" y="131849"/>
                  <a:pt x="4067866" y="133221"/>
                  <a:pt x="4068597" y="134593"/>
                </a:cubicBezTo>
                <a:cubicBezTo>
                  <a:pt x="4069330" y="135965"/>
                  <a:pt x="4069878" y="137611"/>
                  <a:pt x="4070244" y="139532"/>
                </a:cubicBezTo>
                <a:cubicBezTo>
                  <a:pt x="4070610" y="141453"/>
                  <a:pt x="4070930" y="143831"/>
                  <a:pt x="4071204" y="146666"/>
                </a:cubicBezTo>
                <a:cubicBezTo>
                  <a:pt x="4071479" y="149502"/>
                  <a:pt x="4071616" y="153024"/>
                  <a:pt x="4071616" y="157231"/>
                </a:cubicBezTo>
                <a:cubicBezTo>
                  <a:pt x="4071616" y="162170"/>
                  <a:pt x="4071479" y="166195"/>
                  <a:pt x="4071204" y="169304"/>
                </a:cubicBezTo>
                <a:cubicBezTo>
                  <a:pt x="4070930" y="172415"/>
                  <a:pt x="4070473" y="174884"/>
                  <a:pt x="4069832" y="176713"/>
                </a:cubicBezTo>
                <a:cubicBezTo>
                  <a:pt x="4069192" y="178543"/>
                  <a:pt x="4068323" y="179778"/>
                  <a:pt x="4067225" y="180418"/>
                </a:cubicBezTo>
                <a:cubicBezTo>
                  <a:pt x="4066128" y="181058"/>
                  <a:pt x="4064848" y="181378"/>
                  <a:pt x="4063384" y="181378"/>
                </a:cubicBezTo>
                <a:cubicBezTo>
                  <a:pt x="4061737" y="181378"/>
                  <a:pt x="4059177" y="180418"/>
                  <a:pt x="4055700" y="178497"/>
                </a:cubicBezTo>
                <a:cubicBezTo>
                  <a:pt x="4052225" y="176576"/>
                  <a:pt x="4047880" y="174518"/>
                  <a:pt x="4042666" y="172323"/>
                </a:cubicBezTo>
                <a:cubicBezTo>
                  <a:pt x="4037453" y="170128"/>
                  <a:pt x="4031416" y="168070"/>
                  <a:pt x="4024556" y="166149"/>
                </a:cubicBezTo>
                <a:cubicBezTo>
                  <a:pt x="4017696" y="164228"/>
                  <a:pt x="4009876" y="163268"/>
                  <a:pt x="4001095" y="163268"/>
                </a:cubicBezTo>
                <a:cubicBezTo>
                  <a:pt x="3994875" y="163268"/>
                  <a:pt x="3989478" y="163908"/>
                  <a:pt x="3984905" y="165188"/>
                </a:cubicBezTo>
                <a:cubicBezTo>
                  <a:pt x="3980332" y="166469"/>
                  <a:pt x="3976581" y="168299"/>
                  <a:pt x="3973655" y="170676"/>
                </a:cubicBezTo>
                <a:cubicBezTo>
                  <a:pt x="3970728" y="173055"/>
                  <a:pt x="3968533" y="175845"/>
                  <a:pt x="3967069" y="179046"/>
                </a:cubicBezTo>
                <a:cubicBezTo>
                  <a:pt x="3965605" y="182247"/>
                  <a:pt x="3964874" y="185677"/>
                  <a:pt x="3964874" y="189336"/>
                </a:cubicBezTo>
                <a:cubicBezTo>
                  <a:pt x="3964874" y="195007"/>
                  <a:pt x="3966612" y="199763"/>
                  <a:pt x="3970087" y="203605"/>
                </a:cubicBezTo>
                <a:cubicBezTo>
                  <a:pt x="3973563" y="207446"/>
                  <a:pt x="3978137" y="210831"/>
                  <a:pt x="3983807" y="213758"/>
                </a:cubicBezTo>
                <a:cubicBezTo>
                  <a:pt x="3989478" y="216685"/>
                  <a:pt x="3995927" y="219429"/>
                  <a:pt x="4003153" y="221990"/>
                </a:cubicBezTo>
                <a:cubicBezTo>
                  <a:pt x="4010379" y="224551"/>
                  <a:pt x="4017696" y="227340"/>
                  <a:pt x="4025105" y="230359"/>
                </a:cubicBezTo>
                <a:cubicBezTo>
                  <a:pt x="4032514" y="233377"/>
                  <a:pt x="4039831" y="236899"/>
                  <a:pt x="4047057" y="240923"/>
                </a:cubicBezTo>
                <a:cubicBezTo>
                  <a:pt x="4054283" y="244948"/>
                  <a:pt x="4060732" y="249887"/>
                  <a:pt x="4066402" y="255741"/>
                </a:cubicBezTo>
                <a:cubicBezTo>
                  <a:pt x="4072074" y="261595"/>
                  <a:pt x="4076647" y="268593"/>
                  <a:pt x="4080122" y="276733"/>
                </a:cubicBezTo>
                <a:cubicBezTo>
                  <a:pt x="4083598" y="284874"/>
                  <a:pt x="4085336" y="294524"/>
                  <a:pt x="4085336" y="305682"/>
                </a:cubicBezTo>
                <a:cubicBezTo>
                  <a:pt x="4085336" y="319585"/>
                  <a:pt x="4082729" y="331842"/>
                  <a:pt x="4077515" y="342452"/>
                </a:cubicBezTo>
                <a:cubicBezTo>
                  <a:pt x="4072302" y="353062"/>
                  <a:pt x="4064939" y="361935"/>
                  <a:pt x="4055426" y="369069"/>
                </a:cubicBezTo>
                <a:cubicBezTo>
                  <a:pt x="4045914" y="376203"/>
                  <a:pt x="4034663" y="381554"/>
                  <a:pt x="4021675" y="385122"/>
                </a:cubicBezTo>
                <a:cubicBezTo>
                  <a:pt x="4008686" y="388689"/>
                  <a:pt x="3994601" y="390472"/>
                  <a:pt x="3979417" y="390472"/>
                </a:cubicBezTo>
                <a:cubicBezTo>
                  <a:pt x="3970270" y="390472"/>
                  <a:pt x="3961535" y="389786"/>
                  <a:pt x="3953212" y="388414"/>
                </a:cubicBezTo>
                <a:cubicBezTo>
                  <a:pt x="3944888" y="387042"/>
                  <a:pt x="3937434" y="385305"/>
                  <a:pt x="3930848" y="383201"/>
                </a:cubicBezTo>
                <a:cubicBezTo>
                  <a:pt x="3924262" y="381097"/>
                  <a:pt x="3918774" y="378948"/>
                  <a:pt x="3914384" y="376752"/>
                </a:cubicBezTo>
                <a:cubicBezTo>
                  <a:pt x="3909993" y="374557"/>
                  <a:pt x="3906792" y="372499"/>
                  <a:pt x="3904780" y="370578"/>
                </a:cubicBezTo>
                <a:cubicBezTo>
                  <a:pt x="3902767" y="368657"/>
                  <a:pt x="3901213" y="365639"/>
                  <a:pt x="3900115" y="361523"/>
                </a:cubicBezTo>
                <a:cubicBezTo>
                  <a:pt x="3899017" y="357407"/>
                  <a:pt x="3898468" y="351325"/>
                  <a:pt x="3898468" y="343275"/>
                </a:cubicBezTo>
                <a:cubicBezTo>
                  <a:pt x="3898468" y="337970"/>
                  <a:pt x="3898651" y="333717"/>
                  <a:pt x="3899017" y="330516"/>
                </a:cubicBezTo>
                <a:cubicBezTo>
                  <a:pt x="3899383" y="327315"/>
                  <a:pt x="3899932" y="324753"/>
                  <a:pt x="3900664" y="322832"/>
                </a:cubicBezTo>
                <a:cubicBezTo>
                  <a:pt x="3901395" y="320912"/>
                  <a:pt x="3902310" y="319631"/>
                  <a:pt x="3903408" y="318991"/>
                </a:cubicBezTo>
                <a:cubicBezTo>
                  <a:pt x="3904505" y="318351"/>
                  <a:pt x="3905877" y="318030"/>
                  <a:pt x="3907524" y="318030"/>
                </a:cubicBezTo>
                <a:cubicBezTo>
                  <a:pt x="3909536" y="318030"/>
                  <a:pt x="3912509" y="319174"/>
                  <a:pt x="3916442" y="321460"/>
                </a:cubicBezTo>
                <a:cubicBezTo>
                  <a:pt x="3920375" y="323747"/>
                  <a:pt x="3925268" y="326262"/>
                  <a:pt x="3931122" y="329006"/>
                </a:cubicBezTo>
                <a:cubicBezTo>
                  <a:pt x="3936976" y="331750"/>
                  <a:pt x="3943790" y="334312"/>
                  <a:pt x="3951565" y="336690"/>
                </a:cubicBezTo>
                <a:cubicBezTo>
                  <a:pt x="3959340" y="339068"/>
                  <a:pt x="3968167" y="340257"/>
                  <a:pt x="3978045" y="340257"/>
                </a:cubicBezTo>
                <a:cubicBezTo>
                  <a:pt x="3984265" y="340257"/>
                  <a:pt x="3989799" y="339617"/>
                  <a:pt x="3994646" y="338336"/>
                </a:cubicBezTo>
                <a:cubicBezTo>
                  <a:pt x="3999494" y="337056"/>
                  <a:pt x="4003702" y="335226"/>
                  <a:pt x="4007269" y="332848"/>
                </a:cubicBezTo>
                <a:cubicBezTo>
                  <a:pt x="4010836" y="330470"/>
                  <a:pt x="4013534" y="327452"/>
                  <a:pt x="4015364" y="323793"/>
                </a:cubicBezTo>
                <a:cubicBezTo>
                  <a:pt x="4017193" y="320134"/>
                  <a:pt x="4018108" y="315927"/>
                  <a:pt x="4018108" y="311170"/>
                </a:cubicBezTo>
                <a:cubicBezTo>
                  <a:pt x="4018108" y="305682"/>
                  <a:pt x="4016416" y="300972"/>
                  <a:pt x="4013031" y="297039"/>
                </a:cubicBezTo>
                <a:cubicBezTo>
                  <a:pt x="4009647" y="293106"/>
                  <a:pt x="4005165" y="289676"/>
                  <a:pt x="3999586" y="286748"/>
                </a:cubicBezTo>
                <a:cubicBezTo>
                  <a:pt x="3994006" y="283822"/>
                  <a:pt x="3987695" y="281078"/>
                  <a:pt x="3980652" y="278516"/>
                </a:cubicBezTo>
                <a:cubicBezTo>
                  <a:pt x="3973609" y="275956"/>
                  <a:pt x="3966383" y="273120"/>
                  <a:pt x="3958974" y="270010"/>
                </a:cubicBezTo>
                <a:cubicBezTo>
                  <a:pt x="3951565" y="266900"/>
                  <a:pt x="3944339" y="263333"/>
                  <a:pt x="3937296" y="259308"/>
                </a:cubicBezTo>
                <a:cubicBezTo>
                  <a:pt x="3930253" y="255284"/>
                  <a:pt x="3923942" y="250345"/>
                  <a:pt x="3918363" y="244491"/>
                </a:cubicBezTo>
                <a:cubicBezTo>
                  <a:pt x="3912783" y="238637"/>
                  <a:pt x="3908301" y="231594"/>
                  <a:pt x="3904917" y="223362"/>
                </a:cubicBezTo>
                <a:cubicBezTo>
                  <a:pt x="3901533" y="215130"/>
                  <a:pt x="3899841" y="205251"/>
                  <a:pt x="3899841" y="193726"/>
                </a:cubicBezTo>
                <a:cubicBezTo>
                  <a:pt x="3899841" y="182019"/>
                  <a:pt x="3902127" y="171271"/>
                  <a:pt x="3906701" y="161484"/>
                </a:cubicBezTo>
                <a:cubicBezTo>
                  <a:pt x="3911274" y="151697"/>
                  <a:pt x="3917859" y="143328"/>
                  <a:pt x="3926457" y="136376"/>
                </a:cubicBezTo>
                <a:cubicBezTo>
                  <a:pt x="3935056" y="129425"/>
                  <a:pt x="3945528" y="124028"/>
                  <a:pt x="3957876" y="120187"/>
                </a:cubicBezTo>
                <a:cubicBezTo>
                  <a:pt x="3970225" y="116345"/>
                  <a:pt x="3984082" y="114424"/>
                  <a:pt x="3999448" y="114424"/>
                </a:cubicBezTo>
                <a:close/>
                <a:moveTo>
                  <a:pt x="3737846" y="114424"/>
                </a:moveTo>
                <a:cubicBezTo>
                  <a:pt x="3758334" y="114424"/>
                  <a:pt x="3775850" y="117443"/>
                  <a:pt x="3790394" y="123479"/>
                </a:cubicBezTo>
                <a:cubicBezTo>
                  <a:pt x="3804937" y="129516"/>
                  <a:pt x="3816873" y="137885"/>
                  <a:pt x="3826203" y="148587"/>
                </a:cubicBezTo>
                <a:cubicBezTo>
                  <a:pt x="3835533" y="159289"/>
                  <a:pt x="3842393" y="171957"/>
                  <a:pt x="3846783" y="186592"/>
                </a:cubicBezTo>
                <a:cubicBezTo>
                  <a:pt x="3851174" y="201227"/>
                  <a:pt x="3853369" y="217142"/>
                  <a:pt x="3853369" y="234338"/>
                </a:cubicBezTo>
                <a:lnTo>
                  <a:pt x="3853369" y="245314"/>
                </a:lnTo>
                <a:cubicBezTo>
                  <a:pt x="3853369" y="253729"/>
                  <a:pt x="3851494" y="259949"/>
                  <a:pt x="3847744" y="263973"/>
                </a:cubicBezTo>
                <a:cubicBezTo>
                  <a:pt x="3843994" y="267998"/>
                  <a:pt x="3838826" y="270010"/>
                  <a:pt x="3832240" y="270010"/>
                </a:cubicBezTo>
                <a:lnTo>
                  <a:pt x="3683240" y="270010"/>
                </a:lnTo>
                <a:cubicBezTo>
                  <a:pt x="3683240" y="280437"/>
                  <a:pt x="3684475" y="289904"/>
                  <a:pt x="3686944" y="298411"/>
                </a:cubicBezTo>
                <a:cubicBezTo>
                  <a:pt x="3689414" y="306917"/>
                  <a:pt x="3693347" y="314143"/>
                  <a:pt x="3698743" y="320088"/>
                </a:cubicBezTo>
                <a:cubicBezTo>
                  <a:pt x="3704140" y="326034"/>
                  <a:pt x="3711092" y="330562"/>
                  <a:pt x="3719598" y="333671"/>
                </a:cubicBezTo>
                <a:cubicBezTo>
                  <a:pt x="3728104" y="336781"/>
                  <a:pt x="3738303" y="338336"/>
                  <a:pt x="3750194" y="338336"/>
                </a:cubicBezTo>
                <a:cubicBezTo>
                  <a:pt x="3762268" y="338336"/>
                  <a:pt x="3772878" y="337467"/>
                  <a:pt x="3782024" y="335729"/>
                </a:cubicBezTo>
                <a:cubicBezTo>
                  <a:pt x="3791171" y="333992"/>
                  <a:pt x="3799083" y="332071"/>
                  <a:pt x="3805760" y="329967"/>
                </a:cubicBezTo>
                <a:cubicBezTo>
                  <a:pt x="3812437" y="327863"/>
                  <a:pt x="3817971" y="325943"/>
                  <a:pt x="3822362" y="324204"/>
                </a:cubicBezTo>
                <a:cubicBezTo>
                  <a:pt x="3826752" y="322467"/>
                  <a:pt x="3830319" y="321598"/>
                  <a:pt x="3833063" y="321598"/>
                </a:cubicBezTo>
                <a:cubicBezTo>
                  <a:pt x="3834710" y="321598"/>
                  <a:pt x="3836082" y="321918"/>
                  <a:pt x="3837179" y="322558"/>
                </a:cubicBezTo>
                <a:cubicBezTo>
                  <a:pt x="3838277" y="323199"/>
                  <a:pt x="3839192" y="324342"/>
                  <a:pt x="3839923" y="325988"/>
                </a:cubicBezTo>
                <a:cubicBezTo>
                  <a:pt x="3840655" y="327634"/>
                  <a:pt x="3841158" y="329967"/>
                  <a:pt x="3841432" y="332985"/>
                </a:cubicBezTo>
                <a:cubicBezTo>
                  <a:pt x="3841707" y="336004"/>
                  <a:pt x="3841844" y="339800"/>
                  <a:pt x="3841844" y="344373"/>
                </a:cubicBezTo>
                <a:cubicBezTo>
                  <a:pt x="3841844" y="348398"/>
                  <a:pt x="3841752" y="351828"/>
                  <a:pt x="3841570" y="354663"/>
                </a:cubicBezTo>
                <a:cubicBezTo>
                  <a:pt x="3841387" y="357499"/>
                  <a:pt x="3841112" y="359922"/>
                  <a:pt x="3840746" y="361935"/>
                </a:cubicBezTo>
                <a:cubicBezTo>
                  <a:pt x="3840380" y="363947"/>
                  <a:pt x="3839832" y="365639"/>
                  <a:pt x="3839100" y="367011"/>
                </a:cubicBezTo>
                <a:cubicBezTo>
                  <a:pt x="3838368" y="368383"/>
                  <a:pt x="3837408" y="369710"/>
                  <a:pt x="3836219" y="370990"/>
                </a:cubicBezTo>
                <a:cubicBezTo>
                  <a:pt x="3835030" y="372271"/>
                  <a:pt x="3831783" y="374008"/>
                  <a:pt x="3826478" y="376203"/>
                </a:cubicBezTo>
                <a:cubicBezTo>
                  <a:pt x="3821172" y="378399"/>
                  <a:pt x="3814404" y="380549"/>
                  <a:pt x="3806172" y="382652"/>
                </a:cubicBezTo>
                <a:cubicBezTo>
                  <a:pt x="3797940" y="384756"/>
                  <a:pt x="3788519" y="386585"/>
                  <a:pt x="3777908" y="388140"/>
                </a:cubicBezTo>
                <a:cubicBezTo>
                  <a:pt x="3767298" y="389695"/>
                  <a:pt x="3755956" y="390472"/>
                  <a:pt x="3743883" y="390472"/>
                </a:cubicBezTo>
                <a:cubicBezTo>
                  <a:pt x="3722113" y="390472"/>
                  <a:pt x="3703042" y="387728"/>
                  <a:pt x="3686670" y="382240"/>
                </a:cubicBezTo>
                <a:cubicBezTo>
                  <a:pt x="3670297" y="376752"/>
                  <a:pt x="3656623" y="368429"/>
                  <a:pt x="3645647" y="357270"/>
                </a:cubicBezTo>
                <a:cubicBezTo>
                  <a:pt x="3634671" y="346111"/>
                  <a:pt x="3626484" y="332025"/>
                  <a:pt x="3621088" y="315012"/>
                </a:cubicBezTo>
                <a:cubicBezTo>
                  <a:pt x="3615691" y="297999"/>
                  <a:pt x="3612993" y="278059"/>
                  <a:pt x="3612993" y="255192"/>
                </a:cubicBezTo>
                <a:cubicBezTo>
                  <a:pt x="3612993" y="233423"/>
                  <a:pt x="3615828" y="213804"/>
                  <a:pt x="3621499" y="196333"/>
                </a:cubicBezTo>
                <a:cubicBezTo>
                  <a:pt x="3627170" y="178863"/>
                  <a:pt x="3635402" y="164046"/>
                  <a:pt x="3646196" y="151880"/>
                </a:cubicBezTo>
                <a:cubicBezTo>
                  <a:pt x="3656989" y="139715"/>
                  <a:pt x="3670114" y="130431"/>
                  <a:pt x="3685572" y="124028"/>
                </a:cubicBezTo>
                <a:cubicBezTo>
                  <a:pt x="3701030" y="117626"/>
                  <a:pt x="3718455" y="114424"/>
                  <a:pt x="3737846" y="114424"/>
                </a:cubicBezTo>
                <a:close/>
                <a:moveTo>
                  <a:pt x="3551266" y="114424"/>
                </a:moveTo>
                <a:cubicBezTo>
                  <a:pt x="3553644" y="114424"/>
                  <a:pt x="3556206" y="114561"/>
                  <a:pt x="3558950" y="114836"/>
                </a:cubicBezTo>
                <a:cubicBezTo>
                  <a:pt x="3561694" y="115110"/>
                  <a:pt x="3564529" y="115568"/>
                  <a:pt x="3567456" y="116208"/>
                </a:cubicBezTo>
                <a:cubicBezTo>
                  <a:pt x="3570383" y="116848"/>
                  <a:pt x="3572944" y="117580"/>
                  <a:pt x="3575139" y="118403"/>
                </a:cubicBezTo>
                <a:cubicBezTo>
                  <a:pt x="3577335" y="119226"/>
                  <a:pt x="3578935" y="120095"/>
                  <a:pt x="3579941" y="121010"/>
                </a:cubicBezTo>
                <a:cubicBezTo>
                  <a:pt x="3580947" y="121925"/>
                  <a:pt x="3581679" y="122931"/>
                  <a:pt x="3582137" y="124028"/>
                </a:cubicBezTo>
                <a:cubicBezTo>
                  <a:pt x="3582594" y="125126"/>
                  <a:pt x="3583005" y="126635"/>
                  <a:pt x="3583371" y="128556"/>
                </a:cubicBezTo>
                <a:cubicBezTo>
                  <a:pt x="3583737" y="130477"/>
                  <a:pt x="3584012" y="133358"/>
                  <a:pt x="3584195" y="137199"/>
                </a:cubicBezTo>
                <a:cubicBezTo>
                  <a:pt x="3584377" y="141041"/>
                  <a:pt x="3584469" y="146255"/>
                  <a:pt x="3584469" y="152840"/>
                </a:cubicBezTo>
                <a:cubicBezTo>
                  <a:pt x="3584469" y="159426"/>
                  <a:pt x="3584286" y="164823"/>
                  <a:pt x="3583920" y="169030"/>
                </a:cubicBezTo>
                <a:cubicBezTo>
                  <a:pt x="3583554" y="173238"/>
                  <a:pt x="3583005" y="176531"/>
                  <a:pt x="3582274" y="178909"/>
                </a:cubicBezTo>
                <a:cubicBezTo>
                  <a:pt x="3581542" y="181287"/>
                  <a:pt x="3580582" y="182933"/>
                  <a:pt x="3579393" y="183848"/>
                </a:cubicBezTo>
                <a:cubicBezTo>
                  <a:pt x="3578203" y="184763"/>
                  <a:pt x="3576694" y="185220"/>
                  <a:pt x="3574865" y="185220"/>
                </a:cubicBezTo>
                <a:cubicBezTo>
                  <a:pt x="3573401" y="185220"/>
                  <a:pt x="3571755" y="184900"/>
                  <a:pt x="3569926" y="184259"/>
                </a:cubicBezTo>
                <a:cubicBezTo>
                  <a:pt x="3568097" y="183619"/>
                  <a:pt x="3566038" y="182933"/>
                  <a:pt x="3563752" y="182201"/>
                </a:cubicBezTo>
                <a:cubicBezTo>
                  <a:pt x="3561465" y="181470"/>
                  <a:pt x="3558950" y="180784"/>
                  <a:pt x="3556206" y="180143"/>
                </a:cubicBezTo>
                <a:cubicBezTo>
                  <a:pt x="3553462" y="179503"/>
                  <a:pt x="3550443" y="179183"/>
                  <a:pt x="3547150" y="179183"/>
                </a:cubicBezTo>
                <a:cubicBezTo>
                  <a:pt x="3543309" y="179183"/>
                  <a:pt x="3539467" y="179961"/>
                  <a:pt x="3535626" y="181515"/>
                </a:cubicBezTo>
                <a:cubicBezTo>
                  <a:pt x="3531784" y="183071"/>
                  <a:pt x="3527805" y="185494"/>
                  <a:pt x="3523689" y="188787"/>
                </a:cubicBezTo>
                <a:cubicBezTo>
                  <a:pt x="3519573" y="192080"/>
                  <a:pt x="3515274" y="196470"/>
                  <a:pt x="3510792" y="201958"/>
                </a:cubicBezTo>
                <a:cubicBezTo>
                  <a:pt x="3506310" y="207446"/>
                  <a:pt x="3501508" y="214215"/>
                  <a:pt x="3496386" y="222264"/>
                </a:cubicBezTo>
                <a:lnTo>
                  <a:pt x="3496386" y="374831"/>
                </a:lnTo>
                <a:cubicBezTo>
                  <a:pt x="3496386" y="376661"/>
                  <a:pt x="3495837" y="378261"/>
                  <a:pt x="3494740" y="379634"/>
                </a:cubicBezTo>
                <a:cubicBezTo>
                  <a:pt x="3493642" y="381006"/>
                  <a:pt x="3491767" y="382149"/>
                  <a:pt x="3489114" y="383064"/>
                </a:cubicBezTo>
                <a:cubicBezTo>
                  <a:pt x="3486462" y="383979"/>
                  <a:pt x="3482940" y="384665"/>
                  <a:pt x="3478550" y="385122"/>
                </a:cubicBezTo>
                <a:cubicBezTo>
                  <a:pt x="3474159" y="385579"/>
                  <a:pt x="3468580" y="385808"/>
                  <a:pt x="3461811" y="385808"/>
                </a:cubicBezTo>
                <a:cubicBezTo>
                  <a:pt x="3455043" y="385808"/>
                  <a:pt x="3449463" y="385579"/>
                  <a:pt x="3445073" y="385122"/>
                </a:cubicBezTo>
                <a:cubicBezTo>
                  <a:pt x="3440682" y="384665"/>
                  <a:pt x="3437161" y="383979"/>
                  <a:pt x="3434508" y="383064"/>
                </a:cubicBezTo>
                <a:cubicBezTo>
                  <a:pt x="3431856" y="382149"/>
                  <a:pt x="3429981" y="381006"/>
                  <a:pt x="3428883" y="379634"/>
                </a:cubicBezTo>
                <a:cubicBezTo>
                  <a:pt x="3427785" y="378261"/>
                  <a:pt x="3427237" y="376661"/>
                  <a:pt x="3427237" y="374831"/>
                </a:cubicBezTo>
                <a:lnTo>
                  <a:pt x="3427237" y="130065"/>
                </a:lnTo>
                <a:cubicBezTo>
                  <a:pt x="3427237" y="128236"/>
                  <a:pt x="3427694" y="126635"/>
                  <a:pt x="3428609" y="125263"/>
                </a:cubicBezTo>
                <a:cubicBezTo>
                  <a:pt x="3429523" y="123891"/>
                  <a:pt x="3431170" y="122748"/>
                  <a:pt x="3433548" y="121833"/>
                </a:cubicBezTo>
                <a:cubicBezTo>
                  <a:pt x="3435926" y="120918"/>
                  <a:pt x="3438990" y="120232"/>
                  <a:pt x="3442740" y="119775"/>
                </a:cubicBezTo>
                <a:cubicBezTo>
                  <a:pt x="3446490" y="119318"/>
                  <a:pt x="3451201" y="119089"/>
                  <a:pt x="3456872" y="119089"/>
                </a:cubicBezTo>
                <a:cubicBezTo>
                  <a:pt x="3462726" y="119089"/>
                  <a:pt x="3467574" y="119318"/>
                  <a:pt x="3471415" y="119775"/>
                </a:cubicBezTo>
                <a:cubicBezTo>
                  <a:pt x="3475257" y="120232"/>
                  <a:pt x="3478230" y="120918"/>
                  <a:pt x="3480333" y="121833"/>
                </a:cubicBezTo>
                <a:cubicBezTo>
                  <a:pt x="3482437" y="122748"/>
                  <a:pt x="3483946" y="123891"/>
                  <a:pt x="3484861" y="125263"/>
                </a:cubicBezTo>
                <a:cubicBezTo>
                  <a:pt x="3485776" y="126635"/>
                  <a:pt x="3486233" y="128236"/>
                  <a:pt x="3486233" y="130065"/>
                </a:cubicBezTo>
                <a:lnTo>
                  <a:pt x="3486233" y="160524"/>
                </a:lnTo>
                <a:cubicBezTo>
                  <a:pt x="3492636" y="151377"/>
                  <a:pt x="3498673" y="143831"/>
                  <a:pt x="3504344" y="137885"/>
                </a:cubicBezTo>
                <a:cubicBezTo>
                  <a:pt x="3510015" y="131940"/>
                  <a:pt x="3515411" y="127230"/>
                  <a:pt x="3520533" y="123754"/>
                </a:cubicBezTo>
                <a:cubicBezTo>
                  <a:pt x="3525655" y="120278"/>
                  <a:pt x="3530778" y="117854"/>
                  <a:pt x="3535900" y="116482"/>
                </a:cubicBezTo>
                <a:cubicBezTo>
                  <a:pt x="3541022" y="115110"/>
                  <a:pt x="3546144" y="114424"/>
                  <a:pt x="3551266" y="114424"/>
                </a:cubicBezTo>
                <a:close/>
                <a:moveTo>
                  <a:pt x="3128246" y="114424"/>
                </a:moveTo>
                <a:cubicBezTo>
                  <a:pt x="3148734" y="114424"/>
                  <a:pt x="3166250" y="117443"/>
                  <a:pt x="3180794" y="123479"/>
                </a:cubicBezTo>
                <a:cubicBezTo>
                  <a:pt x="3195337" y="129516"/>
                  <a:pt x="3207273" y="137885"/>
                  <a:pt x="3216603" y="148587"/>
                </a:cubicBezTo>
                <a:cubicBezTo>
                  <a:pt x="3225933" y="159289"/>
                  <a:pt x="3232793" y="171957"/>
                  <a:pt x="3237183" y="186592"/>
                </a:cubicBezTo>
                <a:cubicBezTo>
                  <a:pt x="3241574" y="201227"/>
                  <a:pt x="3243769" y="217142"/>
                  <a:pt x="3243769" y="234338"/>
                </a:cubicBezTo>
                <a:lnTo>
                  <a:pt x="3243769" y="245314"/>
                </a:lnTo>
                <a:cubicBezTo>
                  <a:pt x="3243769" y="253729"/>
                  <a:pt x="3241894" y="259949"/>
                  <a:pt x="3238144" y="263973"/>
                </a:cubicBezTo>
                <a:cubicBezTo>
                  <a:pt x="3234393" y="267998"/>
                  <a:pt x="3229225" y="270010"/>
                  <a:pt x="3222640" y="270010"/>
                </a:cubicBezTo>
                <a:lnTo>
                  <a:pt x="3073640" y="270010"/>
                </a:lnTo>
                <a:cubicBezTo>
                  <a:pt x="3073640" y="280437"/>
                  <a:pt x="3074874" y="289904"/>
                  <a:pt x="3077344" y="298411"/>
                </a:cubicBezTo>
                <a:cubicBezTo>
                  <a:pt x="3079814" y="306917"/>
                  <a:pt x="3083747" y="314143"/>
                  <a:pt x="3089143" y="320088"/>
                </a:cubicBezTo>
                <a:cubicBezTo>
                  <a:pt x="3094540" y="326034"/>
                  <a:pt x="3101491" y="330562"/>
                  <a:pt x="3109998" y="333671"/>
                </a:cubicBezTo>
                <a:cubicBezTo>
                  <a:pt x="3118504" y="336781"/>
                  <a:pt x="3128703" y="338336"/>
                  <a:pt x="3140594" y="338336"/>
                </a:cubicBezTo>
                <a:cubicBezTo>
                  <a:pt x="3152667" y="338336"/>
                  <a:pt x="3163277" y="337467"/>
                  <a:pt x="3172424" y="335729"/>
                </a:cubicBezTo>
                <a:cubicBezTo>
                  <a:pt x="3181571" y="333992"/>
                  <a:pt x="3189483" y="332071"/>
                  <a:pt x="3196160" y="329967"/>
                </a:cubicBezTo>
                <a:cubicBezTo>
                  <a:pt x="3202837" y="327863"/>
                  <a:pt x="3208371" y="325943"/>
                  <a:pt x="3212761" y="324204"/>
                </a:cubicBezTo>
                <a:cubicBezTo>
                  <a:pt x="3217152" y="322467"/>
                  <a:pt x="3220719" y="321598"/>
                  <a:pt x="3223463" y="321598"/>
                </a:cubicBezTo>
                <a:cubicBezTo>
                  <a:pt x="3225109" y="321598"/>
                  <a:pt x="3226481" y="321918"/>
                  <a:pt x="3227579" y="322558"/>
                </a:cubicBezTo>
                <a:cubicBezTo>
                  <a:pt x="3228677" y="323199"/>
                  <a:pt x="3229591" y="324342"/>
                  <a:pt x="3230323" y="325988"/>
                </a:cubicBezTo>
                <a:cubicBezTo>
                  <a:pt x="3231055" y="327634"/>
                  <a:pt x="3231558" y="329967"/>
                  <a:pt x="3231832" y="332985"/>
                </a:cubicBezTo>
                <a:cubicBezTo>
                  <a:pt x="3232107" y="336004"/>
                  <a:pt x="3232244" y="339800"/>
                  <a:pt x="3232244" y="344373"/>
                </a:cubicBezTo>
                <a:cubicBezTo>
                  <a:pt x="3232244" y="348398"/>
                  <a:pt x="3232152" y="351828"/>
                  <a:pt x="3231970" y="354663"/>
                </a:cubicBezTo>
                <a:cubicBezTo>
                  <a:pt x="3231787" y="357499"/>
                  <a:pt x="3231512" y="359922"/>
                  <a:pt x="3231146" y="361935"/>
                </a:cubicBezTo>
                <a:cubicBezTo>
                  <a:pt x="3230780" y="363947"/>
                  <a:pt x="3230232" y="365639"/>
                  <a:pt x="3229500" y="367011"/>
                </a:cubicBezTo>
                <a:cubicBezTo>
                  <a:pt x="3228768" y="368383"/>
                  <a:pt x="3227808" y="369710"/>
                  <a:pt x="3226619" y="370990"/>
                </a:cubicBezTo>
                <a:cubicBezTo>
                  <a:pt x="3225430" y="372271"/>
                  <a:pt x="3222183" y="374008"/>
                  <a:pt x="3216877" y="376203"/>
                </a:cubicBezTo>
                <a:cubicBezTo>
                  <a:pt x="3211572" y="378399"/>
                  <a:pt x="3204804" y="380549"/>
                  <a:pt x="3196572" y="382652"/>
                </a:cubicBezTo>
                <a:cubicBezTo>
                  <a:pt x="3188340" y="384756"/>
                  <a:pt x="3178918" y="386585"/>
                  <a:pt x="3168308" y="388140"/>
                </a:cubicBezTo>
                <a:cubicBezTo>
                  <a:pt x="3157698" y="389695"/>
                  <a:pt x="3146356" y="390472"/>
                  <a:pt x="3134282" y="390472"/>
                </a:cubicBezTo>
                <a:cubicBezTo>
                  <a:pt x="3112513" y="390472"/>
                  <a:pt x="3093442" y="387728"/>
                  <a:pt x="3077070" y="382240"/>
                </a:cubicBezTo>
                <a:cubicBezTo>
                  <a:pt x="3060697" y="376752"/>
                  <a:pt x="3047023" y="368429"/>
                  <a:pt x="3036047" y="357270"/>
                </a:cubicBezTo>
                <a:cubicBezTo>
                  <a:pt x="3025071" y="346111"/>
                  <a:pt x="3016884" y="332025"/>
                  <a:pt x="3011488" y="315012"/>
                </a:cubicBezTo>
                <a:cubicBezTo>
                  <a:pt x="3006091" y="297999"/>
                  <a:pt x="3003393" y="278059"/>
                  <a:pt x="3003393" y="255192"/>
                </a:cubicBezTo>
                <a:cubicBezTo>
                  <a:pt x="3003393" y="233423"/>
                  <a:pt x="3006228" y="213804"/>
                  <a:pt x="3011899" y="196333"/>
                </a:cubicBezTo>
                <a:cubicBezTo>
                  <a:pt x="3017570" y="178863"/>
                  <a:pt x="3025802" y="164046"/>
                  <a:pt x="3036595" y="151880"/>
                </a:cubicBezTo>
                <a:cubicBezTo>
                  <a:pt x="3047389" y="139715"/>
                  <a:pt x="3060514" y="130431"/>
                  <a:pt x="3075972" y="124028"/>
                </a:cubicBezTo>
                <a:cubicBezTo>
                  <a:pt x="3091430" y="117626"/>
                  <a:pt x="3108855" y="114424"/>
                  <a:pt x="3128246" y="114424"/>
                </a:cubicBezTo>
                <a:close/>
                <a:moveTo>
                  <a:pt x="5102111" y="54605"/>
                </a:moveTo>
                <a:cubicBezTo>
                  <a:pt x="5108880" y="54605"/>
                  <a:pt x="5114505" y="54834"/>
                  <a:pt x="5118987" y="55291"/>
                </a:cubicBezTo>
                <a:cubicBezTo>
                  <a:pt x="5123469" y="55748"/>
                  <a:pt x="5126991" y="56480"/>
                  <a:pt x="5129551" y="57486"/>
                </a:cubicBezTo>
                <a:cubicBezTo>
                  <a:pt x="5132112" y="58492"/>
                  <a:pt x="5133942" y="59727"/>
                  <a:pt x="5135040" y="61190"/>
                </a:cubicBezTo>
                <a:cubicBezTo>
                  <a:pt x="5136137" y="62654"/>
                  <a:pt x="5136686" y="64300"/>
                  <a:pt x="5136686" y="66129"/>
                </a:cubicBezTo>
                <a:lnTo>
                  <a:pt x="5136686" y="120735"/>
                </a:lnTo>
                <a:lnTo>
                  <a:pt x="5189920" y="120735"/>
                </a:lnTo>
                <a:cubicBezTo>
                  <a:pt x="5191749" y="120735"/>
                  <a:pt x="5193350" y="121193"/>
                  <a:pt x="5194722" y="122107"/>
                </a:cubicBezTo>
                <a:cubicBezTo>
                  <a:pt x="5196094" y="123022"/>
                  <a:pt x="5197237" y="124532"/>
                  <a:pt x="5198152" y="126635"/>
                </a:cubicBezTo>
                <a:cubicBezTo>
                  <a:pt x="5199066" y="128739"/>
                  <a:pt x="5199752" y="131620"/>
                  <a:pt x="5200210" y="135279"/>
                </a:cubicBezTo>
                <a:cubicBezTo>
                  <a:pt x="5200667" y="138938"/>
                  <a:pt x="5200896" y="143419"/>
                  <a:pt x="5200896" y="148724"/>
                </a:cubicBezTo>
                <a:cubicBezTo>
                  <a:pt x="5200896" y="158786"/>
                  <a:pt x="5199981" y="165966"/>
                  <a:pt x="5198152" y="170265"/>
                </a:cubicBezTo>
                <a:cubicBezTo>
                  <a:pt x="5196322" y="174564"/>
                  <a:pt x="5193670" y="176713"/>
                  <a:pt x="5190194" y="176713"/>
                </a:cubicBezTo>
                <a:lnTo>
                  <a:pt x="5136686" y="176713"/>
                </a:lnTo>
                <a:lnTo>
                  <a:pt x="5136686" y="291688"/>
                </a:lnTo>
                <a:cubicBezTo>
                  <a:pt x="5136686" y="305042"/>
                  <a:pt x="5138790" y="315058"/>
                  <a:pt x="5142997" y="321735"/>
                </a:cubicBezTo>
                <a:cubicBezTo>
                  <a:pt x="5147204" y="328412"/>
                  <a:pt x="5154705" y="331750"/>
                  <a:pt x="5165498" y="331750"/>
                </a:cubicBezTo>
                <a:cubicBezTo>
                  <a:pt x="5169157" y="331750"/>
                  <a:pt x="5172449" y="331431"/>
                  <a:pt x="5175377" y="330790"/>
                </a:cubicBezTo>
                <a:cubicBezTo>
                  <a:pt x="5178304" y="330150"/>
                  <a:pt x="5180911" y="329418"/>
                  <a:pt x="5183197" y="328595"/>
                </a:cubicBezTo>
                <a:cubicBezTo>
                  <a:pt x="5185484" y="327772"/>
                  <a:pt x="5187404" y="327040"/>
                  <a:pt x="5188959" y="326400"/>
                </a:cubicBezTo>
                <a:cubicBezTo>
                  <a:pt x="5190515" y="325759"/>
                  <a:pt x="5191932" y="325439"/>
                  <a:pt x="5193213" y="325439"/>
                </a:cubicBezTo>
                <a:cubicBezTo>
                  <a:pt x="5194310" y="325439"/>
                  <a:pt x="5195362" y="325759"/>
                  <a:pt x="5196368" y="326400"/>
                </a:cubicBezTo>
                <a:cubicBezTo>
                  <a:pt x="5197375" y="327040"/>
                  <a:pt x="5198152" y="328320"/>
                  <a:pt x="5198701" y="330241"/>
                </a:cubicBezTo>
                <a:cubicBezTo>
                  <a:pt x="5199250" y="332162"/>
                  <a:pt x="5199752" y="334769"/>
                  <a:pt x="5200210" y="338062"/>
                </a:cubicBezTo>
                <a:cubicBezTo>
                  <a:pt x="5200667" y="341354"/>
                  <a:pt x="5200896" y="345562"/>
                  <a:pt x="5200896" y="350684"/>
                </a:cubicBezTo>
                <a:cubicBezTo>
                  <a:pt x="5200896" y="358734"/>
                  <a:pt x="5200393" y="364908"/>
                  <a:pt x="5199387" y="369206"/>
                </a:cubicBezTo>
                <a:cubicBezTo>
                  <a:pt x="5198380" y="373505"/>
                  <a:pt x="5197054" y="376524"/>
                  <a:pt x="5195408" y="378261"/>
                </a:cubicBezTo>
                <a:cubicBezTo>
                  <a:pt x="5193762" y="380000"/>
                  <a:pt x="5191338" y="381554"/>
                  <a:pt x="5188136" y="382926"/>
                </a:cubicBezTo>
                <a:cubicBezTo>
                  <a:pt x="5184935" y="384298"/>
                  <a:pt x="5181185" y="385488"/>
                  <a:pt x="5176886" y="386494"/>
                </a:cubicBezTo>
                <a:cubicBezTo>
                  <a:pt x="5172587" y="387500"/>
                  <a:pt x="5167922" y="388277"/>
                  <a:pt x="5162891" y="388826"/>
                </a:cubicBezTo>
                <a:cubicBezTo>
                  <a:pt x="5157861" y="389375"/>
                  <a:pt x="5152784" y="389649"/>
                  <a:pt x="5147662" y="389649"/>
                </a:cubicBezTo>
                <a:cubicBezTo>
                  <a:pt x="5133942" y="389649"/>
                  <a:pt x="5122051" y="387911"/>
                  <a:pt x="5111990" y="384436"/>
                </a:cubicBezTo>
                <a:cubicBezTo>
                  <a:pt x="5101928" y="380960"/>
                  <a:pt x="5093605" y="375609"/>
                  <a:pt x="5087019" y="368383"/>
                </a:cubicBezTo>
                <a:cubicBezTo>
                  <a:pt x="5080434" y="361157"/>
                  <a:pt x="5075586" y="352056"/>
                  <a:pt x="5072476" y="341080"/>
                </a:cubicBezTo>
                <a:cubicBezTo>
                  <a:pt x="5069366" y="330104"/>
                  <a:pt x="5067811" y="317116"/>
                  <a:pt x="5067811" y="302115"/>
                </a:cubicBezTo>
                <a:lnTo>
                  <a:pt x="5067811" y="176713"/>
                </a:lnTo>
                <a:lnTo>
                  <a:pt x="5038450" y="176713"/>
                </a:lnTo>
                <a:cubicBezTo>
                  <a:pt x="5034974" y="176713"/>
                  <a:pt x="5032322" y="174564"/>
                  <a:pt x="5030492" y="170265"/>
                </a:cubicBezTo>
                <a:cubicBezTo>
                  <a:pt x="5028663" y="165966"/>
                  <a:pt x="5027748" y="158786"/>
                  <a:pt x="5027748" y="148724"/>
                </a:cubicBezTo>
                <a:cubicBezTo>
                  <a:pt x="5027748" y="143419"/>
                  <a:pt x="5027977" y="138938"/>
                  <a:pt x="5028434" y="135279"/>
                </a:cubicBezTo>
                <a:cubicBezTo>
                  <a:pt x="5028892" y="131620"/>
                  <a:pt x="5029578" y="128739"/>
                  <a:pt x="5030492" y="126635"/>
                </a:cubicBezTo>
                <a:cubicBezTo>
                  <a:pt x="5031407" y="124532"/>
                  <a:pt x="5032550" y="123022"/>
                  <a:pt x="5033922" y="122107"/>
                </a:cubicBezTo>
                <a:cubicBezTo>
                  <a:pt x="5035294" y="121193"/>
                  <a:pt x="5036895" y="120735"/>
                  <a:pt x="5038724" y="120735"/>
                </a:cubicBezTo>
                <a:lnTo>
                  <a:pt x="5067811" y="120735"/>
                </a:lnTo>
                <a:lnTo>
                  <a:pt x="5067811" y="66129"/>
                </a:lnTo>
                <a:cubicBezTo>
                  <a:pt x="5067811" y="64300"/>
                  <a:pt x="5068314" y="62654"/>
                  <a:pt x="5069320" y="61190"/>
                </a:cubicBezTo>
                <a:cubicBezTo>
                  <a:pt x="5070327" y="59727"/>
                  <a:pt x="5072156" y="58492"/>
                  <a:pt x="5074808" y="57486"/>
                </a:cubicBezTo>
                <a:cubicBezTo>
                  <a:pt x="5077461" y="56480"/>
                  <a:pt x="5081028" y="55748"/>
                  <a:pt x="5085510" y="55291"/>
                </a:cubicBezTo>
                <a:cubicBezTo>
                  <a:pt x="5089992" y="54834"/>
                  <a:pt x="5095526" y="54605"/>
                  <a:pt x="5102111" y="54605"/>
                </a:cubicBezTo>
                <a:close/>
                <a:moveTo>
                  <a:pt x="4187711" y="54605"/>
                </a:moveTo>
                <a:cubicBezTo>
                  <a:pt x="4194480" y="54605"/>
                  <a:pt x="4200105" y="54834"/>
                  <a:pt x="4204587" y="55291"/>
                </a:cubicBezTo>
                <a:cubicBezTo>
                  <a:pt x="4209069" y="55748"/>
                  <a:pt x="4212591" y="56480"/>
                  <a:pt x="4215151" y="57486"/>
                </a:cubicBezTo>
                <a:cubicBezTo>
                  <a:pt x="4217712" y="58492"/>
                  <a:pt x="4219542" y="59727"/>
                  <a:pt x="4220640" y="61190"/>
                </a:cubicBezTo>
                <a:cubicBezTo>
                  <a:pt x="4221737" y="62654"/>
                  <a:pt x="4222286" y="64300"/>
                  <a:pt x="4222286" y="66129"/>
                </a:cubicBezTo>
                <a:lnTo>
                  <a:pt x="4222286" y="120735"/>
                </a:lnTo>
                <a:lnTo>
                  <a:pt x="4275520" y="120735"/>
                </a:lnTo>
                <a:cubicBezTo>
                  <a:pt x="4277349" y="120735"/>
                  <a:pt x="4278950" y="121193"/>
                  <a:pt x="4280322" y="122107"/>
                </a:cubicBezTo>
                <a:cubicBezTo>
                  <a:pt x="4281694" y="123022"/>
                  <a:pt x="4282837" y="124532"/>
                  <a:pt x="4283752" y="126635"/>
                </a:cubicBezTo>
                <a:cubicBezTo>
                  <a:pt x="4284666" y="128739"/>
                  <a:pt x="4285352" y="131620"/>
                  <a:pt x="4285810" y="135279"/>
                </a:cubicBezTo>
                <a:cubicBezTo>
                  <a:pt x="4286267" y="138938"/>
                  <a:pt x="4286496" y="143419"/>
                  <a:pt x="4286496" y="148724"/>
                </a:cubicBezTo>
                <a:cubicBezTo>
                  <a:pt x="4286496" y="158786"/>
                  <a:pt x="4285581" y="165966"/>
                  <a:pt x="4283752" y="170265"/>
                </a:cubicBezTo>
                <a:cubicBezTo>
                  <a:pt x="4281922" y="174564"/>
                  <a:pt x="4279270" y="176713"/>
                  <a:pt x="4275794" y="176713"/>
                </a:cubicBezTo>
                <a:lnTo>
                  <a:pt x="4222286" y="176713"/>
                </a:lnTo>
                <a:lnTo>
                  <a:pt x="4222286" y="291688"/>
                </a:lnTo>
                <a:cubicBezTo>
                  <a:pt x="4222286" y="305042"/>
                  <a:pt x="4224390" y="315058"/>
                  <a:pt x="4228597" y="321735"/>
                </a:cubicBezTo>
                <a:cubicBezTo>
                  <a:pt x="4232804" y="328412"/>
                  <a:pt x="4240305" y="331750"/>
                  <a:pt x="4251098" y="331750"/>
                </a:cubicBezTo>
                <a:cubicBezTo>
                  <a:pt x="4254757" y="331750"/>
                  <a:pt x="4258049" y="331431"/>
                  <a:pt x="4260977" y="330790"/>
                </a:cubicBezTo>
                <a:cubicBezTo>
                  <a:pt x="4263904" y="330150"/>
                  <a:pt x="4266511" y="329418"/>
                  <a:pt x="4268797" y="328595"/>
                </a:cubicBezTo>
                <a:cubicBezTo>
                  <a:pt x="4271084" y="327772"/>
                  <a:pt x="4273004" y="327040"/>
                  <a:pt x="4274559" y="326400"/>
                </a:cubicBezTo>
                <a:cubicBezTo>
                  <a:pt x="4276115" y="325759"/>
                  <a:pt x="4277532" y="325439"/>
                  <a:pt x="4278813" y="325439"/>
                </a:cubicBezTo>
                <a:cubicBezTo>
                  <a:pt x="4279910" y="325439"/>
                  <a:pt x="4280962" y="325759"/>
                  <a:pt x="4281968" y="326400"/>
                </a:cubicBezTo>
                <a:cubicBezTo>
                  <a:pt x="4282975" y="327040"/>
                  <a:pt x="4283752" y="328320"/>
                  <a:pt x="4284301" y="330241"/>
                </a:cubicBezTo>
                <a:cubicBezTo>
                  <a:pt x="4284850" y="332162"/>
                  <a:pt x="4285352" y="334769"/>
                  <a:pt x="4285810" y="338062"/>
                </a:cubicBezTo>
                <a:cubicBezTo>
                  <a:pt x="4286267" y="341354"/>
                  <a:pt x="4286496" y="345562"/>
                  <a:pt x="4286496" y="350684"/>
                </a:cubicBezTo>
                <a:cubicBezTo>
                  <a:pt x="4286496" y="358734"/>
                  <a:pt x="4285993" y="364908"/>
                  <a:pt x="4284987" y="369206"/>
                </a:cubicBezTo>
                <a:cubicBezTo>
                  <a:pt x="4283980" y="373505"/>
                  <a:pt x="4282654" y="376524"/>
                  <a:pt x="4281008" y="378261"/>
                </a:cubicBezTo>
                <a:cubicBezTo>
                  <a:pt x="4279362" y="380000"/>
                  <a:pt x="4276938" y="381554"/>
                  <a:pt x="4273736" y="382926"/>
                </a:cubicBezTo>
                <a:cubicBezTo>
                  <a:pt x="4270535" y="384298"/>
                  <a:pt x="4266785" y="385488"/>
                  <a:pt x="4262486" y="386494"/>
                </a:cubicBezTo>
                <a:cubicBezTo>
                  <a:pt x="4258187" y="387500"/>
                  <a:pt x="4253522" y="388277"/>
                  <a:pt x="4248491" y="388826"/>
                </a:cubicBezTo>
                <a:cubicBezTo>
                  <a:pt x="4243461" y="389375"/>
                  <a:pt x="4238384" y="389649"/>
                  <a:pt x="4233262" y="389649"/>
                </a:cubicBezTo>
                <a:cubicBezTo>
                  <a:pt x="4219542" y="389649"/>
                  <a:pt x="4207651" y="387911"/>
                  <a:pt x="4197590" y="384436"/>
                </a:cubicBezTo>
                <a:cubicBezTo>
                  <a:pt x="4187528" y="380960"/>
                  <a:pt x="4179205" y="375609"/>
                  <a:pt x="4172619" y="368383"/>
                </a:cubicBezTo>
                <a:cubicBezTo>
                  <a:pt x="4166034" y="361157"/>
                  <a:pt x="4161186" y="352056"/>
                  <a:pt x="4158076" y="341080"/>
                </a:cubicBezTo>
                <a:cubicBezTo>
                  <a:pt x="4154966" y="330104"/>
                  <a:pt x="4153411" y="317116"/>
                  <a:pt x="4153411" y="302115"/>
                </a:cubicBezTo>
                <a:lnTo>
                  <a:pt x="4153411" y="176713"/>
                </a:lnTo>
                <a:lnTo>
                  <a:pt x="4124050" y="176713"/>
                </a:lnTo>
                <a:cubicBezTo>
                  <a:pt x="4120574" y="176713"/>
                  <a:pt x="4117922" y="174564"/>
                  <a:pt x="4116092" y="170265"/>
                </a:cubicBezTo>
                <a:cubicBezTo>
                  <a:pt x="4114263" y="165966"/>
                  <a:pt x="4113348" y="158786"/>
                  <a:pt x="4113348" y="148724"/>
                </a:cubicBezTo>
                <a:cubicBezTo>
                  <a:pt x="4113348" y="143419"/>
                  <a:pt x="4113577" y="138938"/>
                  <a:pt x="4114034" y="135279"/>
                </a:cubicBezTo>
                <a:cubicBezTo>
                  <a:pt x="4114492" y="131620"/>
                  <a:pt x="4115178" y="128739"/>
                  <a:pt x="4116092" y="126635"/>
                </a:cubicBezTo>
                <a:cubicBezTo>
                  <a:pt x="4117007" y="124532"/>
                  <a:pt x="4118150" y="123022"/>
                  <a:pt x="4119522" y="122107"/>
                </a:cubicBezTo>
                <a:cubicBezTo>
                  <a:pt x="4120894" y="121193"/>
                  <a:pt x="4122495" y="120735"/>
                  <a:pt x="4124324" y="120735"/>
                </a:cubicBezTo>
                <a:lnTo>
                  <a:pt x="4153411" y="120735"/>
                </a:lnTo>
                <a:lnTo>
                  <a:pt x="4153411" y="66129"/>
                </a:lnTo>
                <a:cubicBezTo>
                  <a:pt x="4153411" y="64300"/>
                  <a:pt x="4153914" y="62654"/>
                  <a:pt x="4154920" y="61190"/>
                </a:cubicBezTo>
                <a:cubicBezTo>
                  <a:pt x="4155926" y="59727"/>
                  <a:pt x="4157756" y="58492"/>
                  <a:pt x="4160408" y="57486"/>
                </a:cubicBezTo>
                <a:cubicBezTo>
                  <a:pt x="4163061" y="56480"/>
                  <a:pt x="4166628" y="55748"/>
                  <a:pt x="4171110" y="55291"/>
                </a:cubicBezTo>
                <a:cubicBezTo>
                  <a:pt x="4175592" y="54834"/>
                  <a:pt x="4181126" y="54605"/>
                  <a:pt x="4187711" y="54605"/>
                </a:cubicBezTo>
                <a:close/>
                <a:moveTo>
                  <a:pt x="5281086" y="2194"/>
                </a:moveTo>
                <a:cubicBezTo>
                  <a:pt x="5287855" y="2194"/>
                  <a:pt x="5293435" y="2468"/>
                  <a:pt x="5297825" y="3017"/>
                </a:cubicBezTo>
                <a:cubicBezTo>
                  <a:pt x="5302215" y="3566"/>
                  <a:pt x="5305737" y="4344"/>
                  <a:pt x="5308389" y="5349"/>
                </a:cubicBezTo>
                <a:cubicBezTo>
                  <a:pt x="5311042" y="6356"/>
                  <a:pt x="5312917" y="7591"/>
                  <a:pt x="5314015" y="9054"/>
                </a:cubicBezTo>
                <a:cubicBezTo>
                  <a:pt x="5315112" y="10518"/>
                  <a:pt x="5315661" y="12164"/>
                  <a:pt x="5315661" y="13993"/>
                </a:cubicBezTo>
                <a:lnTo>
                  <a:pt x="5315661" y="149273"/>
                </a:lnTo>
                <a:cubicBezTo>
                  <a:pt x="5327552" y="137566"/>
                  <a:pt x="5339671" y="128830"/>
                  <a:pt x="5352019" y="123068"/>
                </a:cubicBezTo>
                <a:cubicBezTo>
                  <a:pt x="5364367" y="117305"/>
                  <a:pt x="5377219" y="114424"/>
                  <a:pt x="5390573" y="114424"/>
                </a:cubicBezTo>
                <a:cubicBezTo>
                  <a:pt x="5407219" y="114424"/>
                  <a:pt x="5421260" y="117168"/>
                  <a:pt x="5432693" y="122656"/>
                </a:cubicBezTo>
                <a:cubicBezTo>
                  <a:pt x="5444126" y="128144"/>
                  <a:pt x="5453365" y="135645"/>
                  <a:pt x="5460408" y="145157"/>
                </a:cubicBezTo>
                <a:cubicBezTo>
                  <a:pt x="5467451" y="154670"/>
                  <a:pt x="5472527" y="165783"/>
                  <a:pt x="5475637" y="178497"/>
                </a:cubicBezTo>
                <a:cubicBezTo>
                  <a:pt x="5478748" y="191211"/>
                  <a:pt x="5480302" y="206623"/>
                  <a:pt x="5480302" y="224734"/>
                </a:cubicBezTo>
                <a:lnTo>
                  <a:pt x="5480302" y="374831"/>
                </a:lnTo>
                <a:cubicBezTo>
                  <a:pt x="5480302" y="376661"/>
                  <a:pt x="5479753" y="378261"/>
                  <a:pt x="5478656" y="379634"/>
                </a:cubicBezTo>
                <a:cubicBezTo>
                  <a:pt x="5477558" y="381006"/>
                  <a:pt x="5475729" y="382149"/>
                  <a:pt x="5473168" y="383064"/>
                </a:cubicBezTo>
                <a:cubicBezTo>
                  <a:pt x="5470606" y="383979"/>
                  <a:pt x="5467086" y="384665"/>
                  <a:pt x="5462603" y="385122"/>
                </a:cubicBezTo>
                <a:cubicBezTo>
                  <a:pt x="5458121" y="385579"/>
                  <a:pt x="5452588" y="385808"/>
                  <a:pt x="5446002" y="385808"/>
                </a:cubicBezTo>
                <a:cubicBezTo>
                  <a:pt x="5439234" y="385808"/>
                  <a:pt x="5433609" y="385579"/>
                  <a:pt x="5429126" y="385122"/>
                </a:cubicBezTo>
                <a:cubicBezTo>
                  <a:pt x="5424644" y="384665"/>
                  <a:pt x="5421123" y="383979"/>
                  <a:pt x="5418562" y="383064"/>
                </a:cubicBezTo>
                <a:cubicBezTo>
                  <a:pt x="5416000" y="382149"/>
                  <a:pt x="5414171" y="381006"/>
                  <a:pt x="5413074" y="379634"/>
                </a:cubicBezTo>
                <a:cubicBezTo>
                  <a:pt x="5411976" y="378261"/>
                  <a:pt x="5411427" y="376661"/>
                  <a:pt x="5411427" y="374831"/>
                </a:cubicBezTo>
                <a:lnTo>
                  <a:pt x="5411427" y="235161"/>
                </a:lnTo>
                <a:cubicBezTo>
                  <a:pt x="5411427" y="223270"/>
                  <a:pt x="5410559" y="213941"/>
                  <a:pt x="5408820" y="207172"/>
                </a:cubicBezTo>
                <a:cubicBezTo>
                  <a:pt x="5407082" y="200404"/>
                  <a:pt x="5404567" y="194595"/>
                  <a:pt x="5401274" y="189747"/>
                </a:cubicBezTo>
                <a:cubicBezTo>
                  <a:pt x="5397982" y="184900"/>
                  <a:pt x="5393728" y="181150"/>
                  <a:pt x="5388515" y="178497"/>
                </a:cubicBezTo>
                <a:cubicBezTo>
                  <a:pt x="5383301" y="175845"/>
                  <a:pt x="5377219" y="174518"/>
                  <a:pt x="5370267" y="174518"/>
                </a:cubicBezTo>
                <a:cubicBezTo>
                  <a:pt x="5361486" y="174518"/>
                  <a:pt x="5352613" y="177720"/>
                  <a:pt x="5343650" y="184122"/>
                </a:cubicBezTo>
                <a:cubicBezTo>
                  <a:pt x="5334687" y="190525"/>
                  <a:pt x="5325357" y="199855"/>
                  <a:pt x="5315661" y="212111"/>
                </a:cubicBezTo>
                <a:lnTo>
                  <a:pt x="5315661" y="374831"/>
                </a:lnTo>
                <a:cubicBezTo>
                  <a:pt x="5315661" y="376661"/>
                  <a:pt x="5315112" y="378261"/>
                  <a:pt x="5314015" y="379634"/>
                </a:cubicBezTo>
                <a:cubicBezTo>
                  <a:pt x="5312917" y="381006"/>
                  <a:pt x="5311042" y="382149"/>
                  <a:pt x="5308389" y="383064"/>
                </a:cubicBezTo>
                <a:cubicBezTo>
                  <a:pt x="5305737" y="383979"/>
                  <a:pt x="5302215" y="384665"/>
                  <a:pt x="5297825" y="385122"/>
                </a:cubicBezTo>
                <a:cubicBezTo>
                  <a:pt x="5293435" y="385579"/>
                  <a:pt x="5287855" y="385808"/>
                  <a:pt x="5281086" y="385808"/>
                </a:cubicBezTo>
                <a:cubicBezTo>
                  <a:pt x="5274318" y="385808"/>
                  <a:pt x="5268738" y="385579"/>
                  <a:pt x="5264348" y="385122"/>
                </a:cubicBezTo>
                <a:cubicBezTo>
                  <a:pt x="5259957" y="384665"/>
                  <a:pt x="5256436" y="383979"/>
                  <a:pt x="5253783" y="383064"/>
                </a:cubicBezTo>
                <a:cubicBezTo>
                  <a:pt x="5251131" y="382149"/>
                  <a:pt x="5249256" y="381006"/>
                  <a:pt x="5248158" y="379634"/>
                </a:cubicBezTo>
                <a:cubicBezTo>
                  <a:pt x="5247061" y="378261"/>
                  <a:pt x="5246512" y="376661"/>
                  <a:pt x="5246512" y="374831"/>
                </a:cubicBezTo>
                <a:lnTo>
                  <a:pt x="5246512" y="13993"/>
                </a:lnTo>
                <a:cubicBezTo>
                  <a:pt x="5246512" y="12164"/>
                  <a:pt x="5247061" y="10518"/>
                  <a:pt x="5248158" y="9054"/>
                </a:cubicBezTo>
                <a:cubicBezTo>
                  <a:pt x="5249256" y="7591"/>
                  <a:pt x="5251131" y="6356"/>
                  <a:pt x="5253783" y="5349"/>
                </a:cubicBezTo>
                <a:cubicBezTo>
                  <a:pt x="5256436" y="4344"/>
                  <a:pt x="5259957" y="3566"/>
                  <a:pt x="5264348" y="3017"/>
                </a:cubicBezTo>
                <a:cubicBezTo>
                  <a:pt x="5268738" y="2468"/>
                  <a:pt x="5274318" y="2194"/>
                  <a:pt x="5281086" y="2194"/>
                </a:cubicBezTo>
                <a:close/>
                <a:moveTo>
                  <a:pt x="4850545" y="0"/>
                </a:moveTo>
                <a:cubicBezTo>
                  <a:pt x="4857680" y="0"/>
                  <a:pt x="4864448" y="594"/>
                  <a:pt x="4870851" y="1783"/>
                </a:cubicBezTo>
                <a:cubicBezTo>
                  <a:pt x="4877254" y="2973"/>
                  <a:pt x="4882285" y="4253"/>
                  <a:pt x="4885943" y="5625"/>
                </a:cubicBezTo>
                <a:cubicBezTo>
                  <a:pt x="4889602" y="6997"/>
                  <a:pt x="4892071" y="8278"/>
                  <a:pt x="4893352" y="9466"/>
                </a:cubicBezTo>
                <a:cubicBezTo>
                  <a:pt x="4894633" y="10656"/>
                  <a:pt x="4895684" y="12394"/>
                  <a:pt x="4896508" y="14680"/>
                </a:cubicBezTo>
                <a:cubicBezTo>
                  <a:pt x="4897331" y="16967"/>
                  <a:pt x="4897926" y="19894"/>
                  <a:pt x="4898291" y="23461"/>
                </a:cubicBezTo>
                <a:cubicBezTo>
                  <a:pt x="4898657" y="27028"/>
                  <a:pt x="4898840" y="31464"/>
                  <a:pt x="4898840" y="36769"/>
                </a:cubicBezTo>
                <a:cubicBezTo>
                  <a:pt x="4898840" y="42075"/>
                  <a:pt x="4898657" y="46328"/>
                  <a:pt x="4898291" y="49529"/>
                </a:cubicBezTo>
                <a:cubicBezTo>
                  <a:pt x="4897926" y="52731"/>
                  <a:pt x="4897377" y="55200"/>
                  <a:pt x="4896645" y="56938"/>
                </a:cubicBezTo>
                <a:cubicBezTo>
                  <a:pt x="4895913" y="58676"/>
                  <a:pt x="4895090" y="59865"/>
                  <a:pt x="4894175" y="60505"/>
                </a:cubicBezTo>
                <a:cubicBezTo>
                  <a:pt x="4893261" y="61146"/>
                  <a:pt x="4892254" y="61466"/>
                  <a:pt x="4891157" y="61466"/>
                </a:cubicBezTo>
                <a:cubicBezTo>
                  <a:pt x="4889876" y="61466"/>
                  <a:pt x="4888459" y="61146"/>
                  <a:pt x="4886904" y="60505"/>
                </a:cubicBezTo>
                <a:cubicBezTo>
                  <a:pt x="4885348" y="59865"/>
                  <a:pt x="4883428" y="59179"/>
                  <a:pt x="4881141" y="58447"/>
                </a:cubicBezTo>
                <a:cubicBezTo>
                  <a:pt x="4878855" y="57716"/>
                  <a:pt x="4876156" y="57030"/>
                  <a:pt x="4873046" y="56389"/>
                </a:cubicBezTo>
                <a:cubicBezTo>
                  <a:pt x="4869937" y="55749"/>
                  <a:pt x="4866277" y="55429"/>
                  <a:pt x="4862070" y="55429"/>
                </a:cubicBezTo>
                <a:cubicBezTo>
                  <a:pt x="4857131" y="55429"/>
                  <a:pt x="4852878" y="56207"/>
                  <a:pt x="4849310" y="57761"/>
                </a:cubicBezTo>
                <a:cubicBezTo>
                  <a:pt x="4845743" y="59316"/>
                  <a:pt x="4842770" y="61786"/>
                  <a:pt x="4840392" y="65170"/>
                </a:cubicBezTo>
                <a:cubicBezTo>
                  <a:pt x="4838014" y="68555"/>
                  <a:pt x="4836276" y="72945"/>
                  <a:pt x="4835179" y="78341"/>
                </a:cubicBezTo>
                <a:cubicBezTo>
                  <a:pt x="4834081" y="83738"/>
                  <a:pt x="4833532" y="90370"/>
                  <a:pt x="4833532" y="98235"/>
                </a:cubicBezTo>
                <a:lnTo>
                  <a:pt x="4833532" y="120736"/>
                </a:lnTo>
                <a:lnTo>
                  <a:pt x="4878260" y="120736"/>
                </a:lnTo>
                <a:cubicBezTo>
                  <a:pt x="4879906" y="120736"/>
                  <a:pt x="4881415" y="121194"/>
                  <a:pt x="4882787" y="122108"/>
                </a:cubicBezTo>
                <a:cubicBezTo>
                  <a:pt x="4884159" y="123023"/>
                  <a:pt x="4885303" y="124533"/>
                  <a:pt x="4886218" y="126636"/>
                </a:cubicBezTo>
                <a:cubicBezTo>
                  <a:pt x="4887132" y="128740"/>
                  <a:pt x="4887818" y="131621"/>
                  <a:pt x="4888276" y="135280"/>
                </a:cubicBezTo>
                <a:cubicBezTo>
                  <a:pt x="4888733" y="138939"/>
                  <a:pt x="4888962" y="143420"/>
                  <a:pt x="4888962" y="148725"/>
                </a:cubicBezTo>
                <a:cubicBezTo>
                  <a:pt x="4888962" y="158787"/>
                  <a:pt x="4888047" y="165967"/>
                  <a:pt x="4886218" y="170266"/>
                </a:cubicBezTo>
                <a:cubicBezTo>
                  <a:pt x="4884388" y="174565"/>
                  <a:pt x="4881736" y="176714"/>
                  <a:pt x="4878260" y="176714"/>
                </a:cubicBezTo>
                <a:lnTo>
                  <a:pt x="4833532" y="176714"/>
                </a:lnTo>
                <a:lnTo>
                  <a:pt x="4833532" y="374832"/>
                </a:lnTo>
                <a:cubicBezTo>
                  <a:pt x="4833532" y="376662"/>
                  <a:pt x="4832984" y="378262"/>
                  <a:pt x="4831886" y="379635"/>
                </a:cubicBezTo>
                <a:cubicBezTo>
                  <a:pt x="4830788" y="381007"/>
                  <a:pt x="4828959" y="382150"/>
                  <a:pt x="4826398" y="383065"/>
                </a:cubicBezTo>
                <a:cubicBezTo>
                  <a:pt x="4823836" y="383980"/>
                  <a:pt x="4820269" y="384666"/>
                  <a:pt x="4815696" y="385123"/>
                </a:cubicBezTo>
                <a:cubicBezTo>
                  <a:pt x="4811123" y="385580"/>
                  <a:pt x="4805543" y="385809"/>
                  <a:pt x="4798958" y="385809"/>
                </a:cubicBezTo>
                <a:cubicBezTo>
                  <a:pt x="4792372" y="385809"/>
                  <a:pt x="4786838" y="385580"/>
                  <a:pt x="4782356" y="385123"/>
                </a:cubicBezTo>
                <a:cubicBezTo>
                  <a:pt x="4777875" y="384666"/>
                  <a:pt x="4774307" y="383980"/>
                  <a:pt x="4771655" y="383065"/>
                </a:cubicBezTo>
                <a:cubicBezTo>
                  <a:pt x="4769002" y="382150"/>
                  <a:pt x="4767173" y="381007"/>
                  <a:pt x="4766167" y="379635"/>
                </a:cubicBezTo>
                <a:cubicBezTo>
                  <a:pt x="4765160" y="378262"/>
                  <a:pt x="4764657" y="376662"/>
                  <a:pt x="4764657" y="374832"/>
                </a:cubicBezTo>
                <a:lnTo>
                  <a:pt x="4764657" y="176714"/>
                </a:lnTo>
                <a:lnTo>
                  <a:pt x="4733924" y="176714"/>
                </a:lnTo>
                <a:cubicBezTo>
                  <a:pt x="4730449" y="176714"/>
                  <a:pt x="4727842" y="174565"/>
                  <a:pt x="4726104" y="170266"/>
                </a:cubicBezTo>
                <a:cubicBezTo>
                  <a:pt x="4724366" y="165967"/>
                  <a:pt x="4723497" y="158787"/>
                  <a:pt x="4723497" y="148725"/>
                </a:cubicBezTo>
                <a:cubicBezTo>
                  <a:pt x="4723497" y="143420"/>
                  <a:pt x="4723726" y="138939"/>
                  <a:pt x="4724183" y="135280"/>
                </a:cubicBezTo>
                <a:cubicBezTo>
                  <a:pt x="4724641" y="131621"/>
                  <a:pt x="4725281" y="128740"/>
                  <a:pt x="4726104" y="126636"/>
                </a:cubicBezTo>
                <a:cubicBezTo>
                  <a:pt x="4726927" y="124533"/>
                  <a:pt x="4728025" y="123023"/>
                  <a:pt x="4729397" y="122108"/>
                </a:cubicBezTo>
                <a:cubicBezTo>
                  <a:pt x="4730769" y="121194"/>
                  <a:pt x="4732369" y="120736"/>
                  <a:pt x="4734199" y="120736"/>
                </a:cubicBezTo>
                <a:lnTo>
                  <a:pt x="4764657" y="120736"/>
                </a:lnTo>
                <a:lnTo>
                  <a:pt x="4764657" y="100156"/>
                </a:lnTo>
                <a:cubicBezTo>
                  <a:pt x="4764657" y="83510"/>
                  <a:pt x="4766304" y="68920"/>
                  <a:pt x="4769597" y="56389"/>
                </a:cubicBezTo>
                <a:cubicBezTo>
                  <a:pt x="4772890" y="43858"/>
                  <a:pt x="4778057" y="33431"/>
                  <a:pt x="4785100" y="25107"/>
                </a:cubicBezTo>
                <a:cubicBezTo>
                  <a:pt x="4792143" y="16784"/>
                  <a:pt x="4801107" y="10519"/>
                  <a:pt x="4811992" y="6311"/>
                </a:cubicBezTo>
                <a:cubicBezTo>
                  <a:pt x="4822876" y="2103"/>
                  <a:pt x="4835728" y="0"/>
                  <a:pt x="4850545" y="0"/>
                </a:cubicBezTo>
                <a:close/>
              </a:path>
            </a:pathLst>
          </a:custGeom>
          <a:solidFill>
            <a:srgbClr val="FFC000"/>
          </a:solidFill>
          <a:ln w="17780" cmpd="sng">
            <a:solidFill>
              <a:srgbClr val="FFFFFF"/>
            </a:solidFill>
            <a:prstDash val="solid"/>
            <a:miter lim="800000"/>
          </a:ln>
          <a:effectLst>
            <a:glow rad="76200">
              <a:srgbClr val="000000"/>
            </a:glow>
            <a:outerShdw blurRad="50800" algn="tl" rotWithShape="0">
              <a:srgbClr val="000000"/>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6A7E2C54-1BAC-4E85-94FE-273E86A5E51F}"/>
              </a:ext>
            </a:extLst>
          </p:cNvPr>
          <p:cNvSpPr txBox="1">
            <a:spLocks noChangeArrowheads="1"/>
          </p:cNvSpPr>
          <p:nvPr/>
        </p:nvSpPr>
        <p:spPr bwMode="auto">
          <a:xfrm>
            <a:off x="2162629" y="269281"/>
            <a:ext cx="6763657" cy="6371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as also in all his epistles, speaking in them of these things, in which are some things hard to understand, which untaught and unstable people twist to their own destruction, as they do also the rest of the Scriptures. </a:t>
            </a:r>
            <a:r>
              <a:rPr kumimoji="0" lang="en-US" altLang="en-US" sz="32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r>
              <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2</a:t>
            </a:r>
            <a:r>
              <a:rPr kumimoji="0" lang="en-US" altLang="en-US" sz="3200" b="1" i="1" u="none" strike="noStrike" kern="0" cap="none" spc="0" normalizeH="0" baseline="3000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nd</a:t>
            </a:r>
            <a:r>
              <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Peter 3:16 </a:t>
            </a:r>
          </a:p>
        </p:txBody>
      </p:sp>
      <p:sp>
        <p:nvSpPr>
          <p:cNvPr id="300" name="Rectangle 2">
            <a:extLst>
              <a:ext uri="{FF2B5EF4-FFF2-40B4-BE49-F238E27FC236}">
                <a16:creationId xmlns:a16="http://schemas.microsoft.com/office/drawing/2014/main" id="{21B85180-C60F-4B74-89FA-8D628F87F292}"/>
              </a:ext>
            </a:extLst>
          </p:cNvPr>
          <p:cNvSpPr txBox="1">
            <a:spLocks noChangeArrowheads="1"/>
          </p:cNvSpPr>
          <p:nvPr/>
        </p:nvSpPr>
        <p:spPr bwMode="auto">
          <a:xfrm>
            <a:off x="5083840" y="2349842"/>
            <a:ext cx="1857908"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no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27000">
                    <a:schemeClr val="bg2">
                      <a:lumMod val="75000"/>
                      <a:alpha val="75000"/>
                    </a:schemeClr>
                  </a:glow>
                  <a:outerShdw blurRad="76200" dist="50800" dir="5400000" algn="tl" rotWithShape="0">
                    <a:srgbClr val="000000">
                      <a:alpha val="65000"/>
                    </a:srgbClr>
                  </a:outerShdw>
                </a:effectLst>
                <a:latin typeface="Calibri" panose="020F0502020204030204" pitchFamily="34" charset="0"/>
                <a:ea typeface="+mn-ea"/>
                <a:cs typeface="+mn-cs"/>
              </a:rPr>
              <a:t>pearls</a:t>
            </a:r>
          </a:p>
        </p:txBody>
      </p:sp>
      <p:sp>
        <p:nvSpPr>
          <p:cNvPr id="5" name="Rectangle 2">
            <a:extLst>
              <a:ext uri="{FF2B5EF4-FFF2-40B4-BE49-F238E27FC236}">
                <a16:creationId xmlns:a16="http://schemas.microsoft.com/office/drawing/2014/main" id="{6F0252EB-8EC2-4E64-8D2F-681AF7FAD10E}"/>
              </a:ext>
            </a:extLst>
          </p:cNvPr>
          <p:cNvSpPr txBox="1">
            <a:spLocks noChangeArrowheads="1"/>
          </p:cNvSpPr>
          <p:nvPr/>
        </p:nvSpPr>
        <p:spPr bwMode="auto">
          <a:xfrm>
            <a:off x="1417409" y="3057645"/>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dog</a:t>
            </a:r>
          </a:p>
        </p:txBody>
      </p:sp>
    </p:spTree>
    <p:extLst>
      <p:ext uri="{BB962C8B-B14F-4D97-AF65-F5344CB8AC3E}">
        <p14:creationId xmlns:p14="http://schemas.microsoft.com/office/powerpoint/2010/main" val="2887840486"/>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0-#ppt_w/2"/>
                                          </p:val>
                                        </p:tav>
                                        <p:tav tm="100000">
                                          <p:val>
                                            <p:strVal val="#ppt_x"/>
                                          </p:val>
                                        </p:tav>
                                      </p:tavLst>
                                    </p:anim>
                                    <p:anim calcmode="lin" valueType="num">
                                      <p:cBhvr additive="base">
                                        <p:cTn id="8" dur="750" fill="hold"/>
                                        <p:tgtEl>
                                          <p:spTgt spid="3074"/>
                                        </p:tgtEl>
                                        <p:attrNameLst>
                                          <p:attrName>ppt_y</p:attrName>
                                        </p:attrNameLst>
                                      </p:cBhvr>
                                      <p:tavLst>
                                        <p:tav tm="0">
                                          <p:val>
                                            <p:strVal val="0-#ppt_h/2"/>
                                          </p:val>
                                        </p:tav>
                                        <p:tav tm="100000">
                                          <p:val>
                                            <p:strVal val="#ppt_y"/>
                                          </p:val>
                                        </p:tav>
                                      </p:tavLst>
                                    </p:anim>
                                  </p:childTnLst>
                                </p:cTn>
                              </p:par>
                              <p:par>
                                <p:cTn id="9" presetID="9" presetClass="exit" presetSubtype="0" fill="hold" grpId="0" nodeType="withEffect">
                                  <p:stCondLst>
                                    <p:cond delay="500"/>
                                  </p:stCondLst>
                                  <p:childTnLst>
                                    <p:animEffect transition="out" filter="dissolv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0" presetClass="entr" presetSubtype="0" fill="hold" grpId="0" nodeType="clickEffect">
                                  <p:stCondLst>
                                    <p:cond delay="0"/>
                                  </p:stCondLst>
                                  <p:childTnLst>
                                    <p:set>
                                      <p:cBhvr>
                                        <p:cTn id="15" dur="1" fill="hold">
                                          <p:stCondLst>
                                            <p:cond delay="0"/>
                                          </p:stCondLst>
                                        </p:cTn>
                                        <p:tgtEl>
                                          <p:spTgt spid="300"/>
                                        </p:tgtEl>
                                        <p:attrNameLst>
                                          <p:attrName>style.visibility</p:attrName>
                                        </p:attrNameLst>
                                      </p:cBhvr>
                                      <p:to>
                                        <p:strVal val="visible"/>
                                      </p:to>
                                    </p:set>
                                    <p:animEffect transition="in" filter="dissolve">
                                      <p:cBhvr>
                                        <p:cTn id="16" dur="500">
                                          <p:stCondLst>
                                            <p:cond delay="0"/>
                                          </p:stCondLst>
                                        </p:cTn>
                                        <p:tgtEl>
                                          <p:spTgt spid="300"/>
                                        </p:tgtEl>
                                      </p:cBhvr>
                                    </p:animEffect>
                                    <p:anim to="" calcmode="lin" valueType="num">
                                      <p:cBhvr>
                                        <p:cTn id="17" dur="500" fill="hold">
                                          <p:stCondLst>
                                            <p:cond delay="0"/>
                                          </p:stCondLst>
                                        </p:cTn>
                                        <p:tgtEl>
                                          <p:spTgt spid="300"/>
                                        </p:tgtEl>
                                        <p:attrNameLst>
                                          <p:attrName>ppt_w</p:attrName>
                                        </p:attrNameLst>
                                      </p:cBhvr>
                                      <p:tavLst>
                                        <p:tav tm="0">
                                          <p:val>
                                            <p:strVal val="#ppt_w*4"/>
                                          </p:val>
                                        </p:tav>
                                        <p:tav tm="100000">
                                          <p:val>
                                            <p:strVal val="#ppt_w"/>
                                          </p:val>
                                        </p:tav>
                                      </p:tavLst>
                                    </p:anim>
                                    <p:anim to="" calcmode="lin" valueType="num">
                                      <p:cBhvr>
                                        <p:cTn id="18" dur="500" fill="hold">
                                          <p:stCondLst>
                                            <p:cond delay="0"/>
                                          </p:stCondLst>
                                        </p:cTn>
                                        <p:tgtEl>
                                          <p:spTgt spid="300"/>
                                        </p:tgtEl>
                                        <p:attrNameLst>
                                          <p:attrName>ppt_h</p:attrName>
                                        </p:attrNameLst>
                                      </p:cBhvr>
                                      <p:tavLst>
                                        <p:tav tm="0">
                                          <p:val>
                                            <p:strVal val="#ppt_h*4"/>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50"/>
                                        <p:tgtEl>
                                          <p:spTgt spid="4"/>
                                        </p:tgtEl>
                                      </p:cBhvr>
                                    </p:animEffect>
                                  </p:childTnLst>
                                </p:cTn>
                              </p:par>
                              <p:par>
                                <p:cTn id="24" presetID="42" presetClass="path" presetSubtype="0" accel="50000" decel="50000" fill="hold" grpId="1" nodeType="withEffect">
                                  <p:stCondLst>
                                    <p:cond delay="0"/>
                                  </p:stCondLst>
                                  <p:childTnLst>
                                    <p:animMotion origin="layout" path="M 1.66667E-6 -4.81481E-6 L 0.10208 0.10348 " pathEditMode="relative" rAng="0" ptsTypes="AA">
                                      <p:cBhvr>
                                        <p:cTn id="25" dur="1250" fill="hold"/>
                                        <p:tgtEl>
                                          <p:spTgt spid="4"/>
                                        </p:tgtEl>
                                        <p:attrNameLst>
                                          <p:attrName>ppt_x</p:attrName>
                                          <p:attrName>ppt_y</p:attrName>
                                        </p:attrNameLst>
                                      </p:cBhvr>
                                      <p:rCtr x="5104" y="5162"/>
                                    </p:animMotion>
                                  </p:childTnLst>
                                </p:cTn>
                              </p:par>
                              <p:par>
                                <p:cTn id="26" presetID="10" presetClass="exit" presetSubtype="0" fill="hold" grpId="1" nodeType="withEffect">
                                  <p:stCondLst>
                                    <p:cond delay="0"/>
                                  </p:stCondLst>
                                  <p:childTnLst>
                                    <p:animEffect transition="out" filter="fade">
                                      <p:cBhvr>
                                        <p:cTn id="27" dur="1000"/>
                                        <p:tgtEl>
                                          <p:spTgt spid="3074"/>
                                        </p:tgtEl>
                                      </p:cBhvr>
                                    </p:animEffect>
                                    <p:set>
                                      <p:cBhvr>
                                        <p:cTn id="28" dur="1" fill="hold">
                                          <p:stCondLst>
                                            <p:cond delay="999"/>
                                          </p:stCondLst>
                                        </p:cTn>
                                        <p:tgtEl>
                                          <p:spTgt spid="3074"/>
                                        </p:tgtEl>
                                        <p:attrNameLst>
                                          <p:attrName>style.visibility</p:attrName>
                                        </p:attrNameLst>
                                      </p:cBhvr>
                                      <p:to>
                                        <p:strVal val="hidden"/>
                                      </p:to>
                                    </p:set>
                                  </p:childTnLst>
                                </p:cTn>
                              </p:par>
                              <p:par>
                                <p:cTn id="29" presetID="0" presetClass="exit" presetSubtype="0" fill="hold" grpId="1" nodeType="withEffect">
                                  <p:stCondLst>
                                    <p:cond delay="0"/>
                                  </p:stCondLst>
                                  <p:childTnLst>
                                    <p:set>
                                      <p:cBhvr>
                                        <p:cTn id="30" dur="1" fill="hold">
                                          <p:stCondLst>
                                            <p:cond delay="999"/>
                                          </p:stCondLst>
                                        </p:cTn>
                                        <p:tgtEl>
                                          <p:spTgt spid="300"/>
                                        </p:tgtEl>
                                        <p:attrNameLst>
                                          <p:attrName>style.visibility</p:attrName>
                                        </p:attrNameLst>
                                      </p:cBhvr>
                                      <p:to>
                                        <p:strVal val="hidden"/>
                                      </p:to>
                                    </p:set>
                                    <p:animEffect transition="out" filter="dissolve">
                                      <p:cBhvr>
                                        <p:cTn id="31" dur="1000">
                                          <p:stCondLst>
                                            <p:cond delay="0"/>
                                          </p:stCondLst>
                                        </p:cTn>
                                        <p:tgtEl>
                                          <p:spTgt spid="300"/>
                                        </p:tgtEl>
                                      </p:cBhvr>
                                    </p:animEffect>
                                    <p:anim to="" calcmode="lin" valueType="num">
                                      <p:cBhvr>
                                        <p:cTn id="32" dur="1000" fill="hold">
                                          <p:stCondLst>
                                            <p:cond delay="0"/>
                                          </p:stCondLst>
                                        </p:cTn>
                                        <p:tgtEl>
                                          <p:spTgt spid="300"/>
                                        </p:tgtEl>
                                        <p:attrNameLst>
                                          <p:attrName>ppt_w</p:attrName>
                                        </p:attrNameLst>
                                      </p:cBhvr>
                                      <p:tavLst>
                                        <p:tav tm="0">
                                          <p:val>
                                            <p:strVal val="#ppt_w"/>
                                          </p:val>
                                        </p:tav>
                                        <p:tav tm="100000">
                                          <p:val>
                                            <p:strVal val="#ppt_w*4"/>
                                          </p:val>
                                        </p:tav>
                                      </p:tavLst>
                                    </p:anim>
                                    <p:anim to="" calcmode="lin" valueType="num">
                                      <p:cBhvr>
                                        <p:cTn id="33" dur="1000" fill="hold">
                                          <p:stCondLst>
                                            <p:cond delay="0"/>
                                          </p:stCondLst>
                                        </p:cTn>
                                        <p:tgtEl>
                                          <p:spTgt spid="300"/>
                                        </p:tgtEl>
                                        <p:attrNameLst>
                                          <p:attrName>ppt_h</p:attrName>
                                        </p:attrNameLst>
                                      </p:cBhvr>
                                      <p:tavLst>
                                        <p:tav tm="0">
                                          <p:val>
                                            <p:strVal val="#ppt_h"/>
                                          </p:val>
                                        </p:tav>
                                        <p:tav tm="100000">
                                          <p:val>
                                            <p:strVal val="#ppt_h*4"/>
                                          </p:val>
                                        </p:tav>
                                      </p:tavLst>
                                    </p:anim>
                                  </p:childTnLst>
                                </p:cTn>
                              </p:par>
                              <p:par>
                                <p:cTn id="34" presetID="1" presetClass="entr" presetSubtype="0" fill="hold" grpId="0" nodeType="withEffect">
                                  <p:stCondLst>
                                    <p:cond delay="1250"/>
                                  </p:stCondLst>
                                  <p:childTnLst>
                                    <p:set>
                                      <p:cBhvr>
                                        <p:cTn id="35" dur="1" fill="hold">
                                          <p:stCondLst>
                                            <p:cond delay="0"/>
                                          </p:stCondLst>
                                        </p:cTn>
                                        <p:tgtEl>
                                          <p:spTgt spid="5"/>
                                        </p:tgtEl>
                                        <p:attrNameLst>
                                          <p:attrName>style.visibility</p:attrName>
                                        </p:attrNameLst>
                                      </p:cBhvr>
                                      <p:to>
                                        <p:strVal val="visible"/>
                                      </p:to>
                                    </p:set>
                                  </p:childTnLst>
                                </p:cTn>
                              </p:par>
                              <p:par>
                                <p:cTn id="36" presetID="0" presetClass="exit" presetSubtype="0" fill="hold" grpId="1" nodeType="withEffect">
                                  <p:stCondLst>
                                    <p:cond delay="1250"/>
                                  </p:stCondLst>
                                  <p:childTnLst>
                                    <p:set>
                                      <p:cBhvr>
                                        <p:cTn id="37" dur="1" fill="hold">
                                          <p:stCondLst>
                                            <p:cond delay="999"/>
                                          </p:stCondLst>
                                        </p:cTn>
                                        <p:tgtEl>
                                          <p:spTgt spid="5"/>
                                        </p:tgtEl>
                                        <p:attrNameLst>
                                          <p:attrName>style.visibility</p:attrName>
                                        </p:attrNameLst>
                                      </p:cBhvr>
                                      <p:to>
                                        <p:strVal val="hidden"/>
                                      </p:to>
                                    </p:set>
                                    <p:animEffect transition="out" filter="dissolve">
                                      <p:cBhvr>
                                        <p:cTn id="38" dur="1000">
                                          <p:stCondLst>
                                            <p:cond delay="0"/>
                                          </p:stCondLst>
                                        </p:cTn>
                                        <p:tgtEl>
                                          <p:spTgt spid="5"/>
                                        </p:tgtEl>
                                      </p:cBhvr>
                                    </p:animEffect>
                                    <p:anim to="" calcmode="lin" valueType="num">
                                      <p:cBhvr>
                                        <p:cTn id="39" dur="1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40" dur="10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41" presetID="42" presetClass="path" presetSubtype="0" accel="50000" decel="50000" fill="hold" grpId="2" nodeType="withEffect">
                                  <p:stCondLst>
                                    <p:cond delay="1250"/>
                                  </p:stCondLst>
                                  <p:childTnLst>
                                    <p:animMotion origin="layout" path="M -4.44444E-6 0 L 0.01216 -0.06134 " pathEditMode="relative" rAng="0" ptsTypes="AA">
                                      <p:cBhvr>
                                        <p:cTn id="42" dur="1000" fill="hold"/>
                                        <p:tgtEl>
                                          <p:spTgt spid="5"/>
                                        </p:tgtEl>
                                        <p:attrNameLst>
                                          <p:attrName>ppt_x</p:attrName>
                                          <p:attrName>ppt_y</p:attrName>
                                        </p:attrNameLst>
                                      </p:cBhvr>
                                      <p:rCtr x="608" y="-3079"/>
                                    </p:animMotion>
                                  </p:childTnLst>
                                </p:cTn>
                              </p:par>
                              <p:par>
                                <p:cTn id="43" presetID="2" presetClass="entr" presetSubtype="3" fill="hold" grpId="0" nodeType="withEffect">
                                  <p:stCondLst>
                                    <p:cond delay="150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750" fill="hold"/>
                                        <p:tgtEl>
                                          <p:spTgt spid="7"/>
                                        </p:tgtEl>
                                        <p:attrNameLst>
                                          <p:attrName>ppt_x</p:attrName>
                                        </p:attrNameLst>
                                      </p:cBhvr>
                                      <p:tavLst>
                                        <p:tav tm="0">
                                          <p:val>
                                            <p:strVal val="1+#ppt_w/2"/>
                                          </p:val>
                                        </p:tav>
                                        <p:tav tm="100000">
                                          <p:val>
                                            <p:strVal val="#ppt_x"/>
                                          </p:val>
                                        </p:tav>
                                      </p:tavLst>
                                    </p:anim>
                                    <p:anim calcmode="lin" valueType="num">
                                      <p:cBhvr additive="base">
                                        <p:cTn id="46" dur="750" fill="hold"/>
                                        <p:tgtEl>
                                          <p:spTgt spid="7"/>
                                        </p:tgtEl>
                                        <p:attrNameLst>
                                          <p:attrName>ppt_y</p:attrName>
                                        </p:attrNameLst>
                                      </p:cBhvr>
                                      <p:tavLst>
                                        <p:tav tm="0">
                                          <p:val>
                                            <p:strVal val="0-#ppt_h/2"/>
                                          </p:val>
                                        </p:tav>
                                        <p:tav tm="100000">
                                          <p:val>
                                            <p:strVal val="#ppt_y"/>
                                          </p:val>
                                        </p:tav>
                                      </p:tavLst>
                                    </p:anim>
                                  </p:childTnLst>
                                </p:cTn>
                              </p:par>
                            </p:childTnLst>
                          </p:cTn>
                        </p:par>
                        <p:par>
                          <p:cTn id="47" fill="hold">
                            <p:stCondLst>
                              <p:cond delay="2250"/>
                            </p:stCondLst>
                            <p:childTnLst>
                              <p:par>
                                <p:cTn id="48" presetID="10" presetClass="entr" presetSubtype="0" fill="hold" grpId="0" nodeType="afterEffect">
                                  <p:stCondLst>
                                    <p:cond delay="0"/>
                                  </p:stCondLst>
                                  <p:childTnLst>
                                    <p:set>
                                      <p:cBhvr>
                                        <p:cTn id="49" dur="1" fill="hold">
                                          <p:stCondLst>
                                            <p:cond delay="0"/>
                                          </p:stCondLst>
                                        </p:cTn>
                                        <p:tgtEl>
                                          <p:spTgt spid="294"/>
                                        </p:tgtEl>
                                        <p:attrNameLst>
                                          <p:attrName>style.visibility</p:attrName>
                                        </p:attrNameLst>
                                      </p:cBhvr>
                                      <p:to>
                                        <p:strVal val="visible"/>
                                      </p:to>
                                    </p:set>
                                    <p:animEffect transition="in" filter="fade">
                                      <p:cBhvr>
                                        <p:cTn id="50" dur="250"/>
                                        <p:tgtEl>
                                          <p:spTgt spid="29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95"/>
                                        </p:tgtEl>
                                        <p:attrNameLst>
                                          <p:attrName>style.visibility</p:attrName>
                                        </p:attrNameLst>
                                      </p:cBhvr>
                                      <p:to>
                                        <p:strVal val="visible"/>
                                      </p:to>
                                    </p:set>
                                    <p:animEffect transition="in" filter="fade">
                                      <p:cBhvr>
                                        <p:cTn id="53" dur="250"/>
                                        <p:tgtEl>
                                          <p:spTgt spid="29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96"/>
                                        </p:tgtEl>
                                        <p:attrNameLst>
                                          <p:attrName>style.visibility</p:attrName>
                                        </p:attrNameLst>
                                      </p:cBhvr>
                                      <p:to>
                                        <p:strVal val="visible"/>
                                      </p:to>
                                    </p:set>
                                    <p:animEffect transition="in" filter="fade">
                                      <p:cBhvr>
                                        <p:cTn id="56" dur="250"/>
                                        <p:tgtEl>
                                          <p:spTgt spid="29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97"/>
                                        </p:tgtEl>
                                        <p:attrNameLst>
                                          <p:attrName>style.visibility</p:attrName>
                                        </p:attrNameLst>
                                      </p:cBhvr>
                                      <p:to>
                                        <p:strVal val="visible"/>
                                      </p:to>
                                    </p:set>
                                    <p:animEffect transition="in" filter="fade">
                                      <p:cBhvr>
                                        <p:cTn id="59" dur="250"/>
                                        <p:tgtEl>
                                          <p:spTgt spid="29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98"/>
                                        </p:tgtEl>
                                        <p:attrNameLst>
                                          <p:attrName>style.visibility</p:attrName>
                                        </p:attrNameLst>
                                      </p:cBhvr>
                                      <p:to>
                                        <p:strVal val="visible"/>
                                      </p:to>
                                    </p:set>
                                    <p:animEffect transition="in" filter="fade">
                                      <p:cBhvr>
                                        <p:cTn id="62" dur="250"/>
                                        <p:tgtEl>
                                          <p:spTgt spid="29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99"/>
                                        </p:tgtEl>
                                        <p:attrNameLst>
                                          <p:attrName>style.visibility</p:attrName>
                                        </p:attrNameLst>
                                      </p:cBhvr>
                                      <p:to>
                                        <p:strVal val="visible"/>
                                      </p:to>
                                    </p:set>
                                    <p:animEffect transition="in" filter="fade">
                                      <p:cBhvr>
                                        <p:cTn id="65" dur="250"/>
                                        <p:tgtEl>
                                          <p:spTgt spid="299"/>
                                        </p:tgtEl>
                                      </p:cBhvr>
                                    </p:animEffect>
                                  </p:childTnLst>
                                </p:cTn>
                              </p:par>
                              <p:par>
                                <p:cTn id="66" presetID="10" presetClass="exit" presetSubtype="0" fill="hold" grpId="1" nodeType="withEffect">
                                  <p:stCondLst>
                                    <p:cond delay="0"/>
                                  </p:stCondLst>
                                  <p:childTnLst>
                                    <p:animEffect transition="out" filter="fade">
                                      <p:cBhvr>
                                        <p:cTn id="67" dur="1000"/>
                                        <p:tgtEl>
                                          <p:spTgt spid="7"/>
                                        </p:tgtEl>
                                      </p:cBhvr>
                                    </p:animEffect>
                                    <p:set>
                                      <p:cBhvr>
                                        <p:cTn id="68" dur="1" fill="hold">
                                          <p:stCondLst>
                                            <p:cond delay="999"/>
                                          </p:stCondLst>
                                        </p:cTn>
                                        <p:tgtEl>
                                          <p:spTgt spid="7"/>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wipe(left)">
                                      <p:cBhvr>
                                        <p:cTn id="73" dur="500"/>
                                        <p:tgtEl>
                                          <p:spTgt spid="8"/>
                                        </p:tgtEl>
                                      </p:cBhvr>
                                    </p:animEffect>
                                  </p:childTnLst>
                                </p:cTn>
                              </p:par>
                              <p:par>
                                <p:cTn id="74" presetID="18" presetClass="emph" presetSubtype="0" fill="hold" grpId="1" nodeType="withEffect">
                                  <p:stCondLst>
                                    <p:cond delay="0"/>
                                  </p:stCondLst>
                                  <p:childTnLst>
                                    <p:set>
                                      <p:cBhvr override="childStyle">
                                        <p:cTn id="75" dur="500" fill="hold"/>
                                        <p:tgtEl>
                                          <p:spTgt spid="8"/>
                                        </p:tgtEl>
                                        <p:attrNameLst>
                                          <p:attrName>style.textDecorationUnderline</p:attrName>
                                        </p:attrNameLst>
                                      </p:cBhvr>
                                      <p:to>
                                        <p:strVal val="true"/>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wipe(left)">
                                      <p:cBhvr>
                                        <p:cTn id="80" dur="500"/>
                                        <p:tgtEl>
                                          <p:spTgt spid="9"/>
                                        </p:tgtEl>
                                      </p:cBhvr>
                                    </p:animEffect>
                                  </p:childTnLst>
                                </p:cTn>
                              </p:par>
                              <p:par>
                                <p:cTn id="81" presetID="18" presetClass="emph" presetSubtype="0" fill="hold" grpId="1" nodeType="withEffect">
                                  <p:stCondLst>
                                    <p:cond delay="0"/>
                                  </p:stCondLst>
                                  <p:childTnLst>
                                    <p:set>
                                      <p:cBhvr override="childStyle">
                                        <p:cTn id="82" dur="500" fill="hold"/>
                                        <p:tgtEl>
                                          <p:spTgt spid="9"/>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3074" grpId="0"/>
      <p:bldP spid="3074" grpId="1"/>
      <p:bldP spid="4" grpId="0"/>
      <p:bldP spid="4" grpId="1"/>
      <p:bldP spid="6" grpId="0"/>
      <p:bldP spid="294" grpId="0" animBg="1"/>
      <p:bldP spid="295" grpId="0" animBg="1"/>
      <p:bldP spid="296" grpId="0" animBg="1"/>
      <p:bldP spid="297" grpId="0" animBg="1"/>
      <p:bldP spid="298" grpId="0" animBg="1"/>
      <p:bldP spid="299" grpId="0" animBg="1"/>
      <p:bldP spid="7" grpId="0"/>
      <p:bldP spid="7" grpId="1"/>
      <p:bldP spid="300" grpId="0"/>
      <p:bldP spid="300" grpId="1"/>
      <p:bldP spid="5" grpId="0"/>
      <p:bldP spid="5" grpId="1"/>
      <p:bldP spid="5"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B38486-7E3F-463D-A2CF-8A7D6632CF01}"/>
              </a:ext>
            </a:extLst>
          </p:cNvPr>
          <p:cNvPicPr>
            <a:picLocks noChangeAspect="1"/>
          </p:cNvPicPr>
          <p:nvPr/>
        </p:nvPicPr>
        <p:blipFill rotWithShape="1">
          <a:blip r:embed="rId3">
            <a:extLst>
              <a:ext uri="{28A0092B-C50C-407E-A947-70E740481C1C}">
                <a14:useLocalDpi xmlns:a14="http://schemas.microsoft.com/office/drawing/2010/main" val="0"/>
              </a:ext>
            </a:extLst>
          </a:blip>
          <a:srcRect l="10487" r="23771"/>
          <a:stretch/>
        </p:blipFill>
        <p:spPr>
          <a:xfrm>
            <a:off x="0" y="0"/>
            <a:ext cx="9144000" cy="6858000"/>
          </a:xfrm>
          <a:prstGeom prst="rect">
            <a:avLst/>
          </a:prstGeom>
        </p:spPr>
      </p:pic>
      <p:sp>
        <p:nvSpPr>
          <p:cNvPr id="5" name="Rectangle 2">
            <a:extLst>
              <a:ext uri="{FF2B5EF4-FFF2-40B4-BE49-F238E27FC236}">
                <a16:creationId xmlns:a16="http://schemas.microsoft.com/office/drawing/2014/main" id="{6F0252EB-8EC2-4E64-8D2F-681AF7FAD10E}"/>
              </a:ext>
            </a:extLst>
          </p:cNvPr>
          <p:cNvSpPr txBox="1">
            <a:spLocks noChangeArrowheads="1"/>
          </p:cNvSpPr>
          <p:nvPr/>
        </p:nvSpPr>
        <p:spPr bwMode="auto">
          <a:xfrm>
            <a:off x="1417409" y="3057645"/>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dog</a:t>
            </a:r>
          </a:p>
        </p:txBody>
      </p:sp>
      <p:sp>
        <p:nvSpPr>
          <p:cNvPr id="12" name="TextBox 11">
            <a:extLst>
              <a:ext uri="{FF2B5EF4-FFF2-40B4-BE49-F238E27FC236}">
                <a16:creationId xmlns:a16="http://schemas.microsoft.com/office/drawing/2014/main" id="{03D6097B-F2A1-4B0B-94CD-74153FC8C794}"/>
              </a:ext>
            </a:extLst>
          </p:cNvPr>
          <p:cNvSpPr txBox="1"/>
          <p:nvPr/>
        </p:nvSpPr>
        <p:spPr>
          <a:xfrm>
            <a:off x="6987682" y="4013114"/>
            <a:ext cx="691978" cy="1862048"/>
          </a:xfrm>
          <a:prstGeom prst="rect">
            <a:avLst/>
          </a:prstGeom>
          <a:noFill/>
        </p:spPr>
        <p:txBody>
          <a:bodyPr wrap="square" rtlCol="0">
            <a:spAutoFit/>
          </a:bodyPr>
          <a:lstStyle/>
          <a:p>
            <a:r>
              <a:rPr lang="en-US" sz="11500" b="1" kern="0" dirty="0">
                <a:ln w="3175" cmpd="sng">
                  <a:solidFill>
                    <a:schemeClr val="bg1"/>
                  </a:solidFill>
                  <a:prstDash val="solid"/>
                  <a:miter lim="800000"/>
                </a:ln>
                <a:effectLst>
                  <a:outerShdw blurRad="50800" algn="tl" rotWithShape="0">
                    <a:srgbClr val="000000"/>
                  </a:outerShdw>
                </a:effectLst>
                <a:latin typeface="Haettenschweiler" panose="020B0706040902060204" pitchFamily="34" charset="0"/>
                <a:ea typeface="+mj-ea"/>
                <a:cs typeface="+mj-cs"/>
              </a:rPr>
              <a:t>n</a:t>
            </a:r>
          </a:p>
        </p:txBody>
      </p:sp>
      <p:sp>
        <p:nvSpPr>
          <p:cNvPr id="24" name="TextBox 23">
            <a:extLst>
              <a:ext uri="{FF2B5EF4-FFF2-40B4-BE49-F238E27FC236}">
                <a16:creationId xmlns:a16="http://schemas.microsoft.com/office/drawing/2014/main" id="{20AC7A5A-9ACA-488F-82F1-46C32B0EF854}"/>
              </a:ext>
            </a:extLst>
          </p:cNvPr>
          <p:cNvSpPr txBox="1">
            <a:spLocks noChangeArrowheads="1"/>
          </p:cNvSpPr>
          <p:nvPr/>
        </p:nvSpPr>
        <p:spPr bwMode="auto">
          <a:xfrm>
            <a:off x="5760178" y="4570454"/>
            <a:ext cx="530842" cy="1047452"/>
          </a:xfrm>
          <a:custGeom>
            <a:avLst/>
            <a:gdLst/>
            <a:ahLst/>
            <a:cxnLst/>
            <a:rect l="l" t="t" r="r" b="b"/>
            <a:pathLst>
              <a:path w="530842" h="1047452">
                <a:moveTo>
                  <a:pt x="269124" y="0"/>
                </a:moveTo>
                <a:cubicBezTo>
                  <a:pt x="431268" y="0"/>
                  <a:pt x="512341" y="63813"/>
                  <a:pt x="512341" y="191438"/>
                </a:cubicBezTo>
                <a:lnTo>
                  <a:pt x="512341" y="378696"/>
                </a:lnTo>
                <a:lnTo>
                  <a:pt x="300138" y="378696"/>
                </a:lnTo>
                <a:lnTo>
                  <a:pt x="313253" y="393017"/>
                </a:lnTo>
                <a:cubicBezTo>
                  <a:pt x="406085" y="481646"/>
                  <a:pt x="465558" y="544179"/>
                  <a:pt x="491672" y="580614"/>
                </a:cubicBezTo>
                <a:cubicBezTo>
                  <a:pt x="517785" y="617049"/>
                  <a:pt x="530842" y="658809"/>
                  <a:pt x="530842" y="705892"/>
                </a:cubicBezTo>
                <a:lnTo>
                  <a:pt x="530842" y="833610"/>
                </a:lnTo>
                <a:cubicBezTo>
                  <a:pt x="530842" y="976172"/>
                  <a:pt x="440734" y="1047452"/>
                  <a:pt x="260518" y="1047452"/>
                </a:cubicBezTo>
                <a:cubicBezTo>
                  <a:pt x="86839" y="1047452"/>
                  <a:pt x="0" y="982242"/>
                  <a:pt x="0" y="851822"/>
                </a:cubicBezTo>
                <a:lnTo>
                  <a:pt x="0" y="609439"/>
                </a:lnTo>
                <a:lnTo>
                  <a:pt x="206918" y="609439"/>
                </a:lnTo>
                <a:lnTo>
                  <a:pt x="176352" y="579942"/>
                </a:lnTo>
                <a:cubicBezTo>
                  <a:pt x="103696" y="509269"/>
                  <a:pt x="56888" y="459629"/>
                  <a:pt x="35930" y="431020"/>
                </a:cubicBezTo>
                <a:cubicBezTo>
                  <a:pt x="11977" y="398324"/>
                  <a:pt x="0" y="361759"/>
                  <a:pt x="0" y="321325"/>
                </a:cubicBezTo>
                <a:lnTo>
                  <a:pt x="0" y="208961"/>
                </a:lnTo>
                <a:cubicBezTo>
                  <a:pt x="0" y="69654"/>
                  <a:pt x="89708" y="0"/>
                  <a:pt x="269124" y="0"/>
                </a:cubicBezTo>
                <a:close/>
                <a:moveTo>
                  <a:pt x="264053" y="164376"/>
                </a:moveTo>
                <a:cubicBezTo>
                  <a:pt x="247413" y="164376"/>
                  <a:pt x="239092" y="179909"/>
                  <a:pt x="239092" y="210974"/>
                </a:cubicBezTo>
                <a:lnTo>
                  <a:pt x="243295" y="275917"/>
                </a:lnTo>
                <a:cubicBezTo>
                  <a:pt x="243295" y="299666"/>
                  <a:pt x="256412" y="327560"/>
                  <a:pt x="282646" y="359597"/>
                </a:cubicBezTo>
                <a:lnTo>
                  <a:pt x="283922" y="360991"/>
                </a:lnTo>
                <a:lnTo>
                  <a:pt x="283922" y="180164"/>
                </a:lnTo>
                <a:cubicBezTo>
                  <a:pt x="283922" y="169639"/>
                  <a:pt x="277299" y="164376"/>
                  <a:pt x="264053" y="164376"/>
                </a:cubicBezTo>
                <a:close/>
                <a:moveTo>
                  <a:pt x="228419" y="633237"/>
                </a:moveTo>
                <a:lnTo>
                  <a:pt x="228419" y="853167"/>
                </a:lnTo>
                <a:cubicBezTo>
                  <a:pt x="228419" y="866465"/>
                  <a:pt x="237432" y="873114"/>
                  <a:pt x="255459" y="873114"/>
                </a:cubicBezTo>
                <a:cubicBezTo>
                  <a:pt x="273011" y="873114"/>
                  <a:pt x="281787" y="866462"/>
                  <a:pt x="281787" y="853156"/>
                </a:cubicBezTo>
                <a:lnTo>
                  <a:pt x="281787" y="734511"/>
                </a:lnTo>
                <a:cubicBezTo>
                  <a:pt x="281787" y="710384"/>
                  <a:pt x="268153" y="681291"/>
                  <a:pt x="240885" y="647232"/>
                </a:cubicBezTo>
                <a:lnTo>
                  <a:pt x="228419" y="633237"/>
                </a:lnTo>
                <a:close/>
              </a:path>
            </a:pathLst>
          </a:custGeom>
          <a:solidFill>
            <a:schemeClr val="tx1"/>
          </a:solidFill>
          <a:ln w="3175" cmpd="sng">
            <a:solidFill>
              <a:schemeClr val="bg1"/>
            </a:solidFill>
            <a:prstDash val="solid"/>
            <a:miter lim="800000"/>
          </a:ln>
          <a:effectLst>
            <a:outerShdw blurRad="50800" algn="tl" rotWithShape="0">
              <a:srgbClr val="000000"/>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endParaRPr lang="en-US" altLang="en-US" sz="8000" b="1" kern="0" dirty="0">
              <a:ln w="3175" cmpd="sng">
                <a:solidFill>
                  <a:schemeClr val="bg1"/>
                </a:solidFill>
                <a:prstDash val="solid"/>
                <a:miter lim="800000"/>
              </a:ln>
              <a:solidFill>
                <a:schemeClr val="tx1"/>
              </a:solidFill>
              <a:effectLst>
                <a:outerShdw blurRad="50800" algn="tl" rotWithShape="0">
                  <a:srgbClr val="000000"/>
                </a:outerShdw>
              </a:effectLst>
              <a:latin typeface="Haettenschweiler" panose="020B0706040902060204" pitchFamily="34" charset="0"/>
            </a:endParaRPr>
          </a:p>
        </p:txBody>
      </p:sp>
      <p:sp>
        <p:nvSpPr>
          <p:cNvPr id="21" name="TextBox 20">
            <a:extLst>
              <a:ext uri="{FF2B5EF4-FFF2-40B4-BE49-F238E27FC236}">
                <a16:creationId xmlns:a16="http://schemas.microsoft.com/office/drawing/2014/main" id="{F10C881A-B2C7-4678-A71C-20DABB1D5F1F}"/>
              </a:ext>
            </a:extLst>
          </p:cNvPr>
          <p:cNvSpPr txBox="1">
            <a:spLocks noChangeArrowheads="1"/>
          </p:cNvSpPr>
          <p:nvPr/>
        </p:nvSpPr>
        <p:spPr bwMode="auto">
          <a:xfrm>
            <a:off x="7865478" y="4606745"/>
            <a:ext cx="430509" cy="1001911"/>
          </a:xfrm>
          <a:custGeom>
            <a:avLst/>
            <a:gdLst/>
            <a:ahLst/>
            <a:cxnLst/>
            <a:rect l="l" t="t" r="r" b="b"/>
            <a:pathLst>
              <a:path w="430509" h="1001911">
                <a:moveTo>
                  <a:pt x="88237" y="0"/>
                </a:moveTo>
                <a:lnTo>
                  <a:pt x="315944" y="0"/>
                </a:lnTo>
                <a:lnTo>
                  <a:pt x="315944" y="163664"/>
                </a:lnTo>
                <a:lnTo>
                  <a:pt x="423537" y="163664"/>
                </a:lnTo>
                <a:lnTo>
                  <a:pt x="423537" y="312385"/>
                </a:lnTo>
                <a:lnTo>
                  <a:pt x="315944" y="312385"/>
                </a:lnTo>
                <a:lnTo>
                  <a:pt x="315944" y="790381"/>
                </a:lnTo>
                <a:cubicBezTo>
                  <a:pt x="315944" y="808875"/>
                  <a:pt x="321181" y="821120"/>
                  <a:pt x="331654" y="827117"/>
                </a:cubicBezTo>
                <a:cubicBezTo>
                  <a:pt x="342128" y="833113"/>
                  <a:pt x="375079" y="836111"/>
                  <a:pt x="430509" y="836111"/>
                </a:cubicBezTo>
                <a:lnTo>
                  <a:pt x="430509" y="1001911"/>
                </a:lnTo>
                <a:lnTo>
                  <a:pt x="290049" y="1001911"/>
                </a:lnTo>
                <a:cubicBezTo>
                  <a:pt x="195045" y="1001911"/>
                  <a:pt x="137659" y="986828"/>
                  <a:pt x="117890" y="956664"/>
                </a:cubicBezTo>
                <a:cubicBezTo>
                  <a:pt x="98121" y="926499"/>
                  <a:pt x="88237" y="871535"/>
                  <a:pt x="88237" y="791771"/>
                </a:cubicBezTo>
                <a:lnTo>
                  <a:pt x="88237" y="312385"/>
                </a:lnTo>
                <a:lnTo>
                  <a:pt x="0" y="312385"/>
                </a:lnTo>
                <a:lnTo>
                  <a:pt x="0" y="163664"/>
                </a:lnTo>
                <a:lnTo>
                  <a:pt x="88237" y="163664"/>
                </a:lnTo>
                <a:lnTo>
                  <a:pt x="88237" y="0"/>
                </a:lnTo>
                <a:close/>
              </a:path>
            </a:pathLst>
          </a:custGeom>
          <a:solidFill>
            <a:schemeClr val="tx1"/>
          </a:solidFill>
          <a:ln w="3175" cmpd="sng">
            <a:solidFill>
              <a:schemeClr val="bg1"/>
            </a:solidFill>
            <a:prstDash val="solid"/>
            <a:miter lim="800000"/>
          </a:ln>
          <a:effectLst>
            <a:outerShdw blurRad="50800" algn="tl" rotWithShape="0">
              <a:srgbClr val="000000"/>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endParaRPr lang="en-US" altLang="en-US" sz="8000" b="1" kern="0" dirty="0">
              <a:ln w="3175" cmpd="sng">
                <a:solidFill>
                  <a:schemeClr val="bg1"/>
                </a:solidFill>
                <a:prstDash val="solid"/>
                <a:miter lim="800000"/>
              </a:ln>
              <a:solidFill>
                <a:schemeClr val="tx1"/>
              </a:solidFill>
              <a:effectLst>
                <a:outerShdw blurRad="50800" algn="tl" rotWithShape="0">
                  <a:srgbClr val="000000"/>
                </a:outerShdw>
              </a:effectLst>
              <a:latin typeface="Haettenschweiler" panose="020B0706040902060204" pitchFamily="34" charset="0"/>
            </a:endParaRPr>
          </a:p>
        </p:txBody>
      </p:sp>
      <p:sp>
        <p:nvSpPr>
          <p:cNvPr id="20" name="TextBox 19">
            <a:extLst>
              <a:ext uri="{FF2B5EF4-FFF2-40B4-BE49-F238E27FC236}">
                <a16:creationId xmlns:a16="http://schemas.microsoft.com/office/drawing/2014/main" id="{E447548A-4A12-41BA-B8B0-5D2370754626}"/>
              </a:ext>
            </a:extLst>
          </p:cNvPr>
          <p:cNvSpPr txBox="1">
            <a:spLocks noChangeArrowheads="1"/>
          </p:cNvSpPr>
          <p:nvPr/>
        </p:nvSpPr>
        <p:spPr bwMode="auto">
          <a:xfrm>
            <a:off x="6328832" y="4764717"/>
            <a:ext cx="496686" cy="1015431"/>
          </a:xfrm>
          <a:custGeom>
            <a:avLst/>
            <a:gdLst/>
            <a:ahLst/>
            <a:cxnLst/>
            <a:rect l="l" t="t" r="r" b="b"/>
            <a:pathLst>
              <a:path w="496686" h="1015431">
                <a:moveTo>
                  <a:pt x="297831" y="0"/>
                </a:moveTo>
                <a:cubicBezTo>
                  <a:pt x="345945" y="0"/>
                  <a:pt x="391115" y="12465"/>
                  <a:pt x="433344" y="37397"/>
                </a:cubicBezTo>
                <a:cubicBezTo>
                  <a:pt x="475572" y="62328"/>
                  <a:pt x="496686" y="98799"/>
                  <a:pt x="496686" y="146808"/>
                </a:cubicBezTo>
                <a:lnTo>
                  <a:pt x="496686" y="728751"/>
                </a:lnTo>
                <a:cubicBezTo>
                  <a:pt x="496686" y="767354"/>
                  <a:pt x="480977" y="798101"/>
                  <a:pt x="449560" y="820990"/>
                </a:cubicBezTo>
                <a:cubicBezTo>
                  <a:pt x="418143" y="843879"/>
                  <a:pt x="380645" y="855324"/>
                  <a:pt x="337068" y="855324"/>
                </a:cubicBezTo>
                <a:cubicBezTo>
                  <a:pt x="278140" y="855324"/>
                  <a:pt x="241686" y="845321"/>
                  <a:pt x="227707" y="825315"/>
                </a:cubicBezTo>
                <a:lnTo>
                  <a:pt x="227707" y="1015431"/>
                </a:lnTo>
                <a:lnTo>
                  <a:pt x="0" y="1015431"/>
                </a:lnTo>
                <a:lnTo>
                  <a:pt x="0" y="5692"/>
                </a:lnTo>
                <a:lnTo>
                  <a:pt x="173615" y="5692"/>
                </a:lnTo>
                <a:lnTo>
                  <a:pt x="186379" y="38381"/>
                </a:lnTo>
                <a:cubicBezTo>
                  <a:pt x="212478" y="12793"/>
                  <a:pt x="249629" y="0"/>
                  <a:pt x="297831" y="0"/>
                </a:cubicBezTo>
                <a:close/>
                <a:moveTo>
                  <a:pt x="248343" y="153702"/>
                </a:moveTo>
                <a:cubicBezTo>
                  <a:pt x="234585" y="153702"/>
                  <a:pt x="227707" y="161299"/>
                  <a:pt x="227707" y="176495"/>
                </a:cubicBezTo>
                <a:lnTo>
                  <a:pt x="227707" y="680219"/>
                </a:lnTo>
                <a:cubicBezTo>
                  <a:pt x="227707" y="694487"/>
                  <a:pt x="234585" y="701622"/>
                  <a:pt x="248343" y="701622"/>
                </a:cubicBezTo>
                <a:cubicBezTo>
                  <a:pt x="262100" y="701622"/>
                  <a:pt x="268979" y="694024"/>
                  <a:pt x="268979" y="678829"/>
                </a:cubicBezTo>
                <a:lnTo>
                  <a:pt x="268979" y="176495"/>
                </a:lnTo>
                <a:cubicBezTo>
                  <a:pt x="268979" y="161299"/>
                  <a:pt x="262100" y="153702"/>
                  <a:pt x="248343" y="153702"/>
                </a:cubicBezTo>
                <a:close/>
              </a:path>
            </a:pathLst>
          </a:custGeom>
          <a:solidFill>
            <a:schemeClr val="tx1"/>
          </a:solidFill>
          <a:ln w="3175" cmpd="sng">
            <a:solidFill>
              <a:schemeClr val="bg1"/>
            </a:solidFill>
            <a:prstDash val="solid"/>
            <a:miter lim="800000"/>
          </a:ln>
          <a:effectLst>
            <a:outerShdw blurRad="50800" algn="tl" rotWithShape="0">
              <a:srgbClr val="000000"/>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endParaRPr lang="en-US" altLang="en-US" sz="8000" b="1" kern="0" dirty="0">
              <a:ln w="3175" cmpd="sng">
                <a:solidFill>
                  <a:schemeClr val="bg1"/>
                </a:solidFill>
                <a:prstDash val="solid"/>
                <a:miter lim="800000"/>
              </a:ln>
              <a:solidFill>
                <a:schemeClr val="tx1"/>
              </a:solidFill>
              <a:effectLst>
                <a:outerShdw blurRad="50800" algn="tl" rotWithShape="0">
                  <a:srgbClr val="000000"/>
                </a:outerShdw>
              </a:effectLst>
              <a:latin typeface="Haettenschweiler" panose="020B0706040902060204" pitchFamily="34" charset="0"/>
            </a:endParaRPr>
          </a:p>
        </p:txBody>
      </p:sp>
      <p:sp>
        <p:nvSpPr>
          <p:cNvPr id="19" name="TextBox 18">
            <a:extLst>
              <a:ext uri="{FF2B5EF4-FFF2-40B4-BE49-F238E27FC236}">
                <a16:creationId xmlns:a16="http://schemas.microsoft.com/office/drawing/2014/main" id="{8CBE8A35-004C-4C78-B66C-D984C1D72FBE}"/>
              </a:ext>
            </a:extLst>
          </p:cNvPr>
          <p:cNvSpPr txBox="1">
            <a:spLocks noChangeArrowheads="1"/>
          </p:cNvSpPr>
          <p:nvPr/>
        </p:nvSpPr>
        <p:spPr bwMode="auto">
          <a:xfrm>
            <a:off x="7106762" y="4764717"/>
            <a:ext cx="495263" cy="843939"/>
          </a:xfrm>
          <a:custGeom>
            <a:avLst/>
            <a:gdLst/>
            <a:ahLst/>
            <a:cxnLst/>
            <a:rect l="l" t="t" r="r" b="b"/>
            <a:pathLst>
              <a:path w="495263" h="843939">
                <a:moveTo>
                  <a:pt x="335712" y="0"/>
                </a:moveTo>
                <a:cubicBezTo>
                  <a:pt x="378630" y="0"/>
                  <a:pt x="415951" y="11815"/>
                  <a:pt x="447675" y="35445"/>
                </a:cubicBezTo>
                <a:cubicBezTo>
                  <a:pt x="479400" y="59076"/>
                  <a:pt x="495263" y="90371"/>
                  <a:pt x="495263" y="129330"/>
                </a:cubicBezTo>
                <a:lnTo>
                  <a:pt x="495263" y="369579"/>
                </a:lnTo>
                <a:lnTo>
                  <a:pt x="267556" y="369579"/>
                </a:lnTo>
                <a:lnTo>
                  <a:pt x="267556" y="179330"/>
                </a:lnTo>
                <a:cubicBezTo>
                  <a:pt x="267556" y="164142"/>
                  <a:pt x="260796" y="156548"/>
                  <a:pt x="247276" y="156548"/>
                </a:cubicBezTo>
                <a:cubicBezTo>
                  <a:pt x="234230" y="156548"/>
                  <a:pt x="227707" y="163668"/>
                  <a:pt x="227707" y="177907"/>
                </a:cubicBezTo>
                <a:lnTo>
                  <a:pt x="227707" y="843939"/>
                </a:lnTo>
                <a:lnTo>
                  <a:pt x="0" y="843939"/>
                </a:lnTo>
                <a:lnTo>
                  <a:pt x="0" y="5692"/>
                </a:lnTo>
                <a:lnTo>
                  <a:pt x="227707" y="5692"/>
                </a:lnTo>
                <a:lnTo>
                  <a:pt x="227707" y="32788"/>
                </a:lnTo>
                <a:cubicBezTo>
                  <a:pt x="240916" y="10929"/>
                  <a:pt x="276917" y="0"/>
                  <a:pt x="335712" y="0"/>
                </a:cubicBezTo>
                <a:close/>
              </a:path>
            </a:pathLst>
          </a:custGeom>
          <a:solidFill>
            <a:schemeClr val="tx1"/>
          </a:solidFill>
          <a:ln w="3175" cmpd="sng">
            <a:solidFill>
              <a:schemeClr val="bg1"/>
            </a:solidFill>
            <a:prstDash val="solid"/>
            <a:miter lim="800000"/>
          </a:ln>
          <a:effectLst>
            <a:outerShdw blurRad="50800" algn="tl" rotWithShape="0">
              <a:srgbClr val="000000"/>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endParaRPr lang="en-US" altLang="en-US" sz="8000" b="1" kern="0" dirty="0">
              <a:ln w="3175" cmpd="sng">
                <a:solidFill>
                  <a:schemeClr val="bg1"/>
                </a:solidFill>
                <a:prstDash val="solid"/>
                <a:miter lim="800000"/>
              </a:ln>
              <a:solidFill>
                <a:schemeClr val="tx1"/>
              </a:solidFill>
              <a:effectLst>
                <a:outerShdw blurRad="50800" algn="tl" rotWithShape="0">
                  <a:srgbClr val="000000"/>
                </a:outerShdw>
              </a:effectLst>
              <a:latin typeface="Haettenschweiler" panose="020B0706040902060204" pitchFamily="34" charset="0"/>
            </a:endParaRPr>
          </a:p>
        </p:txBody>
      </p:sp>
      <p:sp>
        <p:nvSpPr>
          <p:cNvPr id="25" name="TextBox 24">
            <a:extLst>
              <a:ext uri="{FF2B5EF4-FFF2-40B4-BE49-F238E27FC236}">
                <a16:creationId xmlns:a16="http://schemas.microsoft.com/office/drawing/2014/main" id="{6F1E4E6A-04D5-46CA-84CE-9BBB4FEC2A57}"/>
              </a:ext>
            </a:extLst>
          </p:cNvPr>
          <p:cNvSpPr txBox="1">
            <a:spLocks noChangeArrowheads="1"/>
          </p:cNvSpPr>
          <p:nvPr/>
        </p:nvSpPr>
        <p:spPr bwMode="auto">
          <a:xfrm>
            <a:off x="6850573" y="4579705"/>
            <a:ext cx="227707" cy="1028951"/>
          </a:xfrm>
          <a:custGeom>
            <a:avLst/>
            <a:gdLst>
              <a:gd name="connsiteX0" fmla="*/ 0 w 227707"/>
              <a:gd name="connsiteY0" fmla="*/ 190704 h 1028951"/>
              <a:gd name="connsiteX1" fmla="*/ 227707 w 227707"/>
              <a:gd name="connsiteY1" fmla="*/ 190704 h 1028951"/>
              <a:gd name="connsiteX2" fmla="*/ 227707 w 227707"/>
              <a:gd name="connsiteY2" fmla="*/ 1028951 h 1028951"/>
              <a:gd name="connsiteX3" fmla="*/ 0 w 227707"/>
              <a:gd name="connsiteY3" fmla="*/ 1028951 h 1028951"/>
              <a:gd name="connsiteX4" fmla="*/ 0 w 227707"/>
              <a:gd name="connsiteY4" fmla="*/ 0 h 1028951"/>
              <a:gd name="connsiteX5" fmla="*/ 227707 w 227707"/>
              <a:gd name="connsiteY5" fmla="*/ 0 h 1028951"/>
              <a:gd name="connsiteX6" fmla="*/ 227707 w 227707"/>
              <a:gd name="connsiteY6" fmla="*/ 174338 h 1028951"/>
              <a:gd name="connsiteX7" fmla="*/ 0 w 227707"/>
              <a:gd name="connsiteY7" fmla="*/ 174338 h 102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707" h="1028951">
                <a:moveTo>
                  <a:pt x="0" y="190704"/>
                </a:moveTo>
                <a:lnTo>
                  <a:pt x="227707" y="190704"/>
                </a:lnTo>
                <a:lnTo>
                  <a:pt x="227707" y="1028951"/>
                </a:lnTo>
                <a:lnTo>
                  <a:pt x="0" y="1028951"/>
                </a:lnTo>
                <a:close/>
                <a:moveTo>
                  <a:pt x="0" y="0"/>
                </a:moveTo>
                <a:lnTo>
                  <a:pt x="227707" y="0"/>
                </a:lnTo>
                <a:lnTo>
                  <a:pt x="227707" y="174338"/>
                </a:lnTo>
                <a:lnTo>
                  <a:pt x="0" y="174338"/>
                </a:lnTo>
                <a:close/>
              </a:path>
            </a:pathLst>
          </a:custGeom>
          <a:solidFill>
            <a:schemeClr val="tx1"/>
          </a:solidFill>
          <a:ln w="3175" cmpd="sng">
            <a:solidFill>
              <a:schemeClr val="bg1"/>
            </a:solidFill>
            <a:prstDash val="solid"/>
            <a:miter lim="800000"/>
          </a:ln>
          <a:effectLst>
            <a:outerShdw blurRad="50800" algn="tl" rotWithShape="0">
              <a:srgbClr val="000000"/>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endParaRPr lang="en-US" altLang="en-US" sz="8000" b="1" kern="0" dirty="0">
              <a:ln w="3175" cmpd="sng">
                <a:solidFill>
                  <a:schemeClr val="bg1"/>
                </a:solidFill>
                <a:prstDash val="solid"/>
                <a:miter lim="800000"/>
              </a:ln>
              <a:solidFill>
                <a:schemeClr val="tx1"/>
              </a:solidFill>
              <a:effectLst>
                <a:outerShdw blurRad="50800" algn="tl" rotWithShape="0">
                  <a:srgbClr val="000000"/>
                </a:outerShdw>
              </a:effectLst>
              <a:latin typeface="Haettenschweiler" panose="020B0706040902060204" pitchFamily="34" charset="0"/>
            </a:endParaRPr>
          </a:p>
        </p:txBody>
      </p:sp>
      <p:sp>
        <p:nvSpPr>
          <p:cNvPr id="26" name="TextBox 25">
            <a:extLst>
              <a:ext uri="{FF2B5EF4-FFF2-40B4-BE49-F238E27FC236}">
                <a16:creationId xmlns:a16="http://schemas.microsoft.com/office/drawing/2014/main" id="{4ACACDFC-AE5F-4867-8D5A-FE5E2313B831}"/>
              </a:ext>
            </a:extLst>
          </p:cNvPr>
          <p:cNvSpPr txBox="1">
            <a:spLocks noChangeArrowheads="1"/>
          </p:cNvSpPr>
          <p:nvPr/>
        </p:nvSpPr>
        <p:spPr bwMode="auto">
          <a:xfrm>
            <a:off x="7622098" y="4579705"/>
            <a:ext cx="227707" cy="1028951"/>
          </a:xfrm>
          <a:custGeom>
            <a:avLst/>
            <a:gdLst>
              <a:gd name="connsiteX0" fmla="*/ 0 w 227707"/>
              <a:gd name="connsiteY0" fmla="*/ 190704 h 1028951"/>
              <a:gd name="connsiteX1" fmla="*/ 227707 w 227707"/>
              <a:gd name="connsiteY1" fmla="*/ 190704 h 1028951"/>
              <a:gd name="connsiteX2" fmla="*/ 227707 w 227707"/>
              <a:gd name="connsiteY2" fmla="*/ 1028951 h 1028951"/>
              <a:gd name="connsiteX3" fmla="*/ 0 w 227707"/>
              <a:gd name="connsiteY3" fmla="*/ 1028951 h 1028951"/>
              <a:gd name="connsiteX4" fmla="*/ 0 w 227707"/>
              <a:gd name="connsiteY4" fmla="*/ 0 h 1028951"/>
              <a:gd name="connsiteX5" fmla="*/ 227707 w 227707"/>
              <a:gd name="connsiteY5" fmla="*/ 0 h 1028951"/>
              <a:gd name="connsiteX6" fmla="*/ 227707 w 227707"/>
              <a:gd name="connsiteY6" fmla="*/ 174338 h 1028951"/>
              <a:gd name="connsiteX7" fmla="*/ 0 w 227707"/>
              <a:gd name="connsiteY7" fmla="*/ 174338 h 102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707" h="1028951">
                <a:moveTo>
                  <a:pt x="0" y="190704"/>
                </a:moveTo>
                <a:lnTo>
                  <a:pt x="227707" y="190704"/>
                </a:lnTo>
                <a:lnTo>
                  <a:pt x="227707" y="1028951"/>
                </a:lnTo>
                <a:lnTo>
                  <a:pt x="0" y="1028951"/>
                </a:lnTo>
                <a:close/>
                <a:moveTo>
                  <a:pt x="0" y="0"/>
                </a:moveTo>
                <a:lnTo>
                  <a:pt x="227707" y="0"/>
                </a:lnTo>
                <a:lnTo>
                  <a:pt x="227707" y="174338"/>
                </a:lnTo>
                <a:lnTo>
                  <a:pt x="0" y="174338"/>
                </a:lnTo>
                <a:close/>
              </a:path>
            </a:pathLst>
          </a:custGeom>
          <a:solidFill>
            <a:schemeClr val="tx1"/>
          </a:solidFill>
          <a:ln w="3175" cmpd="sng">
            <a:solidFill>
              <a:schemeClr val="bg1"/>
            </a:solidFill>
            <a:prstDash val="solid"/>
            <a:miter lim="800000"/>
          </a:ln>
          <a:effectLst>
            <a:outerShdw blurRad="50800" algn="tl" rotWithShape="0">
              <a:srgbClr val="000000"/>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endParaRPr lang="en-US" altLang="en-US" sz="8000" b="1" kern="0" dirty="0">
              <a:ln w="3175" cmpd="sng">
                <a:solidFill>
                  <a:schemeClr val="bg1"/>
                </a:solidFill>
                <a:prstDash val="solid"/>
                <a:miter lim="800000"/>
              </a:ln>
              <a:solidFill>
                <a:schemeClr val="tx1"/>
              </a:solidFill>
              <a:effectLst>
                <a:outerShdw blurRad="50800" algn="tl" rotWithShape="0">
                  <a:srgbClr val="000000"/>
                </a:outerShdw>
              </a:effectLst>
              <a:latin typeface="Haettenschweiler" panose="020B0706040902060204" pitchFamily="34" charset="0"/>
            </a:endParaRPr>
          </a:p>
        </p:txBody>
      </p:sp>
    </p:spTree>
    <p:extLst>
      <p:ext uri="{BB962C8B-B14F-4D97-AF65-F5344CB8AC3E}">
        <p14:creationId xmlns:p14="http://schemas.microsoft.com/office/powerpoint/2010/main" val="3266117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1"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10" presetClass="exit" presetSubtype="0" fill="hold" grpId="0" nodeType="withEffect">
                                  <p:stCondLst>
                                    <p:cond delay="250"/>
                                  </p:stCondLst>
                                  <p:childTnLst>
                                    <p:animEffect transition="out" filter="fade">
                                      <p:cBhvr>
                                        <p:cTn id="15" dur="500"/>
                                        <p:tgtEl>
                                          <p:spTgt spid="20"/>
                                        </p:tgtEl>
                                      </p:cBhvr>
                                    </p:animEffect>
                                    <p:set>
                                      <p:cBhvr>
                                        <p:cTn id="16" dur="1" fill="hold">
                                          <p:stCondLst>
                                            <p:cond delay="499"/>
                                          </p:stCondLst>
                                        </p:cTn>
                                        <p:tgtEl>
                                          <p:spTgt spid="20"/>
                                        </p:tgtEl>
                                        <p:attrNameLst>
                                          <p:attrName>style.visibility</p:attrName>
                                        </p:attrNameLst>
                                      </p:cBhvr>
                                      <p:to>
                                        <p:strVal val="hidden"/>
                                      </p:to>
                                    </p:set>
                                  </p:childTnLst>
                                </p:cTn>
                              </p:par>
                              <p:par>
                                <p:cTn id="17" presetID="10" presetClass="exit" presetSubtype="0" fill="hold" grpId="0" nodeType="withEffect">
                                  <p:stCondLst>
                                    <p:cond delay="25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par>
                                <p:cTn id="20" presetID="10" presetClass="exit" presetSubtype="0" fill="hold" grpId="0" nodeType="withEffect">
                                  <p:stCondLst>
                                    <p:cond delay="250"/>
                                  </p:stCondLst>
                                  <p:childTnLst>
                                    <p:animEffect transition="out" filter="fade">
                                      <p:cBhvr>
                                        <p:cTn id="21" dur="500"/>
                                        <p:tgtEl>
                                          <p:spTgt spid="26"/>
                                        </p:tgtEl>
                                      </p:cBhvr>
                                    </p:animEffect>
                                    <p:set>
                                      <p:cBhvr>
                                        <p:cTn id="22" dur="1" fill="hold">
                                          <p:stCondLst>
                                            <p:cond delay="499"/>
                                          </p:stCondLst>
                                        </p:cTn>
                                        <p:tgtEl>
                                          <p:spTgt spid="26"/>
                                        </p:tgtEl>
                                        <p:attrNameLst>
                                          <p:attrName>style.visibility</p:attrName>
                                        </p:attrNameLst>
                                      </p:cBhvr>
                                      <p:to>
                                        <p:strVal val="hidden"/>
                                      </p:to>
                                    </p:set>
                                  </p:childTnLst>
                                </p:cTn>
                              </p:par>
                              <p:par>
                                <p:cTn id="23" presetID="10" presetClass="exit" presetSubtype="0" fill="hold" grpId="0" nodeType="withEffect">
                                  <p:stCondLst>
                                    <p:cond delay="25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par>
                                <p:cTn id="26" presetID="42" presetClass="path" presetSubtype="0" accel="50000" decel="50000" fill="hold" grpId="1" nodeType="withEffect">
                                  <p:stCondLst>
                                    <p:cond delay="250"/>
                                  </p:stCondLst>
                                  <p:childTnLst>
                                    <p:animMotion origin="layout" path="M -3.33333E-6 -3.33333E-6 L -0.05156 -0.00046 " pathEditMode="relative" rAng="0" ptsTypes="AA">
                                      <p:cBhvr>
                                        <p:cTn id="27" dur="1500" fill="hold"/>
                                        <p:tgtEl>
                                          <p:spTgt spid="12"/>
                                        </p:tgtEl>
                                        <p:attrNameLst>
                                          <p:attrName>ppt_x</p:attrName>
                                          <p:attrName>ppt_y</p:attrName>
                                        </p:attrNameLst>
                                      </p:cBhvr>
                                      <p:rCtr x="-2587" y="-23"/>
                                    </p:animMotion>
                                  </p:childTnLst>
                                </p:cTn>
                              </p:par>
                              <p:par>
                                <p:cTn id="28" presetID="42" presetClass="path" presetSubtype="0" accel="50000" decel="50000" fill="hold" grpId="0" nodeType="withEffect">
                                  <p:stCondLst>
                                    <p:cond delay="250"/>
                                  </p:stCondLst>
                                  <p:childTnLst>
                                    <p:animMotion origin="layout" path="M -1.94444E-6 -4.07407E-6 L -0.05538 -0.00092 " pathEditMode="relative" rAng="0" ptsTypes="AA">
                                      <p:cBhvr>
                                        <p:cTn id="29" dur="1500" fill="hold"/>
                                        <p:tgtEl>
                                          <p:spTgt spid="25"/>
                                        </p:tgtEl>
                                        <p:attrNameLst>
                                          <p:attrName>ppt_x</p:attrName>
                                          <p:attrName>ppt_y</p:attrName>
                                        </p:attrNameLst>
                                      </p:cBhvr>
                                      <p:rCtr x="-2778"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2" grpId="0"/>
      <p:bldP spid="12" grpId="1"/>
      <p:bldP spid="21" grpId="0" animBg="1"/>
      <p:bldP spid="20" grpId="0" animBg="1"/>
      <p:bldP spid="19"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D8D3A0-63F5-4713-95E3-4DD4DBA20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4242" y="140402"/>
            <a:ext cx="5475515" cy="6577195"/>
          </a:xfrm>
          <a:prstGeom prst="rect">
            <a:avLst/>
          </a:prstGeom>
        </p:spPr>
      </p:pic>
      <p:sp>
        <p:nvSpPr>
          <p:cNvPr id="3074" name="Rectangle 2"/>
          <p:cNvSpPr>
            <a:spLocks noGrp="1" noChangeArrowheads="1"/>
          </p:cNvSpPr>
          <p:nvPr>
            <p:ph type="title"/>
          </p:nvPr>
        </p:nvSpPr>
        <p:spPr>
          <a:xfrm>
            <a:off x="457199" y="2932277"/>
            <a:ext cx="8229600" cy="236504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As a dog returns to his own vomit, So a fool repeats his folly.                </a:t>
            </a:r>
            <a:r>
              <a:rPr lang="en-US" altLang="en-US" sz="3200" b="1"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Proverbs 26:11 </a:t>
            </a:r>
            <a:r>
              <a:rPr lang="en-US" altLang="en-US" sz="4000" b="1" i="1"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B76594E2-0786-4BA0-A157-266E8EA8FDF8}"/>
              </a:ext>
            </a:extLst>
          </p:cNvPr>
          <p:cNvSpPr txBox="1">
            <a:spLocks noChangeArrowheads="1"/>
          </p:cNvSpPr>
          <p:nvPr/>
        </p:nvSpPr>
        <p:spPr bwMode="auto">
          <a:xfrm>
            <a:off x="1417409" y="3057645"/>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dog</a:t>
            </a:r>
            <a:endParaRPr lang="en-US" altLang="en-US" sz="3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A945C474-EE08-4853-BFE8-AC60E05CDD34}"/>
              </a:ext>
            </a:extLst>
          </p:cNvPr>
          <p:cNvSpPr txBox="1">
            <a:spLocks noChangeArrowheads="1"/>
          </p:cNvSpPr>
          <p:nvPr/>
        </p:nvSpPr>
        <p:spPr bwMode="auto">
          <a:xfrm>
            <a:off x="2436586" y="3732510"/>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7" name="Rectangle 2">
            <a:extLst>
              <a:ext uri="{FF2B5EF4-FFF2-40B4-BE49-F238E27FC236}">
                <a16:creationId xmlns:a16="http://schemas.microsoft.com/office/drawing/2014/main" id="{FA2875DB-3D2A-4854-A5F1-0A469C99CE11}"/>
              </a:ext>
            </a:extLst>
          </p:cNvPr>
          <p:cNvSpPr txBox="1">
            <a:spLocks noChangeArrowheads="1"/>
          </p:cNvSpPr>
          <p:nvPr/>
        </p:nvSpPr>
        <p:spPr bwMode="auto">
          <a:xfrm>
            <a:off x="2436586" y="3732510"/>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5" name="Rectangle 2" hidden="1">
            <a:extLst>
              <a:ext uri="{FF2B5EF4-FFF2-40B4-BE49-F238E27FC236}">
                <a16:creationId xmlns:a16="http://schemas.microsoft.com/office/drawing/2014/main" id="{15923783-809F-40BC-A3CE-0269A98059D8}"/>
              </a:ext>
            </a:extLst>
          </p:cNvPr>
          <p:cNvSpPr txBox="1">
            <a:spLocks noChangeArrowheads="1"/>
          </p:cNvSpPr>
          <p:nvPr/>
        </p:nvSpPr>
        <p:spPr bwMode="auto">
          <a:xfrm>
            <a:off x="6958157" y="3686370"/>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p>
        </p:txBody>
      </p:sp>
      <p:sp>
        <p:nvSpPr>
          <p:cNvPr id="6" name="Rectangle 2" hidden="1">
            <a:extLst>
              <a:ext uri="{FF2B5EF4-FFF2-40B4-BE49-F238E27FC236}">
                <a16:creationId xmlns:a16="http://schemas.microsoft.com/office/drawing/2014/main" id="{4EAEA203-831C-4AF9-B780-3231DD502DC2}"/>
              </a:ext>
            </a:extLst>
          </p:cNvPr>
          <p:cNvSpPr txBox="1">
            <a:spLocks noChangeArrowheads="1"/>
          </p:cNvSpPr>
          <p:nvPr/>
        </p:nvSpPr>
        <p:spPr bwMode="auto">
          <a:xfrm>
            <a:off x="7206227" y="2341839"/>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p>
        </p:txBody>
      </p:sp>
      <p:sp>
        <p:nvSpPr>
          <p:cNvPr id="9" name="Rectangle 2">
            <a:extLst>
              <a:ext uri="{FF2B5EF4-FFF2-40B4-BE49-F238E27FC236}">
                <a16:creationId xmlns:a16="http://schemas.microsoft.com/office/drawing/2014/main" id="{3C518448-F2D3-491F-9BE4-6DC6A7F570DD}"/>
              </a:ext>
            </a:extLst>
          </p:cNvPr>
          <p:cNvSpPr txBox="1">
            <a:spLocks noChangeArrowheads="1"/>
          </p:cNvSpPr>
          <p:nvPr/>
        </p:nvSpPr>
        <p:spPr bwMode="auto">
          <a:xfrm>
            <a:off x="3439615" y="3731595"/>
            <a:ext cx="2321217"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repeats</a:t>
            </a:r>
          </a:p>
        </p:txBody>
      </p:sp>
    </p:spTree>
    <p:extLst>
      <p:ext uri="{BB962C8B-B14F-4D97-AF65-F5344CB8AC3E}">
        <p14:creationId xmlns:p14="http://schemas.microsoft.com/office/powerpoint/2010/main" val="1642611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
                                        <p:tgtEl>
                                          <p:spTgt spid="9"/>
                                        </p:tgtEl>
                                      </p:cBhvr>
                                    </p:animEffect>
                                  </p:childTnLst>
                                </p:cTn>
                              </p:par>
                              <p:par>
                                <p:cTn id="26" presetID="42" presetClass="path" presetSubtype="0" accel="50000" decel="50000" fill="hold" grpId="1" nodeType="withEffect">
                                  <p:stCondLst>
                                    <p:cond delay="0"/>
                                  </p:stCondLst>
                                  <p:childTnLst>
                                    <p:animMotion origin="layout" path="M -2.77778E-6 3.7037E-7 L 0.52188 -0.20255 " pathEditMode="relative" rAng="0" ptsTypes="AA">
                                      <p:cBhvr>
                                        <p:cTn id="27" dur="2000" fill="hold"/>
                                        <p:tgtEl>
                                          <p:spTgt spid="7"/>
                                        </p:tgtEl>
                                        <p:attrNameLst>
                                          <p:attrName>ppt_x</p:attrName>
                                          <p:attrName>ppt_y</p:attrName>
                                        </p:attrNameLst>
                                      </p:cBhvr>
                                      <p:rCtr x="26094" y="-10139"/>
                                    </p:animMotion>
                                  </p:childTnLst>
                                </p:cTn>
                              </p:par>
                              <p:par>
                                <p:cTn id="28" presetID="42" presetClass="path" presetSubtype="0" accel="50000" decel="50000" fill="hold" grpId="1" nodeType="withEffect">
                                  <p:stCondLst>
                                    <p:cond delay="0"/>
                                  </p:stCondLst>
                                  <p:childTnLst>
                                    <p:animMotion origin="layout" path="M -2.77778E-6 3.7037E-7 L 0.49462 -0.00648 " pathEditMode="relative" rAng="0" ptsTypes="AA">
                                      <p:cBhvr>
                                        <p:cTn id="29" dur="2000" fill="hold"/>
                                        <p:tgtEl>
                                          <p:spTgt spid="8"/>
                                        </p:tgtEl>
                                        <p:attrNameLst>
                                          <p:attrName>ppt_x</p:attrName>
                                          <p:attrName>ppt_y</p:attrName>
                                        </p:attrNameLst>
                                      </p:cBhvr>
                                      <p:rCtr x="24722" y="-324"/>
                                    </p:animMotion>
                                  </p:childTnLst>
                                </p:cTn>
                              </p:par>
                              <p:par>
                                <p:cTn id="30" presetID="42" presetClass="path" presetSubtype="0" accel="50000" decel="50000" fill="hold" grpId="1" nodeType="withEffect">
                                  <p:stCondLst>
                                    <p:cond delay="0"/>
                                  </p:stCondLst>
                                  <p:childTnLst>
                                    <p:animMotion origin="layout" path="M 5E-6 3.7037E-7 L -0.09115 -0.18982 " pathEditMode="relative" rAng="0" ptsTypes="AA">
                                      <p:cBhvr>
                                        <p:cTn id="31" dur="2000" fill="hold"/>
                                        <p:tgtEl>
                                          <p:spTgt spid="9"/>
                                        </p:tgtEl>
                                        <p:attrNameLst>
                                          <p:attrName>ppt_x</p:attrName>
                                          <p:attrName>ppt_y</p:attrName>
                                        </p:attrNameLst>
                                      </p:cBhvr>
                                      <p:rCtr x="-4566" y="-9491"/>
                                    </p:animMotion>
                                  </p:childTnLst>
                                </p:cTn>
                              </p:par>
                              <p:par>
                                <p:cTn id="32" presetID="10" presetClass="exit" presetSubtype="0" fill="hold" grpId="1" nodeType="withEffect">
                                  <p:stCondLst>
                                    <p:cond delay="0"/>
                                  </p:stCondLst>
                                  <p:childTnLst>
                                    <p:animEffect transition="out" filter="fade">
                                      <p:cBhvr>
                                        <p:cTn id="33" dur="1250"/>
                                        <p:tgtEl>
                                          <p:spTgt spid="3074"/>
                                        </p:tgtEl>
                                      </p:cBhvr>
                                    </p:animEffect>
                                    <p:set>
                                      <p:cBhvr>
                                        <p:cTn id="34" dur="1" fill="hold">
                                          <p:stCondLst>
                                            <p:cond delay="1249"/>
                                          </p:stCondLst>
                                        </p:cTn>
                                        <p:tgtEl>
                                          <p:spTgt spid="3074"/>
                                        </p:tgtEl>
                                        <p:attrNameLst>
                                          <p:attrName>style.visibility</p:attrName>
                                        </p:attrNameLst>
                                      </p:cBhvr>
                                      <p:to>
                                        <p:strVal val="hidden"/>
                                      </p:to>
                                    </p:set>
                                  </p:childTnLst>
                                </p:cTn>
                              </p:par>
                              <p:par>
                                <p:cTn id="35" presetID="23" presetClass="exit" presetSubtype="32" fill="hold" grpId="2" nodeType="withEffect">
                                  <p:stCondLst>
                                    <p:cond delay="1000"/>
                                  </p:stCondLst>
                                  <p:childTnLst>
                                    <p:anim calcmode="lin" valueType="num">
                                      <p:cBhvr>
                                        <p:cTn id="36" dur="1250"/>
                                        <p:tgtEl>
                                          <p:spTgt spid="9"/>
                                        </p:tgtEl>
                                        <p:attrNameLst>
                                          <p:attrName>ppt_w</p:attrName>
                                        </p:attrNameLst>
                                      </p:cBhvr>
                                      <p:tavLst>
                                        <p:tav tm="0">
                                          <p:val>
                                            <p:strVal val="ppt_w"/>
                                          </p:val>
                                        </p:tav>
                                        <p:tav tm="100000">
                                          <p:val>
                                            <p:fltVal val="0"/>
                                          </p:val>
                                        </p:tav>
                                      </p:tavLst>
                                    </p:anim>
                                    <p:anim calcmode="lin" valueType="num">
                                      <p:cBhvr>
                                        <p:cTn id="37" dur="1250"/>
                                        <p:tgtEl>
                                          <p:spTgt spid="9"/>
                                        </p:tgtEl>
                                        <p:attrNameLst>
                                          <p:attrName>ppt_h</p:attrName>
                                        </p:attrNameLst>
                                      </p:cBhvr>
                                      <p:tavLst>
                                        <p:tav tm="0">
                                          <p:val>
                                            <p:strVal val="ppt_h"/>
                                          </p:val>
                                        </p:tav>
                                        <p:tav tm="100000">
                                          <p:val>
                                            <p:fltVal val="0"/>
                                          </p:val>
                                        </p:tav>
                                      </p:tavLst>
                                    </p:anim>
                                    <p:set>
                                      <p:cBhvr>
                                        <p:cTn id="38" dur="1" fill="hold">
                                          <p:stCondLst>
                                            <p:cond delay="1249"/>
                                          </p:stCondLst>
                                        </p:cTn>
                                        <p:tgtEl>
                                          <p:spTgt spid="9"/>
                                        </p:tgtEl>
                                        <p:attrNameLst>
                                          <p:attrName>style.visibility</p:attrName>
                                        </p:attrNameLst>
                                      </p:cBhvr>
                                      <p:to>
                                        <p:strVal val="hidden"/>
                                      </p:to>
                                    </p:set>
                                  </p:childTnLst>
                                </p:cTn>
                              </p:par>
                              <p:par>
                                <p:cTn id="39" presetID="8" presetClass="emph" presetSubtype="0" fill="hold" grpId="3" nodeType="withEffect">
                                  <p:stCondLst>
                                    <p:cond delay="1000"/>
                                  </p:stCondLst>
                                  <p:childTnLst>
                                    <p:animRot by="43200000">
                                      <p:cBhvr>
                                        <p:cTn id="40" dur="125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1"/>
      <p:bldP spid="8" grpId="0"/>
      <p:bldP spid="8" grpId="1"/>
      <p:bldP spid="7" grpId="0"/>
      <p:bldP spid="7" grpId="1"/>
      <p:bldP spid="9" grpId="0"/>
      <p:bldP spid="9" grpId="1"/>
      <p:bldP spid="9" grpId="2"/>
      <p:bldP spid="9" grpId="3"/>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2C3B37-D2E7-401E-A562-412DF4CD3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425" y="9888"/>
            <a:ext cx="7123149" cy="6838223"/>
          </a:xfrm>
          <a:prstGeom prst="rect">
            <a:avLst/>
          </a:prstGeom>
        </p:spPr>
      </p:pic>
      <p:sp>
        <p:nvSpPr>
          <p:cNvPr id="3074" name="Rectangle 2"/>
          <p:cNvSpPr>
            <a:spLocks noGrp="1" noChangeArrowheads="1"/>
          </p:cNvSpPr>
          <p:nvPr>
            <p:ph type="title"/>
          </p:nvPr>
        </p:nvSpPr>
        <p:spPr>
          <a:xfrm>
            <a:off x="392502" y="857624"/>
            <a:ext cx="8358996" cy="514275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 whip for the horse, A bridle for the donkey, And a rod for the fool's back. Do not answer a fool according to his folly, Lest you  also be like him. Answer a fool according to his folly, Lest he be wise in his own eyes.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Proverbs 26:3-5 </a:t>
            </a:r>
          </a:p>
        </p:txBody>
      </p:sp>
      <p:sp>
        <p:nvSpPr>
          <p:cNvPr id="4" name="Rectangle 2">
            <a:extLst>
              <a:ext uri="{FF2B5EF4-FFF2-40B4-BE49-F238E27FC236}">
                <a16:creationId xmlns:a16="http://schemas.microsoft.com/office/drawing/2014/main" id="{CBD0A0A9-3CDB-4CEA-A236-13CBFC8855CD}"/>
              </a:ext>
            </a:extLst>
          </p:cNvPr>
          <p:cNvSpPr txBox="1">
            <a:spLocks noChangeArrowheads="1"/>
          </p:cNvSpPr>
          <p:nvPr/>
        </p:nvSpPr>
        <p:spPr bwMode="auto">
          <a:xfrm>
            <a:off x="6958157" y="3686370"/>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fool</a:t>
            </a:r>
          </a:p>
        </p:txBody>
      </p:sp>
      <p:sp>
        <p:nvSpPr>
          <p:cNvPr id="5" name="Rectangle 2">
            <a:extLst>
              <a:ext uri="{FF2B5EF4-FFF2-40B4-BE49-F238E27FC236}">
                <a16:creationId xmlns:a16="http://schemas.microsoft.com/office/drawing/2014/main" id="{E052721E-FA1C-4116-9669-105458E8D2DF}"/>
              </a:ext>
            </a:extLst>
          </p:cNvPr>
          <p:cNvSpPr txBox="1">
            <a:spLocks noChangeArrowheads="1"/>
          </p:cNvSpPr>
          <p:nvPr/>
        </p:nvSpPr>
        <p:spPr bwMode="auto">
          <a:xfrm>
            <a:off x="7206227" y="2341839"/>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fool</a:t>
            </a:r>
          </a:p>
        </p:txBody>
      </p:sp>
      <p:sp>
        <p:nvSpPr>
          <p:cNvPr id="6" name="Rectangle 2" hidden="1">
            <a:extLst>
              <a:ext uri="{FF2B5EF4-FFF2-40B4-BE49-F238E27FC236}">
                <a16:creationId xmlns:a16="http://schemas.microsoft.com/office/drawing/2014/main" id="{5ABAB3FC-127C-4D95-821C-AA55D9C340DA}"/>
              </a:ext>
            </a:extLst>
          </p:cNvPr>
          <p:cNvSpPr txBox="1">
            <a:spLocks noChangeArrowheads="1"/>
          </p:cNvSpPr>
          <p:nvPr/>
        </p:nvSpPr>
        <p:spPr bwMode="auto">
          <a:xfrm>
            <a:off x="6911408" y="3185741"/>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Title 1">
            <a:extLst>
              <a:ext uri="{FF2B5EF4-FFF2-40B4-BE49-F238E27FC236}">
                <a16:creationId xmlns:a16="http://schemas.microsoft.com/office/drawing/2014/main" id="{FB2620DD-6FAA-4847-A25A-B8F19FF992D0}"/>
              </a:ext>
            </a:extLst>
          </p:cNvPr>
          <p:cNvSpPr txBox="1">
            <a:spLocks/>
          </p:cNvSpPr>
          <p:nvPr/>
        </p:nvSpPr>
        <p:spPr>
          <a:xfrm>
            <a:off x="1739900" y="4991100"/>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B00CE"/>
                </a:solidFill>
                <a:effectLst>
                  <a:glow rad="63500">
                    <a:srgbClr val="9966FF"/>
                  </a:glow>
                  <a:outerShdw blurRad="50800" algn="tl" rotWithShape="0">
                    <a:srgbClr val="000000"/>
                  </a:outerShdw>
                </a:effectLst>
                <a:latin typeface="Calibri" panose="020F0502020204030204" pitchFamily="34" charset="0"/>
              </a:rPr>
              <a:t>arrogant</a:t>
            </a:r>
          </a:p>
        </p:txBody>
      </p:sp>
    </p:spTree>
    <p:extLst>
      <p:ext uri="{BB962C8B-B14F-4D97-AF65-F5344CB8AC3E}">
        <p14:creationId xmlns:p14="http://schemas.microsoft.com/office/powerpoint/2010/main" val="6398816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3" nodeType="afterEffect">
                                  <p:stCondLst>
                                    <p:cond delay="0"/>
                                  </p:stCondLst>
                                  <p:childTnLst>
                                    <p:animEffect transition="out" filter="fade">
                                      <p:cBhvr>
                                        <p:cTn id="15" dur="250"/>
                                        <p:tgtEl>
                                          <p:spTgt spid="5"/>
                                        </p:tgtEl>
                                      </p:cBhvr>
                                    </p:animEffect>
                                    <p:set>
                                      <p:cBhvr>
                                        <p:cTn id="16" dur="1" fill="hold">
                                          <p:stCondLst>
                                            <p:cond delay="249"/>
                                          </p:stCondLst>
                                        </p:cTn>
                                        <p:tgtEl>
                                          <p:spTgt spid="5"/>
                                        </p:tgtEl>
                                        <p:attrNameLst>
                                          <p:attrName>style.visibility</p:attrName>
                                        </p:attrNameLst>
                                      </p:cBhvr>
                                      <p:to>
                                        <p:strVal val="hidden"/>
                                      </p:to>
                                    </p:set>
                                  </p:childTnLst>
                                </p:cTn>
                              </p:par>
                              <p:par>
                                <p:cTn id="17" presetID="10" presetClass="exit" presetSubtype="0" fill="hold" grpId="3" nodeType="withEffect">
                                  <p:stCondLst>
                                    <p:cond delay="0"/>
                                  </p:stCondLst>
                                  <p:childTnLst>
                                    <p:animEffect transition="out" filter="fade">
                                      <p:cBhvr>
                                        <p:cTn id="18" dur="250"/>
                                        <p:tgtEl>
                                          <p:spTgt spid="4"/>
                                        </p:tgtEl>
                                      </p:cBhvr>
                                    </p:animEffect>
                                    <p:set>
                                      <p:cBhvr>
                                        <p:cTn id="19" dur="1" fill="hold">
                                          <p:stCondLst>
                                            <p:cond delay="24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stCondLst>
                                            <p:cond delay="0"/>
                                          </p:stCondLst>
                                        </p:cTn>
                                        <p:tgtEl>
                                          <p:spTgt spid="7"/>
                                        </p:tgtEl>
                                      </p:cBhvr>
                                    </p:animEffect>
                                    <p:anim to="" calcmode="lin" valueType="num">
                                      <p:cBhvr>
                                        <p:cTn id="25"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50"/>
                                        <p:tgtEl>
                                          <p:spTgt spid="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250"/>
                                        <p:tgtEl>
                                          <p:spTgt spid="5"/>
                                        </p:tgtEl>
                                      </p:cBhvr>
                                    </p:animEffect>
                                  </p:childTnLst>
                                </p:cTn>
                              </p:par>
                              <p:par>
                                <p:cTn id="35" presetID="42" presetClass="path" presetSubtype="0" accel="50000" decel="50000" fill="hold" grpId="2" nodeType="withEffect">
                                  <p:stCondLst>
                                    <p:cond delay="0"/>
                                  </p:stCondLst>
                                  <p:childTnLst>
                                    <p:animMotion origin="layout" path="M -5.55556E-7 -1.85185E-6 L -0.03212 0.12338 " pathEditMode="relative" rAng="0" ptsTypes="AA">
                                      <p:cBhvr>
                                        <p:cTn id="36" dur="2000" fill="hold"/>
                                        <p:tgtEl>
                                          <p:spTgt spid="5"/>
                                        </p:tgtEl>
                                        <p:attrNameLst>
                                          <p:attrName>ppt_x</p:attrName>
                                          <p:attrName>ppt_y</p:attrName>
                                        </p:attrNameLst>
                                      </p:cBhvr>
                                      <p:rCtr x="-1615" y="6157"/>
                                    </p:animMotion>
                                  </p:childTnLst>
                                </p:cTn>
                              </p:par>
                              <p:par>
                                <p:cTn id="37" presetID="42" presetClass="path" presetSubtype="0" accel="50000" decel="50000" fill="hold" grpId="2" nodeType="withEffect">
                                  <p:stCondLst>
                                    <p:cond delay="0"/>
                                  </p:stCondLst>
                                  <p:childTnLst>
                                    <p:animMotion origin="layout" path="M 2.77778E-6 3.33333E-6 L -0.00504 -0.07292 " pathEditMode="relative" rAng="0" ptsTypes="AA">
                                      <p:cBhvr>
                                        <p:cTn id="38" dur="2000" fill="hold"/>
                                        <p:tgtEl>
                                          <p:spTgt spid="4"/>
                                        </p:tgtEl>
                                        <p:attrNameLst>
                                          <p:attrName>ppt_x</p:attrName>
                                          <p:attrName>ppt_y</p:attrName>
                                        </p:attrNameLst>
                                      </p:cBhvr>
                                      <p:rCtr x="-260" y="-3657"/>
                                    </p:animMotion>
                                  </p:childTnLst>
                                </p:cTn>
                              </p:par>
                              <p:par>
                                <p:cTn id="39" presetID="10" presetClass="exit" presetSubtype="0" fill="hold" grpId="1" nodeType="withEffect">
                                  <p:stCondLst>
                                    <p:cond delay="0"/>
                                  </p:stCondLst>
                                  <p:childTnLst>
                                    <p:animEffect transition="out" filter="fade">
                                      <p:cBhvr>
                                        <p:cTn id="40" dur="1250"/>
                                        <p:tgtEl>
                                          <p:spTgt spid="3074"/>
                                        </p:tgtEl>
                                      </p:cBhvr>
                                    </p:animEffect>
                                    <p:set>
                                      <p:cBhvr>
                                        <p:cTn id="41" dur="1" fill="hold">
                                          <p:stCondLst>
                                            <p:cond delay="1249"/>
                                          </p:stCondLst>
                                        </p:cTn>
                                        <p:tgtEl>
                                          <p:spTgt spid="3074"/>
                                        </p:tgtEl>
                                        <p:attrNameLst>
                                          <p:attrName>style.visibility</p:attrName>
                                        </p:attrNameLst>
                                      </p:cBhvr>
                                      <p:to>
                                        <p:strVal val="hidden"/>
                                      </p:to>
                                    </p:set>
                                  </p:childTnLst>
                                </p:cTn>
                              </p:par>
                              <p:par>
                                <p:cTn id="42" presetID="23" presetClass="exit" presetSubtype="32" fill="hold" grpId="1" nodeType="withEffect">
                                  <p:stCondLst>
                                    <p:cond delay="0"/>
                                  </p:stCondLst>
                                  <p:childTnLst>
                                    <p:anim calcmode="lin" valueType="num">
                                      <p:cBhvr>
                                        <p:cTn id="43" dur="1250"/>
                                        <p:tgtEl>
                                          <p:spTgt spid="7"/>
                                        </p:tgtEl>
                                        <p:attrNameLst>
                                          <p:attrName>ppt_w</p:attrName>
                                        </p:attrNameLst>
                                      </p:cBhvr>
                                      <p:tavLst>
                                        <p:tav tm="0">
                                          <p:val>
                                            <p:strVal val="ppt_w"/>
                                          </p:val>
                                        </p:tav>
                                        <p:tav tm="100000">
                                          <p:val>
                                            <p:fltVal val="0"/>
                                          </p:val>
                                        </p:tav>
                                      </p:tavLst>
                                    </p:anim>
                                    <p:anim calcmode="lin" valueType="num">
                                      <p:cBhvr>
                                        <p:cTn id="44" dur="1250"/>
                                        <p:tgtEl>
                                          <p:spTgt spid="7"/>
                                        </p:tgtEl>
                                        <p:attrNameLst>
                                          <p:attrName>ppt_h</p:attrName>
                                        </p:attrNameLst>
                                      </p:cBhvr>
                                      <p:tavLst>
                                        <p:tav tm="0">
                                          <p:val>
                                            <p:strVal val="ppt_h"/>
                                          </p:val>
                                        </p:tav>
                                        <p:tav tm="100000">
                                          <p:val>
                                            <p:fltVal val="0"/>
                                          </p:val>
                                        </p:tav>
                                      </p:tavLst>
                                    </p:anim>
                                    <p:set>
                                      <p:cBhvr>
                                        <p:cTn id="45" dur="1" fill="hold">
                                          <p:stCondLst>
                                            <p:cond delay="1249"/>
                                          </p:stCondLst>
                                        </p:cTn>
                                        <p:tgtEl>
                                          <p:spTgt spid="7"/>
                                        </p:tgtEl>
                                        <p:attrNameLst>
                                          <p:attrName>style.visibility</p:attrName>
                                        </p:attrNameLst>
                                      </p:cBhvr>
                                      <p:to>
                                        <p:strVal val="hidden"/>
                                      </p:to>
                                    </p:set>
                                  </p:childTnLst>
                                </p:cTn>
                              </p:par>
                              <p:par>
                                <p:cTn id="46" presetID="42" presetClass="path" presetSubtype="0" accel="50000" decel="50000" fill="hold" grpId="2" nodeType="withEffect">
                                  <p:stCondLst>
                                    <p:cond delay="0"/>
                                  </p:stCondLst>
                                  <p:childTnLst>
                                    <p:animMotion origin="layout" path="M 3.61111E-6 2.59259E-6 L 0.21961 -0.00926 " pathEditMode="relative" rAng="0" ptsTypes="AA">
                                      <p:cBhvr>
                                        <p:cTn id="47" dur="1250" fill="hold"/>
                                        <p:tgtEl>
                                          <p:spTgt spid="7"/>
                                        </p:tgtEl>
                                        <p:attrNameLst>
                                          <p:attrName>ppt_x</p:attrName>
                                          <p:attrName>ppt_y</p:attrName>
                                        </p:attrNameLst>
                                      </p:cBhvr>
                                      <p:rCtr x="10972" y="-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P spid="4" grpId="3"/>
      <p:bldP spid="5" grpId="0"/>
      <p:bldP spid="5" grpId="2"/>
      <p:bldP spid="5" grpId="3"/>
      <p:bldP spid="7" grpId="0"/>
      <p:bldP spid="7" grpId="1"/>
      <p:bldP spid="7"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AFBA4D-6A7B-4475-829E-1489744C2A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5"/>
            <a:ext cx="9144000" cy="6956175"/>
          </a:xfrm>
          <a:prstGeom prst="rect">
            <a:avLst/>
          </a:prstGeom>
        </p:spPr>
      </p:pic>
      <p:sp>
        <p:nvSpPr>
          <p:cNvPr id="7" name="Title 1">
            <a:extLst>
              <a:ext uri="{FF2B5EF4-FFF2-40B4-BE49-F238E27FC236}">
                <a16:creationId xmlns:a16="http://schemas.microsoft.com/office/drawing/2014/main" id="{968EA50B-63F1-4D86-9D98-8C4A81530CA8}"/>
              </a:ext>
            </a:extLst>
          </p:cNvPr>
          <p:cNvSpPr txBox="1">
            <a:spLocks/>
          </p:cNvSpPr>
          <p:nvPr/>
        </p:nvSpPr>
        <p:spPr>
          <a:xfrm>
            <a:off x="403347" y="3821723"/>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rages or laughs</a:t>
            </a:r>
          </a:p>
        </p:txBody>
      </p:sp>
      <p:sp>
        <p:nvSpPr>
          <p:cNvPr id="3074" name="Rectangle 2"/>
          <p:cNvSpPr>
            <a:spLocks noGrp="1" noChangeArrowheads="1"/>
          </p:cNvSpPr>
          <p:nvPr>
            <p:ph type="title"/>
          </p:nvPr>
        </p:nvSpPr>
        <p:spPr>
          <a:xfrm>
            <a:off x="457200" y="2509282"/>
            <a:ext cx="8229600" cy="279636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If a wise man contends with a foolish man, Whether the fool rages or laughs, there is no peace.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Proverbs 29:9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B00C5F93-16A1-4A44-9986-6B54461A3E24}"/>
              </a:ext>
            </a:extLst>
          </p:cNvPr>
          <p:cNvSpPr txBox="1">
            <a:spLocks noChangeArrowheads="1"/>
          </p:cNvSpPr>
          <p:nvPr/>
        </p:nvSpPr>
        <p:spPr bwMode="auto">
          <a:xfrm>
            <a:off x="6911408" y="3185741"/>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6" name="Rectangle 2" hidden="1">
            <a:extLst>
              <a:ext uri="{FF2B5EF4-FFF2-40B4-BE49-F238E27FC236}">
                <a16:creationId xmlns:a16="http://schemas.microsoft.com/office/drawing/2014/main" id="{DFAB0E5F-33AB-4A26-B84F-EF6A82425B6A}"/>
              </a:ext>
            </a:extLst>
          </p:cNvPr>
          <p:cNvSpPr txBox="1">
            <a:spLocks noChangeArrowheads="1"/>
          </p:cNvSpPr>
          <p:nvPr/>
        </p:nvSpPr>
        <p:spPr bwMode="auto">
          <a:xfrm>
            <a:off x="2382951" y="3380165"/>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4604962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xit" presetSubtype="0" fill="hold" grpId="3"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18" presetClass="emph" presetSubtype="0" fill="hold" grpId="1" nodeType="withEffect">
                                  <p:stCondLst>
                                    <p:cond delay="0"/>
                                  </p:stCondLst>
                                  <p:childTnLst>
                                    <p:set>
                                      <p:cBhvr override="childStyle">
                                        <p:cTn id="19" dur="500" fill="hold"/>
                                        <p:tgtEl>
                                          <p:spTgt spid="7"/>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50"/>
                                        <p:tgtEl>
                                          <p:spTgt spid="4"/>
                                        </p:tgtEl>
                                      </p:cBhvr>
                                    </p:animEffect>
                                  </p:childTnLst>
                                </p:cTn>
                              </p:par>
                              <p:par>
                                <p:cTn id="25" presetID="42" presetClass="path" presetSubtype="0" accel="50000" decel="50000" fill="hold" grpId="2" nodeType="withEffect">
                                  <p:stCondLst>
                                    <p:cond delay="0"/>
                                  </p:stCondLst>
                                  <p:childTnLst>
                                    <p:animMotion origin="layout" path="M -2.5E-6 0 L -0.49514 0.02847 " pathEditMode="relative" rAng="0" ptsTypes="AA">
                                      <p:cBhvr>
                                        <p:cTn id="26" dur="2000" fill="hold"/>
                                        <p:tgtEl>
                                          <p:spTgt spid="4"/>
                                        </p:tgtEl>
                                        <p:attrNameLst>
                                          <p:attrName>ppt_x</p:attrName>
                                          <p:attrName>ppt_y</p:attrName>
                                        </p:attrNameLst>
                                      </p:cBhvr>
                                      <p:rCtr x="-24757" y="1412"/>
                                    </p:animMotion>
                                  </p:childTnLst>
                                </p:cTn>
                              </p:par>
                              <p:par>
                                <p:cTn id="27" presetID="10" presetClass="exit" presetSubtype="0" fill="hold" grpId="1" nodeType="withEffect">
                                  <p:stCondLst>
                                    <p:cond delay="0"/>
                                  </p:stCondLst>
                                  <p:childTnLst>
                                    <p:animEffect transition="out" filter="fade">
                                      <p:cBhvr>
                                        <p:cTn id="28" dur="1250"/>
                                        <p:tgtEl>
                                          <p:spTgt spid="3074"/>
                                        </p:tgtEl>
                                      </p:cBhvr>
                                    </p:animEffect>
                                    <p:set>
                                      <p:cBhvr>
                                        <p:cTn id="29" dur="1" fill="hold">
                                          <p:stCondLst>
                                            <p:cond delay="1249"/>
                                          </p:stCondLst>
                                        </p:cTn>
                                        <p:tgtEl>
                                          <p:spTgt spid="3074"/>
                                        </p:tgtEl>
                                        <p:attrNameLst>
                                          <p:attrName>style.visibility</p:attrName>
                                        </p:attrNameLst>
                                      </p:cBhvr>
                                      <p:to>
                                        <p:strVal val="hidden"/>
                                      </p:to>
                                    </p:set>
                                  </p:childTnLst>
                                </p:cTn>
                              </p:par>
                              <p:par>
                                <p:cTn id="30" presetID="10" presetClass="exit" presetSubtype="0" fill="hold" grpId="2"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4" grpId="0"/>
      <p:bldP spid="4" grpId="2"/>
      <p:bldP spid="4" grpId="3"/>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9A857B-F6FC-498F-A8B5-C83F109949F0}"/>
              </a:ext>
            </a:extLst>
          </p:cNvPr>
          <p:cNvPicPr>
            <a:picLocks noChangeAspect="1"/>
          </p:cNvPicPr>
          <p:nvPr/>
        </p:nvPicPr>
        <p:blipFill rotWithShape="1">
          <a:blip r:embed="rId3">
            <a:extLst>
              <a:ext uri="{28A0092B-C50C-407E-A947-70E740481C1C}">
                <a14:useLocalDpi xmlns:a14="http://schemas.microsoft.com/office/drawing/2010/main" val="0"/>
              </a:ext>
            </a:extLst>
          </a:blip>
          <a:srcRect l="7769" r="13355"/>
          <a:stretch/>
        </p:blipFill>
        <p:spPr>
          <a:xfrm>
            <a:off x="0" y="0"/>
            <a:ext cx="9144000" cy="7628223"/>
          </a:xfrm>
          <a:prstGeom prst="rect">
            <a:avLst/>
          </a:prstGeom>
        </p:spPr>
      </p:pic>
      <p:sp>
        <p:nvSpPr>
          <p:cNvPr id="3074" name="Rectangle 2"/>
          <p:cNvSpPr>
            <a:spLocks noGrp="1" noChangeArrowheads="1"/>
          </p:cNvSpPr>
          <p:nvPr>
            <p:ph type="title"/>
          </p:nvPr>
        </p:nvSpPr>
        <p:spPr>
          <a:xfrm>
            <a:off x="457200" y="1851819"/>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like the crackling of thorns under a pot, So is the laughter     of the fool. This also is vanity.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Ecclesiastes 7:6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28C9473C-DF99-419D-9990-3B30B68E5429}"/>
              </a:ext>
            </a:extLst>
          </p:cNvPr>
          <p:cNvSpPr txBox="1">
            <a:spLocks noChangeArrowheads="1"/>
          </p:cNvSpPr>
          <p:nvPr/>
        </p:nvSpPr>
        <p:spPr bwMode="auto">
          <a:xfrm>
            <a:off x="2382951" y="3380165"/>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5" name="Rectangle 2" hidden="1">
            <a:extLst>
              <a:ext uri="{FF2B5EF4-FFF2-40B4-BE49-F238E27FC236}">
                <a16:creationId xmlns:a16="http://schemas.microsoft.com/office/drawing/2014/main" id="{F3329226-30F7-4F60-B2D0-4ABDBBD140FD}"/>
              </a:ext>
            </a:extLst>
          </p:cNvPr>
          <p:cNvSpPr txBox="1">
            <a:spLocks noChangeArrowheads="1"/>
          </p:cNvSpPr>
          <p:nvPr/>
        </p:nvSpPr>
        <p:spPr bwMode="auto">
          <a:xfrm>
            <a:off x="4743789" y="3014104"/>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1748754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3"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
                                        <p:tgtEl>
                                          <p:spTgt spid="4"/>
                                        </p:tgtEl>
                                      </p:cBhvr>
                                    </p:animEffect>
                                  </p:childTnLst>
                                </p:cTn>
                              </p:par>
                              <p:par>
                                <p:cTn id="19" presetID="42" presetClass="path" presetSubtype="0" accel="50000" decel="50000" fill="hold" grpId="2" nodeType="withEffect">
                                  <p:stCondLst>
                                    <p:cond delay="0"/>
                                  </p:stCondLst>
                                  <p:childTnLst>
                                    <p:animMotion origin="layout" path="M 5.55112E-17 -7.40741E-7 L 0.25833 -0.05324 " pathEditMode="relative" rAng="0" ptsTypes="AA">
                                      <p:cBhvr>
                                        <p:cTn id="20" dur="2000" fill="hold"/>
                                        <p:tgtEl>
                                          <p:spTgt spid="4"/>
                                        </p:tgtEl>
                                        <p:attrNameLst>
                                          <p:attrName>ppt_x</p:attrName>
                                          <p:attrName>ppt_y</p:attrName>
                                        </p:attrNameLst>
                                      </p:cBhvr>
                                      <p:rCtr x="12917" y="-2662"/>
                                    </p:animMotion>
                                  </p:childTnLst>
                                </p:cTn>
                              </p:par>
                              <p:par>
                                <p:cTn id="21" presetID="10" presetClass="exit" presetSubtype="0" fill="hold" grpId="1" nodeType="withEffect">
                                  <p:stCondLst>
                                    <p:cond delay="0"/>
                                  </p:stCondLst>
                                  <p:childTnLst>
                                    <p:animEffect transition="out" filter="fade">
                                      <p:cBhvr>
                                        <p:cTn id="22" dur="1250"/>
                                        <p:tgtEl>
                                          <p:spTgt spid="3074"/>
                                        </p:tgtEl>
                                      </p:cBhvr>
                                    </p:animEffect>
                                    <p:set>
                                      <p:cBhvr>
                                        <p:cTn id="23"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P spid="4" grpId="3"/>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A14F01-FCCC-4815-B423-9AFE58FC06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2220598"/>
            <a:ext cx="8229600" cy="241680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It is honorable for a man to stop striving, Since any fool can start a quarrel.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Proverbs 20:3 </a:t>
            </a:r>
          </a:p>
        </p:txBody>
      </p:sp>
      <p:sp>
        <p:nvSpPr>
          <p:cNvPr id="4" name="Rectangle 2">
            <a:extLst>
              <a:ext uri="{FF2B5EF4-FFF2-40B4-BE49-F238E27FC236}">
                <a16:creationId xmlns:a16="http://schemas.microsoft.com/office/drawing/2014/main" id="{DAF63E13-A3B2-4CED-9BA7-406144EE572A}"/>
              </a:ext>
            </a:extLst>
          </p:cNvPr>
          <p:cNvSpPr txBox="1">
            <a:spLocks noChangeArrowheads="1"/>
          </p:cNvSpPr>
          <p:nvPr/>
        </p:nvSpPr>
        <p:spPr bwMode="auto">
          <a:xfrm>
            <a:off x="4743789" y="3014104"/>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6" name="Rectangle 2" hidden="1">
            <a:extLst>
              <a:ext uri="{FF2B5EF4-FFF2-40B4-BE49-F238E27FC236}">
                <a16:creationId xmlns:a16="http://schemas.microsoft.com/office/drawing/2014/main" id="{CDD02619-BD0A-4707-83A4-A9C1932CCDD0}"/>
              </a:ext>
            </a:extLst>
          </p:cNvPr>
          <p:cNvSpPr txBox="1">
            <a:spLocks noChangeArrowheads="1"/>
          </p:cNvSpPr>
          <p:nvPr/>
        </p:nvSpPr>
        <p:spPr bwMode="auto">
          <a:xfrm>
            <a:off x="4276952" y="301410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Rectangle 12">
            <a:extLst>
              <a:ext uri="{FF2B5EF4-FFF2-40B4-BE49-F238E27FC236}">
                <a16:creationId xmlns:a16="http://schemas.microsoft.com/office/drawing/2014/main" id="{B145B673-96BC-471A-B64F-00C7094E89D4}"/>
              </a:ext>
            </a:extLst>
          </p:cNvPr>
          <p:cNvSpPr>
            <a:spLocks noChangeArrowheads="1"/>
          </p:cNvSpPr>
          <p:nvPr/>
        </p:nvSpPr>
        <p:spPr bwMode="auto">
          <a:xfrm>
            <a:off x="411480" y="2945130"/>
            <a:ext cx="22860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a typeface="+mj-ea"/>
                <a:cs typeface="+mj-cs"/>
              </a:rPr>
              <a:t>pushy</a:t>
            </a:r>
          </a:p>
        </p:txBody>
      </p:sp>
      <p:sp>
        <p:nvSpPr>
          <p:cNvPr id="8" name="Rectangle 12">
            <a:extLst>
              <a:ext uri="{FF2B5EF4-FFF2-40B4-BE49-F238E27FC236}">
                <a16:creationId xmlns:a16="http://schemas.microsoft.com/office/drawing/2014/main" id="{471A5A8D-343F-420B-ABC4-21ED288A2E49}"/>
              </a:ext>
            </a:extLst>
          </p:cNvPr>
          <p:cNvSpPr>
            <a:spLocks noChangeArrowheads="1"/>
          </p:cNvSpPr>
          <p:nvPr/>
        </p:nvSpPr>
        <p:spPr bwMode="auto">
          <a:xfrm>
            <a:off x="278130" y="2948940"/>
            <a:ext cx="24765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a typeface="+mj-ea"/>
                <a:cs typeface="+mj-cs"/>
              </a:rPr>
              <a:t>defensive</a:t>
            </a:r>
          </a:p>
        </p:txBody>
      </p:sp>
    </p:spTree>
    <p:extLst>
      <p:ext uri="{BB962C8B-B14F-4D97-AF65-F5344CB8AC3E}">
        <p14:creationId xmlns:p14="http://schemas.microsoft.com/office/powerpoint/2010/main" val="40570261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3"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28"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29"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
                                          </p:val>
                                        </p:tav>
                                        <p:tav tm="100000">
                                          <p:val>
                                            <p:strVal val="#ppt_y"/>
                                          </p:val>
                                        </p:tav>
                                      </p:tavLst>
                                    </p:anim>
                                  </p:childTnLst>
                                </p:cTn>
                              </p:par>
                              <p:par>
                                <p:cTn id="31" presetID="22" presetClass="exit" presetSubtype="8" fill="hold" grpId="1" nodeType="withEffect">
                                  <p:stCondLst>
                                    <p:cond delay="250"/>
                                  </p:stCondLst>
                                  <p:childTnLst>
                                    <p:animEffect transition="out" filter="wipe(left)">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100"/>
                                        <p:tgtEl>
                                          <p:spTgt spid="4"/>
                                        </p:tgtEl>
                                      </p:cBhvr>
                                    </p:animEffect>
                                  </p:childTnLst>
                                </p:cTn>
                              </p:par>
                              <p:par>
                                <p:cTn id="39" presetID="42" presetClass="path" presetSubtype="0" accel="50000" decel="50000" fill="hold" grpId="2" nodeType="withEffect">
                                  <p:stCondLst>
                                    <p:cond delay="0"/>
                                  </p:stCondLst>
                                  <p:childTnLst>
                                    <p:animMotion origin="layout" path="M 2.77778E-7 0 L -0.05087 0 " pathEditMode="relative" rAng="0" ptsTypes="AA">
                                      <p:cBhvr>
                                        <p:cTn id="40" dur="1000" fill="hold"/>
                                        <p:tgtEl>
                                          <p:spTgt spid="4"/>
                                        </p:tgtEl>
                                        <p:attrNameLst>
                                          <p:attrName>ppt_x</p:attrName>
                                          <p:attrName>ppt_y</p:attrName>
                                        </p:attrNameLst>
                                      </p:cBhvr>
                                      <p:rCtr x="-2552" y="0"/>
                                    </p:animMotion>
                                  </p:childTnLst>
                                </p:cTn>
                              </p:par>
                              <p:par>
                                <p:cTn id="41" presetID="10" presetClass="exit" presetSubtype="0" fill="hold" grpId="1" nodeType="withEffect">
                                  <p:stCondLst>
                                    <p:cond delay="0"/>
                                  </p:stCondLst>
                                  <p:childTnLst>
                                    <p:animEffect transition="out" filter="fade">
                                      <p:cBhvr>
                                        <p:cTn id="42" dur="750"/>
                                        <p:tgtEl>
                                          <p:spTgt spid="3074"/>
                                        </p:tgtEl>
                                      </p:cBhvr>
                                    </p:animEffect>
                                    <p:set>
                                      <p:cBhvr>
                                        <p:cTn id="43" dur="1" fill="hold">
                                          <p:stCondLst>
                                            <p:cond delay="749"/>
                                          </p:stCondLst>
                                        </p:cTn>
                                        <p:tgtEl>
                                          <p:spTgt spid="3074"/>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P spid="4" grpId="3"/>
      <p:bldP spid="7" grpId="0"/>
      <p:bldP spid="7" grpId="1"/>
      <p:bldP spid="8" grpId="0"/>
      <p:bldP spid="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F794145-3D4C-40BB-B52B-D66D5DA5C2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8385"/>
            <a:ext cx="10287000" cy="6858000"/>
          </a:xfrm>
          <a:prstGeom prst="rect">
            <a:avLst/>
          </a:prstGeom>
        </p:spPr>
      </p:pic>
      <p:sp>
        <p:nvSpPr>
          <p:cNvPr id="3074" name="Rectangle 2"/>
          <p:cNvSpPr>
            <a:spLocks noGrp="1" noChangeArrowheads="1"/>
          </p:cNvSpPr>
          <p:nvPr>
            <p:ph type="title"/>
          </p:nvPr>
        </p:nvSpPr>
        <p:spPr>
          <a:xfrm>
            <a:off x="457200" y="2229224"/>
            <a:ext cx="8229600" cy="239955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 wise man fears and departs from evil, But a fool rages and is self-confident.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Proverbs 14:16 </a:t>
            </a:r>
          </a:p>
        </p:txBody>
      </p:sp>
      <p:sp>
        <p:nvSpPr>
          <p:cNvPr id="4" name="Rectangle 2">
            <a:extLst>
              <a:ext uri="{FF2B5EF4-FFF2-40B4-BE49-F238E27FC236}">
                <a16:creationId xmlns:a16="http://schemas.microsoft.com/office/drawing/2014/main" id="{6A369C3F-0E8C-4981-A349-68ED5EAEFA9B}"/>
              </a:ext>
            </a:extLst>
          </p:cNvPr>
          <p:cNvSpPr txBox="1">
            <a:spLocks noChangeArrowheads="1"/>
          </p:cNvSpPr>
          <p:nvPr/>
        </p:nvSpPr>
        <p:spPr bwMode="auto">
          <a:xfrm>
            <a:off x="4276952" y="301410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8A2F7526-12C9-48E0-BE4E-B22BFC84685D}"/>
              </a:ext>
            </a:extLst>
          </p:cNvPr>
          <p:cNvSpPr txBox="1">
            <a:spLocks noChangeArrowheads="1"/>
          </p:cNvSpPr>
          <p:nvPr/>
        </p:nvSpPr>
        <p:spPr bwMode="auto">
          <a:xfrm>
            <a:off x="730704" y="3683760"/>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9965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3"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
                                        <p:tgtEl>
                                          <p:spTgt spid="4"/>
                                        </p:tgtEl>
                                      </p:cBhvr>
                                    </p:animEffect>
                                  </p:childTnLst>
                                </p:cTn>
                              </p:par>
                              <p:par>
                                <p:cTn id="20" presetID="42" presetClass="path" presetSubtype="0" accel="50000" decel="50000" fill="hold" grpId="2" nodeType="withEffect">
                                  <p:stCondLst>
                                    <p:cond delay="0"/>
                                  </p:stCondLst>
                                  <p:childTnLst>
                                    <p:animMotion origin="layout" path="M 1.94444E-6 0 L -0.3875 0.09722 " pathEditMode="relative" rAng="0" ptsTypes="AA">
                                      <p:cBhvr>
                                        <p:cTn id="21" dur="2000" fill="hold"/>
                                        <p:tgtEl>
                                          <p:spTgt spid="4"/>
                                        </p:tgtEl>
                                        <p:attrNameLst>
                                          <p:attrName>ppt_x</p:attrName>
                                          <p:attrName>ppt_y</p:attrName>
                                        </p:attrNameLst>
                                      </p:cBhvr>
                                      <p:rCtr x="-19375" y="4861"/>
                                    </p:animMotion>
                                  </p:childTnLst>
                                </p:cTn>
                              </p:par>
                              <p:par>
                                <p:cTn id="22" presetID="10" presetClass="exit" presetSubtype="0" fill="hold" grpId="1" nodeType="withEffect">
                                  <p:stCondLst>
                                    <p:cond delay="0"/>
                                  </p:stCondLst>
                                  <p:childTnLst>
                                    <p:animEffect transition="out" filter="fade">
                                      <p:cBhvr>
                                        <p:cTn id="23" dur="1250"/>
                                        <p:tgtEl>
                                          <p:spTgt spid="3074"/>
                                        </p:tgtEl>
                                      </p:cBhvr>
                                    </p:animEffect>
                                    <p:set>
                                      <p:cBhvr>
                                        <p:cTn id="24"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P spid="4" grpId="3"/>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A526C9-E5EF-4804-9B94-BA3408D0C9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645" y="0"/>
            <a:ext cx="9732645" cy="6858000"/>
          </a:xfrm>
          <a:prstGeom prst="rect">
            <a:avLst/>
          </a:prstGeom>
        </p:spPr>
      </p:pic>
      <p:sp>
        <p:nvSpPr>
          <p:cNvPr id="3074" name="Rectangle 2"/>
          <p:cNvSpPr>
            <a:spLocks noGrp="1" noChangeArrowheads="1"/>
          </p:cNvSpPr>
          <p:nvPr>
            <p:ph type="title"/>
          </p:nvPr>
        </p:nvSpPr>
        <p:spPr>
          <a:xfrm>
            <a:off x="457200" y="2194719"/>
            <a:ext cx="8229600" cy="246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 you see a man wise in his own eyes? There is more hope for a fool than for him.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Proverbs 26:12 </a:t>
            </a:r>
          </a:p>
        </p:txBody>
      </p:sp>
      <p:sp>
        <p:nvSpPr>
          <p:cNvPr id="4" name="Rectangle 2">
            <a:extLst>
              <a:ext uri="{FF2B5EF4-FFF2-40B4-BE49-F238E27FC236}">
                <a16:creationId xmlns:a16="http://schemas.microsoft.com/office/drawing/2014/main" id="{CED1CF57-22DD-4A03-BCF2-68CC0C3509D4}"/>
              </a:ext>
            </a:extLst>
          </p:cNvPr>
          <p:cNvSpPr txBox="1">
            <a:spLocks noChangeArrowheads="1"/>
          </p:cNvSpPr>
          <p:nvPr/>
        </p:nvSpPr>
        <p:spPr bwMode="auto">
          <a:xfrm>
            <a:off x="730704" y="3683760"/>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5" name="Rectangle 2" hidden="1">
            <a:extLst>
              <a:ext uri="{FF2B5EF4-FFF2-40B4-BE49-F238E27FC236}">
                <a16:creationId xmlns:a16="http://schemas.microsoft.com/office/drawing/2014/main" id="{8F0921B3-DA17-41A1-9952-2D9AA9929BAC}"/>
              </a:ext>
            </a:extLst>
          </p:cNvPr>
          <p:cNvSpPr txBox="1">
            <a:spLocks noChangeArrowheads="1"/>
          </p:cNvSpPr>
          <p:nvPr/>
        </p:nvSpPr>
        <p:spPr bwMode="auto">
          <a:xfrm>
            <a:off x="577961" y="380010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Rectangle 6">
            <a:extLst>
              <a:ext uri="{FF2B5EF4-FFF2-40B4-BE49-F238E27FC236}">
                <a16:creationId xmlns:a16="http://schemas.microsoft.com/office/drawing/2014/main" id="{8966F913-80CD-414A-85D5-F7E402DACD99}"/>
              </a:ext>
            </a:extLst>
          </p:cNvPr>
          <p:cNvSpPr>
            <a:spLocks noChangeArrowheads="1"/>
          </p:cNvSpPr>
          <p:nvPr/>
        </p:nvSpPr>
        <p:spPr bwMode="auto">
          <a:xfrm>
            <a:off x="4344088" y="1573980"/>
            <a:ext cx="2774224" cy="1057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rgbClr val="000000">
                      <a:alpha val="80000"/>
                    </a:srgbClr>
                  </a:glow>
                  <a:outerShdw blurRad="76200" dist="50800" dir="5400000" algn="tl" rotWithShape="0">
                    <a:srgbClr val="000000">
                      <a:alpha val="65000"/>
                    </a:srgbClr>
                  </a:outerShdw>
                </a:effectLst>
                <a:uLnTx/>
                <a:uFillTx/>
                <a:latin typeface="Calibri" panose="020F0502020204030204" pitchFamily="34" charset="0"/>
                <a:ea typeface="+mn-ea"/>
                <a:cs typeface="+mn-cs"/>
              </a:rPr>
              <a:t>Pride</a:t>
            </a:r>
            <a:endParaRPr kumimoji="0" lang="en-US" sz="80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rgbClr val="000000">
                    <a:alpha val="80000"/>
                  </a:srgbClr>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746272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3"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edg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50"/>
                                        <p:tgtEl>
                                          <p:spTgt spid="4"/>
                                        </p:tgtEl>
                                      </p:cBhvr>
                                    </p:animEffect>
                                  </p:childTnLst>
                                </p:cTn>
                              </p:par>
                              <p:par>
                                <p:cTn id="24" presetID="42" presetClass="path" presetSubtype="0" accel="50000" decel="50000" fill="hold" grpId="2" nodeType="withEffect">
                                  <p:stCondLst>
                                    <p:cond delay="0"/>
                                  </p:stCondLst>
                                  <p:childTnLst>
                                    <p:animMotion origin="layout" path="M -8.33333E-7 -3.7037E-6 L -0.01649 0.01713 " pathEditMode="relative" rAng="0" ptsTypes="AA">
                                      <p:cBhvr>
                                        <p:cTn id="25" dur="1000" fill="hold"/>
                                        <p:tgtEl>
                                          <p:spTgt spid="4"/>
                                        </p:tgtEl>
                                        <p:attrNameLst>
                                          <p:attrName>ppt_x</p:attrName>
                                          <p:attrName>ppt_y</p:attrName>
                                        </p:attrNameLst>
                                      </p:cBhvr>
                                      <p:rCtr x="-83300" y="85600"/>
                                    </p:animMotion>
                                  </p:childTnLst>
                                </p:cTn>
                              </p:par>
                              <p:par>
                                <p:cTn id="26" presetID="42" presetClass="path" presetSubtype="0" accel="50000" decel="50000" fill="hold" grpId="2" nodeType="withEffect">
                                  <p:stCondLst>
                                    <p:cond delay="0"/>
                                  </p:stCondLst>
                                  <p:childTnLst>
                                    <p:animMotion origin="layout" path="M 3.88889E-6 -1.48148E-6 L 0.20329 0.12523 " pathEditMode="relative" rAng="0" ptsTypes="AA">
                                      <p:cBhvr>
                                        <p:cTn id="27" dur="1000" fill="hold"/>
                                        <p:tgtEl>
                                          <p:spTgt spid="7"/>
                                        </p:tgtEl>
                                        <p:attrNameLst>
                                          <p:attrName>ppt_x</p:attrName>
                                          <p:attrName>ppt_y</p:attrName>
                                        </p:attrNameLst>
                                      </p:cBhvr>
                                      <p:rCtr x="10156" y="6250"/>
                                    </p:animMotion>
                                  </p:childTnLst>
                                </p:cTn>
                              </p:par>
                              <p:par>
                                <p:cTn id="28" presetID="23" presetClass="exit" presetSubtype="32" fill="hold" grpId="1" nodeType="withEffect">
                                  <p:stCondLst>
                                    <p:cond delay="0"/>
                                  </p:stCondLst>
                                  <p:childTnLst>
                                    <p:anim calcmode="lin" valueType="num">
                                      <p:cBhvr>
                                        <p:cTn id="29" dur="1000"/>
                                        <p:tgtEl>
                                          <p:spTgt spid="7"/>
                                        </p:tgtEl>
                                        <p:attrNameLst>
                                          <p:attrName>ppt_w</p:attrName>
                                        </p:attrNameLst>
                                      </p:cBhvr>
                                      <p:tavLst>
                                        <p:tav tm="0">
                                          <p:val>
                                            <p:strVal val="ppt_w"/>
                                          </p:val>
                                        </p:tav>
                                        <p:tav tm="100000">
                                          <p:val>
                                            <p:fltVal val="0"/>
                                          </p:val>
                                        </p:tav>
                                      </p:tavLst>
                                    </p:anim>
                                    <p:anim calcmode="lin" valueType="num">
                                      <p:cBhvr>
                                        <p:cTn id="30" dur="1000"/>
                                        <p:tgtEl>
                                          <p:spTgt spid="7"/>
                                        </p:tgtEl>
                                        <p:attrNameLst>
                                          <p:attrName>ppt_h</p:attrName>
                                        </p:attrNameLst>
                                      </p:cBhvr>
                                      <p:tavLst>
                                        <p:tav tm="0">
                                          <p:val>
                                            <p:strVal val="ppt_h"/>
                                          </p:val>
                                        </p:tav>
                                        <p:tav tm="100000">
                                          <p:val>
                                            <p:fltVal val="0"/>
                                          </p:val>
                                        </p:tav>
                                      </p:tavLst>
                                    </p:anim>
                                    <p:set>
                                      <p:cBhvr>
                                        <p:cTn id="31" dur="1" fill="hold">
                                          <p:stCondLst>
                                            <p:cond delay="999"/>
                                          </p:stCondLst>
                                        </p:cTn>
                                        <p:tgtEl>
                                          <p:spTgt spid="7"/>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750"/>
                                        <p:tgtEl>
                                          <p:spTgt spid="3074"/>
                                        </p:tgtEl>
                                      </p:cBhvr>
                                    </p:animEffect>
                                    <p:set>
                                      <p:cBhvr>
                                        <p:cTn id="34" dur="1" fill="hold">
                                          <p:stCondLst>
                                            <p:cond delay="7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P spid="4" grpId="3"/>
      <p:bldP spid="7" grpId="0"/>
      <p:bldP spid="7" grpId="1"/>
      <p:bldP spid="7"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364CCD-D2A4-4356-A6F9-3AFBAFF6B6BE}"/>
              </a:ext>
            </a:extLst>
          </p:cNvPr>
          <p:cNvPicPr>
            <a:picLocks noChangeAspect="1"/>
          </p:cNvPicPr>
          <p:nvPr/>
        </p:nvPicPr>
        <p:blipFill rotWithShape="1">
          <a:blip r:embed="rId3">
            <a:extLst>
              <a:ext uri="{28A0092B-C50C-407E-A947-70E740481C1C}">
                <a14:useLocalDpi xmlns:a14="http://schemas.microsoft.com/office/drawing/2010/main" val="0"/>
              </a:ext>
            </a:extLst>
          </a:blip>
          <a:srcRect r="43624"/>
          <a:stretch/>
        </p:blipFill>
        <p:spPr>
          <a:xfrm>
            <a:off x="-576943" y="0"/>
            <a:ext cx="9720944" cy="6858000"/>
          </a:xfrm>
          <a:prstGeom prst="rect">
            <a:avLst/>
          </a:prstGeom>
        </p:spPr>
      </p:pic>
      <p:sp>
        <p:nvSpPr>
          <p:cNvPr id="8" name="Rectangle 2">
            <a:extLst>
              <a:ext uri="{FF2B5EF4-FFF2-40B4-BE49-F238E27FC236}">
                <a16:creationId xmlns:a16="http://schemas.microsoft.com/office/drawing/2014/main" id="{F86884CF-7682-48EB-91DE-791D559A9A15}"/>
              </a:ext>
            </a:extLst>
          </p:cNvPr>
          <p:cNvSpPr txBox="1">
            <a:spLocks noChangeArrowheads="1"/>
          </p:cNvSpPr>
          <p:nvPr/>
        </p:nvSpPr>
        <p:spPr bwMode="auto">
          <a:xfrm>
            <a:off x="6073070" y="1966949"/>
            <a:ext cx="1790770"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shares</a:t>
            </a:r>
          </a:p>
        </p:txBody>
      </p:sp>
      <p:sp>
        <p:nvSpPr>
          <p:cNvPr id="9" name="Rectangle 2">
            <a:extLst>
              <a:ext uri="{FF2B5EF4-FFF2-40B4-BE49-F238E27FC236}">
                <a16:creationId xmlns:a16="http://schemas.microsoft.com/office/drawing/2014/main" id="{DAAE2C37-AFE2-46E7-8E81-32074862937A}"/>
              </a:ext>
            </a:extLst>
          </p:cNvPr>
          <p:cNvSpPr txBox="1">
            <a:spLocks noChangeArrowheads="1"/>
          </p:cNvSpPr>
          <p:nvPr/>
        </p:nvSpPr>
        <p:spPr bwMode="auto">
          <a:xfrm>
            <a:off x="2246812" y="4353098"/>
            <a:ext cx="2834639"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withdrawn</a:t>
            </a:r>
          </a:p>
        </p:txBody>
      </p:sp>
      <p:sp>
        <p:nvSpPr>
          <p:cNvPr id="3074" name="Rectangle 2"/>
          <p:cNvSpPr>
            <a:spLocks noGrp="1" noChangeArrowheads="1"/>
          </p:cNvSpPr>
          <p:nvPr>
            <p:ph type="title"/>
          </p:nvPr>
        </p:nvSpPr>
        <p:spPr>
          <a:xfrm>
            <a:off x="457200" y="2190912"/>
            <a:ext cx="8229600" cy="271010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lips of the wise disperse knowledge, But the heart of the fool does not do so.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Proverbs 15:7 </a:t>
            </a:r>
          </a:p>
        </p:txBody>
      </p:sp>
      <p:sp>
        <p:nvSpPr>
          <p:cNvPr id="4" name="Rectangle 2">
            <a:extLst>
              <a:ext uri="{FF2B5EF4-FFF2-40B4-BE49-F238E27FC236}">
                <a16:creationId xmlns:a16="http://schemas.microsoft.com/office/drawing/2014/main" id="{3021C2ED-6AF9-473C-AD7D-E4560B8932D4}"/>
              </a:ext>
            </a:extLst>
          </p:cNvPr>
          <p:cNvSpPr txBox="1">
            <a:spLocks noChangeArrowheads="1"/>
          </p:cNvSpPr>
          <p:nvPr/>
        </p:nvSpPr>
        <p:spPr bwMode="auto">
          <a:xfrm>
            <a:off x="577961" y="380010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7" name="Rectangle 2">
            <a:extLst>
              <a:ext uri="{FF2B5EF4-FFF2-40B4-BE49-F238E27FC236}">
                <a16:creationId xmlns:a16="http://schemas.microsoft.com/office/drawing/2014/main" id="{6B1AD7A0-CC86-4EF2-BD26-DFD9799ABDA5}"/>
              </a:ext>
            </a:extLst>
          </p:cNvPr>
          <p:cNvSpPr txBox="1">
            <a:spLocks noChangeArrowheads="1"/>
          </p:cNvSpPr>
          <p:nvPr/>
        </p:nvSpPr>
        <p:spPr bwMode="auto">
          <a:xfrm>
            <a:off x="577961" y="380010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5" name="Rectangle 2" hidden="1">
            <a:extLst>
              <a:ext uri="{FF2B5EF4-FFF2-40B4-BE49-F238E27FC236}">
                <a16:creationId xmlns:a16="http://schemas.microsoft.com/office/drawing/2014/main" id="{D30EFCDE-770E-4A3F-9190-6F3E8C54B9BB}"/>
              </a:ext>
            </a:extLst>
          </p:cNvPr>
          <p:cNvSpPr txBox="1">
            <a:spLocks noChangeArrowheads="1"/>
          </p:cNvSpPr>
          <p:nvPr/>
        </p:nvSpPr>
        <p:spPr bwMode="auto">
          <a:xfrm>
            <a:off x="836837" y="1426902"/>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4E66970D-3D0C-474E-B1D5-A80D2F806B84}"/>
              </a:ext>
            </a:extLst>
          </p:cNvPr>
          <p:cNvSpPr txBox="1">
            <a:spLocks noChangeArrowheads="1"/>
          </p:cNvSpPr>
          <p:nvPr/>
        </p:nvSpPr>
        <p:spPr bwMode="auto">
          <a:xfrm>
            <a:off x="747255" y="2768216"/>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7151378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Horizontal)">
                                      <p:cBhvr>
                                        <p:cTn id="7" dur="500"/>
                                        <p:tgtEl>
                                          <p:spTgt spid="3074"/>
                                        </p:tgtEl>
                                      </p:cBhvr>
                                    </p:animEffect>
                                  </p:childTnLst>
                                </p:cTn>
                              </p:par>
                            </p:childTnLst>
                          </p:cTn>
                        </p:par>
                        <p:par>
                          <p:cTn id="8" fill="hold">
                            <p:stCondLst>
                              <p:cond delay="500"/>
                            </p:stCondLst>
                            <p:childTnLst>
                              <p:par>
                                <p:cTn id="9" presetID="10" presetClass="exit" presetSubtype="0" fill="hold" grpId="2" nodeType="afterEffect">
                                  <p:stCondLst>
                                    <p:cond delay="0"/>
                                  </p:stCondLst>
                                  <p:childTnLst>
                                    <p:animEffect transition="out" filter="fade">
                                      <p:cBhvr>
                                        <p:cTn id="10" dur="250"/>
                                        <p:tgtEl>
                                          <p:spTgt spid="7"/>
                                        </p:tgtEl>
                                      </p:cBhvr>
                                    </p:animEffect>
                                    <p:set>
                                      <p:cBhvr>
                                        <p:cTn id="11" dur="1" fill="hold">
                                          <p:stCondLst>
                                            <p:cond delay="24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p:tgtEl>
                                          <p:spTgt spid="8"/>
                                        </p:tgtEl>
                                        <p:attrNameLst>
                                          <p:attrName>ppt_y</p:attrName>
                                        </p:attrNameLst>
                                      </p:cBhvr>
                                      <p:tavLst>
                                        <p:tav tm="0">
                                          <p:val>
                                            <p:strVal val="#ppt_y+#ppt_h*1.125000"/>
                                          </p:val>
                                        </p:tav>
                                        <p:tav tm="100000">
                                          <p:val>
                                            <p:strVal val="#ppt_y"/>
                                          </p:val>
                                        </p:tav>
                                      </p:tavLst>
                                    </p:anim>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p:tgtEl>
                                          <p:spTgt spid="9"/>
                                        </p:tgtEl>
                                        <p:attrNameLst>
                                          <p:attrName>ppt_y</p:attrName>
                                        </p:attrNameLst>
                                      </p:cBhvr>
                                      <p:tavLst>
                                        <p:tav tm="0">
                                          <p:val>
                                            <p:strVal val="#ppt_y-#ppt_h*1.125000"/>
                                          </p:val>
                                        </p:tav>
                                        <p:tav tm="100000">
                                          <p:val>
                                            <p:strVal val="#ppt_y"/>
                                          </p:val>
                                        </p:tav>
                                      </p:tavLst>
                                    </p:anim>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250"/>
                                        <p:tgtEl>
                                          <p:spTgt spid="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250"/>
                                        <p:tgtEl>
                                          <p:spTgt spid="7"/>
                                        </p:tgtEl>
                                      </p:cBhvr>
                                    </p:animEffect>
                                  </p:childTnLst>
                                </p:cTn>
                              </p:par>
                              <p:par>
                                <p:cTn id="32" presetID="42" presetClass="path" presetSubtype="0" accel="50000" decel="50000" fill="hold" grpId="2" nodeType="withEffect">
                                  <p:stCondLst>
                                    <p:cond delay="0"/>
                                  </p:stCondLst>
                                  <p:childTnLst>
                                    <p:animMotion origin="layout" path="M -4.16667E-6 -3.33333E-6 L 0.02848 -0.34583 " pathEditMode="relative" rAng="0" ptsTypes="AA">
                                      <p:cBhvr>
                                        <p:cTn id="33" dur="2000" fill="hold"/>
                                        <p:tgtEl>
                                          <p:spTgt spid="4"/>
                                        </p:tgtEl>
                                        <p:attrNameLst>
                                          <p:attrName>ppt_x</p:attrName>
                                          <p:attrName>ppt_y</p:attrName>
                                        </p:attrNameLst>
                                      </p:cBhvr>
                                      <p:rCtr x="1424" y="-17292"/>
                                    </p:animMotion>
                                  </p:childTnLst>
                                </p:cTn>
                              </p:par>
                              <p:par>
                                <p:cTn id="34" presetID="42" presetClass="path" presetSubtype="0" accel="50000" decel="50000" fill="hold" grpId="1" nodeType="withEffect">
                                  <p:stCondLst>
                                    <p:cond delay="0"/>
                                  </p:stCondLst>
                                  <p:childTnLst>
                                    <p:animMotion origin="layout" path="M -4.16667E-6 -3.33333E-6 L 0.01875 -0.15046 " pathEditMode="relative" rAng="0" ptsTypes="AA">
                                      <p:cBhvr>
                                        <p:cTn id="35" dur="2000" fill="hold"/>
                                        <p:tgtEl>
                                          <p:spTgt spid="7"/>
                                        </p:tgtEl>
                                        <p:attrNameLst>
                                          <p:attrName>ppt_x</p:attrName>
                                          <p:attrName>ppt_y</p:attrName>
                                        </p:attrNameLst>
                                      </p:cBhvr>
                                      <p:rCtr x="938" y="-7523"/>
                                    </p:animMotion>
                                  </p:childTnLst>
                                </p:cTn>
                              </p:par>
                              <p:par>
                                <p:cTn id="36" presetID="10" presetClass="exit" presetSubtype="0" fill="hold" grpId="1" nodeType="withEffect">
                                  <p:stCondLst>
                                    <p:cond delay="0"/>
                                  </p:stCondLst>
                                  <p:childTnLst>
                                    <p:animEffect transition="out" filter="fade">
                                      <p:cBhvr>
                                        <p:cTn id="37" dur="1250"/>
                                        <p:tgtEl>
                                          <p:spTgt spid="3074"/>
                                        </p:tgtEl>
                                      </p:cBhvr>
                                    </p:animEffect>
                                    <p:set>
                                      <p:cBhvr>
                                        <p:cTn id="38" dur="1" fill="hold">
                                          <p:stCondLst>
                                            <p:cond delay="1249"/>
                                          </p:stCondLst>
                                        </p:cTn>
                                        <p:tgtEl>
                                          <p:spTgt spid="3074"/>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750"/>
                                        <p:tgtEl>
                                          <p:spTgt spid="8"/>
                                        </p:tgtEl>
                                      </p:cBhvr>
                                    </p:animEffect>
                                    <p:set>
                                      <p:cBhvr>
                                        <p:cTn id="41" dur="1" fill="hold">
                                          <p:stCondLst>
                                            <p:cond delay="749"/>
                                          </p:stCondLst>
                                        </p:cTn>
                                        <p:tgtEl>
                                          <p:spTgt spid="8"/>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750"/>
                                        <p:tgtEl>
                                          <p:spTgt spid="9"/>
                                        </p:tgtEl>
                                      </p:cBhvr>
                                    </p:animEffect>
                                    <p:set>
                                      <p:cBhvr>
                                        <p:cTn id="44" dur="1" fill="hold">
                                          <p:stCondLst>
                                            <p:cond delay="74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2"/>
      <p:bldP spid="9" grpId="0"/>
      <p:bldP spid="9" grpId="1"/>
      <p:bldP spid="3074" grpId="0"/>
      <p:bldP spid="3074" grpId="1"/>
      <p:bldP spid="4" grpId="0"/>
      <p:bldP spid="4" grpId="2"/>
      <p:bldP spid="7" grpId="0"/>
      <p:bldP spid="7" grpId="1"/>
      <p:bldP spid="7"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4A41D4-4D9C-43EB-8726-8661409936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1025"/>
            <a:ext cx="9144000" cy="5695950"/>
          </a:xfrm>
          <a:prstGeom prst="rect">
            <a:avLst/>
          </a:prstGeom>
        </p:spPr>
      </p:pic>
      <p:sp>
        <p:nvSpPr>
          <p:cNvPr id="4" name="Rectangle 4"/>
          <p:cNvSpPr>
            <a:spLocks noChangeArrowheads="1"/>
          </p:cNvSpPr>
          <p:nvPr/>
        </p:nvSpPr>
        <p:spPr bwMode="auto">
          <a:xfrm>
            <a:off x="903767" y="794657"/>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woPt" dir="tl"/>
            </a:scene3d>
            <a:sp3d extrusionH="57150" contourW="25400" prstMaterial="matte">
              <a:bevelT/>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66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rgbClr val="000000">
                      <a:alpha val="80000"/>
                    </a:srgbClr>
                  </a:glow>
                  <a:outerShdw blurRad="76200" dist="50800" dir="5400000" algn="tl" rotWithShape="0">
                    <a:srgbClr val="000000">
                      <a:alpha val="65000"/>
                    </a:srgbClr>
                  </a:outerShdw>
                </a:effectLst>
                <a:latin typeface="Calibri" panose="020F0502020204030204" pitchFamily="34" charset="0"/>
              </a:rPr>
              <a:t>Fools</a:t>
            </a:r>
          </a:p>
        </p:txBody>
      </p:sp>
      <p:sp>
        <p:nvSpPr>
          <p:cNvPr id="5" name="Rectangle 12"/>
          <p:cNvSpPr>
            <a:spLocks noChangeArrowheads="1"/>
          </p:cNvSpPr>
          <p:nvPr/>
        </p:nvSpPr>
        <p:spPr bwMode="auto">
          <a:xfrm>
            <a:off x="2264443" y="3173096"/>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scene3d>
            <a:sp3d extrusionH="57150" contourW="25400" prstMaterial="plastic">
              <a:bevelT w="38100" h="3810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effectLst>
                  <a:glow rad="114300">
                    <a:srgbClr val="000000">
                      <a:alpha val="80000"/>
                    </a:srgbClr>
                  </a:glow>
                  <a:outerShdw blurRad="76200" dist="50800" dir="5400000" algn="tl" rotWithShape="0">
                    <a:srgbClr val="000000">
                      <a:alpha val="65000"/>
                    </a:srgbClr>
                  </a:outerShdw>
                </a:effectLst>
                <a:latin typeface="Calibri" panose="020F0502020204030204" pitchFamily="34" charset="0"/>
              </a:rPr>
              <a:t>Ron</a:t>
            </a:r>
            <a:r>
              <a:rPr lang="en-US" altLang="en-US" sz="5400" b="1" spc="50" dirty="0">
                <a:ln w="11430"/>
                <a:gradFill>
                  <a:gsLst>
                    <a:gs pos="25000">
                      <a:schemeClr val="accent2">
                        <a:satMod val="155000"/>
                      </a:schemeClr>
                    </a:gs>
                    <a:gs pos="100000">
                      <a:schemeClr val="accent2">
                        <a:shade val="45000"/>
                        <a:satMod val="165000"/>
                      </a:schemeClr>
                    </a:gs>
                  </a:gsLst>
                  <a:lin ang="5400000"/>
                </a:gra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5400" b="1" spc="50" dirty="0">
                <a:ln w="11430"/>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effectLst>
                  <a:glow rad="114300">
                    <a:srgbClr val="000000">
                      <a:alpha val="80000"/>
                    </a:srgbClr>
                  </a:glow>
                  <a:outerShdw blurRad="76200" dist="50800" dir="5400000" algn="tl" rotWithShape="0">
                    <a:srgbClr val="000000">
                      <a:alpha val="65000"/>
                    </a:srgbClr>
                  </a:outerShdw>
                </a:effectLst>
                <a:latin typeface="Calibri" panose="020F0502020204030204" pitchFamily="34" charset="0"/>
              </a:rPr>
              <a:t>Bert</a:t>
            </a:r>
          </a:p>
        </p:txBody>
      </p:sp>
      <p:sp>
        <p:nvSpPr>
          <p:cNvPr id="6" name="Rectangle 12"/>
          <p:cNvSpPr>
            <a:spLocks noChangeArrowheads="1"/>
          </p:cNvSpPr>
          <p:nvPr/>
        </p:nvSpPr>
        <p:spPr bwMode="auto">
          <a:xfrm>
            <a:off x="2481943" y="4724222"/>
            <a:ext cx="6161136"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scene3d>
            <a:sp3d extrusionH="57150" contourW="25400" prstMaterial="plastic">
              <a:bevelT w="38100" h="3810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5400" b="1" spc="50" dirty="0">
                <a:ln w="11430"/>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effectLst>
                  <a:glow rad="114300">
                    <a:srgbClr val="000000">
                      <a:alpha val="80000"/>
                    </a:srgbClr>
                  </a:glow>
                  <a:outerShdw blurRad="76200" dist="50800" dir="5400000" algn="tl" rotWithShape="0">
                    <a:srgbClr val="000000">
                      <a:alpha val="65000"/>
                    </a:srgbClr>
                  </a:outerShdw>
                </a:effectLst>
                <a:latin typeface="Calibri" panose="020F0502020204030204" pitchFamily="34" charset="0"/>
              </a:rPr>
              <a:t>October 27, 2019</a:t>
            </a: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39" presetClass="entr" presetSubtype="0" accel="100000" fill="hold" grpId="0" nodeType="afterEffect">
                                  <p:stCondLst>
                                    <p:cond delay="75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0" presetClass="exit" presetSubtype="0" fill="hold" grpId="1" nodeType="clickEffect">
                                  <p:stCondLst>
                                    <p:cond delay="0"/>
                                  </p:stCondLst>
                                  <p:childTnLst>
                                    <p:set>
                                      <p:cBhvr>
                                        <p:cTn id="27" dur="1" fill="hold">
                                          <p:stCondLst>
                                            <p:cond delay="999"/>
                                          </p:stCondLst>
                                        </p:cTn>
                                        <p:tgtEl>
                                          <p:spTgt spid="4"/>
                                        </p:tgtEl>
                                        <p:attrNameLst>
                                          <p:attrName>style.visibility</p:attrName>
                                        </p:attrNameLst>
                                      </p:cBhvr>
                                      <p:to>
                                        <p:strVal val="hidden"/>
                                      </p:to>
                                    </p:set>
                                    <p:animEffect transition="out" filter="dissolve">
                                      <p:cBhvr>
                                        <p:cTn id="28" dur="1000">
                                          <p:stCondLst>
                                            <p:cond delay="0"/>
                                          </p:stCondLst>
                                        </p:cTn>
                                        <p:tgtEl>
                                          <p:spTgt spid="4"/>
                                        </p:tgtEl>
                                      </p:cBhvr>
                                    </p:animEffect>
                                    <p:anim to="" calcmode="lin" valueType="num">
                                      <p:cBhvr>
                                        <p:cTn id="29"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0"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1" presetID="42" presetClass="path" presetSubtype="0" accel="50000" decel="50000" fill="hold" grpId="2" nodeType="withEffect">
                                  <p:stCondLst>
                                    <p:cond delay="0"/>
                                  </p:stCondLst>
                                  <p:childTnLst>
                                    <p:animMotion origin="layout" path="M -3.88889E-6 0 L 0.06112 0.1838 " pathEditMode="relative" rAng="0" ptsTypes="AA">
                                      <p:cBhvr>
                                        <p:cTn id="32" dur="1000" fill="hold"/>
                                        <p:tgtEl>
                                          <p:spTgt spid="4"/>
                                        </p:tgtEl>
                                        <p:attrNameLst>
                                          <p:attrName>ppt_x</p:attrName>
                                          <p:attrName>ppt_y</p:attrName>
                                        </p:attrNameLst>
                                      </p:cBhvr>
                                      <p:rCtr x="3056" y="9190"/>
                                    </p:animMotion>
                                  </p:childTnLst>
                                </p:cTn>
                              </p:par>
                              <p:par>
                                <p:cTn id="33" presetID="8" presetClass="emph" presetSubtype="0" fill="hold" grpId="3" nodeType="withEffect">
                                  <p:stCondLst>
                                    <p:cond delay="0"/>
                                  </p:stCondLst>
                                  <p:childTnLst>
                                    <p:animRot by="-1200000">
                                      <p:cBhvr>
                                        <p:cTn id="34" dur="1000" fill="hold"/>
                                        <p:tgtEl>
                                          <p:spTgt spid="4"/>
                                        </p:tgtEl>
                                        <p:attrNameLst>
                                          <p:attrName>r</p:attrName>
                                        </p:attrNameLst>
                                      </p:cBhvr>
                                    </p:animRot>
                                  </p:childTnLst>
                                </p:cTn>
                              </p:par>
                              <p:par>
                                <p:cTn id="35" presetID="9" presetClass="exit" presetSubtype="0" fill="hold" grpId="1" nodeType="withEffect">
                                  <p:stCondLst>
                                    <p:cond delay="500"/>
                                  </p:stCondLst>
                                  <p:childTnLst>
                                    <p:animEffect transition="out" filter="dissolve">
                                      <p:cBhvr>
                                        <p:cTn id="36" dur="1500"/>
                                        <p:tgtEl>
                                          <p:spTgt spid="5"/>
                                        </p:tgtEl>
                                      </p:cBhvr>
                                    </p:animEffect>
                                    <p:set>
                                      <p:cBhvr>
                                        <p:cTn id="37" dur="1" fill="hold">
                                          <p:stCondLst>
                                            <p:cond delay="1499"/>
                                          </p:stCondLst>
                                        </p:cTn>
                                        <p:tgtEl>
                                          <p:spTgt spid="5"/>
                                        </p:tgtEl>
                                        <p:attrNameLst>
                                          <p:attrName>style.visibility</p:attrName>
                                        </p:attrNameLst>
                                      </p:cBhvr>
                                      <p:to>
                                        <p:strVal val="hidden"/>
                                      </p:to>
                                    </p:set>
                                  </p:childTnLst>
                                </p:cTn>
                              </p:par>
                              <p:par>
                                <p:cTn id="38" presetID="0" presetClass="path" presetSubtype="0" accel="50000" decel="50000" fill="hold" grpId="2" nodeType="withEffect">
                                  <p:stCondLst>
                                    <p:cond delay="500"/>
                                  </p:stCondLst>
                                  <p:childTnLst>
                                    <p:animMotion origin="layout" path="M 5.55556E-7 7.40741E-7 L 5.55556E-7 0.23032 " pathEditMode="relative" rAng="0" ptsTypes="AA">
                                      <p:cBhvr>
                                        <p:cTn id="39" dur="1500" fill="hold"/>
                                        <p:tgtEl>
                                          <p:spTgt spid="5"/>
                                        </p:tgtEl>
                                        <p:attrNameLst>
                                          <p:attrName>ppt_x</p:attrName>
                                          <p:attrName>ppt_y</p:attrName>
                                        </p:attrNameLst>
                                      </p:cBhvr>
                                      <p:rCtr x="0" y="11505"/>
                                    </p:animMotion>
                                  </p:childTnLst>
                                </p:cTn>
                              </p:par>
                              <p:par>
                                <p:cTn id="40" presetID="31" presetClass="exit" presetSubtype="0" fill="hold" grpId="1" nodeType="withEffect">
                                  <p:stCondLst>
                                    <p:cond delay="1000"/>
                                  </p:stCondLst>
                                  <p:childTnLst>
                                    <p:anim calcmode="lin" valueType="num">
                                      <p:cBhvr>
                                        <p:cTn id="41" dur="1000"/>
                                        <p:tgtEl>
                                          <p:spTgt spid="6"/>
                                        </p:tgtEl>
                                        <p:attrNameLst>
                                          <p:attrName>ppt_w</p:attrName>
                                        </p:attrNameLst>
                                      </p:cBhvr>
                                      <p:tavLst>
                                        <p:tav tm="0">
                                          <p:val>
                                            <p:strVal val="ppt_w"/>
                                          </p:val>
                                        </p:tav>
                                        <p:tav tm="100000">
                                          <p:val>
                                            <p:fltVal val="0"/>
                                          </p:val>
                                        </p:tav>
                                      </p:tavLst>
                                    </p:anim>
                                    <p:anim calcmode="lin" valueType="num">
                                      <p:cBhvr>
                                        <p:cTn id="42" dur="1000"/>
                                        <p:tgtEl>
                                          <p:spTgt spid="6"/>
                                        </p:tgtEl>
                                        <p:attrNameLst>
                                          <p:attrName>ppt_h</p:attrName>
                                        </p:attrNameLst>
                                      </p:cBhvr>
                                      <p:tavLst>
                                        <p:tav tm="0">
                                          <p:val>
                                            <p:strVal val="ppt_h"/>
                                          </p:val>
                                        </p:tav>
                                        <p:tav tm="100000">
                                          <p:val>
                                            <p:fltVal val="0"/>
                                          </p:val>
                                        </p:tav>
                                      </p:tavLst>
                                    </p:anim>
                                    <p:anim calcmode="lin" valueType="num">
                                      <p:cBhvr>
                                        <p:cTn id="43" dur="1000"/>
                                        <p:tgtEl>
                                          <p:spTgt spid="6"/>
                                        </p:tgtEl>
                                        <p:attrNameLst>
                                          <p:attrName>style.rotation</p:attrName>
                                        </p:attrNameLst>
                                      </p:cBhvr>
                                      <p:tavLst>
                                        <p:tav tm="0">
                                          <p:val>
                                            <p:fltVal val="0"/>
                                          </p:val>
                                        </p:tav>
                                        <p:tav tm="100000">
                                          <p:val>
                                            <p:fltVal val="90"/>
                                          </p:val>
                                        </p:tav>
                                      </p:tavLst>
                                    </p:anim>
                                    <p:animEffect transition="out" filter="fade">
                                      <p:cBhvr>
                                        <p:cTn id="44" dur="1000"/>
                                        <p:tgtEl>
                                          <p:spTgt spid="6"/>
                                        </p:tgtEl>
                                      </p:cBhvr>
                                    </p:animEffect>
                                    <p:set>
                                      <p:cBhvr>
                                        <p:cTn id="45" dur="1" fill="hold">
                                          <p:stCondLst>
                                            <p:cond delay="999"/>
                                          </p:stCondLst>
                                        </p:cTn>
                                        <p:tgtEl>
                                          <p:spTgt spid="6"/>
                                        </p:tgtEl>
                                        <p:attrNameLst>
                                          <p:attrName>style.visibility</p:attrName>
                                        </p:attrNameLst>
                                      </p:cBhvr>
                                      <p:to>
                                        <p:strVal val="hidden"/>
                                      </p:to>
                                    </p:set>
                                  </p:childTnLst>
                                </p:cTn>
                              </p:par>
                              <p:par>
                                <p:cTn id="46" presetID="42" presetClass="path" presetSubtype="0" accel="50000" decel="50000" fill="hold" grpId="2" nodeType="withEffect">
                                  <p:stCondLst>
                                    <p:cond delay="1000"/>
                                  </p:stCondLst>
                                  <p:childTnLst>
                                    <p:animMotion origin="layout" path="M 2.77778E-7 3.33333E-6 L -0.10017 -0.29653 " pathEditMode="relative" rAng="0" ptsTypes="AA">
                                      <p:cBhvr>
                                        <p:cTn id="47" dur="1000" fill="hold"/>
                                        <p:tgtEl>
                                          <p:spTgt spid="6"/>
                                        </p:tgtEl>
                                        <p:attrNameLst>
                                          <p:attrName>ppt_x</p:attrName>
                                          <p:attrName>ppt_y</p:attrName>
                                        </p:attrNameLst>
                                      </p:cBhvr>
                                      <p:rCtr x="-5017" y="-148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F3580-BDF3-4AB6-AD05-4DD9B6109F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474606"/>
            <a:ext cx="8229600" cy="341746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 fool's lips enter into contention, And his mouth calls for blows. A fool's mouth is his destruction, And his lips are the snare of         his soul.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Proverbs 18:6-7 </a:t>
            </a:r>
          </a:p>
        </p:txBody>
      </p:sp>
      <p:sp>
        <p:nvSpPr>
          <p:cNvPr id="4" name="Rectangle 2">
            <a:extLst>
              <a:ext uri="{FF2B5EF4-FFF2-40B4-BE49-F238E27FC236}">
                <a16:creationId xmlns:a16="http://schemas.microsoft.com/office/drawing/2014/main" id="{01DDA0F7-5969-4BE6-8464-6DF95FE97F3D}"/>
              </a:ext>
            </a:extLst>
          </p:cNvPr>
          <p:cNvSpPr txBox="1">
            <a:spLocks noChangeArrowheads="1"/>
          </p:cNvSpPr>
          <p:nvPr/>
        </p:nvSpPr>
        <p:spPr bwMode="auto">
          <a:xfrm>
            <a:off x="836837" y="1426902"/>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6" name="Rectangle 2">
            <a:extLst>
              <a:ext uri="{FF2B5EF4-FFF2-40B4-BE49-F238E27FC236}">
                <a16:creationId xmlns:a16="http://schemas.microsoft.com/office/drawing/2014/main" id="{F2D29F7B-393F-4BC0-BB8F-50165AD255A7}"/>
              </a:ext>
            </a:extLst>
          </p:cNvPr>
          <p:cNvSpPr txBox="1">
            <a:spLocks noChangeArrowheads="1"/>
          </p:cNvSpPr>
          <p:nvPr/>
        </p:nvSpPr>
        <p:spPr bwMode="auto">
          <a:xfrm>
            <a:off x="747255" y="2768216"/>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9" name="Rectangle 2">
            <a:extLst>
              <a:ext uri="{FF2B5EF4-FFF2-40B4-BE49-F238E27FC236}">
                <a16:creationId xmlns:a16="http://schemas.microsoft.com/office/drawing/2014/main" id="{F7C59167-FF0B-4830-BC27-AEFFD000B339}"/>
              </a:ext>
            </a:extLst>
          </p:cNvPr>
          <p:cNvSpPr txBox="1">
            <a:spLocks noChangeArrowheads="1"/>
          </p:cNvSpPr>
          <p:nvPr/>
        </p:nvSpPr>
        <p:spPr bwMode="auto">
          <a:xfrm>
            <a:off x="6146006" y="2097656"/>
            <a:ext cx="1703070"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blows</a:t>
            </a:r>
          </a:p>
        </p:txBody>
      </p:sp>
      <p:sp>
        <p:nvSpPr>
          <p:cNvPr id="10" name="Rectangle 2">
            <a:extLst>
              <a:ext uri="{FF2B5EF4-FFF2-40B4-BE49-F238E27FC236}">
                <a16:creationId xmlns:a16="http://schemas.microsoft.com/office/drawing/2014/main" id="{F73A1E9A-FFF5-4828-8AD1-897003A0D6F6}"/>
              </a:ext>
            </a:extLst>
          </p:cNvPr>
          <p:cNvSpPr txBox="1">
            <a:spLocks noChangeArrowheads="1"/>
          </p:cNvSpPr>
          <p:nvPr/>
        </p:nvSpPr>
        <p:spPr bwMode="auto">
          <a:xfrm>
            <a:off x="2249329" y="3436871"/>
            <a:ext cx="1920240"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his lips</a:t>
            </a:r>
          </a:p>
        </p:txBody>
      </p:sp>
      <p:sp>
        <p:nvSpPr>
          <p:cNvPr id="13" name="Rectangle 2">
            <a:extLst>
              <a:ext uri="{FF2B5EF4-FFF2-40B4-BE49-F238E27FC236}">
                <a16:creationId xmlns:a16="http://schemas.microsoft.com/office/drawing/2014/main" id="{407D0F20-150E-447C-A72C-D1D067A28362}"/>
              </a:ext>
            </a:extLst>
          </p:cNvPr>
          <p:cNvSpPr txBox="1">
            <a:spLocks noChangeArrowheads="1"/>
          </p:cNvSpPr>
          <p:nvPr/>
        </p:nvSpPr>
        <p:spPr bwMode="auto">
          <a:xfrm>
            <a:off x="3514249" y="4485097"/>
            <a:ext cx="4400550"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snare of his soul</a:t>
            </a:r>
          </a:p>
        </p:txBody>
      </p:sp>
      <p:sp>
        <p:nvSpPr>
          <p:cNvPr id="11" name="Rectangle 2">
            <a:extLst>
              <a:ext uri="{FF2B5EF4-FFF2-40B4-BE49-F238E27FC236}">
                <a16:creationId xmlns:a16="http://schemas.microsoft.com/office/drawing/2014/main" id="{90F4FE8D-B3AA-4C5C-ABB4-F0AE7CAAF903}"/>
              </a:ext>
            </a:extLst>
          </p:cNvPr>
          <p:cNvSpPr txBox="1">
            <a:spLocks noChangeArrowheads="1"/>
          </p:cNvSpPr>
          <p:nvPr/>
        </p:nvSpPr>
        <p:spPr bwMode="auto">
          <a:xfrm>
            <a:off x="5724049" y="3434966"/>
            <a:ext cx="2263140"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snare of</a:t>
            </a:r>
          </a:p>
        </p:txBody>
      </p:sp>
      <p:sp>
        <p:nvSpPr>
          <p:cNvPr id="12" name="Rectangle 2">
            <a:extLst>
              <a:ext uri="{FF2B5EF4-FFF2-40B4-BE49-F238E27FC236}">
                <a16:creationId xmlns:a16="http://schemas.microsoft.com/office/drawing/2014/main" id="{A97E5C3B-DDDA-4C46-BEEB-3FAFACEB6FF1}"/>
              </a:ext>
            </a:extLst>
          </p:cNvPr>
          <p:cNvSpPr txBox="1">
            <a:spLocks noChangeArrowheads="1"/>
          </p:cNvSpPr>
          <p:nvPr/>
        </p:nvSpPr>
        <p:spPr bwMode="auto">
          <a:xfrm>
            <a:off x="1867376" y="4113622"/>
            <a:ext cx="2034540"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his soul</a:t>
            </a:r>
          </a:p>
        </p:txBody>
      </p:sp>
      <p:sp>
        <p:nvSpPr>
          <p:cNvPr id="8" name="Rectangle 2" hidden="1">
            <a:extLst>
              <a:ext uri="{FF2B5EF4-FFF2-40B4-BE49-F238E27FC236}">
                <a16:creationId xmlns:a16="http://schemas.microsoft.com/office/drawing/2014/main" id="{15F349BD-2A71-4371-A857-44EB1E30485F}"/>
              </a:ext>
            </a:extLst>
          </p:cNvPr>
          <p:cNvSpPr txBox="1">
            <a:spLocks noChangeArrowheads="1"/>
          </p:cNvSpPr>
          <p:nvPr/>
        </p:nvSpPr>
        <p:spPr bwMode="auto">
          <a:xfrm>
            <a:off x="3531870" y="3086100"/>
            <a:ext cx="4366259"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blows</a:t>
            </a:r>
          </a:p>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his lips</a:t>
            </a:r>
          </a:p>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snare of his soul</a:t>
            </a:r>
          </a:p>
        </p:txBody>
      </p:sp>
      <p:sp>
        <p:nvSpPr>
          <p:cNvPr id="5" name="Rectangle 2" hidden="1">
            <a:extLst>
              <a:ext uri="{FF2B5EF4-FFF2-40B4-BE49-F238E27FC236}">
                <a16:creationId xmlns:a16="http://schemas.microsoft.com/office/drawing/2014/main" id="{3080DEAB-5320-45A8-950D-012BDB164F7A}"/>
              </a:ext>
            </a:extLst>
          </p:cNvPr>
          <p:cNvSpPr txBox="1">
            <a:spLocks noChangeArrowheads="1"/>
          </p:cNvSpPr>
          <p:nvPr/>
        </p:nvSpPr>
        <p:spPr bwMode="auto">
          <a:xfrm>
            <a:off x="2690131" y="368376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p>
        </p:txBody>
      </p:sp>
    </p:spTree>
    <p:extLst>
      <p:ext uri="{BB962C8B-B14F-4D97-AF65-F5344CB8AC3E}">
        <p14:creationId xmlns:p14="http://schemas.microsoft.com/office/powerpoint/2010/main" val="450972565"/>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out)">
                                      <p:cBhvr>
                                        <p:cTn id="7" dur="1000"/>
                                        <p:tgtEl>
                                          <p:spTgt spid="3074"/>
                                        </p:tgtEl>
                                      </p:cBhvr>
                                    </p:animEffect>
                                  </p:childTnLst>
                                </p:cTn>
                              </p:par>
                            </p:childTnLst>
                          </p:cTn>
                        </p:par>
                        <p:par>
                          <p:cTn id="8" fill="hold">
                            <p:stCondLst>
                              <p:cond delay="1000"/>
                            </p:stCondLst>
                            <p:childTnLst>
                              <p:par>
                                <p:cTn id="9" presetID="10" presetClass="exit" presetSubtype="0" fill="hold" grpId="3"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par>
                                <p:cTn id="12" presetID="10" presetClass="exit" presetSubtype="0" fill="hold" grpId="2" nodeType="withEffect">
                                  <p:stCondLst>
                                    <p:cond delay="0"/>
                                  </p:stCondLst>
                                  <p:childTnLst>
                                    <p:animEffect transition="out" filter="fade">
                                      <p:cBhvr>
                                        <p:cTn id="13" dur="250"/>
                                        <p:tgtEl>
                                          <p:spTgt spid="6"/>
                                        </p:tgtEl>
                                      </p:cBhvr>
                                    </p:animEffect>
                                    <p:set>
                                      <p:cBhvr>
                                        <p:cTn id="14" dur="1" fill="hold">
                                          <p:stCondLst>
                                            <p:cond delay="24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5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50"/>
                                        <p:tgtEl>
                                          <p:spTgt spid="12"/>
                                        </p:tgtEl>
                                      </p:cBhvr>
                                    </p:animEffect>
                                  </p:childTnLst>
                                </p:cTn>
                              </p:par>
                              <p:par>
                                <p:cTn id="35" presetID="42" presetClass="path" presetSubtype="0" accel="50000" decel="50000" fill="hold" grpId="2" nodeType="withEffect">
                                  <p:stCondLst>
                                    <p:cond delay="0"/>
                                  </p:stCondLst>
                                  <p:childTnLst>
                                    <p:animMotion origin="layout" path="M -2.77778E-6 1.48148E-6 L 0.20295 0.32893 " pathEditMode="relative" rAng="0" ptsTypes="AA">
                                      <p:cBhvr>
                                        <p:cTn id="36" dur="2000" fill="hold"/>
                                        <p:tgtEl>
                                          <p:spTgt spid="4"/>
                                        </p:tgtEl>
                                        <p:attrNameLst>
                                          <p:attrName>ppt_x</p:attrName>
                                          <p:attrName>ppt_y</p:attrName>
                                        </p:attrNameLst>
                                      </p:cBhvr>
                                      <p:rCtr x="10139" y="16435"/>
                                    </p:animMotion>
                                  </p:childTnLst>
                                </p:cTn>
                              </p:par>
                              <p:par>
                                <p:cTn id="37" presetID="42" presetClass="path" presetSubtype="0" accel="50000" decel="50000" fill="hold" grpId="1" nodeType="withEffect">
                                  <p:stCondLst>
                                    <p:cond delay="0"/>
                                  </p:stCondLst>
                                  <p:childTnLst>
                                    <p:animMotion origin="layout" path="M -5.55556E-7 -3.7037E-7 L 0.21267 0.13333 " pathEditMode="relative" rAng="0" ptsTypes="AA">
                                      <p:cBhvr>
                                        <p:cTn id="38" dur="2000" fill="hold"/>
                                        <p:tgtEl>
                                          <p:spTgt spid="6"/>
                                        </p:tgtEl>
                                        <p:attrNameLst>
                                          <p:attrName>ppt_x</p:attrName>
                                          <p:attrName>ppt_y</p:attrName>
                                        </p:attrNameLst>
                                      </p:cBhvr>
                                      <p:rCtr x="10625" y="6667"/>
                                    </p:animMotion>
                                  </p:childTnLst>
                                </p:cTn>
                              </p:par>
                              <p:par>
                                <p:cTn id="39" presetID="42" presetClass="path" presetSubtype="0" accel="50000" decel="50000" fill="hold" grpId="1" nodeType="withEffect">
                                  <p:stCondLst>
                                    <p:cond delay="0"/>
                                  </p:stCondLst>
                                  <p:childTnLst>
                                    <p:animMotion origin="layout" path="M -4.16667E-6 -3.7037E-6 L -0.13993 0.15301 " pathEditMode="relative" rAng="0" ptsTypes="AA">
                                      <p:cBhvr>
                                        <p:cTn id="40" dur="2000" fill="hold"/>
                                        <p:tgtEl>
                                          <p:spTgt spid="9"/>
                                        </p:tgtEl>
                                        <p:attrNameLst>
                                          <p:attrName>ppt_x</p:attrName>
                                          <p:attrName>ppt_y</p:attrName>
                                        </p:attrNameLst>
                                      </p:cBhvr>
                                      <p:rCtr x="-6997" y="7639"/>
                                    </p:animMotion>
                                  </p:childTnLst>
                                </p:cTn>
                              </p:par>
                              <p:par>
                                <p:cTn id="41" presetID="42" presetClass="path" presetSubtype="0" accel="50000" decel="50000" fill="hold" grpId="1" nodeType="withEffect">
                                  <p:stCondLst>
                                    <p:cond delay="0"/>
                                  </p:stCondLst>
                                  <p:childTnLst>
                                    <p:animMotion origin="layout" path="M -1.66667E-6 -4.07407E-6 L 0.27396 0.05533 " pathEditMode="relative" rAng="0" ptsTypes="AA">
                                      <p:cBhvr>
                                        <p:cTn id="42" dur="2000" fill="hold"/>
                                        <p:tgtEl>
                                          <p:spTgt spid="10"/>
                                        </p:tgtEl>
                                        <p:attrNameLst>
                                          <p:attrName>ppt_x</p:attrName>
                                          <p:attrName>ppt_y</p:attrName>
                                        </p:attrNameLst>
                                      </p:cBhvr>
                                      <p:rCtr x="13698" y="2755"/>
                                    </p:animMotion>
                                  </p:childTnLst>
                                </p:cTn>
                              </p:par>
                              <p:par>
                                <p:cTn id="43" presetID="42" presetClass="path" presetSubtype="0" accel="50000" decel="50000" fill="hold" grpId="1" nodeType="withEffect">
                                  <p:stCondLst>
                                    <p:cond delay="0"/>
                                  </p:stCondLst>
                                  <p:childTnLst>
                                    <p:animMotion origin="layout" path="M -2.77778E-6 -2.59259E-6 L -0.22656 0.15371 " pathEditMode="relative" rAng="0" ptsTypes="AA">
                                      <p:cBhvr>
                                        <p:cTn id="44" dur="2000" fill="hold"/>
                                        <p:tgtEl>
                                          <p:spTgt spid="11"/>
                                        </p:tgtEl>
                                        <p:attrNameLst>
                                          <p:attrName>ppt_x</p:attrName>
                                          <p:attrName>ppt_y</p:attrName>
                                        </p:attrNameLst>
                                      </p:cBhvr>
                                      <p:rCtr x="-11337" y="7685"/>
                                    </p:animMotion>
                                  </p:childTnLst>
                                </p:cTn>
                              </p:par>
                              <p:par>
                                <p:cTn id="45" presetID="42" presetClass="path" presetSubtype="0" accel="50000" decel="50000" fill="hold" grpId="1" nodeType="withEffect">
                                  <p:stCondLst>
                                    <p:cond delay="0"/>
                                  </p:stCondLst>
                                  <p:childTnLst>
                                    <p:animMotion origin="layout" path="M -1.38889E-6 4.81481E-6 L 0.42014 0.0537 " pathEditMode="relative" rAng="0" ptsTypes="AA">
                                      <p:cBhvr>
                                        <p:cTn id="46" dur="2000" fill="hold"/>
                                        <p:tgtEl>
                                          <p:spTgt spid="12"/>
                                        </p:tgtEl>
                                        <p:attrNameLst>
                                          <p:attrName>ppt_x</p:attrName>
                                          <p:attrName>ppt_y</p:attrName>
                                        </p:attrNameLst>
                                      </p:cBhvr>
                                      <p:rCtr x="21007" y="2685"/>
                                    </p:animMotion>
                                  </p:childTnLst>
                                </p:cTn>
                              </p:par>
                              <p:par>
                                <p:cTn id="47" presetID="10" presetClass="exit" presetSubtype="0" fill="hold" grpId="1" nodeType="withEffect">
                                  <p:stCondLst>
                                    <p:cond delay="0"/>
                                  </p:stCondLst>
                                  <p:childTnLst>
                                    <p:animEffect transition="out" filter="fade">
                                      <p:cBhvr>
                                        <p:cTn id="48" dur="1250"/>
                                        <p:tgtEl>
                                          <p:spTgt spid="3074"/>
                                        </p:tgtEl>
                                      </p:cBhvr>
                                    </p:animEffect>
                                    <p:set>
                                      <p:cBhvr>
                                        <p:cTn id="49" dur="1" fill="hold">
                                          <p:stCondLst>
                                            <p:cond delay="1249"/>
                                          </p:stCondLst>
                                        </p:cTn>
                                        <p:tgtEl>
                                          <p:spTgt spid="3074"/>
                                        </p:tgtEl>
                                        <p:attrNameLst>
                                          <p:attrName>style.visibility</p:attrName>
                                        </p:attrNameLst>
                                      </p:cBhvr>
                                      <p:to>
                                        <p:strVal val="hidden"/>
                                      </p:to>
                                    </p:set>
                                  </p:childTnLst>
                                </p:cTn>
                              </p:par>
                            </p:childTnLst>
                          </p:cTn>
                        </p:par>
                        <p:par>
                          <p:cTn id="50" fill="hold">
                            <p:stCondLst>
                              <p:cond delay="2000"/>
                            </p:stCondLst>
                            <p:childTnLst>
                              <p:par>
                                <p:cTn id="51" presetID="10" presetClass="entr" presetSubtype="0" fill="hold" grpId="1"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250"/>
                                        <p:tgtEl>
                                          <p:spTgt spid="13"/>
                                        </p:tgtEl>
                                      </p:cBhvr>
                                    </p:animEffect>
                                  </p:childTnLst>
                                </p:cTn>
                              </p:par>
                              <p:par>
                                <p:cTn id="54" presetID="10" presetClass="exit" presetSubtype="0" fill="hold" grpId="2" nodeType="withEffect">
                                  <p:stCondLst>
                                    <p:cond delay="0"/>
                                  </p:stCondLst>
                                  <p:childTnLst>
                                    <p:animEffect transition="out" filter="fade">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par>
                          <p:cTn id="60" fill="hold">
                            <p:stCondLst>
                              <p:cond delay="2500"/>
                            </p:stCondLst>
                            <p:childTnLst>
                              <p:par>
                                <p:cTn id="61" presetID="3" presetClass="emph" presetSubtype="2" fill="hold" grpId="4" nodeType="afterEffect">
                                  <p:stCondLst>
                                    <p:cond delay="0"/>
                                  </p:stCondLst>
                                  <p:childTnLst>
                                    <p:animClr clrSpc="rgb" dir="cw">
                                      <p:cBhvr override="childStyle">
                                        <p:cTn id="62" dur="1500" fill="hold"/>
                                        <p:tgtEl>
                                          <p:spTgt spid="9"/>
                                        </p:tgtEl>
                                        <p:attrNameLst>
                                          <p:attrName>style.color</p:attrName>
                                        </p:attrNameLst>
                                      </p:cBhvr>
                                      <p:to>
                                        <a:srgbClr val="FF9900"/>
                                      </p:to>
                                    </p:animClr>
                                  </p:childTnLst>
                                </p:cTn>
                              </p:par>
                              <p:par>
                                <p:cTn id="63" presetID="3" presetClass="emph" presetSubtype="2" fill="hold" grpId="4" nodeType="withEffect">
                                  <p:stCondLst>
                                    <p:cond delay="0"/>
                                  </p:stCondLst>
                                  <p:childTnLst>
                                    <p:animClr clrSpc="rgb" dir="cw">
                                      <p:cBhvr override="childStyle">
                                        <p:cTn id="64" dur="1500" fill="hold"/>
                                        <p:tgtEl>
                                          <p:spTgt spid="10"/>
                                        </p:tgtEl>
                                        <p:attrNameLst>
                                          <p:attrName>style.color</p:attrName>
                                        </p:attrNameLst>
                                      </p:cBhvr>
                                      <p:to>
                                        <a:srgbClr val="FF9900"/>
                                      </p:to>
                                    </p:animClr>
                                  </p:childTnLst>
                                </p:cTn>
                              </p:par>
                              <p:par>
                                <p:cTn id="65" presetID="3" presetClass="emph" presetSubtype="2" fill="hold" grpId="3" nodeType="withEffect">
                                  <p:stCondLst>
                                    <p:cond delay="0"/>
                                  </p:stCondLst>
                                  <p:childTnLst>
                                    <p:animClr clrSpc="rgb" dir="cw">
                                      <p:cBhvr override="childStyle">
                                        <p:cTn id="66" dur="1500" fill="hold"/>
                                        <p:tgtEl>
                                          <p:spTgt spid="13"/>
                                        </p:tgtEl>
                                        <p:attrNameLst>
                                          <p:attrName>style.color</p:attrName>
                                        </p:attrNameLst>
                                      </p:cBhvr>
                                      <p:to>
                                        <a:srgbClr val="FF9900"/>
                                      </p:to>
                                    </p:animClr>
                                  </p:childTnLst>
                                </p:cTn>
                              </p:par>
                            </p:childTnLst>
                          </p:cTn>
                        </p:par>
                      </p:childTnLst>
                    </p:cTn>
                  </p:par>
                  <p:par>
                    <p:cTn id="67" fill="hold">
                      <p:stCondLst>
                        <p:cond delay="indefinite"/>
                      </p:stCondLst>
                      <p:childTnLst>
                        <p:par>
                          <p:cTn id="68" fill="hold">
                            <p:stCondLst>
                              <p:cond delay="0"/>
                            </p:stCondLst>
                            <p:childTnLst>
                              <p:par>
                                <p:cTn id="69" presetID="0" presetClass="path" presetSubtype="0" accel="50000" decel="50000" fill="hold" grpId="0" nodeType="clickEffect">
                                  <p:stCondLst>
                                    <p:cond delay="0"/>
                                  </p:stCondLst>
                                  <p:childTnLst>
                                    <p:animMotion origin="layout" path="M 1.11022E-16 -0.00046 C -0.00486 0.025 -0.01302 0.06204 -0.03576 0.08287 C -0.05851 0.10417 -0.09774 0.12107 -0.13646 0.12662 C -0.17535 0.13218 -0.22917 0.13634 -0.2684 0.11597 C -0.30781 0.0956 -0.34844 0.05255 -0.37205 0.00417 C -0.39566 -0.04421 -0.40608 -0.10347 -0.41146 -0.17199 " pathEditMode="relative" rAng="0" ptsTypes="AAAAAA">
                                      <p:cBhvr>
                                        <p:cTn id="70" dur="1500" fill="hold"/>
                                        <p:tgtEl>
                                          <p:spTgt spid="13"/>
                                        </p:tgtEl>
                                        <p:attrNameLst>
                                          <p:attrName>ppt_x</p:attrName>
                                          <p:attrName>ppt_y</p:attrName>
                                        </p:attrNameLst>
                                      </p:cBhvr>
                                      <p:rCtr x="-20573" y="-1991"/>
                                    </p:animMotion>
                                  </p:childTnLst>
                                </p:cTn>
                              </p:par>
                              <p:par>
                                <p:cTn id="71" presetID="42" presetClass="path" presetSubtype="0" accel="50000" decel="50000" fill="hold" grpId="3" nodeType="withEffect">
                                  <p:stCondLst>
                                    <p:cond delay="0"/>
                                  </p:stCondLst>
                                  <p:childTnLst>
                                    <p:animMotion origin="layout" path="M -0.13993 0.15301 L -0.08854 0.06598 " pathEditMode="relative" rAng="0" ptsTypes="AA">
                                      <p:cBhvr>
                                        <p:cTn id="72" dur="1500" fill="hold"/>
                                        <p:tgtEl>
                                          <p:spTgt spid="9"/>
                                        </p:tgtEl>
                                        <p:attrNameLst>
                                          <p:attrName>ppt_x</p:attrName>
                                          <p:attrName>ppt_y</p:attrName>
                                        </p:attrNameLst>
                                      </p:cBhvr>
                                      <p:rCtr x="2569" y="-4352"/>
                                    </p:animMotion>
                                  </p:childTnLst>
                                </p:cTn>
                              </p:par>
                              <p:par>
                                <p:cTn id="73" presetID="42" presetClass="path" presetSubtype="0" accel="50000" decel="50000" fill="hold" grpId="3" nodeType="withEffect">
                                  <p:stCondLst>
                                    <p:cond delay="0"/>
                                  </p:stCondLst>
                                  <p:childTnLst>
                                    <p:animMotion origin="layout" path="M 0.27396 0.05533 L 0.08386 0.04908 " pathEditMode="relative" rAng="0" ptsTypes="AA">
                                      <p:cBhvr>
                                        <p:cTn id="74" dur="1500" fill="hold"/>
                                        <p:tgtEl>
                                          <p:spTgt spid="10"/>
                                        </p:tgtEl>
                                        <p:attrNameLst>
                                          <p:attrName>ppt_x</p:attrName>
                                          <p:attrName>ppt_y</p:attrName>
                                        </p:attrNameLst>
                                      </p:cBhvr>
                                      <p:rCtr x="-9514" y="-324"/>
                                    </p:animMotion>
                                  </p:childTnLst>
                                </p:cTn>
                              </p:par>
                              <p:par>
                                <p:cTn id="75" presetID="23" presetClass="exit" presetSubtype="32" fill="hold" grpId="2" nodeType="withEffect">
                                  <p:stCondLst>
                                    <p:cond delay="0"/>
                                  </p:stCondLst>
                                  <p:childTnLst>
                                    <p:anim calcmode="lin" valueType="num">
                                      <p:cBhvr>
                                        <p:cTn id="76" dur="1500"/>
                                        <p:tgtEl>
                                          <p:spTgt spid="13"/>
                                        </p:tgtEl>
                                        <p:attrNameLst>
                                          <p:attrName>ppt_w</p:attrName>
                                        </p:attrNameLst>
                                      </p:cBhvr>
                                      <p:tavLst>
                                        <p:tav tm="0">
                                          <p:val>
                                            <p:strVal val="ppt_w"/>
                                          </p:val>
                                        </p:tav>
                                        <p:tav tm="100000">
                                          <p:val>
                                            <p:fltVal val="0"/>
                                          </p:val>
                                        </p:tav>
                                      </p:tavLst>
                                    </p:anim>
                                    <p:anim calcmode="lin" valueType="num">
                                      <p:cBhvr>
                                        <p:cTn id="77" dur="1500"/>
                                        <p:tgtEl>
                                          <p:spTgt spid="13"/>
                                        </p:tgtEl>
                                        <p:attrNameLst>
                                          <p:attrName>ppt_h</p:attrName>
                                        </p:attrNameLst>
                                      </p:cBhvr>
                                      <p:tavLst>
                                        <p:tav tm="0">
                                          <p:val>
                                            <p:strVal val="ppt_h"/>
                                          </p:val>
                                        </p:tav>
                                        <p:tav tm="100000">
                                          <p:val>
                                            <p:fltVal val="0"/>
                                          </p:val>
                                        </p:tav>
                                      </p:tavLst>
                                    </p:anim>
                                    <p:set>
                                      <p:cBhvr>
                                        <p:cTn id="78" dur="1" fill="hold">
                                          <p:stCondLst>
                                            <p:cond delay="1499"/>
                                          </p:stCondLst>
                                        </p:cTn>
                                        <p:tgtEl>
                                          <p:spTgt spid="13"/>
                                        </p:tgtEl>
                                        <p:attrNameLst>
                                          <p:attrName>style.visibility</p:attrName>
                                        </p:attrNameLst>
                                      </p:cBhvr>
                                      <p:to>
                                        <p:strVal val="hidden"/>
                                      </p:to>
                                    </p:set>
                                  </p:childTnLst>
                                </p:cTn>
                              </p:par>
                              <p:par>
                                <p:cTn id="79" presetID="23" presetClass="exit" presetSubtype="32" fill="hold" grpId="2" nodeType="withEffect">
                                  <p:stCondLst>
                                    <p:cond delay="0"/>
                                  </p:stCondLst>
                                  <p:childTnLst>
                                    <p:anim calcmode="lin" valueType="num">
                                      <p:cBhvr>
                                        <p:cTn id="80" dur="1500"/>
                                        <p:tgtEl>
                                          <p:spTgt spid="10"/>
                                        </p:tgtEl>
                                        <p:attrNameLst>
                                          <p:attrName>ppt_w</p:attrName>
                                        </p:attrNameLst>
                                      </p:cBhvr>
                                      <p:tavLst>
                                        <p:tav tm="0">
                                          <p:val>
                                            <p:strVal val="ppt_w"/>
                                          </p:val>
                                        </p:tav>
                                        <p:tav tm="100000">
                                          <p:val>
                                            <p:fltVal val="0"/>
                                          </p:val>
                                        </p:tav>
                                      </p:tavLst>
                                    </p:anim>
                                    <p:anim calcmode="lin" valueType="num">
                                      <p:cBhvr>
                                        <p:cTn id="81" dur="1500"/>
                                        <p:tgtEl>
                                          <p:spTgt spid="10"/>
                                        </p:tgtEl>
                                        <p:attrNameLst>
                                          <p:attrName>ppt_h</p:attrName>
                                        </p:attrNameLst>
                                      </p:cBhvr>
                                      <p:tavLst>
                                        <p:tav tm="0">
                                          <p:val>
                                            <p:strVal val="ppt_h"/>
                                          </p:val>
                                        </p:tav>
                                        <p:tav tm="100000">
                                          <p:val>
                                            <p:fltVal val="0"/>
                                          </p:val>
                                        </p:tav>
                                      </p:tavLst>
                                    </p:anim>
                                    <p:set>
                                      <p:cBhvr>
                                        <p:cTn id="82" dur="1" fill="hold">
                                          <p:stCondLst>
                                            <p:cond delay="1499"/>
                                          </p:stCondLst>
                                        </p:cTn>
                                        <p:tgtEl>
                                          <p:spTgt spid="10"/>
                                        </p:tgtEl>
                                        <p:attrNameLst>
                                          <p:attrName>style.visibility</p:attrName>
                                        </p:attrNameLst>
                                      </p:cBhvr>
                                      <p:to>
                                        <p:strVal val="hidden"/>
                                      </p:to>
                                    </p:set>
                                  </p:childTnLst>
                                </p:cTn>
                              </p:par>
                              <p:par>
                                <p:cTn id="83" presetID="23" presetClass="exit" presetSubtype="32" fill="hold" grpId="2" nodeType="withEffect">
                                  <p:stCondLst>
                                    <p:cond delay="0"/>
                                  </p:stCondLst>
                                  <p:childTnLst>
                                    <p:anim calcmode="lin" valueType="num">
                                      <p:cBhvr>
                                        <p:cTn id="84" dur="1500"/>
                                        <p:tgtEl>
                                          <p:spTgt spid="9"/>
                                        </p:tgtEl>
                                        <p:attrNameLst>
                                          <p:attrName>ppt_w</p:attrName>
                                        </p:attrNameLst>
                                      </p:cBhvr>
                                      <p:tavLst>
                                        <p:tav tm="0">
                                          <p:val>
                                            <p:strVal val="ppt_w"/>
                                          </p:val>
                                        </p:tav>
                                        <p:tav tm="100000">
                                          <p:val>
                                            <p:fltVal val="0"/>
                                          </p:val>
                                        </p:tav>
                                      </p:tavLst>
                                    </p:anim>
                                    <p:anim calcmode="lin" valueType="num">
                                      <p:cBhvr>
                                        <p:cTn id="85" dur="1500"/>
                                        <p:tgtEl>
                                          <p:spTgt spid="9"/>
                                        </p:tgtEl>
                                        <p:attrNameLst>
                                          <p:attrName>ppt_h</p:attrName>
                                        </p:attrNameLst>
                                      </p:cBhvr>
                                      <p:tavLst>
                                        <p:tav tm="0">
                                          <p:val>
                                            <p:strVal val="ppt_h"/>
                                          </p:val>
                                        </p:tav>
                                        <p:tav tm="100000">
                                          <p:val>
                                            <p:fltVal val="0"/>
                                          </p:val>
                                        </p:tav>
                                      </p:tavLst>
                                    </p:anim>
                                    <p:set>
                                      <p:cBhvr>
                                        <p:cTn id="86" dur="1" fill="hold">
                                          <p:stCondLst>
                                            <p:cond delay="1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P spid="4" grpId="3"/>
      <p:bldP spid="6" grpId="0"/>
      <p:bldP spid="6" grpId="1"/>
      <p:bldP spid="6" grpId="2"/>
      <p:bldP spid="9" grpId="0"/>
      <p:bldP spid="9" grpId="1"/>
      <p:bldP spid="9" grpId="2"/>
      <p:bldP spid="9" grpId="3"/>
      <p:bldP spid="9" grpId="4"/>
      <p:bldP spid="10" grpId="0"/>
      <p:bldP spid="10" grpId="1"/>
      <p:bldP spid="10" grpId="2"/>
      <p:bldP spid="10" grpId="3"/>
      <p:bldP spid="10" grpId="4"/>
      <p:bldP spid="13" grpId="0"/>
      <p:bldP spid="13" grpId="1"/>
      <p:bldP spid="13" grpId="2"/>
      <p:bldP spid="13" grpId="3"/>
      <p:bldP spid="11" grpId="0"/>
      <p:bldP spid="11" grpId="1"/>
      <p:bldP spid="11" grpId="2"/>
      <p:bldP spid="12" grpId="0"/>
      <p:bldP spid="12" grpId="1"/>
      <p:bldP spid="12"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DC4A41-CFF0-4305-85E7-AFD14C4AE8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489" r="12489"/>
          <a:stretch/>
        </p:blipFill>
        <p:spPr>
          <a:xfrm>
            <a:off x="0" y="0"/>
            <a:ext cx="9144000" cy="6858000"/>
          </a:xfrm>
          <a:prstGeom prst="rect">
            <a:avLst/>
          </a:prstGeom>
        </p:spPr>
      </p:pic>
      <p:sp>
        <p:nvSpPr>
          <p:cNvPr id="3074" name="Rectangle 2"/>
          <p:cNvSpPr>
            <a:spLocks noGrp="1" noChangeArrowheads="1"/>
          </p:cNvSpPr>
          <p:nvPr>
            <p:ph type="title"/>
          </p:nvPr>
        </p:nvSpPr>
        <p:spPr>
          <a:xfrm>
            <a:off x="457200" y="2134334"/>
            <a:ext cx="8229600" cy="258933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Whoever hides hatred has lying lips, And whoever spreads slander is a fool.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Proverbs 10:18 </a:t>
            </a:r>
          </a:p>
        </p:txBody>
      </p:sp>
      <p:sp>
        <p:nvSpPr>
          <p:cNvPr id="4" name="Rectangle 2">
            <a:extLst>
              <a:ext uri="{FF2B5EF4-FFF2-40B4-BE49-F238E27FC236}">
                <a16:creationId xmlns:a16="http://schemas.microsoft.com/office/drawing/2014/main" id="{A859D5B3-D4DA-46CE-839C-DF26B95C372A}"/>
              </a:ext>
            </a:extLst>
          </p:cNvPr>
          <p:cNvSpPr txBox="1">
            <a:spLocks noChangeArrowheads="1"/>
          </p:cNvSpPr>
          <p:nvPr/>
        </p:nvSpPr>
        <p:spPr bwMode="auto">
          <a:xfrm>
            <a:off x="2690131" y="368376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5" name="Rectangle 2" hidden="1">
            <a:extLst>
              <a:ext uri="{FF2B5EF4-FFF2-40B4-BE49-F238E27FC236}">
                <a16:creationId xmlns:a16="http://schemas.microsoft.com/office/drawing/2014/main" id="{0D6C85A7-C536-4E52-8DE6-56823E6D3A2E}"/>
              </a:ext>
            </a:extLst>
          </p:cNvPr>
          <p:cNvSpPr txBox="1">
            <a:spLocks noChangeArrowheads="1"/>
          </p:cNvSpPr>
          <p:nvPr/>
        </p:nvSpPr>
        <p:spPr bwMode="auto">
          <a:xfrm>
            <a:off x="7027296" y="3789669"/>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p>
        </p:txBody>
      </p:sp>
      <p:sp>
        <p:nvSpPr>
          <p:cNvPr id="6" name="Rectangle 12">
            <a:extLst>
              <a:ext uri="{FF2B5EF4-FFF2-40B4-BE49-F238E27FC236}">
                <a16:creationId xmlns:a16="http://schemas.microsoft.com/office/drawing/2014/main" id="{EFC1F81C-1355-405E-946C-83885320F881}"/>
              </a:ext>
            </a:extLst>
          </p:cNvPr>
          <p:cNvSpPr>
            <a:spLocks noChangeArrowheads="1"/>
          </p:cNvSpPr>
          <p:nvPr/>
        </p:nvSpPr>
        <p:spPr bwMode="auto">
          <a:xfrm>
            <a:off x="6743700" y="2994660"/>
            <a:ext cx="1885950" cy="849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a typeface="+mj-ea"/>
                <a:cs typeface="+mj-cs"/>
              </a:rPr>
              <a:t>insults</a:t>
            </a:r>
          </a:p>
        </p:txBody>
      </p:sp>
    </p:spTree>
    <p:extLst>
      <p:ext uri="{BB962C8B-B14F-4D97-AF65-F5344CB8AC3E}">
        <p14:creationId xmlns:p14="http://schemas.microsoft.com/office/powerpoint/2010/main" val="3627478263"/>
      </p:ext>
    </p:extLst>
  </p:cSld>
  <p:clrMapOvr>
    <a:masterClrMapping/>
  </p:clrMapOvr>
  <mc:AlternateContent xmlns:mc="http://schemas.openxmlformats.org/markup-compatibility/2006" xmlns:p14="http://schemas.microsoft.com/office/powerpoint/2010/main">
    <mc:Choice Requires="p14">
      <p:transition spd="slow" p14:dur="1400">
        <p14:door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xit" presetSubtype="0" fill="hold" grpId="3"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50"/>
                                        <p:tgtEl>
                                          <p:spTgt spid="4"/>
                                        </p:tgtEl>
                                      </p:cBhvr>
                                    </p:animEffect>
                                  </p:childTnLst>
                                </p:cTn>
                              </p:par>
                              <p:par>
                                <p:cTn id="28" presetID="42" presetClass="path" presetSubtype="0" accel="50000" decel="50000" fill="hold" grpId="2" nodeType="withEffect">
                                  <p:stCondLst>
                                    <p:cond delay="0"/>
                                  </p:stCondLst>
                                  <p:childTnLst>
                                    <p:animMotion origin="layout" path="M -5.55556E-7 -3.7037E-6 L 0.47413 0.01621 " pathEditMode="relative" rAng="0" ptsTypes="AA">
                                      <p:cBhvr>
                                        <p:cTn id="29" dur="2000" fill="hold"/>
                                        <p:tgtEl>
                                          <p:spTgt spid="4"/>
                                        </p:tgtEl>
                                        <p:attrNameLst>
                                          <p:attrName>ppt_x</p:attrName>
                                          <p:attrName>ppt_y</p:attrName>
                                        </p:attrNameLst>
                                      </p:cBhvr>
                                      <p:rCtr x="23698" y="810"/>
                                    </p:animMotion>
                                  </p:childTnLst>
                                </p:cTn>
                              </p:par>
                              <p:par>
                                <p:cTn id="30" presetID="10" presetClass="exit" presetSubtype="0" fill="hold" grpId="1" nodeType="withEffect">
                                  <p:stCondLst>
                                    <p:cond delay="0"/>
                                  </p:stCondLst>
                                  <p:childTnLst>
                                    <p:animEffect transition="out" filter="fade">
                                      <p:cBhvr>
                                        <p:cTn id="31" dur="1250"/>
                                        <p:tgtEl>
                                          <p:spTgt spid="3074"/>
                                        </p:tgtEl>
                                      </p:cBhvr>
                                    </p:animEffect>
                                    <p:set>
                                      <p:cBhvr>
                                        <p:cTn id="32" dur="1" fill="hold">
                                          <p:stCondLst>
                                            <p:cond delay="1249"/>
                                          </p:stCondLst>
                                        </p:cTn>
                                        <p:tgtEl>
                                          <p:spTgt spid="3074"/>
                                        </p:tgtEl>
                                        <p:attrNameLst>
                                          <p:attrName>style.visibility</p:attrName>
                                        </p:attrNameLst>
                                      </p:cBhvr>
                                      <p:to>
                                        <p:strVal val="hidden"/>
                                      </p:to>
                                    </p:set>
                                  </p:childTnLst>
                                </p:cTn>
                              </p:par>
                              <p:par>
                                <p:cTn id="33" presetID="10" presetClass="exit" presetSubtype="0" fill="hold" grpId="1" nodeType="withEffect">
                                  <p:stCondLst>
                                    <p:cond delay="1250"/>
                                  </p:stCondLst>
                                  <p:childTnLst>
                                    <p:animEffect transition="out" filter="fade">
                                      <p:cBhvr>
                                        <p:cTn id="34" dur="1000"/>
                                        <p:tgtEl>
                                          <p:spTgt spid="6"/>
                                        </p:tgtEl>
                                      </p:cBhvr>
                                    </p:animEffect>
                                    <p:set>
                                      <p:cBhvr>
                                        <p:cTn id="35"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P spid="4" grpId="3"/>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D42FDA-6D7B-4A0A-ACD0-ED1564FE24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0894" y="0"/>
            <a:ext cx="6262211" cy="6858000"/>
          </a:xfrm>
          <a:prstGeom prst="rect">
            <a:avLst/>
          </a:prstGeom>
        </p:spPr>
      </p:pic>
      <p:sp>
        <p:nvSpPr>
          <p:cNvPr id="6" name="Title 1">
            <a:extLst>
              <a:ext uri="{FF2B5EF4-FFF2-40B4-BE49-F238E27FC236}">
                <a16:creationId xmlns:a16="http://schemas.microsoft.com/office/drawing/2014/main" id="{A5945943-2E63-4924-8EFF-97B9E60201C1}"/>
              </a:ext>
            </a:extLst>
          </p:cNvPr>
          <p:cNvSpPr txBox="1">
            <a:spLocks/>
          </p:cNvSpPr>
          <p:nvPr/>
        </p:nvSpPr>
        <p:spPr>
          <a:xfrm>
            <a:off x="670084" y="3752850"/>
            <a:ext cx="45720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perverse in his lips</a:t>
            </a:r>
          </a:p>
        </p:txBody>
      </p:sp>
      <p:sp>
        <p:nvSpPr>
          <p:cNvPr id="3074" name="Rectangle 2"/>
          <p:cNvSpPr>
            <a:spLocks noGrp="1" noChangeArrowheads="1"/>
          </p:cNvSpPr>
          <p:nvPr>
            <p:ph type="title"/>
          </p:nvPr>
        </p:nvSpPr>
        <p:spPr>
          <a:xfrm>
            <a:off x="521897" y="2422997"/>
            <a:ext cx="8100204" cy="283087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Better is the poor who walks        in his integrity Than one who is perverse in his lips, and is a fool. </a:t>
            </a:r>
            <a:r>
              <a:rPr lang="en-US" altLang="en-US" sz="32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Proverbs 19:1 </a:t>
            </a:r>
            <a:r>
              <a:rPr lang="en-US" altLang="en-US" sz="4000" b="1" i="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9780AC71-D678-4C82-B2FE-541A37ABC32E}"/>
              </a:ext>
            </a:extLst>
          </p:cNvPr>
          <p:cNvSpPr txBox="1">
            <a:spLocks noChangeArrowheads="1"/>
          </p:cNvSpPr>
          <p:nvPr/>
        </p:nvSpPr>
        <p:spPr bwMode="auto">
          <a:xfrm>
            <a:off x="7027296" y="3789669"/>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8" name="Rectangle 7">
            <a:extLst>
              <a:ext uri="{FF2B5EF4-FFF2-40B4-BE49-F238E27FC236}">
                <a16:creationId xmlns:a16="http://schemas.microsoft.com/office/drawing/2014/main" id="{003249F1-EB1D-4936-B4EF-6DF134F92B7E}"/>
              </a:ext>
            </a:extLst>
          </p:cNvPr>
          <p:cNvSpPr>
            <a:spLocks noChangeArrowheads="1"/>
          </p:cNvSpPr>
          <p:nvPr/>
        </p:nvSpPr>
        <p:spPr bwMode="auto">
          <a:xfrm>
            <a:off x="2170447" y="3132848"/>
            <a:ext cx="2237873" cy="802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integrity</a:t>
            </a:r>
            <a:endParaRPr lang="en-US" sz="4410" b="1" i="1" dirty="0">
              <a:solidFill>
                <a:srgbClr val="CC9900"/>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101518AF-E3A9-43AE-BAD1-1C6CA561CC1F}"/>
              </a:ext>
            </a:extLst>
          </p:cNvPr>
          <p:cNvSpPr>
            <a:spLocks noChangeArrowheads="1"/>
          </p:cNvSpPr>
          <p:nvPr/>
        </p:nvSpPr>
        <p:spPr bwMode="auto">
          <a:xfrm>
            <a:off x="2781776" y="372427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5" name="Rectangle 2" hidden="1">
            <a:extLst>
              <a:ext uri="{FF2B5EF4-FFF2-40B4-BE49-F238E27FC236}">
                <a16:creationId xmlns:a16="http://schemas.microsoft.com/office/drawing/2014/main" id="{C4729568-F7DE-4AF2-A34E-6E87AA961472}"/>
              </a:ext>
            </a:extLst>
          </p:cNvPr>
          <p:cNvSpPr txBox="1">
            <a:spLocks noChangeArrowheads="1"/>
          </p:cNvSpPr>
          <p:nvPr/>
        </p:nvSpPr>
        <p:spPr bwMode="auto">
          <a:xfrm>
            <a:off x="730703" y="3683761"/>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831246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770" decel="100000"/>
                                        <p:tgtEl>
                                          <p:spTgt spid="3074"/>
                                        </p:tgtEl>
                                      </p:cBhvr>
                                    </p:animEffect>
                                    <p:animScale>
                                      <p:cBhvr>
                                        <p:cTn id="8" dur="770" decel="100000"/>
                                        <p:tgtEl>
                                          <p:spTgt spid="3074"/>
                                        </p:tgtEl>
                                      </p:cBhvr>
                                      <p:from x="10000" y="10000"/>
                                      <p:to x="200000" y="450000"/>
                                    </p:animScale>
                                    <p:animScale>
                                      <p:cBhvr>
                                        <p:cTn id="9" dur="1230" accel="100000" fill="hold">
                                          <p:stCondLst>
                                            <p:cond delay="770"/>
                                          </p:stCondLst>
                                        </p:cTn>
                                        <p:tgtEl>
                                          <p:spTgt spid="3074"/>
                                        </p:tgtEl>
                                      </p:cBhvr>
                                      <p:from x="200000" y="450000"/>
                                      <p:to x="100000" y="100000"/>
                                    </p:animScale>
                                    <p:set>
                                      <p:cBhvr>
                                        <p:cTn id="10" dur="770" fill="hold"/>
                                        <p:tgtEl>
                                          <p:spTgt spid="3074"/>
                                        </p:tgtEl>
                                        <p:attrNameLst>
                                          <p:attrName>ppt_x</p:attrName>
                                        </p:attrNameLst>
                                      </p:cBhvr>
                                      <p:to>
                                        <p:strVal val="(0.5)"/>
                                      </p:to>
                                    </p:set>
                                    <p:anim from="(0.5)" to="(#ppt_x)" calcmode="lin" valueType="num">
                                      <p:cBhvr>
                                        <p:cTn id="11" dur="1230" accel="100000" fill="hold">
                                          <p:stCondLst>
                                            <p:cond delay="770"/>
                                          </p:stCondLst>
                                        </p:cTn>
                                        <p:tgtEl>
                                          <p:spTgt spid="3074"/>
                                        </p:tgtEl>
                                        <p:attrNameLst>
                                          <p:attrName>ppt_x</p:attrName>
                                        </p:attrNameLst>
                                      </p:cBhvr>
                                    </p:anim>
                                    <p:set>
                                      <p:cBhvr>
                                        <p:cTn id="12" dur="770" fill="hold"/>
                                        <p:tgtEl>
                                          <p:spTgt spid="3074"/>
                                        </p:tgtEl>
                                        <p:attrNameLst>
                                          <p:attrName>ppt_y</p:attrName>
                                        </p:attrNameLst>
                                      </p:cBhvr>
                                      <p:to>
                                        <p:strVal val="(#ppt_y+0.4)"/>
                                      </p:to>
                                    </p:set>
                                    <p:anim from="(#ppt_y+0.4)" to="(#ppt_y)" calcmode="lin" valueType="num">
                                      <p:cBhvr>
                                        <p:cTn id="13" dur="1230" accel="100000" fill="hold">
                                          <p:stCondLst>
                                            <p:cond delay="770"/>
                                          </p:stCondLst>
                                        </p:cTn>
                                        <p:tgtEl>
                                          <p:spTgt spid="3074"/>
                                        </p:tgtEl>
                                        <p:attrNameLst>
                                          <p:attrName>ppt_y</p:attrName>
                                        </p:attrNameLst>
                                      </p:cBhvr>
                                    </p:anim>
                                  </p:childTnLst>
                                </p:cTn>
                              </p:par>
                            </p:childTnLst>
                          </p:cTn>
                        </p:par>
                        <p:par>
                          <p:cTn id="14" fill="hold">
                            <p:stCondLst>
                              <p:cond delay="2000"/>
                            </p:stCondLst>
                            <p:childTnLst>
                              <p:par>
                                <p:cTn id="15" presetID="10" presetClass="exit" presetSubtype="0" fill="hold" grpId="3" nodeType="afterEffect">
                                  <p:stCondLst>
                                    <p:cond delay="0"/>
                                  </p:stCondLst>
                                  <p:childTnLst>
                                    <p:animEffect transition="out" filter="fade">
                                      <p:cBhvr>
                                        <p:cTn id="16" dur="250"/>
                                        <p:tgtEl>
                                          <p:spTgt spid="4"/>
                                        </p:tgtEl>
                                      </p:cBhvr>
                                    </p:animEffect>
                                    <p:set>
                                      <p:cBhvr>
                                        <p:cTn id="17" dur="1" fill="hold">
                                          <p:stCondLst>
                                            <p:cond delay="24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18" presetClass="emph" presetSubtype="0" fill="hold" grpId="1" nodeType="withEffect">
                                  <p:stCondLst>
                                    <p:cond delay="0"/>
                                  </p:stCondLst>
                                  <p:childTnLst>
                                    <p:set>
                                      <p:cBhvr override="childStyle">
                                        <p:cTn id="24" dur="500" fill="hold"/>
                                        <p:tgtEl>
                                          <p:spTgt spid="6"/>
                                        </p:tgtEl>
                                        <p:attrNameLst>
                                          <p:attrName>style.textDecorationUnderline</p:attrName>
                                        </p:attrNameLst>
                                      </p:cBhvr>
                                      <p:to>
                                        <p:strVal val="true"/>
                                      </p:to>
                                    </p:set>
                                  </p:childTnLst>
                                </p:cTn>
                              </p:par>
                            </p:childTnLst>
                          </p:cTn>
                        </p:par>
                        <p:par>
                          <p:cTn id="25" fill="hold">
                            <p:stCondLst>
                              <p:cond delay="500"/>
                            </p:stCondLst>
                            <p:childTnLst>
                              <p:par>
                                <p:cTn id="26" presetID="0"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stCondLst>
                                            <p:cond delay="0"/>
                                          </p:stCondLst>
                                        </p:cTn>
                                        <p:tgtEl>
                                          <p:spTgt spid="7"/>
                                        </p:tgtEl>
                                      </p:cBhvr>
                                    </p:animEffect>
                                    <p:anim to="" calcmode="lin" valueType="num">
                                      <p:cBhvr>
                                        <p:cTn id="29"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0" presetClass="entr" presetSubtype="0" fill="hold" grpId="0" nodeType="clickEffect">
                                  <p:stCondLst>
                                    <p:cond delay="0"/>
                                  </p:stCondLst>
                                  <p:iterate type="lt">
                                    <p:tmPct val="10000"/>
                                  </p:iterate>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stCondLst>
                                            <p:cond delay="0"/>
                                          </p:stCondLst>
                                        </p:cTn>
                                        <p:tgtEl>
                                          <p:spTgt spid="8"/>
                                        </p:tgtEl>
                                      </p:cBhvr>
                                    </p:animEffect>
                                    <p:anim to="" calcmode="lin" valueType="num">
                                      <p:cBhvr>
                                        <p:cTn id="36"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38" presetID="22" presetClass="exit" presetSubtype="8" fill="hold" grpId="2" nodeType="withEffect">
                                  <p:stCondLst>
                                    <p:cond delay="0"/>
                                  </p:stCondLst>
                                  <p:childTnLst>
                                    <p:animEffect transition="out" filter="wipe(left)">
                                      <p:cBhvr>
                                        <p:cTn id="39" dur="850"/>
                                        <p:tgtEl>
                                          <p:spTgt spid="6"/>
                                        </p:tgtEl>
                                      </p:cBhvr>
                                    </p:animEffect>
                                    <p:set>
                                      <p:cBhvr>
                                        <p:cTn id="40" dur="1" fill="hold">
                                          <p:stCondLst>
                                            <p:cond delay="849"/>
                                          </p:stCondLst>
                                        </p:cTn>
                                        <p:tgtEl>
                                          <p:spTgt spid="6"/>
                                        </p:tgtEl>
                                        <p:attrNameLst>
                                          <p:attrName>style.visibility</p:attrName>
                                        </p:attrNameLst>
                                      </p:cBhvr>
                                      <p:to>
                                        <p:strVal val="hidden"/>
                                      </p:to>
                                    </p:set>
                                  </p:childTnLst>
                                </p:cTn>
                              </p:par>
                              <p:par>
                                <p:cTn id="41" presetID="26" presetClass="emph" presetSubtype="0" fill="hold" grpId="1" nodeType="withEffect">
                                  <p:stCondLst>
                                    <p:cond delay="1000"/>
                                  </p:stCondLst>
                                  <p:iterate type="lt">
                                    <p:tmPct val="0"/>
                                  </p:iterate>
                                  <p:childTnLst>
                                    <p:animEffect transition="out" filter="fade">
                                      <p:cBhvr>
                                        <p:cTn id="42" dur="500" tmFilter="0, 0; .2, .5; .8, .5; 1, 0"/>
                                        <p:tgtEl>
                                          <p:spTgt spid="8"/>
                                        </p:tgtEl>
                                      </p:cBhvr>
                                    </p:animEffect>
                                    <p:animScale>
                                      <p:cBhvr>
                                        <p:cTn id="43" dur="250" autoRev="1" fill="hold"/>
                                        <p:tgtEl>
                                          <p:spTgt spid="8"/>
                                        </p:tgtEl>
                                      </p:cBhvr>
                                      <p:by x="105000" y="105000"/>
                                    </p:animScale>
                                  </p:childTnLst>
                                </p:cTn>
                              </p:par>
                              <p:par>
                                <p:cTn id="44" presetID="42" presetClass="path" presetSubtype="0" accel="50000" decel="50000" fill="hold" grpId="2" nodeType="withEffect">
                                  <p:stCondLst>
                                    <p:cond delay="1500"/>
                                  </p:stCondLst>
                                  <p:childTnLst>
                                    <p:animMotion origin="layout" path="M 3.33333E-6 0 L -0.07136 -0.09722 " pathEditMode="relative" rAng="0" ptsTypes="AA">
                                      <p:cBhvr>
                                        <p:cTn id="45" dur="1250" fill="hold"/>
                                        <p:tgtEl>
                                          <p:spTgt spid="7"/>
                                        </p:tgtEl>
                                        <p:attrNameLst>
                                          <p:attrName>ppt_x</p:attrName>
                                          <p:attrName>ppt_y</p:attrName>
                                        </p:attrNameLst>
                                      </p:cBhvr>
                                      <p:rCtr x="-3576" y="-4861"/>
                                    </p:animMotion>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250"/>
                                        <p:tgtEl>
                                          <p:spTgt spid="4"/>
                                        </p:tgtEl>
                                      </p:cBhvr>
                                    </p:animEffect>
                                  </p:childTnLst>
                                </p:cTn>
                              </p:par>
                              <p:par>
                                <p:cTn id="51" presetID="42" presetClass="path" presetSubtype="0" accel="50000" decel="50000" fill="hold" grpId="2" nodeType="withEffect">
                                  <p:stCondLst>
                                    <p:cond delay="0"/>
                                  </p:stCondLst>
                                  <p:childTnLst>
                                    <p:animMotion origin="layout" path="M 3.88889E-6 -2.96296E-6 L -0.68855 -0.01551 " pathEditMode="relative" rAng="0" ptsTypes="AA">
                                      <p:cBhvr>
                                        <p:cTn id="52" dur="2000" fill="hold"/>
                                        <p:tgtEl>
                                          <p:spTgt spid="4"/>
                                        </p:tgtEl>
                                        <p:attrNameLst>
                                          <p:attrName>ppt_x</p:attrName>
                                          <p:attrName>ppt_y</p:attrName>
                                        </p:attrNameLst>
                                      </p:cBhvr>
                                      <p:rCtr x="-34427" y="-787"/>
                                    </p:animMotion>
                                  </p:childTnLst>
                                </p:cTn>
                              </p:par>
                              <p:par>
                                <p:cTn id="53" presetID="10" presetClass="exit" presetSubtype="0" fill="hold" grpId="1" nodeType="withEffect">
                                  <p:stCondLst>
                                    <p:cond delay="0"/>
                                  </p:stCondLst>
                                  <p:childTnLst>
                                    <p:animEffect transition="out" filter="fade">
                                      <p:cBhvr>
                                        <p:cTn id="54" dur="1250"/>
                                        <p:tgtEl>
                                          <p:spTgt spid="3074"/>
                                        </p:tgtEl>
                                      </p:cBhvr>
                                    </p:animEffect>
                                    <p:set>
                                      <p:cBhvr>
                                        <p:cTn id="55" dur="1" fill="hold">
                                          <p:stCondLst>
                                            <p:cond delay="1249"/>
                                          </p:stCondLst>
                                        </p:cTn>
                                        <p:tgtEl>
                                          <p:spTgt spid="3074"/>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par>
                                <p:cTn id="59" presetID="10" presetClass="exit" presetSubtype="0" fill="hold" grpId="2" nodeType="withEffect">
                                  <p:stCondLst>
                                    <p:cond delay="0"/>
                                  </p:stCondLst>
                                  <p:iterate type="lt">
                                    <p:tmPct val="0"/>
                                  </p:iterate>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2"/>
      <p:bldP spid="4" grpId="3"/>
      <p:bldP spid="8" grpId="0"/>
      <p:bldP spid="8" grpId="1"/>
      <p:bldP spid="8" grpId="2"/>
      <p:bldP spid="7" grpId="0"/>
      <p:bldP spid="7" grpId="1"/>
      <p:bldP spid="7" grpId="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3E3BA5-649E-4387-B2C6-AFAC3EE82326}"/>
              </a:ext>
            </a:extLst>
          </p:cNvPr>
          <p:cNvPicPr>
            <a:picLocks noChangeAspect="1"/>
          </p:cNvPicPr>
          <p:nvPr/>
        </p:nvPicPr>
        <p:blipFill rotWithShape="1">
          <a:blip r:embed="rId3">
            <a:extLst>
              <a:ext uri="{28A0092B-C50C-407E-A947-70E740481C1C}">
                <a14:useLocalDpi xmlns:a14="http://schemas.microsoft.com/office/drawing/2010/main" val="0"/>
              </a:ext>
            </a:extLst>
          </a:blip>
          <a:srcRect r="30434"/>
          <a:stretch/>
        </p:blipFill>
        <p:spPr>
          <a:xfrm>
            <a:off x="0" y="0"/>
            <a:ext cx="9144000" cy="6858000"/>
          </a:xfrm>
          <a:prstGeom prst="rect">
            <a:avLst/>
          </a:prstGeom>
        </p:spPr>
      </p:pic>
      <p:sp>
        <p:nvSpPr>
          <p:cNvPr id="5" name="Title 1">
            <a:extLst>
              <a:ext uri="{FF2B5EF4-FFF2-40B4-BE49-F238E27FC236}">
                <a16:creationId xmlns:a16="http://schemas.microsoft.com/office/drawing/2014/main" id="{9FFC4E7A-25B7-4987-9115-4C1B90839868}"/>
              </a:ext>
            </a:extLst>
          </p:cNvPr>
          <p:cNvSpPr txBox="1">
            <a:spLocks/>
          </p:cNvSpPr>
          <p:nvPr/>
        </p:nvSpPr>
        <p:spPr>
          <a:xfrm>
            <a:off x="5269830" y="2306053"/>
            <a:ext cx="152801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hasty</a:t>
            </a:r>
          </a:p>
        </p:txBody>
      </p:sp>
      <p:sp>
        <p:nvSpPr>
          <p:cNvPr id="4" name="Rectangle 2">
            <a:extLst>
              <a:ext uri="{FF2B5EF4-FFF2-40B4-BE49-F238E27FC236}">
                <a16:creationId xmlns:a16="http://schemas.microsoft.com/office/drawing/2014/main" id="{C3143A2C-CBCC-4851-82E0-A2AD513389C3}"/>
              </a:ext>
            </a:extLst>
          </p:cNvPr>
          <p:cNvSpPr txBox="1">
            <a:spLocks noChangeArrowheads="1"/>
          </p:cNvSpPr>
          <p:nvPr/>
        </p:nvSpPr>
        <p:spPr bwMode="auto">
          <a:xfrm>
            <a:off x="730703" y="3683761"/>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3074" name="Rectangle 2"/>
          <p:cNvSpPr>
            <a:spLocks noGrp="1" noChangeArrowheads="1"/>
          </p:cNvSpPr>
          <p:nvPr>
            <p:ph type="title"/>
          </p:nvPr>
        </p:nvSpPr>
        <p:spPr>
          <a:xfrm>
            <a:off x="457200" y="2255104"/>
            <a:ext cx="8229600" cy="234779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Do you see a man hasty in his words? There is more hope for a fool than for him. </a:t>
            </a:r>
            <a:r>
              <a:rPr lang="en-US" altLang="en-US" sz="32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Proverbs 29:20 </a:t>
            </a:r>
          </a:p>
        </p:txBody>
      </p:sp>
    </p:spTree>
    <p:extLst>
      <p:ext uri="{BB962C8B-B14F-4D97-AF65-F5344CB8AC3E}">
        <p14:creationId xmlns:p14="http://schemas.microsoft.com/office/powerpoint/2010/main" val="179542392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0-#ppt_w/2"/>
                                          </p:val>
                                        </p:tav>
                                        <p:tav tm="100000">
                                          <p:val>
                                            <p:strVal val="#ppt_x"/>
                                          </p:val>
                                        </p:tav>
                                      </p:tavLst>
                                    </p:anim>
                                    <p:anim calcmode="lin" valueType="num">
                                      <p:cBhvr additive="base">
                                        <p:cTn id="8" dur="75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xit" presetSubtype="0" fill="hold" grpId="0"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8" presetClass="emph" presetSubtype="0" fill="hold" grpId="1" nodeType="withEffect">
                                  <p:stCondLst>
                                    <p:cond delay="0"/>
                                  </p:stCondLst>
                                  <p:childTnLst>
                                    <p:set>
                                      <p:cBhvr override="childStyle">
                                        <p:cTn id="19"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 grpId="0"/>
      <p:bldP spid="307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358466-41B0-4741-BCC8-F71E93A12E99}"/>
              </a:ext>
            </a:extLst>
          </p:cNvPr>
          <p:cNvPicPr>
            <a:picLocks noChangeAspect="1"/>
          </p:cNvPicPr>
          <p:nvPr/>
        </p:nvPicPr>
        <p:blipFill rotWithShape="1">
          <a:blip r:embed="rId2">
            <a:extLst>
              <a:ext uri="{28A0092B-C50C-407E-A947-70E740481C1C}">
                <a14:useLocalDpi xmlns:a14="http://schemas.microsoft.com/office/drawing/2010/main" val="0"/>
              </a:ext>
            </a:extLst>
          </a:blip>
          <a:srcRect l="701" t="914" r="13319"/>
          <a:stretch/>
        </p:blipFill>
        <p:spPr>
          <a:xfrm>
            <a:off x="0" y="0"/>
            <a:ext cx="9144000" cy="6921792"/>
          </a:xfrm>
          <a:prstGeom prst="rect">
            <a:avLst/>
          </a:prstGeom>
        </p:spPr>
      </p:pic>
      <p:sp>
        <p:nvSpPr>
          <p:cNvPr id="3074" name="Rectangle 2"/>
          <p:cNvSpPr>
            <a:spLocks noGrp="1" noChangeArrowheads="1"/>
          </p:cNvSpPr>
          <p:nvPr>
            <p:ph type="title"/>
          </p:nvPr>
        </p:nvSpPr>
        <p:spPr>
          <a:xfrm>
            <a:off x="457200" y="1851819"/>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Even so the tongue is a little member and boasts great things. See how great a forest a little fire kindles!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James 3:5 </a:t>
            </a:r>
          </a:p>
        </p:txBody>
      </p:sp>
    </p:spTree>
    <p:extLst>
      <p:ext uri="{BB962C8B-B14F-4D97-AF65-F5344CB8AC3E}">
        <p14:creationId xmlns:p14="http://schemas.microsoft.com/office/powerpoint/2010/main" val="40412058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5A914A-0990-48B6-8308-56DFB0E3CF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1025"/>
            <a:ext cx="9144000" cy="5695950"/>
          </a:xfrm>
          <a:prstGeom prst="rect">
            <a:avLst/>
          </a:prstGeom>
        </p:spPr>
      </p:pic>
      <p:pic>
        <p:nvPicPr>
          <p:cNvPr id="3" name="Picture 2">
            <a:extLst>
              <a:ext uri="{FF2B5EF4-FFF2-40B4-BE49-F238E27FC236}">
                <a16:creationId xmlns:a16="http://schemas.microsoft.com/office/drawing/2014/main" id="{0ED56209-AB97-4498-8C70-42E9749CB2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512" y="24999"/>
            <a:ext cx="8985488" cy="6833001"/>
          </a:xfrm>
          <a:prstGeom prst="rect">
            <a:avLst/>
          </a:prstGeom>
        </p:spPr>
      </p:pic>
      <p:pic>
        <p:nvPicPr>
          <p:cNvPr id="4" name="Picture 3">
            <a:extLst>
              <a:ext uri="{FF2B5EF4-FFF2-40B4-BE49-F238E27FC236}">
                <a16:creationId xmlns:a16="http://schemas.microsoft.com/office/drawing/2014/main" id="{79506F7D-D88F-4CBF-8133-F2F2BE8224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72" y="0"/>
            <a:ext cx="9227810" cy="6858000"/>
          </a:xfrm>
          <a:prstGeom prst="rect">
            <a:avLst/>
          </a:prstGeom>
        </p:spPr>
      </p:pic>
      <p:pic>
        <p:nvPicPr>
          <p:cNvPr id="5" name="Picture 4">
            <a:extLst>
              <a:ext uri="{FF2B5EF4-FFF2-40B4-BE49-F238E27FC236}">
                <a16:creationId xmlns:a16="http://schemas.microsoft.com/office/drawing/2014/main" id="{1DE10CD0-BEF3-477B-B602-DF01E30A2F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6" name="Picture 5">
            <a:extLst>
              <a:ext uri="{FF2B5EF4-FFF2-40B4-BE49-F238E27FC236}">
                <a16:creationId xmlns:a16="http://schemas.microsoft.com/office/drawing/2014/main" id="{941BD145-0608-4369-84C4-6C6705FE59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44140" y="183223"/>
            <a:ext cx="4199860" cy="6674778"/>
          </a:xfrm>
          <a:prstGeom prst="rect">
            <a:avLst/>
          </a:prstGeom>
        </p:spPr>
      </p:pic>
      <p:pic>
        <p:nvPicPr>
          <p:cNvPr id="7" name="Picture 6">
            <a:extLst>
              <a:ext uri="{FF2B5EF4-FFF2-40B4-BE49-F238E27FC236}">
                <a16:creationId xmlns:a16="http://schemas.microsoft.com/office/drawing/2014/main" id="{B8614459-684B-4556-8B1A-946260DC6E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0846" y="95693"/>
            <a:ext cx="6762307" cy="6762307"/>
          </a:xfrm>
          <a:prstGeom prst="rect">
            <a:avLst/>
          </a:prstGeom>
        </p:spPr>
      </p:pic>
      <p:pic>
        <p:nvPicPr>
          <p:cNvPr id="8" name="Picture 7">
            <a:extLst>
              <a:ext uri="{FF2B5EF4-FFF2-40B4-BE49-F238E27FC236}">
                <a16:creationId xmlns:a16="http://schemas.microsoft.com/office/drawing/2014/main" id="{D16EA253-2B03-423C-9B8A-9F3392A95C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a:extLst>
              <a:ext uri="{FF2B5EF4-FFF2-40B4-BE49-F238E27FC236}">
                <a16:creationId xmlns:a16="http://schemas.microsoft.com/office/drawing/2014/main" id="{FBA6FE96-E0C4-4F8D-9F92-A8142FB848BD}"/>
              </a:ext>
            </a:extLst>
          </p:cNvPr>
          <p:cNvPicPr>
            <a:picLocks noChangeAspect="1"/>
          </p:cNvPicPr>
          <p:nvPr/>
        </p:nvPicPr>
        <p:blipFill rotWithShape="1">
          <a:blip r:embed="rId10">
            <a:extLst>
              <a:ext uri="{28A0092B-C50C-407E-A947-70E740481C1C}">
                <a14:useLocalDpi xmlns:a14="http://schemas.microsoft.com/office/drawing/2010/main" val="0"/>
              </a:ext>
            </a:extLst>
          </a:blip>
          <a:srcRect l="10487" r="23771"/>
          <a:stretch/>
        </p:blipFill>
        <p:spPr>
          <a:xfrm>
            <a:off x="0" y="0"/>
            <a:ext cx="9144000" cy="6858000"/>
          </a:xfrm>
          <a:prstGeom prst="rect">
            <a:avLst/>
          </a:prstGeom>
        </p:spPr>
      </p:pic>
      <p:pic>
        <p:nvPicPr>
          <p:cNvPr id="10" name="Picture 9">
            <a:extLst>
              <a:ext uri="{FF2B5EF4-FFF2-40B4-BE49-F238E27FC236}">
                <a16:creationId xmlns:a16="http://schemas.microsoft.com/office/drawing/2014/main" id="{D3C46BA4-6623-4D29-A216-A1E1E00E72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34242" y="140402"/>
            <a:ext cx="5475515" cy="6577195"/>
          </a:xfrm>
          <a:prstGeom prst="rect">
            <a:avLst/>
          </a:prstGeom>
        </p:spPr>
      </p:pic>
      <p:pic>
        <p:nvPicPr>
          <p:cNvPr id="11" name="Picture 10">
            <a:extLst>
              <a:ext uri="{FF2B5EF4-FFF2-40B4-BE49-F238E27FC236}">
                <a16:creationId xmlns:a16="http://schemas.microsoft.com/office/drawing/2014/main" id="{C82E3974-E09A-4CA0-B928-A35D8B44C1A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0425" y="9888"/>
            <a:ext cx="7123149" cy="6838223"/>
          </a:xfrm>
          <a:prstGeom prst="rect">
            <a:avLst/>
          </a:prstGeom>
        </p:spPr>
      </p:pic>
      <p:pic>
        <p:nvPicPr>
          <p:cNvPr id="12" name="Picture 11">
            <a:extLst>
              <a:ext uri="{FF2B5EF4-FFF2-40B4-BE49-F238E27FC236}">
                <a16:creationId xmlns:a16="http://schemas.microsoft.com/office/drawing/2014/main" id="{DCA9100B-3C76-415F-BEA1-BD1B60AC5038}"/>
              </a:ext>
            </a:extLst>
          </p:cNvPr>
          <p:cNvPicPr>
            <a:picLocks noChangeAspect="1"/>
          </p:cNvPicPr>
          <p:nvPr/>
        </p:nvPicPr>
        <p:blipFill rotWithShape="1">
          <a:blip r:embed="rId13">
            <a:extLst>
              <a:ext uri="{28A0092B-C50C-407E-A947-70E740481C1C}">
                <a14:useLocalDpi xmlns:a14="http://schemas.microsoft.com/office/drawing/2010/main" val="0"/>
              </a:ext>
            </a:extLst>
          </a:blip>
          <a:srcRect l="14756" t="7645" r="16585"/>
          <a:stretch/>
        </p:blipFill>
        <p:spPr>
          <a:xfrm>
            <a:off x="1349298" y="535259"/>
            <a:ext cx="6278136" cy="6424341"/>
          </a:xfrm>
          <a:prstGeom prst="rect">
            <a:avLst/>
          </a:prstGeom>
        </p:spPr>
      </p:pic>
      <p:pic>
        <p:nvPicPr>
          <p:cNvPr id="13" name="Picture 12">
            <a:extLst>
              <a:ext uri="{FF2B5EF4-FFF2-40B4-BE49-F238E27FC236}">
                <a16:creationId xmlns:a16="http://schemas.microsoft.com/office/drawing/2014/main" id="{AF043304-6BF5-4BC3-BDDC-F08D28162E20}"/>
              </a:ext>
            </a:extLst>
          </p:cNvPr>
          <p:cNvPicPr>
            <a:picLocks noChangeAspect="1"/>
          </p:cNvPicPr>
          <p:nvPr/>
        </p:nvPicPr>
        <p:blipFill rotWithShape="1">
          <a:blip r:embed="rId14">
            <a:extLst>
              <a:ext uri="{28A0092B-C50C-407E-A947-70E740481C1C}">
                <a14:useLocalDpi xmlns:a14="http://schemas.microsoft.com/office/drawing/2010/main" val="0"/>
              </a:ext>
            </a:extLst>
          </a:blip>
          <a:srcRect l="7769" r="13355" b="8781"/>
          <a:stretch/>
        </p:blipFill>
        <p:spPr>
          <a:xfrm>
            <a:off x="0" y="0"/>
            <a:ext cx="9144000" cy="6958361"/>
          </a:xfrm>
          <a:prstGeom prst="rect">
            <a:avLst/>
          </a:prstGeom>
        </p:spPr>
      </p:pic>
      <p:pic>
        <p:nvPicPr>
          <p:cNvPr id="14" name="Picture 13">
            <a:extLst>
              <a:ext uri="{FF2B5EF4-FFF2-40B4-BE49-F238E27FC236}">
                <a16:creationId xmlns:a16="http://schemas.microsoft.com/office/drawing/2014/main" id="{B01BA6ED-1E88-4791-8136-584D17B5347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4">
            <a:extLst>
              <a:ext uri="{FF2B5EF4-FFF2-40B4-BE49-F238E27FC236}">
                <a16:creationId xmlns:a16="http://schemas.microsoft.com/office/drawing/2014/main" id="{172FA39F-55F5-41C8-AE1D-9D7FC723CE3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43000" y="8385"/>
            <a:ext cx="10287000" cy="6858000"/>
          </a:xfrm>
          <a:prstGeom prst="rect">
            <a:avLst/>
          </a:prstGeom>
        </p:spPr>
      </p:pic>
      <p:pic>
        <p:nvPicPr>
          <p:cNvPr id="16" name="Picture 15">
            <a:extLst>
              <a:ext uri="{FF2B5EF4-FFF2-40B4-BE49-F238E27FC236}">
                <a16:creationId xmlns:a16="http://schemas.microsoft.com/office/drawing/2014/main" id="{0DADC47C-6AD0-4969-8295-7F9DFE03811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88645" y="0"/>
            <a:ext cx="9732645" cy="6858000"/>
          </a:xfrm>
          <a:prstGeom prst="rect">
            <a:avLst/>
          </a:prstGeom>
        </p:spPr>
      </p:pic>
      <p:pic>
        <p:nvPicPr>
          <p:cNvPr id="17" name="Picture 16">
            <a:extLst>
              <a:ext uri="{FF2B5EF4-FFF2-40B4-BE49-F238E27FC236}">
                <a16:creationId xmlns:a16="http://schemas.microsoft.com/office/drawing/2014/main" id="{C450D5B9-B580-4068-A617-1473DC1A53D9}"/>
              </a:ext>
            </a:extLst>
          </p:cNvPr>
          <p:cNvPicPr>
            <a:picLocks noChangeAspect="1"/>
          </p:cNvPicPr>
          <p:nvPr/>
        </p:nvPicPr>
        <p:blipFill rotWithShape="1">
          <a:blip r:embed="rId18">
            <a:extLst>
              <a:ext uri="{28A0092B-C50C-407E-A947-70E740481C1C}">
                <a14:useLocalDpi xmlns:a14="http://schemas.microsoft.com/office/drawing/2010/main" val="0"/>
              </a:ext>
            </a:extLst>
          </a:blip>
          <a:srcRect r="43624"/>
          <a:stretch/>
        </p:blipFill>
        <p:spPr>
          <a:xfrm>
            <a:off x="-576943" y="0"/>
            <a:ext cx="9720944" cy="6858000"/>
          </a:xfrm>
          <a:prstGeom prst="rect">
            <a:avLst/>
          </a:prstGeom>
        </p:spPr>
      </p:pic>
      <p:pic>
        <p:nvPicPr>
          <p:cNvPr id="18" name="Picture 17">
            <a:extLst>
              <a:ext uri="{FF2B5EF4-FFF2-40B4-BE49-F238E27FC236}">
                <a16:creationId xmlns:a16="http://schemas.microsoft.com/office/drawing/2014/main" id="{223335B0-5796-4955-9942-827680EB437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18">
            <a:extLst>
              <a:ext uri="{FF2B5EF4-FFF2-40B4-BE49-F238E27FC236}">
                <a16:creationId xmlns:a16="http://schemas.microsoft.com/office/drawing/2014/main" id="{ADDB1ADB-273B-4FE7-A2FD-EA72AABB04B1}"/>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2489" r="12489"/>
          <a:stretch/>
        </p:blipFill>
        <p:spPr>
          <a:xfrm>
            <a:off x="0" y="0"/>
            <a:ext cx="9144000" cy="6858000"/>
          </a:xfrm>
          <a:prstGeom prst="rect">
            <a:avLst/>
          </a:prstGeom>
        </p:spPr>
      </p:pic>
      <p:pic>
        <p:nvPicPr>
          <p:cNvPr id="20" name="Picture 19">
            <a:extLst>
              <a:ext uri="{FF2B5EF4-FFF2-40B4-BE49-F238E27FC236}">
                <a16:creationId xmlns:a16="http://schemas.microsoft.com/office/drawing/2014/main" id="{0FEFF651-E5E6-41F3-B754-5A4D27F2BE1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40894" y="0"/>
            <a:ext cx="6262211" cy="6858000"/>
          </a:xfrm>
          <a:prstGeom prst="rect">
            <a:avLst/>
          </a:prstGeom>
        </p:spPr>
      </p:pic>
      <p:pic>
        <p:nvPicPr>
          <p:cNvPr id="21" name="Picture 20">
            <a:extLst>
              <a:ext uri="{FF2B5EF4-FFF2-40B4-BE49-F238E27FC236}">
                <a16:creationId xmlns:a16="http://schemas.microsoft.com/office/drawing/2014/main" id="{38B03430-FF55-4866-9EDD-F2C0ECBCC6E1}"/>
              </a:ext>
            </a:extLst>
          </p:cNvPr>
          <p:cNvPicPr>
            <a:picLocks noChangeAspect="1"/>
          </p:cNvPicPr>
          <p:nvPr/>
        </p:nvPicPr>
        <p:blipFill rotWithShape="1">
          <a:blip r:embed="rId22">
            <a:extLst>
              <a:ext uri="{28A0092B-C50C-407E-A947-70E740481C1C}">
                <a14:useLocalDpi xmlns:a14="http://schemas.microsoft.com/office/drawing/2010/main" val="0"/>
              </a:ext>
            </a:extLst>
          </a:blip>
          <a:srcRect r="30434"/>
          <a:stretch/>
        </p:blipFill>
        <p:spPr>
          <a:xfrm>
            <a:off x="0" y="0"/>
            <a:ext cx="9144000" cy="6858000"/>
          </a:xfrm>
          <a:prstGeom prst="rect">
            <a:avLst/>
          </a:prstGeom>
        </p:spPr>
      </p:pic>
      <p:pic>
        <p:nvPicPr>
          <p:cNvPr id="22" name="Picture 21">
            <a:extLst>
              <a:ext uri="{FF2B5EF4-FFF2-40B4-BE49-F238E27FC236}">
                <a16:creationId xmlns:a16="http://schemas.microsoft.com/office/drawing/2014/main" id="{FDA87677-8EDD-4686-9297-7CD1E1616508}"/>
              </a:ext>
            </a:extLst>
          </p:cNvPr>
          <p:cNvPicPr>
            <a:picLocks noChangeAspect="1"/>
          </p:cNvPicPr>
          <p:nvPr/>
        </p:nvPicPr>
        <p:blipFill rotWithShape="1">
          <a:blip r:embed="rId23">
            <a:extLst>
              <a:ext uri="{28A0092B-C50C-407E-A947-70E740481C1C}">
                <a14:useLocalDpi xmlns:a14="http://schemas.microsoft.com/office/drawing/2010/main" val="0"/>
              </a:ext>
            </a:extLst>
          </a:blip>
          <a:srcRect l="701" t="914" r="13319"/>
          <a:stretch/>
        </p:blipFill>
        <p:spPr>
          <a:xfrm>
            <a:off x="0" y="0"/>
            <a:ext cx="9144000" cy="6921792"/>
          </a:xfrm>
          <a:prstGeom prst="rect">
            <a:avLst/>
          </a:prstGeom>
        </p:spPr>
      </p:pic>
      <p:pic>
        <p:nvPicPr>
          <p:cNvPr id="23" name="Picture 22">
            <a:extLst>
              <a:ext uri="{FF2B5EF4-FFF2-40B4-BE49-F238E27FC236}">
                <a16:creationId xmlns:a16="http://schemas.microsoft.com/office/drawing/2014/main" id="{7E933173-776C-4672-A757-4ECFB966516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24" name="Title 1">
            <a:extLst>
              <a:ext uri="{FF2B5EF4-FFF2-40B4-BE49-F238E27FC236}">
                <a16:creationId xmlns:a16="http://schemas.microsoft.com/office/drawing/2014/main" id="{6472D62C-BD7F-4F17-B4CF-E8C1107BD03E}"/>
              </a:ext>
            </a:extLst>
          </p:cNvPr>
          <p:cNvSpPr txBox="1">
            <a:spLocks/>
          </p:cNvSpPr>
          <p:nvPr/>
        </p:nvSpPr>
        <p:spPr>
          <a:xfrm>
            <a:off x="2443229" y="3317319"/>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20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36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2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25" name="Rectangle 2">
            <a:extLst>
              <a:ext uri="{FF2B5EF4-FFF2-40B4-BE49-F238E27FC236}">
                <a16:creationId xmlns:a16="http://schemas.microsoft.com/office/drawing/2014/main" id="{E3E7665D-3A55-4416-8D2C-A07DE143D152}"/>
              </a:ext>
            </a:extLst>
          </p:cNvPr>
          <p:cNvSpPr>
            <a:spLocks noGrp="1" noChangeArrowheads="1"/>
          </p:cNvSpPr>
          <p:nvPr>
            <p:ph type="title"/>
          </p:nvPr>
        </p:nvSpPr>
        <p:spPr>
          <a:xfrm>
            <a:off x="457200" y="1961806"/>
            <a:ext cx="8229600" cy="293438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 heart of him who has understanding seeks knowledge, But the mouth of fools feeds on foolishness. </a:t>
            </a:r>
            <a:r>
              <a:rPr lang="en-US" altLang="en-US" sz="32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Proverbs 15:14 </a:t>
            </a:r>
          </a:p>
        </p:txBody>
      </p:sp>
      <p:sp>
        <p:nvSpPr>
          <p:cNvPr id="26" name="!!fool">
            <a:extLst>
              <a:ext uri="{FF2B5EF4-FFF2-40B4-BE49-F238E27FC236}">
                <a16:creationId xmlns:a16="http://schemas.microsoft.com/office/drawing/2014/main" id="{9F77718C-1C9F-4BE5-B2BD-305FB9741835}"/>
              </a:ext>
            </a:extLst>
          </p:cNvPr>
          <p:cNvSpPr txBox="1">
            <a:spLocks noChangeArrowheads="1"/>
          </p:cNvSpPr>
          <p:nvPr/>
        </p:nvSpPr>
        <p:spPr bwMode="auto">
          <a:xfrm>
            <a:off x="4757058" y="3349108"/>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fool</a:t>
            </a:r>
          </a:p>
        </p:txBody>
      </p:sp>
      <p:sp>
        <p:nvSpPr>
          <p:cNvPr id="27" name="Rectangle 2">
            <a:extLst>
              <a:ext uri="{FF2B5EF4-FFF2-40B4-BE49-F238E27FC236}">
                <a16:creationId xmlns:a16="http://schemas.microsoft.com/office/drawing/2014/main" id="{1A0CF418-ED7D-4747-B602-13A35F0B9A20}"/>
              </a:ext>
            </a:extLst>
          </p:cNvPr>
          <p:cNvSpPr txBox="1">
            <a:spLocks noChangeArrowheads="1"/>
          </p:cNvSpPr>
          <p:nvPr/>
        </p:nvSpPr>
        <p:spPr bwMode="auto">
          <a:xfrm>
            <a:off x="1396773" y="4019259"/>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fool</a:t>
            </a:r>
          </a:p>
        </p:txBody>
      </p:sp>
    </p:spTree>
    <p:extLst>
      <p:ext uri="{BB962C8B-B14F-4D97-AF65-F5344CB8AC3E}">
        <p14:creationId xmlns:p14="http://schemas.microsoft.com/office/powerpoint/2010/main" val="40843744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5"/>
                                        </p:tgtEl>
                                        <p:attrNameLst>
                                          <p:attrName>ppt_w</p:attrName>
                                        </p:attrNameLst>
                                      </p:cBhvr>
                                      <p:tavLst>
                                        <p:tav tm="0">
                                          <p:val>
                                            <p:strVal val="#ppt_w*.05"/>
                                          </p:val>
                                        </p:tav>
                                        <p:tav tm="100000">
                                          <p:val>
                                            <p:strVal val="#ppt_w"/>
                                          </p:val>
                                        </p:tav>
                                      </p:tavLst>
                                    </p:anim>
                                    <p:anim calcmode="lin" valueType="num">
                                      <p:cBhvr>
                                        <p:cTn id="10" dur="1000" fill="hold"/>
                                        <p:tgtEl>
                                          <p:spTgt spid="2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par>
                                <p:cTn id="20" presetID="18" presetClass="emph" presetSubtype="0" fill="hold" grpId="1" nodeType="withEffect">
                                  <p:stCondLst>
                                    <p:cond delay="0"/>
                                  </p:stCondLst>
                                  <p:childTnLst>
                                    <p:set>
                                      <p:cBhvr override="childStyle">
                                        <p:cTn id="21" dur="500" fill="hold"/>
                                        <p:tgtEl>
                                          <p:spTgt spid="24"/>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250"/>
                                        <p:tgtEl>
                                          <p:spTgt spid="2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250"/>
                                        <p:tgtEl>
                                          <p:spTgt spid="27"/>
                                        </p:tgtEl>
                                      </p:cBhvr>
                                    </p:animEffect>
                                  </p:childTnLst>
                                </p:cTn>
                              </p:par>
                              <p:par>
                                <p:cTn id="30" presetID="42" presetClass="path" presetSubtype="0" accel="50000" decel="50000" fill="hold" grpId="1" nodeType="withEffect">
                                  <p:stCondLst>
                                    <p:cond delay="0"/>
                                  </p:stCondLst>
                                  <p:childTnLst>
                                    <p:animMotion origin="layout" path="M -2.22222E-6 -2.59259E-6 L -0.24357 -0.43842 " pathEditMode="relative" rAng="0" ptsTypes="AA">
                                      <p:cBhvr>
                                        <p:cTn id="31" dur="2000" fill="hold"/>
                                        <p:tgtEl>
                                          <p:spTgt spid="26"/>
                                        </p:tgtEl>
                                        <p:attrNameLst>
                                          <p:attrName>ppt_x</p:attrName>
                                          <p:attrName>ppt_y</p:attrName>
                                        </p:attrNameLst>
                                      </p:cBhvr>
                                      <p:rCtr x="-12188" y="-21921"/>
                                    </p:animMotion>
                                  </p:childTnLst>
                                </p:cTn>
                              </p:par>
                              <p:par>
                                <p:cTn id="32" presetID="42" presetClass="path" presetSubtype="0" accel="50000" decel="50000" fill="hold" grpId="1" nodeType="withEffect">
                                  <p:stCondLst>
                                    <p:cond delay="0"/>
                                  </p:stCondLst>
                                  <p:childTnLst>
                                    <p:animMotion origin="layout" path="M 2.5E-6 2.22222E-6 L 0.12361 -0.53611 " pathEditMode="relative" rAng="0" ptsTypes="AA">
                                      <p:cBhvr>
                                        <p:cTn id="33" dur="2000" fill="hold"/>
                                        <p:tgtEl>
                                          <p:spTgt spid="27"/>
                                        </p:tgtEl>
                                        <p:attrNameLst>
                                          <p:attrName>ppt_x</p:attrName>
                                          <p:attrName>ppt_y</p:attrName>
                                        </p:attrNameLst>
                                      </p:cBhvr>
                                      <p:rCtr x="6181" y="-26806"/>
                                    </p:animMotion>
                                  </p:childTnLst>
                                </p:cTn>
                              </p:par>
                              <p:par>
                                <p:cTn id="34" presetID="10" presetClass="exit" presetSubtype="0" fill="hold" grpId="1" nodeType="withEffect">
                                  <p:stCondLst>
                                    <p:cond delay="0"/>
                                  </p:stCondLst>
                                  <p:childTnLst>
                                    <p:animEffect transition="out" filter="fade">
                                      <p:cBhvr>
                                        <p:cTn id="35" dur="1250"/>
                                        <p:tgtEl>
                                          <p:spTgt spid="25"/>
                                        </p:tgtEl>
                                      </p:cBhvr>
                                    </p:animEffect>
                                    <p:set>
                                      <p:cBhvr>
                                        <p:cTn id="36" dur="1" fill="hold">
                                          <p:stCondLst>
                                            <p:cond delay="1249"/>
                                          </p:stCondLst>
                                        </p:cTn>
                                        <p:tgtEl>
                                          <p:spTgt spid="25"/>
                                        </p:tgtEl>
                                        <p:attrNameLst>
                                          <p:attrName>style.visibility</p:attrName>
                                        </p:attrNameLst>
                                      </p:cBhvr>
                                      <p:to>
                                        <p:strVal val="hidden"/>
                                      </p:to>
                                    </p:set>
                                  </p:childTnLst>
                                </p:cTn>
                              </p:par>
                              <p:par>
                                <p:cTn id="37" presetID="10" presetClass="exit" presetSubtype="0" fill="hold" grpId="2" nodeType="withEffect">
                                  <p:stCondLst>
                                    <p:cond delay="0"/>
                                  </p:stCondLst>
                                  <p:childTnLst>
                                    <p:animEffect transition="out" filter="fade">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childTnLst>
                          </p:cTn>
                        </p:par>
                        <p:par>
                          <p:cTn id="40" fill="hold">
                            <p:stCondLst>
                              <p:cond delay="2000"/>
                            </p:stCondLst>
                            <p:childTnLst>
                              <p:par>
                                <p:cTn id="41" presetID="10" presetClass="exit" presetSubtype="0" fill="hold" grpId="2" nodeType="afterEffect">
                                  <p:stCondLst>
                                    <p:cond delay="0"/>
                                  </p:stCondLst>
                                  <p:childTnLst>
                                    <p:animEffect transition="out" filter="fade">
                                      <p:cBhvr>
                                        <p:cTn id="42" dur="250"/>
                                        <p:tgtEl>
                                          <p:spTgt spid="27"/>
                                        </p:tgtEl>
                                      </p:cBhvr>
                                    </p:animEffect>
                                    <p:set>
                                      <p:cBhvr>
                                        <p:cTn id="43" dur="1" fill="hold">
                                          <p:stCondLst>
                                            <p:cond delay="24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4" grpId="2"/>
      <p:bldP spid="25" grpId="0"/>
      <p:bldP spid="25" grpId="1"/>
      <p:bldP spid="26" grpId="0"/>
      <p:bldP spid="26" grpId="1"/>
      <p:bldP spid="27" grpId="0"/>
      <p:bldP spid="27" grpId="1"/>
      <p:bldP spid="27" grpId="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0CF4C9-E9E0-487D-BDFE-5A3044BB6E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0249" y="145301"/>
            <a:ext cx="1805536" cy="1124698"/>
          </a:xfrm>
          <a:prstGeom prst="rect">
            <a:avLst/>
          </a:prstGeom>
        </p:spPr>
      </p:pic>
      <p:pic>
        <p:nvPicPr>
          <p:cNvPr id="3" name="Picture 2">
            <a:extLst>
              <a:ext uri="{FF2B5EF4-FFF2-40B4-BE49-F238E27FC236}">
                <a16:creationId xmlns:a16="http://schemas.microsoft.com/office/drawing/2014/main" id="{8D1BBC8B-F76E-42D2-BC54-6A7971CD6C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906" y="253393"/>
            <a:ext cx="1389029" cy="1056285"/>
          </a:xfrm>
          <a:prstGeom prst="rect">
            <a:avLst/>
          </a:prstGeom>
        </p:spPr>
      </p:pic>
      <p:pic>
        <p:nvPicPr>
          <p:cNvPr id="4" name="Picture 3">
            <a:extLst>
              <a:ext uri="{FF2B5EF4-FFF2-40B4-BE49-F238E27FC236}">
                <a16:creationId xmlns:a16="http://schemas.microsoft.com/office/drawing/2014/main" id="{DFB6D20A-1870-467F-B7AC-07D14C9095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2800" y="0"/>
            <a:ext cx="1981199" cy="1472404"/>
          </a:xfrm>
          <a:prstGeom prst="rect">
            <a:avLst/>
          </a:prstGeom>
        </p:spPr>
      </p:pic>
      <p:pic>
        <p:nvPicPr>
          <p:cNvPr id="5" name="Picture 4">
            <a:extLst>
              <a:ext uri="{FF2B5EF4-FFF2-40B4-BE49-F238E27FC236}">
                <a16:creationId xmlns:a16="http://schemas.microsoft.com/office/drawing/2014/main" id="{17FC3106-FF8F-4244-8DD0-61042FC032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2933" y="1458639"/>
            <a:ext cx="1761067" cy="1409700"/>
          </a:xfrm>
          <a:prstGeom prst="rect">
            <a:avLst/>
          </a:prstGeom>
        </p:spPr>
      </p:pic>
      <p:pic>
        <p:nvPicPr>
          <p:cNvPr id="6" name="Picture 5">
            <a:extLst>
              <a:ext uri="{FF2B5EF4-FFF2-40B4-BE49-F238E27FC236}">
                <a16:creationId xmlns:a16="http://schemas.microsoft.com/office/drawing/2014/main" id="{9F33AAA9-CDF8-4948-B654-5292C84858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9646" y="4594294"/>
            <a:ext cx="1424354" cy="2263706"/>
          </a:xfrm>
          <a:prstGeom prst="rect">
            <a:avLst/>
          </a:prstGeom>
        </p:spPr>
      </p:pic>
      <p:pic>
        <p:nvPicPr>
          <p:cNvPr id="7" name="Picture 6">
            <a:extLst>
              <a:ext uri="{FF2B5EF4-FFF2-40B4-BE49-F238E27FC236}">
                <a16:creationId xmlns:a16="http://schemas.microsoft.com/office/drawing/2014/main" id="{7A20C8D8-148C-4F94-97ED-97E8A2F6C2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74293" y="4594034"/>
            <a:ext cx="1956131" cy="2263966"/>
          </a:xfrm>
          <a:prstGeom prst="rect">
            <a:avLst/>
          </a:prstGeom>
        </p:spPr>
      </p:pic>
      <p:pic>
        <p:nvPicPr>
          <p:cNvPr id="8" name="Picture 7">
            <a:extLst>
              <a:ext uri="{FF2B5EF4-FFF2-40B4-BE49-F238E27FC236}">
                <a16:creationId xmlns:a16="http://schemas.microsoft.com/office/drawing/2014/main" id="{5CAD0D46-7F02-4E89-83C4-37ABCFB7176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1459706"/>
            <a:ext cx="1851928" cy="1396816"/>
          </a:xfrm>
          <a:prstGeom prst="rect">
            <a:avLst/>
          </a:prstGeom>
        </p:spPr>
      </p:pic>
      <p:pic>
        <p:nvPicPr>
          <p:cNvPr id="9" name="Picture 8">
            <a:extLst>
              <a:ext uri="{FF2B5EF4-FFF2-40B4-BE49-F238E27FC236}">
                <a16:creationId xmlns:a16="http://schemas.microsoft.com/office/drawing/2014/main" id="{BE8A0E1E-446A-4B64-9E1D-D60525D7215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0487" r="23771"/>
          <a:stretch/>
        </p:blipFill>
        <p:spPr>
          <a:xfrm>
            <a:off x="1838991" y="1459707"/>
            <a:ext cx="1865502" cy="1406586"/>
          </a:xfrm>
          <a:prstGeom prst="rect">
            <a:avLst/>
          </a:prstGeom>
        </p:spPr>
      </p:pic>
      <p:pic>
        <p:nvPicPr>
          <p:cNvPr id="10" name="Picture 9">
            <a:extLst>
              <a:ext uri="{FF2B5EF4-FFF2-40B4-BE49-F238E27FC236}">
                <a16:creationId xmlns:a16="http://schemas.microsoft.com/office/drawing/2014/main" id="{73074F48-DA3C-4179-99F0-7C0F9CAEA45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29470" y="169334"/>
            <a:ext cx="1014984" cy="1219200"/>
          </a:xfrm>
          <a:prstGeom prst="rect">
            <a:avLst/>
          </a:prstGeom>
        </p:spPr>
      </p:pic>
      <p:pic>
        <p:nvPicPr>
          <p:cNvPr id="11" name="Picture 10">
            <a:extLst>
              <a:ext uri="{FF2B5EF4-FFF2-40B4-BE49-F238E27FC236}">
                <a16:creationId xmlns:a16="http://schemas.microsoft.com/office/drawing/2014/main" id="{16F560F2-D458-417A-9CCF-9025F00CBDE9}"/>
              </a:ext>
            </a:extLst>
          </p:cNvPr>
          <p:cNvPicPr>
            <a:picLocks noChangeAspect="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3297178" y="72833"/>
            <a:ext cx="1291760" cy="1240089"/>
          </a:xfrm>
          <a:prstGeom prst="rect">
            <a:avLst/>
          </a:prstGeom>
        </p:spPr>
      </p:pic>
      <p:pic>
        <p:nvPicPr>
          <p:cNvPr id="12" name="Picture 11">
            <a:extLst>
              <a:ext uri="{FF2B5EF4-FFF2-40B4-BE49-F238E27FC236}">
                <a16:creationId xmlns:a16="http://schemas.microsoft.com/office/drawing/2014/main" id="{310C2B29-F00F-4641-86DE-E9CCD8A5CE9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3172" t="7645" r="18048"/>
          <a:stretch/>
        </p:blipFill>
        <p:spPr>
          <a:xfrm>
            <a:off x="0" y="4627084"/>
            <a:ext cx="1973766" cy="2230916"/>
          </a:xfrm>
          <a:prstGeom prst="rect">
            <a:avLst/>
          </a:prstGeom>
        </p:spPr>
      </p:pic>
      <p:pic>
        <p:nvPicPr>
          <p:cNvPr id="13" name="Picture 12">
            <a:extLst>
              <a:ext uri="{FF2B5EF4-FFF2-40B4-BE49-F238E27FC236}">
                <a16:creationId xmlns:a16="http://schemas.microsoft.com/office/drawing/2014/main" id="{E81D9B50-B927-4029-854A-88E87930C60B}"/>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769" r="13355" b="9074"/>
          <a:stretch/>
        </p:blipFill>
        <p:spPr>
          <a:xfrm>
            <a:off x="2099152" y="5724232"/>
            <a:ext cx="1494677" cy="1133767"/>
          </a:xfrm>
          <a:prstGeom prst="rect">
            <a:avLst/>
          </a:prstGeom>
        </p:spPr>
      </p:pic>
      <p:pic>
        <p:nvPicPr>
          <p:cNvPr id="14" name="Picture 13">
            <a:extLst>
              <a:ext uri="{FF2B5EF4-FFF2-40B4-BE49-F238E27FC236}">
                <a16:creationId xmlns:a16="http://schemas.microsoft.com/office/drawing/2014/main" id="{7DCCC253-B60F-4D31-8082-E3AB518478C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63359" y="1459706"/>
            <a:ext cx="1904241" cy="1418960"/>
          </a:xfrm>
          <a:prstGeom prst="rect">
            <a:avLst/>
          </a:prstGeom>
        </p:spPr>
      </p:pic>
      <p:pic>
        <p:nvPicPr>
          <p:cNvPr id="15" name="Picture 14">
            <a:extLst>
              <a:ext uri="{FF2B5EF4-FFF2-40B4-BE49-F238E27FC236}">
                <a16:creationId xmlns:a16="http://schemas.microsoft.com/office/drawing/2014/main" id="{0476A0FB-DC3B-4F38-8A81-B4C0B2ECE9E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2861317"/>
            <a:ext cx="2461845" cy="1641230"/>
          </a:xfrm>
          <a:prstGeom prst="rect">
            <a:avLst/>
          </a:prstGeom>
        </p:spPr>
      </p:pic>
      <p:pic>
        <p:nvPicPr>
          <p:cNvPr id="16" name="Picture 15">
            <a:extLst>
              <a:ext uri="{FF2B5EF4-FFF2-40B4-BE49-F238E27FC236}">
                <a16:creationId xmlns:a16="http://schemas.microsoft.com/office/drawing/2014/main" id="{76D608BA-932B-4C5A-92C0-D91483EF712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35090" y="2859780"/>
            <a:ext cx="2328418" cy="1640693"/>
          </a:xfrm>
          <a:prstGeom prst="rect">
            <a:avLst/>
          </a:prstGeom>
        </p:spPr>
      </p:pic>
      <p:pic>
        <p:nvPicPr>
          <p:cNvPr id="17" name="Picture 16">
            <a:extLst>
              <a:ext uri="{FF2B5EF4-FFF2-40B4-BE49-F238E27FC236}">
                <a16:creationId xmlns:a16="http://schemas.microsoft.com/office/drawing/2014/main" id="{F6547D5A-54F0-43B4-971B-A42DE3466E70}"/>
              </a:ext>
            </a:extLst>
          </p:cNvPr>
          <p:cNvPicPr>
            <a:picLocks noChangeAspect="1"/>
          </p:cNvPicPr>
          <p:nvPr/>
        </p:nvPicPr>
        <p:blipFill rotWithShape="1">
          <a:blip r:embed="rId18">
            <a:extLst>
              <a:ext uri="{28A0092B-C50C-407E-A947-70E740481C1C}">
                <a14:useLocalDpi xmlns:a14="http://schemas.microsoft.com/office/drawing/2010/main" val="0"/>
              </a:ext>
            </a:extLst>
          </a:blip>
          <a:srcRect r="43624"/>
          <a:stretch/>
        </p:blipFill>
        <p:spPr>
          <a:xfrm>
            <a:off x="6944426" y="2859880"/>
            <a:ext cx="2199574" cy="1636431"/>
          </a:xfrm>
          <a:prstGeom prst="rect">
            <a:avLst/>
          </a:prstGeom>
        </p:spPr>
      </p:pic>
      <p:pic>
        <p:nvPicPr>
          <p:cNvPr id="18" name="Picture 17">
            <a:extLst>
              <a:ext uri="{FF2B5EF4-FFF2-40B4-BE49-F238E27FC236}">
                <a16:creationId xmlns:a16="http://schemas.microsoft.com/office/drawing/2014/main" id="{A702B920-7862-40C5-A661-97715A18F31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444262" y="2859881"/>
            <a:ext cx="2198076" cy="1638198"/>
          </a:xfrm>
          <a:prstGeom prst="rect">
            <a:avLst/>
          </a:prstGeom>
        </p:spPr>
      </p:pic>
      <p:pic>
        <p:nvPicPr>
          <p:cNvPr id="19" name="Picture 18">
            <a:extLst>
              <a:ext uri="{FF2B5EF4-FFF2-40B4-BE49-F238E27FC236}">
                <a16:creationId xmlns:a16="http://schemas.microsoft.com/office/drawing/2014/main" id="{E9FB7DD4-016D-4E26-ABDB-198C19FD4A2A}"/>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2489" r="12489"/>
          <a:stretch/>
        </p:blipFill>
        <p:spPr>
          <a:xfrm>
            <a:off x="3705014" y="1459706"/>
            <a:ext cx="1859967" cy="1401051"/>
          </a:xfrm>
          <a:prstGeom prst="rect">
            <a:avLst/>
          </a:prstGeom>
        </p:spPr>
      </p:pic>
      <p:pic>
        <p:nvPicPr>
          <p:cNvPr id="20" name="Picture 19">
            <a:extLst>
              <a:ext uri="{FF2B5EF4-FFF2-40B4-BE49-F238E27FC236}">
                <a16:creationId xmlns:a16="http://schemas.microsoft.com/office/drawing/2014/main" id="{289A24A3-161B-43FE-B934-A7FAB9D3D7DE}"/>
              </a:ext>
            </a:extLst>
          </p:cNvPr>
          <p:cNvPicPr>
            <a:picLocks noChangeAspect="1"/>
          </p:cNvPicPr>
          <p:nvPr/>
        </p:nvPicPr>
        <p:blipFill>
          <a:blip r:embed="rId21" cstate="print">
            <a:clrChange>
              <a:clrFrom>
                <a:srgbClr val="FAFAFA"/>
              </a:clrFrom>
              <a:clrTo>
                <a:srgbClr val="FAFAFA">
                  <a:alpha val="0"/>
                </a:srgbClr>
              </a:clrTo>
            </a:clrChange>
            <a:extLst>
              <a:ext uri="{28A0092B-C50C-407E-A947-70E740481C1C}">
                <a14:useLocalDpi xmlns:a14="http://schemas.microsoft.com/office/drawing/2010/main" val="0"/>
              </a:ext>
            </a:extLst>
          </a:blip>
          <a:stretch>
            <a:fillRect/>
          </a:stretch>
        </p:blipFill>
        <p:spPr>
          <a:xfrm>
            <a:off x="4650139" y="118534"/>
            <a:ext cx="1056397" cy="1156903"/>
          </a:xfrm>
          <a:prstGeom prst="rect">
            <a:avLst/>
          </a:prstGeom>
        </p:spPr>
      </p:pic>
      <p:pic>
        <p:nvPicPr>
          <p:cNvPr id="21" name="Picture 20">
            <a:extLst>
              <a:ext uri="{FF2B5EF4-FFF2-40B4-BE49-F238E27FC236}">
                <a16:creationId xmlns:a16="http://schemas.microsoft.com/office/drawing/2014/main" id="{F4E3757C-A7F3-4F7C-AB46-0AA531E270EC}"/>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r="30434"/>
          <a:stretch/>
        </p:blipFill>
        <p:spPr>
          <a:xfrm>
            <a:off x="2098771" y="4493419"/>
            <a:ext cx="1664493" cy="1239166"/>
          </a:xfrm>
          <a:prstGeom prst="rect">
            <a:avLst/>
          </a:prstGeom>
        </p:spPr>
      </p:pic>
      <p:pic>
        <p:nvPicPr>
          <p:cNvPr id="22" name="Picture 21">
            <a:extLst>
              <a:ext uri="{FF2B5EF4-FFF2-40B4-BE49-F238E27FC236}">
                <a16:creationId xmlns:a16="http://schemas.microsoft.com/office/drawing/2014/main" id="{62508CA1-1C71-473D-AD38-C0744A841370}"/>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701" t="914" r="13319"/>
          <a:stretch/>
        </p:blipFill>
        <p:spPr>
          <a:xfrm>
            <a:off x="3759710" y="4493418"/>
            <a:ext cx="1663286" cy="1236139"/>
          </a:xfrm>
          <a:prstGeom prst="rect">
            <a:avLst/>
          </a:prstGeom>
        </p:spPr>
      </p:pic>
      <p:pic>
        <p:nvPicPr>
          <p:cNvPr id="23" name="Picture 22">
            <a:extLst>
              <a:ext uri="{FF2B5EF4-FFF2-40B4-BE49-F238E27FC236}">
                <a16:creationId xmlns:a16="http://schemas.microsoft.com/office/drawing/2014/main" id="{2C8BCCF1-1128-48C8-A9CA-F506F49E5AE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594091" y="5697414"/>
            <a:ext cx="1828538" cy="1160585"/>
          </a:xfrm>
          <a:prstGeom prst="rect">
            <a:avLst/>
          </a:prstGeom>
        </p:spPr>
      </p:pic>
      <p:sp>
        <p:nvSpPr>
          <p:cNvPr id="24" name="!!fool">
            <a:extLst>
              <a:ext uri="{FF2B5EF4-FFF2-40B4-BE49-F238E27FC236}">
                <a16:creationId xmlns:a16="http://schemas.microsoft.com/office/drawing/2014/main" id="{151C72FF-0DF5-477E-8578-821B698A725A}"/>
              </a:ext>
            </a:extLst>
          </p:cNvPr>
          <p:cNvSpPr txBox="1">
            <a:spLocks noChangeArrowheads="1"/>
          </p:cNvSpPr>
          <p:nvPr/>
        </p:nvSpPr>
        <p:spPr bwMode="auto">
          <a:xfrm>
            <a:off x="3246120" y="2663190"/>
            <a:ext cx="3124563" cy="1950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11500"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fool</a:t>
            </a:r>
          </a:p>
        </p:txBody>
      </p:sp>
    </p:spTree>
    <p:extLst>
      <p:ext uri="{BB962C8B-B14F-4D97-AF65-F5344CB8AC3E}">
        <p14:creationId xmlns:p14="http://schemas.microsoft.com/office/powerpoint/2010/main" val="2967430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grpId="0" nodeType="withEffect">
                                  <p:stCondLst>
                                    <p:cond delay="0"/>
                                  </p:stCondLst>
                                  <p:childTnLst>
                                    <p:anim calcmode="lin" valueType="num">
                                      <p:cBhvr>
                                        <p:cTn id="6" dur="1000"/>
                                        <p:tgtEl>
                                          <p:spTgt spid="24"/>
                                        </p:tgtEl>
                                        <p:attrNameLst>
                                          <p:attrName>ppt_w</p:attrName>
                                        </p:attrNameLst>
                                      </p:cBhvr>
                                      <p:tavLst>
                                        <p:tav tm="0">
                                          <p:val>
                                            <p:strVal val="ppt_w"/>
                                          </p:val>
                                        </p:tav>
                                        <p:tav tm="100000">
                                          <p:val>
                                            <p:strVal val="ppt_w+.3"/>
                                          </p:val>
                                        </p:tav>
                                      </p:tavLst>
                                    </p:anim>
                                    <p:anim calcmode="lin" valueType="num">
                                      <p:cBhvr>
                                        <p:cTn id="7" dur="1000"/>
                                        <p:tgtEl>
                                          <p:spTgt spid="24"/>
                                        </p:tgtEl>
                                        <p:attrNameLst>
                                          <p:attrName>ppt_h</p:attrName>
                                        </p:attrNameLst>
                                      </p:cBhvr>
                                      <p:tavLst>
                                        <p:tav tm="0">
                                          <p:val>
                                            <p:strVal val="ppt_h"/>
                                          </p:val>
                                        </p:tav>
                                        <p:tav tm="100000">
                                          <p:val>
                                            <p:strVal val="ppt_h"/>
                                          </p:val>
                                        </p:tav>
                                      </p:tavLst>
                                    </p:anim>
                                    <p:animEffect transition="out" filter="fade">
                                      <p:cBhvr>
                                        <p:cTn id="8" dur="1000"/>
                                        <p:tgtEl>
                                          <p:spTgt spid="24"/>
                                        </p:tgtEl>
                                      </p:cBhvr>
                                    </p:animEffect>
                                    <p:set>
                                      <p:cBhvr>
                                        <p:cTn id="9" dur="1" fill="hold">
                                          <p:stCondLst>
                                            <p:cond delay="9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A1172F5-17C5-41F8-9403-D46EFB1EBE80}"/>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 y="0"/>
            <a:ext cx="9144000" cy="6857999"/>
          </a:xfrm>
        </p:spPr>
      </p:pic>
    </p:spTree>
    <p:extLst>
      <p:ext uri="{BB962C8B-B14F-4D97-AF65-F5344CB8AC3E}">
        <p14:creationId xmlns:p14="http://schemas.microsoft.com/office/powerpoint/2010/main" val="29448030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7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50BC63-1AF0-4625-941E-CA6A39C03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9144000"/>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66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rgbClr val="000000">
                      <a:alpha val="80000"/>
                    </a:srgbClr>
                  </a:glow>
                  <a:outerShdw blurRad="76200" dist="50800" dir="5400000" algn="tl" rotWithShape="0">
                    <a:srgbClr val="000000">
                      <a:alpha val="65000"/>
                    </a:srgbClr>
                  </a:outerShdw>
                </a:effectLst>
                <a:latin typeface="Calibri" panose="020F0502020204030204" pitchFamily="34" charset="0"/>
              </a:rPr>
              <a:t>Fools 2</a:t>
            </a:r>
          </a:p>
        </p:txBody>
      </p:sp>
      <p:sp>
        <p:nvSpPr>
          <p:cNvPr id="5" name="Rectangle 12"/>
          <p:cNvSpPr>
            <a:spLocks noChangeArrowheads="1"/>
          </p:cNvSpPr>
          <p:nvPr/>
        </p:nvSpPr>
        <p:spPr bwMode="auto">
          <a:xfrm>
            <a:off x="939383" y="3642297"/>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scene3d>
            <a:sp3d contourW="25400" prstMaterial="plastic">
              <a:bevelT w="38100" h="3810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effectLst>
                  <a:glow rad="114300">
                    <a:srgbClr val="000000">
                      <a:alpha val="80000"/>
                    </a:srgbClr>
                  </a:glow>
                  <a:outerShdw blurRad="76200" dist="50800" dir="5400000" algn="tl" rotWithShape="0">
                    <a:srgbClr val="000000">
                      <a:alpha val="65000"/>
                    </a:srgbClr>
                  </a:outerShdw>
                </a:effectLst>
                <a:latin typeface="Calibri" panose="020F0502020204030204" pitchFamily="34" charset="0"/>
              </a:rPr>
              <a:t>Ron Bert</a:t>
            </a:r>
          </a:p>
        </p:txBody>
      </p:sp>
      <p:sp>
        <p:nvSpPr>
          <p:cNvPr id="6" name="Rectangle 12"/>
          <p:cNvSpPr>
            <a:spLocks noChangeArrowheads="1"/>
          </p:cNvSpPr>
          <p:nvPr/>
        </p:nvSpPr>
        <p:spPr bwMode="auto">
          <a:xfrm>
            <a:off x="3046751" y="482915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scene3d>
            <a:sp3d contourW="25400" prstMaterial="plastic">
              <a:bevelT w="38100" h="3810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5400" b="1" spc="50" dirty="0">
                <a:ln w="11430"/>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effectLst>
                  <a:glow rad="114300">
                    <a:srgbClr val="000000">
                      <a:alpha val="80000"/>
                    </a:srgbClr>
                  </a:glow>
                  <a:outerShdw blurRad="76200" dist="50800" dir="5400000" algn="tl" rotWithShape="0">
                    <a:srgbClr val="000000">
                      <a:alpha val="65000"/>
                    </a:srgbClr>
                  </a:outerShdw>
                </a:effectLst>
                <a:latin typeface="Calibri" panose="020F0502020204030204" pitchFamily="34" charset="0"/>
              </a:rPr>
              <a:t>November 3, 2019</a:t>
            </a:r>
          </a:p>
        </p:txBody>
      </p:sp>
    </p:spTree>
    <p:extLst>
      <p:ext uri="{BB962C8B-B14F-4D97-AF65-F5344CB8AC3E}">
        <p14:creationId xmlns:p14="http://schemas.microsoft.com/office/powerpoint/2010/main" val="165171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39" presetClass="entr" presetSubtype="0" accel="100000" fill="hold" grpId="0" nodeType="afterEffect">
                                  <p:stCondLst>
                                    <p:cond delay="75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0" presetClass="exit" presetSubtype="0" fill="hold" grpId="1" nodeType="clickEffect">
                                  <p:stCondLst>
                                    <p:cond delay="0"/>
                                  </p:stCondLst>
                                  <p:childTnLst>
                                    <p:set>
                                      <p:cBhvr>
                                        <p:cTn id="27" dur="1" fill="hold">
                                          <p:stCondLst>
                                            <p:cond delay="999"/>
                                          </p:stCondLst>
                                        </p:cTn>
                                        <p:tgtEl>
                                          <p:spTgt spid="4"/>
                                        </p:tgtEl>
                                        <p:attrNameLst>
                                          <p:attrName>style.visibility</p:attrName>
                                        </p:attrNameLst>
                                      </p:cBhvr>
                                      <p:to>
                                        <p:strVal val="hidden"/>
                                      </p:to>
                                    </p:set>
                                    <p:animEffect transition="out" filter="dissolve">
                                      <p:cBhvr>
                                        <p:cTn id="28" dur="1000">
                                          <p:stCondLst>
                                            <p:cond delay="0"/>
                                          </p:stCondLst>
                                        </p:cTn>
                                        <p:tgtEl>
                                          <p:spTgt spid="4"/>
                                        </p:tgtEl>
                                      </p:cBhvr>
                                    </p:animEffect>
                                    <p:anim to="" calcmode="lin" valueType="num">
                                      <p:cBhvr>
                                        <p:cTn id="29"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0"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1" presetID="9" presetClass="exit" presetSubtype="0" fill="hold" grpId="1" nodeType="withEffect">
                                  <p:stCondLst>
                                    <p:cond delay="500"/>
                                  </p:stCondLst>
                                  <p:childTnLst>
                                    <p:animEffect transition="out" filter="dissolve">
                                      <p:cBhvr>
                                        <p:cTn id="32" dur="1500"/>
                                        <p:tgtEl>
                                          <p:spTgt spid="5"/>
                                        </p:tgtEl>
                                      </p:cBhvr>
                                    </p:animEffect>
                                    <p:set>
                                      <p:cBhvr>
                                        <p:cTn id="33" dur="1" fill="hold">
                                          <p:stCondLst>
                                            <p:cond delay="1499"/>
                                          </p:stCondLst>
                                        </p:cTn>
                                        <p:tgtEl>
                                          <p:spTgt spid="5"/>
                                        </p:tgtEl>
                                        <p:attrNameLst>
                                          <p:attrName>style.visibility</p:attrName>
                                        </p:attrNameLst>
                                      </p:cBhvr>
                                      <p:to>
                                        <p:strVal val="hidden"/>
                                      </p:to>
                                    </p:set>
                                  </p:childTnLst>
                                </p:cTn>
                              </p:par>
                              <p:par>
                                <p:cTn id="34" presetID="0" presetClass="path" presetSubtype="0" accel="50000" decel="50000" fill="hold" grpId="2" nodeType="withEffect">
                                  <p:stCondLst>
                                    <p:cond delay="500"/>
                                  </p:stCondLst>
                                  <p:childTnLst>
                                    <p:animMotion origin="layout" path="M 2.22222E-6 3.7037E-6 L 2.22222E-6 0.23032 " pathEditMode="relative" rAng="0" ptsTypes="AA">
                                      <p:cBhvr>
                                        <p:cTn id="35" dur="1500" fill="hold"/>
                                        <p:tgtEl>
                                          <p:spTgt spid="5"/>
                                        </p:tgtEl>
                                        <p:attrNameLst>
                                          <p:attrName>ppt_x</p:attrName>
                                          <p:attrName>ppt_y</p:attrName>
                                        </p:attrNameLst>
                                      </p:cBhvr>
                                      <p:rCtr x="0" y="11505"/>
                                    </p:animMotion>
                                  </p:childTnLst>
                                </p:cTn>
                              </p:par>
                              <p:par>
                                <p:cTn id="36" presetID="31" presetClass="exit" presetSubtype="0" fill="hold" grpId="1" nodeType="withEffect">
                                  <p:stCondLst>
                                    <p:cond delay="1000"/>
                                  </p:stCondLst>
                                  <p:childTnLst>
                                    <p:anim calcmode="lin" valueType="num">
                                      <p:cBhvr>
                                        <p:cTn id="37" dur="1000"/>
                                        <p:tgtEl>
                                          <p:spTgt spid="6"/>
                                        </p:tgtEl>
                                        <p:attrNameLst>
                                          <p:attrName>ppt_w</p:attrName>
                                        </p:attrNameLst>
                                      </p:cBhvr>
                                      <p:tavLst>
                                        <p:tav tm="0">
                                          <p:val>
                                            <p:strVal val="ppt_w"/>
                                          </p:val>
                                        </p:tav>
                                        <p:tav tm="100000">
                                          <p:val>
                                            <p:fltVal val="0"/>
                                          </p:val>
                                        </p:tav>
                                      </p:tavLst>
                                    </p:anim>
                                    <p:anim calcmode="lin" valueType="num">
                                      <p:cBhvr>
                                        <p:cTn id="38" dur="1000"/>
                                        <p:tgtEl>
                                          <p:spTgt spid="6"/>
                                        </p:tgtEl>
                                        <p:attrNameLst>
                                          <p:attrName>ppt_h</p:attrName>
                                        </p:attrNameLst>
                                      </p:cBhvr>
                                      <p:tavLst>
                                        <p:tav tm="0">
                                          <p:val>
                                            <p:strVal val="ppt_h"/>
                                          </p:val>
                                        </p:tav>
                                        <p:tav tm="100000">
                                          <p:val>
                                            <p:fltVal val="0"/>
                                          </p:val>
                                        </p:tav>
                                      </p:tavLst>
                                    </p:anim>
                                    <p:anim calcmode="lin" valueType="num">
                                      <p:cBhvr>
                                        <p:cTn id="39" dur="1000"/>
                                        <p:tgtEl>
                                          <p:spTgt spid="6"/>
                                        </p:tgtEl>
                                        <p:attrNameLst>
                                          <p:attrName>style.rotation</p:attrName>
                                        </p:attrNameLst>
                                      </p:cBhvr>
                                      <p:tavLst>
                                        <p:tav tm="0">
                                          <p:val>
                                            <p:fltVal val="0"/>
                                          </p:val>
                                        </p:tav>
                                        <p:tav tm="100000">
                                          <p:val>
                                            <p:fltVal val="90"/>
                                          </p:val>
                                        </p:tav>
                                      </p:tavLst>
                                    </p:anim>
                                    <p:animEffect transition="out" filter="fade">
                                      <p:cBhvr>
                                        <p:cTn id="40" dur="1000"/>
                                        <p:tgtEl>
                                          <p:spTgt spid="6"/>
                                        </p:tgtEl>
                                      </p:cBhvr>
                                    </p:animEffect>
                                    <p:set>
                                      <p:cBhvr>
                                        <p:cTn id="41" dur="1" fill="hold">
                                          <p:stCondLst>
                                            <p:cond delay="999"/>
                                          </p:stCondLst>
                                        </p:cTn>
                                        <p:tgtEl>
                                          <p:spTgt spid="6"/>
                                        </p:tgtEl>
                                        <p:attrNameLst>
                                          <p:attrName>style.visibility</p:attrName>
                                        </p:attrNameLst>
                                      </p:cBhvr>
                                      <p:to>
                                        <p:strVal val="hidden"/>
                                      </p:to>
                                    </p:set>
                                  </p:childTnLst>
                                </p:cTn>
                              </p:par>
                              <p:par>
                                <p:cTn id="42" presetID="42" presetClass="path" presetSubtype="0" accel="50000" decel="50000" fill="hold" grpId="2" nodeType="withEffect">
                                  <p:stCondLst>
                                    <p:cond delay="1000"/>
                                  </p:stCondLst>
                                  <p:childTnLst>
                                    <p:animMotion origin="layout" path="M 3.61111E-6 -4.44444E-6 L -0.18091 -0.28888 " pathEditMode="relative" rAng="0" ptsTypes="AA">
                                      <p:cBhvr>
                                        <p:cTn id="43" dur="1000" fill="hold"/>
                                        <p:tgtEl>
                                          <p:spTgt spid="6"/>
                                        </p:tgtEl>
                                        <p:attrNameLst>
                                          <p:attrName>ppt_x</p:attrName>
                                          <p:attrName>ppt_y</p:attrName>
                                        </p:attrNameLst>
                                      </p:cBhvr>
                                      <p:rCtr x="-9045" y="-144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5" grpId="2"/>
      <p:bldP spid="6" grpId="0"/>
      <p:bldP spid="6" grpId="1"/>
      <p:bldP spid="6"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810C32-5FE9-4C10-810E-CA6502B9A3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12" y="24999"/>
            <a:ext cx="8985488" cy="6833001"/>
          </a:xfrm>
          <a:prstGeom prst="rect">
            <a:avLst/>
          </a:prstGeom>
        </p:spPr>
      </p:pic>
      <p:sp>
        <p:nvSpPr>
          <p:cNvPr id="4" name="Title 1">
            <a:extLst>
              <a:ext uri="{FF2B5EF4-FFF2-40B4-BE49-F238E27FC236}">
                <a16:creationId xmlns:a16="http://schemas.microsoft.com/office/drawing/2014/main" id="{15F0F716-DD10-4CBF-AA62-B42AEC808826}"/>
              </a:ext>
            </a:extLst>
          </p:cNvPr>
          <p:cNvSpPr txBox="1">
            <a:spLocks/>
          </p:cNvSpPr>
          <p:nvPr/>
        </p:nvSpPr>
        <p:spPr>
          <a:xfrm>
            <a:off x="2151266" y="2695662"/>
            <a:ext cx="4082902" cy="8297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There is no God</a:t>
            </a:r>
          </a:p>
        </p:txBody>
      </p:sp>
      <p:sp>
        <p:nvSpPr>
          <p:cNvPr id="3074" name="Rectangle 2"/>
          <p:cNvSpPr>
            <a:spLocks noGrp="1" noChangeArrowheads="1"/>
          </p:cNvSpPr>
          <p:nvPr>
            <p:ph type="title"/>
          </p:nvPr>
        </p:nvSpPr>
        <p:spPr>
          <a:xfrm>
            <a:off x="457200" y="1306198"/>
            <a:ext cx="8229600" cy="424560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the Chief Musician. A Psalm of David.] The fool has said in his heart, "There is no God." They are corrupt, They have done abominable works, There is none who does good.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14:1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5C654D96-82D7-4AEE-B644-CE48AF1B37E4}"/>
              </a:ext>
            </a:extLst>
          </p:cNvPr>
          <p:cNvSpPr txBox="1">
            <a:spLocks noChangeArrowheads="1"/>
          </p:cNvSpPr>
          <p:nvPr/>
        </p:nvSpPr>
        <p:spPr bwMode="auto">
          <a:xfrm>
            <a:off x="3546474" y="2007481"/>
            <a:ext cx="1480457"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fool</a:t>
            </a:r>
            <a:endParaRPr lang="en-US" altLang="en-US" sz="3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A8D0E9C2-0413-45C4-AA1C-C6C4A4F59483}"/>
              </a:ext>
            </a:extLst>
          </p:cNvPr>
          <p:cNvSpPr txBox="1">
            <a:spLocks noChangeArrowheads="1"/>
          </p:cNvSpPr>
          <p:nvPr/>
        </p:nvSpPr>
        <p:spPr bwMode="auto">
          <a:xfrm>
            <a:off x="4523468" y="3682067"/>
            <a:ext cx="1480457"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Heart 7">
            <a:extLst>
              <a:ext uri="{FF2B5EF4-FFF2-40B4-BE49-F238E27FC236}">
                <a16:creationId xmlns:a16="http://schemas.microsoft.com/office/drawing/2014/main" id="{E5BCCB8B-2F81-477A-88CD-74D9B5465C12}"/>
              </a:ext>
            </a:extLst>
          </p:cNvPr>
          <p:cNvSpPr/>
          <p:nvPr/>
        </p:nvSpPr>
        <p:spPr bwMode="auto">
          <a:xfrm>
            <a:off x="981675" y="2815949"/>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2278082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250"/>
                                        <p:tgtEl>
                                          <p:spTgt spid="3074"/>
                                        </p:tgtEl>
                                      </p:cBhvr>
                                    </p:animEffect>
                                    <p:anim calcmode="lin" valueType="num">
                                      <p:cBhvr>
                                        <p:cTn id="8" dur="1250" fill="hold"/>
                                        <p:tgtEl>
                                          <p:spTgt spid="3074"/>
                                        </p:tgtEl>
                                        <p:attrNameLst>
                                          <p:attrName>style.rotation</p:attrName>
                                        </p:attrNameLst>
                                      </p:cBhvr>
                                      <p:tavLst>
                                        <p:tav tm="0">
                                          <p:val>
                                            <p:fltVal val="720"/>
                                          </p:val>
                                        </p:tav>
                                        <p:tav tm="100000">
                                          <p:val>
                                            <p:fltVal val="0"/>
                                          </p:val>
                                        </p:tav>
                                      </p:tavLst>
                                    </p:anim>
                                    <p:anim calcmode="lin" valueType="num">
                                      <p:cBhvr>
                                        <p:cTn id="9" dur="1250" fill="hold"/>
                                        <p:tgtEl>
                                          <p:spTgt spid="3074"/>
                                        </p:tgtEl>
                                        <p:attrNameLst>
                                          <p:attrName>ppt_h</p:attrName>
                                        </p:attrNameLst>
                                      </p:cBhvr>
                                      <p:tavLst>
                                        <p:tav tm="0">
                                          <p:val>
                                            <p:fltVal val="0"/>
                                          </p:val>
                                        </p:tav>
                                        <p:tav tm="100000">
                                          <p:val>
                                            <p:strVal val="#ppt_h"/>
                                          </p:val>
                                        </p:tav>
                                      </p:tavLst>
                                    </p:anim>
                                    <p:anim calcmode="lin" valueType="num">
                                      <p:cBhvr>
                                        <p:cTn id="10" dur="1250" fill="hold"/>
                                        <p:tgtEl>
                                          <p:spTgt spid="307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50"/>
                                        <p:tgtEl>
                                          <p:spTgt spid="6"/>
                                        </p:tgtEl>
                                      </p:cBhvr>
                                    </p:animEffect>
                                  </p:childTnLst>
                                </p:cTn>
                              </p:par>
                              <p:par>
                                <p:cTn id="29" presetID="42" presetClass="path" presetSubtype="0" accel="50000" decel="50000" fill="hold" grpId="2" nodeType="withEffect">
                                  <p:stCondLst>
                                    <p:cond delay="0"/>
                                  </p:stCondLst>
                                  <p:childTnLst>
                                    <p:animMotion origin="layout" path="M 0 -7.40741E-7 L 0.10712 0.24445 " pathEditMode="relative" rAng="0" ptsTypes="AA">
                                      <p:cBhvr>
                                        <p:cTn id="30" dur="1750" fill="hold"/>
                                        <p:tgtEl>
                                          <p:spTgt spid="6"/>
                                        </p:tgtEl>
                                        <p:attrNameLst>
                                          <p:attrName>ppt_x</p:attrName>
                                          <p:attrName>ppt_y</p:attrName>
                                        </p:attrNameLst>
                                      </p:cBhvr>
                                      <p:rCtr x="5347" y="12222"/>
                                    </p:animMotion>
                                  </p:childTnLst>
                                </p:cTn>
                              </p:par>
                              <p:par>
                                <p:cTn id="31" presetID="10" presetClass="exit" presetSubtype="0" fill="hold" grpId="1" nodeType="withEffect">
                                  <p:stCondLst>
                                    <p:cond delay="0"/>
                                  </p:stCondLst>
                                  <p:childTnLst>
                                    <p:animEffect transition="out" filter="fade">
                                      <p:cBhvr>
                                        <p:cTn id="32" dur="1250"/>
                                        <p:tgtEl>
                                          <p:spTgt spid="3074"/>
                                        </p:tgtEl>
                                      </p:cBhvr>
                                    </p:animEffect>
                                    <p:set>
                                      <p:cBhvr>
                                        <p:cTn id="33" dur="1" fill="hold">
                                          <p:stCondLst>
                                            <p:cond delay="1249"/>
                                          </p:stCondLst>
                                        </p:cTn>
                                        <p:tgtEl>
                                          <p:spTgt spid="3074"/>
                                        </p:tgtEl>
                                        <p:attrNameLst>
                                          <p:attrName>style.visibility</p:attrName>
                                        </p:attrNameLst>
                                      </p:cBhvr>
                                      <p:to>
                                        <p:strVal val="hidden"/>
                                      </p:to>
                                    </p:set>
                                  </p:childTnLst>
                                </p:cTn>
                              </p:par>
                              <p:par>
                                <p:cTn id="34" presetID="23" presetClass="exit" presetSubtype="16" fill="hold" grpId="1" nodeType="withEffect">
                                  <p:stCondLst>
                                    <p:cond delay="500"/>
                                  </p:stCondLst>
                                  <p:childTnLst>
                                    <p:anim calcmode="lin" valueType="num">
                                      <p:cBhvr>
                                        <p:cTn id="35" dur="500"/>
                                        <p:tgtEl>
                                          <p:spTgt spid="8"/>
                                        </p:tgtEl>
                                        <p:attrNameLst>
                                          <p:attrName>ppt_w</p:attrName>
                                        </p:attrNameLst>
                                      </p:cBhvr>
                                      <p:tavLst>
                                        <p:tav tm="0">
                                          <p:val>
                                            <p:strVal val="ppt_w"/>
                                          </p:val>
                                        </p:tav>
                                        <p:tav tm="100000">
                                          <p:val>
                                            <p:strVal val="4*ppt_w"/>
                                          </p:val>
                                        </p:tav>
                                      </p:tavLst>
                                    </p:anim>
                                    <p:anim calcmode="lin" valueType="num">
                                      <p:cBhvr>
                                        <p:cTn id="36" dur="500"/>
                                        <p:tgtEl>
                                          <p:spTgt spid="8"/>
                                        </p:tgtEl>
                                        <p:attrNameLst>
                                          <p:attrName>ppt_h</p:attrName>
                                        </p:attrNameLst>
                                      </p:cBhvr>
                                      <p:tavLst>
                                        <p:tav tm="0">
                                          <p:val>
                                            <p:strVal val="ppt_h"/>
                                          </p:val>
                                        </p:tav>
                                        <p:tav tm="100000">
                                          <p:val>
                                            <p:strVal val="4*ppt_h"/>
                                          </p:val>
                                        </p:tav>
                                      </p:tavLst>
                                    </p:anim>
                                    <p:set>
                                      <p:cBhvr>
                                        <p:cTn id="37" dur="1" fill="hold">
                                          <p:stCondLst>
                                            <p:cond delay="499"/>
                                          </p:stCondLst>
                                        </p:cTn>
                                        <p:tgtEl>
                                          <p:spTgt spid="8"/>
                                        </p:tgtEl>
                                        <p:attrNameLst>
                                          <p:attrName>style.visibility</p:attrName>
                                        </p:attrNameLst>
                                      </p:cBhvr>
                                      <p:to>
                                        <p:strVal val="hidden"/>
                                      </p:to>
                                    </p:set>
                                  </p:childTnLst>
                                </p:cTn>
                              </p:par>
                              <p:par>
                                <p:cTn id="38" presetID="10" presetClass="exit" presetSubtype="0" fill="hold" grpId="2" nodeType="withEffect">
                                  <p:stCondLst>
                                    <p:cond delay="50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par>
                                <p:cTn id="41" presetID="19" presetClass="emph" presetSubtype="0" fill="hold" grpId="3" nodeType="withEffect">
                                  <p:stCondLst>
                                    <p:cond delay="0"/>
                                  </p:stCondLst>
                                  <p:childTnLst>
                                    <p:animClr clrSpc="rgb" dir="cw">
                                      <p:cBhvr override="childStyle">
                                        <p:cTn id="42" dur="500" fill="hold"/>
                                        <p:tgtEl>
                                          <p:spTgt spid="8"/>
                                        </p:tgtEl>
                                        <p:attrNameLst>
                                          <p:attrName>style.color</p:attrName>
                                        </p:attrNameLst>
                                      </p:cBhvr>
                                      <p:to>
                                        <a:schemeClr val="tx1"/>
                                      </p:to>
                                    </p:animClr>
                                    <p:animClr clrSpc="rgb" dir="cw">
                                      <p:cBhvr>
                                        <p:cTn id="43" dur="500" fill="hold"/>
                                        <p:tgtEl>
                                          <p:spTgt spid="8"/>
                                        </p:tgtEl>
                                        <p:attrNameLst>
                                          <p:attrName>fillcolor</p:attrName>
                                        </p:attrNameLst>
                                      </p:cBhvr>
                                      <p:to>
                                        <a:schemeClr val="tx1"/>
                                      </p:to>
                                    </p:animClr>
                                    <p:set>
                                      <p:cBhvr>
                                        <p:cTn id="44" dur="500" fill="hold"/>
                                        <p:tgtEl>
                                          <p:spTgt spid="8"/>
                                        </p:tgtEl>
                                        <p:attrNameLst>
                                          <p:attrName>fill.type</p:attrName>
                                        </p:attrNameLst>
                                      </p:cBhvr>
                                      <p:to>
                                        <p:strVal val="solid"/>
                                      </p:to>
                                    </p:set>
                                    <p:set>
                                      <p:cBhvr>
                                        <p:cTn id="45" dur="500" fill="hold"/>
                                        <p:tgtEl>
                                          <p:spTgt spid="8"/>
                                        </p:tgtEl>
                                        <p:attrNameLst>
                                          <p:attrName>fill.on</p:attrName>
                                        </p:attrNameLst>
                                      </p:cBhvr>
                                      <p:to>
                                        <p:strVal val="true"/>
                                      </p:to>
                                    </p:set>
                                  </p:childTnLst>
                                </p:cTn>
                              </p:par>
                              <p:par>
                                <p:cTn id="46" presetID="10" presetClass="exit" presetSubtype="0" fill="hold" grpId="2" nodeType="withEffect">
                                  <p:stCondLst>
                                    <p:cond delay="0"/>
                                  </p:stCondLst>
                                  <p:childTnLst>
                                    <p:animEffect transition="out" filter="fade">
                                      <p:cBhvr>
                                        <p:cTn id="47" dur="250"/>
                                        <p:tgtEl>
                                          <p:spTgt spid="4"/>
                                        </p:tgtEl>
                                      </p:cBhvr>
                                    </p:animEffect>
                                    <p:set>
                                      <p:cBhvr>
                                        <p:cTn id="48"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6" grpId="0"/>
      <p:bldP spid="6" grpId="2"/>
      <p:bldP spid="8" grpId="0" animBg="1"/>
      <p:bldP spid="8" grpId="1" animBg="1"/>
      <p:bldP spid="8" grpId="2" animBg="1"/>
      <p:bldP spid="8" grpId="3"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B87951-2606-4A8D-8C66-E3CE7F1F72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61133" cy="6858000"/>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"Forsake foolishness and live, And go in the way of understanding. He who corrects a scoffer gets shame for himself, and he who rebukes a wicked man only harms himself. Do not correct a scoffer, lest he hate you; Rebuke a wise man, and he will love you. "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Proverbs 9:6-8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48C1BFDB-518E-462C-96B7-1A0BDD334606}"/>
              </a:ext>
            </a:extLst>
          </p:cNvPr>
          <p:cNvSpPr txBox="1">
            <a:spLocks noChangeArrowheads="1"/>
          </p:cNvSpPr>
          <p:nvPr/>
        </p:nvSpPr>
        <p:spPr bwMode="auto">
          <a:xfrm>
            <a:off x="2527185" y="343124"/>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fool</a:t>
            </a:r>
          </a:p>
        </p:txBody>
      </p:sp>
      <p:sp>
        <p:nvSpPr>
          <p:cNvPr id="6" name="Rectangle 2">
            <a:extLst>
              <a:ext uri="{FF2B5EF4-FFF2-40B4-BE49-F238E27FC236}">
                <a16:creationId xmlns:a16="http://schemas.microsoft.com/office/drawing/2014/main" id="{80167185-7FCD-4409-9371-3834B999C8F6}"/>
              </a:ext>
            </a:extLst>
          </p:cNvPr>
          <p:cNvSpPr txBox="1">
            <a:spLocks noChangeArrowheads="1"/>
          </p:cNvSpPr>
          <p:nvPr/>
        </p:nvSpPr>
        <p:spPr bwMode="auto">
          <a:xfrm>
            <a:off x="802105" y="1467853"/>
            <a:ext cx="7652085" cy="43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understand:</a:t>
            </a:r>
          </a:p>
          <a:p>
            <a:pPr algn="l" eaLnBrk="1" hangingPunct="1"/>
            <a:endParaRPr lang="en-US" altLang="en-US" sz="12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	</a:t>
            </a:r>
            <a:r>
              <a:rPr lang="az-Cyrl-AZ" altLang="en-US" b="1" kern="0" dirty="0">
                <a:ln w="17780" cmpd="sng">
                  <a:solidFill>
                    <a:srgbClr val="FFFFFF"/>
                  </a:solidFill>
                  <a:prstDash val="solid"/>
                  <a:miter lim="800000"/>
                </a:ln>
                <a:solidFill>
                  <a:srgbClr val="FFC000"/>
                </a:solidFill>
                <a:effectLst>
                  <a:glow rad="38100">
                    <a:schemeClr val="tx1"/>
                  </a:glow>
                  <a:outerShdw blurRad="50800" algn="tl" rotWithShape="0">
                    <a:srgbClr val="000000"/>
                  </a:outerShdw>
                </a:effectLst>
                <a:latin typeface="Calibri" panose="020F0502020204030204" pitchFamily="34" charset="0"/>
              </a:rPr>
              <a:t>꙰</a:t>
            </a:r>
            <a:r>
              <a:rPr lang="en-US" altLang="en-US" b="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 correct a scoffer</a:t>
            </a:r>
          </a:p>
          <a:p>
            <a:pPr algn="l"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 get shame and harm</a:t>
            </a:r>
          </a:p>
          <a:p>
            <a:pPr algn="l"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 he will hate you </a:t>
            </a:r>
          </a:p>
          <a:p>
            <a:pPr algn="l" eaLnBrk="1" hangingPunct="1"/>
            <a:endParaRPr lang="en-US" altLang="en-US" sz="14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a:t>
            </a:r>
            <a:r>
              <a:rPr lang="az-Cyrl-AZ" altLang="en-US" b="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a:t>
            </a:r>
            <a:r>
              <a:rPr lang="en-US" altLang="en-US" b="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Rebuke a wise man</a:t>
            </a:r>
          </a:p>
          <a:p>
            <a:pPr algn="l"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 he will love you </a:t>
            </a:r>
            <a:endParaRPr lang="en-US" altLang="en-US" sz="40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7A3DE4E7-1B94-4F94-B7D3-A0AFC3891B70}"/>
              </a:ext>
            </a:extLst>
          </p:cNvPr>
          <p:cNvSpPr txBox="1">
            <a:spLocks noChangeArrowheads="1"/>
          </p:cNvSpPr>
          <p:nvPr/>
        </p:nvSpPr>
        <p:spPr bwMode="auto">
          <a:xfrm>
            <a:off x="4528939" y="1014262"/>
            <a:ext cx="3086298"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understand</a:t>
            </a:r>
          </a:p>
        </p:txBody>
      </p:sp>
      <p:sp>
        <p:nvSpPr>
          <p:cNvPr id="8" name="Rectangle 2">
            <a:extLst>
              <a:ext uri="{FF2B5EF4-FFF2-40B4-BE49-F238E27FC236}">
                <a16:creationId xmlns:a16="http://schemas.microsoft.com/office/drawing/2014/main" id="{E0CB52CB-C823-4E91-AAE1-69E673B4257A}"/>
              </a:ext>
            </a:extLst>
          </p:cNvPr>
          <p:cNvSpPr txBox="1">
            <a:spLocks noChangeArrowheads="1"/>
          </p:cNvSpPr>
          <p:nvPr/>
        </p:nvSpPr>
        <p:spPr bwMode="auto">
          <a:xfrm>
            <a:off x="2738944" y="1686275"/>
            <a:ext cx="2133600"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correct</a:t>
            </a:r>
          </a:p>
        </p:txBody>
      </p:sp>
      <p:sp>
        <p:nvSpPr>
          <p:cNvPr id="9" name="Rectangle 2">
            <a:extLst>
              <a:ext uri="{FF2B5EF4-FFF2-40B4-BE49-F238E27FC236}">
                <a16:creationId xmlns:a16="http://schemas.microsoft.com/office/drawing/2014/main" id="{F5EB2807-A506-488D-AA97-4F8C7D33DEF1}"/>
              </a:ext>
            </a:extLst>
          </p:cNvPr>
          <p:cNvSpPr txBox="1">
            <a:spLocks noChangeArrowheads="1"/>
          </p:cNvSpPr>
          <p:nvPr/>
        </p:nvSpPr>
        <p:spPr bwMode="auto">
          <a:xfrm>
            <a:off x="4778045" y="1688030"/>
            <a:ext cx="2390274"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 scoffer</a:t>
            </a:r>
          </a:p>
        </p:txBody>
      </p:sp>
      <p:sp>
        <p:nvSpPr>
          <p:cNvPr id="10" name="Rectangle 2">
            <a:extLst>
              <a:ext uri="{FF2B5EF4-FFF2-40B4-BE49-F238E27FC236}">
                <a16:creationId xmlns:a16="http://schemas.microsoft.com/office/drawing/2014/main" id="{582AF97D-E0A2-40BA-ACB2-D380065E839C}"/>
              </a:ext>
            </a:extLst>
          </p:cNvPr>
          <p:cNvSpPr txBox="1">
            <a:spLocks noChangeArrowheads="1"/>
          </p:cNvSpPr>
          <p:nvPr/>
        </p:nvSpPr>
        <p:spPr bwMode="auto">
          <a:xfrm>
            <a:off x="6920042" y="1686275"/>
            <a:ext cx="1090863"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get</a:t>
            </a:r>
          </a:p>
        </p:txBody>
      </p:sp>
      <p:sp>
        <p:nvSpPr>
          <p:cNvPr id="11" name="Rectangle 2">
            <a:extLst>
              <a:ext uri="{FF2B5EF4-FFF2-40B4-BE49-F238E27FC236}">
                <a16:creationId xmlns:a16="http://schemas.microsoft.com/office/drawing/2014/main" id="{271BA523-8116-4E1F-97FF-F3E9DB82B374}"/>
              </a:ext>
            </a:extLst>
          </p:cNvPr>
          <p:cNvSpPr txBox="1">
            <a:spLocks noChangeArrowheads="1"/>
          </p:cNvSpPr>
          <p:nvPr/>
        </p:nvSpPr>
        <p:spPr bwMode="auto">
          <a:xfrm>
            <a:off x="745707" y="2356409"/>
            <a:ext cx="202130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shame</a:t>
            </a:r>
          </a:p>
        </p:txBody>
      </p:sp>
      <p:sp>
        <p:nvSpPr>
          <p:cNvPr id="12" name="Rectangle 2">
            <a:extLst>
              <a:ext uri="{FF2B5EF4-FFF2-40B4-BE49-F238E27FC236}">
                <a16:creationId xmlns:a16="http://schemas.microsoft.com/office/drawing/2014/main" id="{E3CBC5CA-836F-4AAF-AF8F-1B3E614244CE}"/>
              </a:ext>
            </a:extLst>
          </p:cNvPr>
          <p:cNvSpPr txBox="1">
            <a:spLocks noChangeArrowheads="1"/>
          </p:cNvSpPr>
          <p:nvPr/>
        </p:nvSpPr>
        <p:spPr bwMode="auto">
          <a:xfrm>
            <a:off x="5234489" y="2356071"/>
            <a:ext cx="1267326"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and</a:t>
            </a:r>
          </a:p>
        </p:txBody>
      </p:sp>
      <p:sp>
        <p:nvSpPr>
          <p:cNvPr id="13" name="Rectangle 2">
            <a:extLst>
              <a:ext uri="{FF2B5EF4-FFF2-40B4-BE49-F238E27FC236}">
                <a16:creationId xmlns:a16="http://schemas.microsoft.com/office/drawing/2014/main" id="{36377DD9-77FE-46EF-9DA5-FB12F2011D6D}"/>
              </a:ext>
            </a:extLst>
          </p:cNvPr>
          <p:cNvSpPr txBox="1">
            <a:spLocks noChangeArrowheads="1"/>
          </p:cNvSpPr>
          <p:nvPr/>
        </p:nvSpPr>
        <p:spPr bwMode="auto">
          <a:xfrm>
            <a:off x="6882064" y="3030804"/>
            <a:ext cx="1588168"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harm</a:t>
            </a:r>
          </a:p>
        </p:txBody>
      </p:sp>
      <p:sp>
        <p:nvSpPr>
          <p:cNvPr id="14" name="Rectangle 2">
            <a:extLst>
              <a:ext uri="{FF2B5EF4-FFF2-40B4-BE49-F238E27FC236}">
                <a16:creationId xmlns:a16="http://schemas.microsoft.com/office/drawing/2014/main" id="{10987E3A-DFD2-4915-9222-BB3CCCB04731}"/>
              </a:ext>
            </a:extLst>
          </p:cNvPr>
          <p:cNvSpPr txBox="1">
            <a:spLocks noChangeArrowheads="1"/>
          </p:cNvSpPr>
          <p:nvPr/>
        </p:nvSpPr>
        <p:spPr bwMode="auto">
          <a:xfrm>
            <a:off x="1709361" y="4369443"/>
            <a:ext cx="898358"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a:t>
            </a:r>
          </a:p>
        </p:txBody>
      </p:sp>
      <p:sp>
        <p:nvSpPr>
          <p:cNvPr id="15" name="Rectangle 2">
            <a:extLst>
              <a:ext uri="{FF2B5EF4-FFF2-40B4-BE49-F238E27FC236}">
                <a16:creationId xmlns:a16="http://schemas.microsoft.com/office/drawing/2014/main" id="{37135755-C0BA-4437-BDBB-BEDA658C6652}"/>
              </a:ext>
            </a:extLst>
          </p:cNvPr>
          <p:cNvSpPr txBox="1">
            <a:spLocks noChangeArrowheads="1"/>
          </p:cNvSpPr>
          <p:nvPr/>
        </p:nvSpPr>
        <p:spPr bwMode="auto">
          <a:xfrm>
            <a:off x="4156914" y="5038449"/>
            <a:ext cx="1219200"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will</a:t>
            </a:r>
          </a:p>
        </p:txBody>
      </p:sp>
      <p:sp>
        <p:nvSpPr>
          <p:cNvPr id="16" name="Rectangle 2">
            <a:extLst>
              <a:ext uri="{FF2B5EF4-FFF2-40B4-BE49-F238E27FC236}">
                <a16:creationId xmlns:a16="http://schemas.microsoft.com/office/drawing/2014/main" id="{207021D4-5620-4074-B73C-B8E83F853DF6}"/>
              </a:ext>
            </a:extLst>
          </p:cNvPr>
          <p:cNvSpPr txBox="1">
            <a:spLocks noChangeArrowheads="1"/>
          </p:cNvSpPr>
          <p:nvPr/>
        </p:nvSpPr>
        <p:spPr bwMode="auto">
          <a:xfrm>
            <a:off x="2303849" y="4368816"/>
            <a:ext cx="2588993"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hate you</a:t>
            </a:r>
          </a:p>
        </p:txBody>
      </p:sp>
      <p:sp>
        <p:nvSpPr>
          <p:cNvPr id="17" name="Rectangle 2">
            <a:extLst>
              <a:ext uri="{FF2B5EF4-FFF2-40B4-BE49-F238E27FC236}">
                <a16:creationId xmlns:a16="http://schemas.microsoft.com/office/drawing/2014/main" id="{A6A19784-DE1F-44F7-BE20-7A2B81D30C48}"/>
              </a:ext>
            </a:extLst>
          </p:cNvPr>
          <p:cNvSpPr txBox="1">
            <a:spLocks noChangeArrowheads="1"/>
          </p:cNvSpPr>
          <p:nvPr/>
        </p:nvSpPr>
        <p:spPr bwMode="auto">
          <a:xfrm>
            <a:off x="4747210" y="4368816"/>
            <a:ext cx="3641557"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Rebuke a wise</a:t>
            </a:r>
          </a:p>
        </p:txBody>
      </p:sp>
      <p:sp>
        <p:nvSpPr>
          <p:cNvPr id="18" name="Rectangle 2">
            <a:extLst>
              <a:ext uri="{FF2B5EF4-FFF2-40B4-BE49-F238E27FC236}">
                <a16:creationId xmlns:a16="http://schemas.microsoft.com/office/drawing/2014/main" id="{FEE03103-737E-4CD0-AC22-25E3F8592B34}"/>
              </a:ext>
            </a:extLst>
          </p:cNvPr>
          <p:cNvSpPr txBox="1">
            <a:spLocks noChangeArrowheads="1"/>
          </p:cNvSpPr>
          <p:nvPr/>
        </p:nvSpPr>
        <p:spPr bwMode="auto">
          <a:xfrm>
            <a:off x="1233875" y="5042584"/>
            <a:ext cx="1251284"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man</a:t>
            </a:r>
          </a:p>
        </p:txBody>
      </p:sp>
      <p:sp>
        <p:nvSpPr>
          <p:cNvPr id="19" name="Rectangle 2">
            <a:extLst>
              <a:ext uri="{FF2B5EF4-FFF2-40B4-BE49-F238E27FC236}">
                <a16:creationId xmlns:a16="http://schemas.microsoft.com/office/drawing/2014/main" id="{1DDF214E-33EA-4A7A-BB18-037DA8B5038A}"/>
              </a:ext>
            </a:extLst>
          </p:cNvPr>
          <p:cNvSpPr txBox="1">
            <a:spLocks noChangeArrowheads="1"/>
          </p:cNvSpPr>
          <p:nvPr/>
        </p:nvSpPr>
        <p:spPr bwMode="auto">
          <a:xfrm>
            <a:off x="3435564" y="5040867"/>
            <a:ext cx="4058652"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 will love you</a:t>
            </a:r>
          </a:p>
        </p:txBody>
      </p:sp>
      <p:sp>
        <p:nvSpPr>
          <p:cNvPr id="4" name="Rectangle 2" hidden="1">
            <a:extLst>
              <a:ext uri="{FF2B5EF4-FFF2-40B4-BE49-F238E27FC236}">
                <a16:creationId xmlns:a16="http://schemas.microsoft.com/office/drawing/2014/main" id="{D9ACA0A0-23A7-42CD-AF9B-79002D35A4EB}"/>
              </a:ext>
            </a:extLst>
          </p:cNvPr>
          <p:cNvSpPr txBox="1">
            <a:spLocks noChangeArrowheads="1"/>
          </p:cNvSpPr>
          <p:nvPr/>
        </p:nvSpPr>
        <p:spPr bwMode="auto">
          <a:xfrm>
            <a:off x="2806018" y="3683987"/>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80035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2" nodeType="afterEffect">
                                  <p:stCondLst>
                                    <p:cond delay="0"/>
                                  </p:stCondLst>
                                  <p:childTnLst>
                                    <p:animEffect transition="out" filter="fade">
                                      <p:cBhvr>
                                        <p:cTn id="15" dur="250"/>
                                        <p:tgtEl>
                                          <p:spTgt spid="5"/>
                                        </p:tgtEl>
                                      </p:cBhvr>
                                    </p:animEffect>
                                    <p:set>
                                      <p:cBhvr>
                                        <p:cTn id="16" dur="1" fill="hold">
                                          <p:stCondLst>
                                            <p:cond delay="24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5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5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5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250"/>
                                        <p:tgtEl>
                                          <p:spTgt spid="1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25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25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250"/>
                                        <p:tgtEl>
                                          <p:spTgt spid="1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250"/>
                                        <p:tgtEl>
                                          <p:spTgt spid="1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250"/>
                                        <p:tgtEl>
                                          <p:spTgt spid="1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250"/>
                                        <p:tgtEl>
                                          <p:spTgt spid="1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250"/>
                                        <p:tgtEl>
                                          <p:spTgt spid="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250"/>
                                        <p:tgtEl>
                                          <p:spTgt spid="19"/>
                                        </p:tgtEl>
                                      </p:cBhvr>
                                    </p:animEffect>
                                  </p:childTnLst>
                                </p:cTn>
                              </p:par>
                              <p:par>
                                <p:cTn id="61" presetID="42" presetClass="path" presetSubtype="0" accel="50000" decel="50000" fill="hold" grpId="1" nodeType="withEffect">
                                  <p:stCondLst>
                                    <p:cond delay="0"/>
                                  </p:stCondLst>
                                  <p:childTnLst>
                                    <p:animMotion origin="layout" path="M -2.5E-6 -3.33333E-6 L -0.42031 0.04861 " pathEditMode="relative" rAng="0" ptsTypes="AA">
                                      <p:cBhvr>
                                        <p:cTn id="62" dur="2000" fill="hold"/>
                                        <p:tgtEl>
                                          <p:spTgt spid="7"/>
                                        </p:tgtEl>
                                        <p:attrNameLst>
                                          <p:attrName>ppt_x</p:attrName>
                                          <p:attrName>ppt_y</p:attrName>
                                        </p:attrNameLst>
                                      </p:cBhvr>
                                      <p:rCtr x="-21024" y="2431"/>
                                    </p:animMotion>
                                  </p:childTnLst>
                                </p:cTn>
                              </p:par>
                              <p:par>
                                <p:cTn id="63" presetID="42" presetClass="path" presetSubtype="0" accel="50000" decel="50000" fill="hold" grpId="1" nodeType="withEffect">
                                  <p:stCondLst>
                                    <p:cond delay="0"/>
                                  </p:stCondLst>
                                  <p:childTnLst>
                                    <p:animMotion origin="layout" path="M 4.16667E-6 0 L -0.05487 0.075 " pathEditMode="relative" rAng="0" ptsTypes="AA">
                                      <p:cBhvr>
                                        <p:cTn id="64" dur="2000" fill="hold"/>
                                        <p:tgtEl>
                                          <p:spTgt spid="8"/>
                                        </p:tgtEl>
                                        <p:attrNameLst>
                                          <p:attrName>ppt_x</p:attrName>
                                          <p:attrName>ppt_y</p:attrName>
                                        </p:attrNameLst>
                                      </p:cBhvr>
                                      <p:rCtr x="-2743" y="3750"/>
                                    </p:animMotion>
                                  </p:childTnLst>
                                </p:cTn>
                              </p:par>
                              <p:par>
                                <p:cTn id="65" presetID="42" presetClass="path" presetSubtype="0" accel="50000" decel="50000" fill="hold" grpId="1" nodeType="withEffect">
                                  <p:stCondLst>
                                    <p:cond delay="0"/>
                                  </p:stCondLst>
                                  <p:childTnLst>
                                    <p:animMotion origin="layout" path="M 5E-6 -1.48148E-6 L -0.07917 0.07431 " pathEditMode="relative" rAng="0" ptsTypes="AA">
                                      <p:cBhvr>
                                        <p:cTn id="66" dur="2000" fill="hold"/>
                                        <p:tgtEl>
                                          <p:spTgt spid="9"/>
                                        </p:tgtEl>
                                        <p:attrNameLst>
                                          <p:attrName>ppt_x</p:attrName>
                                          <p:attrName>ppt_y</p:attrName>
                                        </p:attrNameLst>
                                      </p:cBhvr>
                                      <p:rCtr x="-3958" y="3704"/>
                                    </p:animMotion>
                                  </p:childTnLst>
                                </p:cTn>
                              </p:par>
                              <p:par>
                                <p:cTn id="67" presetID="42" presetClass="path" presetSubtype="0" accel="50000" decel="50000" fill="hold" grpId="1" nodeType="withEffect">
                                  <p:stCondLst>
                                    <p:cond delay="0"/>
                                  </p:stCondLst>
                                  <p:childTnLst>
                                    <p:animMotion origin="layout" path="M 5.55556E-7 0 L -0.40885 0.17292 " pathEditMode="relative" rAng="0" ptsTypes="AA">
                                      <p:cBhvr>
                                        <p:cTn id="68" dur="2000" fill="hold"/>
                                        <p:tgtEl>
                                          <p:spTgt spid="10"/>
                                        </p:tgtEl>
                                        <p:attrNameLst>
                                          <p:attrName>ppt_x</p:attrName>
                                          <p:attrName>ppt_y</p:attrName>
                                        </p:attrNameLst>
                                      </p:cBhvr>
                                      <p:rCtr x="-20451" y="8634"/>
                                    </p:animMotion>
                                  </p:childTnLst>
                                </p:cTn>
                              </p:par>
                              <p:par>
                                <p:cTn id="69" presetID="42" presetClass="path" presetSubtype="0" accel="50000" decel="50000" fill="hold" grpId="1" nodeType="withEffect">
                                  <p:stCondLst>
                                    <p:cond delay="0"/>
                                  </p:stCondLst>
                                  <p:childTnLst>
                                    <p:animMotion origin="layout" path="M -3.88889E-6 4.81481E-6 L 0.35365 0.07592 " pathEditMode="relative" rAng="0" ptsTypes="AA">
                                      <p:cBhvr>
                                        <p:cTn id="70" dur="2000" fill="hold"/>
                                        <p:tgtEl>
                                          <p:spTgt spid="11"/>
                                        </p:tgtEl>
                                        <p:attrNameLst>
                                          <p:attrName>ppt_x</p:attrName>
                                          <p:attrName>ppt_y</p:attrName>
                                        </p:attrNameLst>
                                      </p:cBhvr>
                                      <p:rCtr x="17674" y="3796"/>
                                    </p:animMotion>
                                  </p:childTnLst>
                                </p:cTn>
                              </p:par>
                              <p:par>
                                <p:cTn id="71" presetID="42" presetClass="path" presetSubtype="0" accel="50000" decel="50000" fill="hold" grpId="1" nodeType="withEffect">
                                  <p:stCondLst>
                                    <p:cond delay="0"/>
                                  </p:stCondLst>
                                  <p:childTnLst>
                                    <p:animMotion origin="layout" path="M 3.33333E-6 4.81481E-6 L 0.04982 0.07592 " pathEditMode="relative" rAng="0" ptsTypes="AA">
                                      <p:cBhvr>
                                        <p:cTn id="72" dur="2000" fill="hold"/>
                                        <p:tgtEl>
                                          <p:spTgt spid="12"/>
                                        </p:tgtEl>
                                        <p:attrNameLst>
                                          <p:attrName>ppt_x</p:attrName>
                                          <p:attrName>ppt_y</p:attrName>
                                        </p:attrNameLst>
                                      </p:cBhvr>
                                      <p:rCtr x="2483" y="3796"/>
                                    </p:animMotion>
                                  </p:childTnLst>
                                </p:cTn>
                              </p:par>
                              <p:par>
                                <p:cTn id="73" presetID="42" presetClass="path" presetSubtype="0" accel="50000" decel="50000" fill="hold" grpId="1" nodeType="withEffect">
                                  <p:stCondLst>
                                    <p:cond delay="0"/>
                                  </p:stCondLst>
                                  <p:childTnLst>
                                    <p:animMotion origin="layout" path="M 2.77778E-7 -4.81481E-6 L -0.01875 -0.02314 " pathEditMode="relative" rAng="0" ptsTypes="AA">
                                      <p:cBhvr>
                                        <p:cTn id="74" dur="2000" fill="hold"/>
                                        <p:tgtEl>
                                          <p:spTgt spid="13"/>
                                        </p:tgtEl>
                                        <p:attrNameLst>
                                          <p:attrName>ppt_x</p:attrName>
                                          <p:attrName>ppt_y</p:attrName>
                                        </p:attrNameLst>
                                      </p:cBhvr>
                                      <p:rCtr x="-938" y="-1157"/>
                                    </p:animMotion>
                                  </p:childTnLst>
                                </p:cTn>
                              </p:par>
                              <p:par>
                                <p:cTn id="75" presetID="42" presetClass="path" presetSubtype="0" accel="50000" decel="50000" fill="hold" grpId="1" nodeType="withEffect">
                                  <p:stCondLst>
                                    <p:cond delay="0"/>
                                  </p:stCondLst>
                                  <p:childTnLst>
                                    <p:animMotion origin="layout" path="M -1.11111E-6 -3.7037E-6 L 0.16267 -0.12014 " pathEditMode="relative" rAng="0" ptsTypes="AA">
                                      <p:cBhvr>
                                        <p:cTn id="76" dur="2000" fill="hold"/>
                                        <p:tgtEl>
                                          <p:spTgt spid="14"/>
                                        </p:tgtEl>
                                        <p:attrNameLst>
                                          <p:attrName>ppt_x</p:attrName>
                                          <p:attrName>ppt_y</p:attrName>
                                        </p:attrNameLst>
                                      </p:cBhvr>
                                      <p:rCtr x="8125" y="-6019"/>
                                    </p:animMotion>
                                  </p:childTnLst>
                                </p:cTn>
                              </p:par>
                              <p:par>
                                <p:cTn id="77" presetID="42" presetClass="path" presetSubtype="0" accel="50000" decel="50000" fill="hold" grpId="1" nodeType="withEffect">
                                  <p:stCondLst>
                                    <p:cond delay="0"/>
                                  </p:stCondLst>
                                  <p:childTnLst>
                                    <p:animMotion origin="layout" path="M -4.16667E-6 1.11111E-6 L -0.03177 -0.21806 " pathEditMode="relative" rAng="0" ptsTypes="AA">
                                      <p:cBhvr>
                                        <p:cTn id="78" dur="2000" fill="hold"/>
                                        <p:tgtEl>
                                          <p:spTgt spid="15"/>
                                        </p:tgtEl>
                                        <p:attrNameLst>
                                          <p:attrName>ppt_x</p:attrName>
                                          <p:attrName>ppt_y</p:attrName>
                                        </p:attrNameLst>
                                      </p:cBhvr>
                                      <p:rCtr x="-1597" y="-10903"/>
                                    </p:animMotion>
                                  </p:childTnLst>
                                </p:cTn>
                              </p:par>
                              <p:par>
                                <p:cTn id="79" presetID="42" presetClass="path" presetSubtype="0" accel="50000" decel="50000" fill="hold" grpId="1" nodeType="withEffect">
                                  <p:stCondLst>
                                    <p:cond delay="0"/>
                                  </p:stCondLst>
                                  <p:childTnLst>
                                    <p:animMotion origin="layout" path="M -2.77778E-6 -3.7037E-6 L 0.26702 -0.12037 " pathEditMode="relative" rAng="0" ptsTypes="AA">
                                      <p:cBhvr>
                                        <p:cTn id="80" dur="2000" fill="hold"/>
                                        <p:tgtEl>
                                          <p:spTgt spid="16"/>
                                        </p:tgtEl>
                                        <p:attrNameLst>
                                          <p:attrName>ppt_x</p:attrName>
                                          <p:attrName>ppt_y</p:attrName>
                                        </p:attrNameLst>
                                      </p:cBhvr>
                                      <p:rCtr x="13351" y="-6019"/>
                                    </p:animMotion>
                                  </p:childTnLst>
                                </p:cTn>
                              </p:par>
                              <p:par>
                                <p:cTn id="81" presetID="42" presetClass="path" presetSubtype="0" accel="50000" decel="50000" fill="hold" grpId="1" nodeType="withEffect">
                                  <p:stCondLst>
                                    <p:cond delay="0"/>
                                  </p:stCondLst>
                                  <p:childTnLst>
                                    <p:animMotion origin="layout" path="M 8.33333E-7 -3.7037E-6 L -0.26649 0.00741 " pathEditMode="relative" rAng="0" ptsTypes="AA">
                                      <p:cBhvr>
                                        <p:cTn id="82" dur="2000" fill="hold"/>
                                        <p:tgtEl>
                                          <p:spTgt spid="17"/>
                                        </p:tgtEl>
                                        <p:attrNameLst>
                                          <p:attrName>ppt_x</p:attrName>
                                          <p:attrName>ppt_y</p:attrName>
                                        </p:attrNameLst>
                                      </p:cBhvr>
                                      <p:rCtr x="-13333" y="370"/>
                                    </p:animMotion>
                                  </p:childTnLst>
                                </p:cTn>
                              </p:par>
                              <p:par>
                                <p:cTn id="83" presetID="42" presetClass="path" presetSubtype="0" accel="50000" decel="50000" fill="hold" grpId="1" nodeType="withEffect">
                                  <p:stCondLst>
                                    <p:cond delay="0"/>
                                  </p:stCondLst>
                                  <p:childTnLst>
                                    <p:animMotion origin="layout" path="M 1.38889E-6 -1.85185E-6 L 0.50087 -0.09004 " pathEditMode="relative" rAng="0" ptsTypes="AA">
                                      <p:cBhvr>
                                        <p:cTn id="84" dur="2000" fill="hold"/>
                                        <p:tgtEl>
                                          <p:spTgt spid="18"/>
                                        </p:tgtEl>
                                        <p:attrNameLst>
                                          <p:attrName>ppt_x</p:attrName>
                                          <p:attrName>ppt_y</p:attrName>
                                        </p:attrNameLst>
                                      </p:cBhvr>
                                      <p:rCtr x="25035" y="-4514"/>
                                    </p:animMotion>
                                  </p:childTnLst>
                                </p:cTn>
                              </p:par>
                              <p:par>
                                <p:cTn id="85" presetID="42" presetClass="path" presetSubtype="0" accel="50000" decel="50000" fill="hold" grpId="1" nodeType="withEffect">
                                  <p:stCondLst>
                                    <p:cond delay="0"/>
                                  </p:stCondLst>
                                  <p:childTnLst>
                                    <p:animMotion origin="layout" path="M -1.94444E-6 -3.7037E-7 L -0.05173 0.0081 " pathEditMode="relative" rAng="0" ptsTypes="AA">
                                      <p:cBhvr>
                                        <p:cTn id="86" dur="2000" fill="hold"/>
                                        <p:tgtEl>
                                          <p:spTgt spid="19"/>
                                        </p:tgtEl>
                                        <p:attrNameLst>
                                          <p:attrName>ppt_x</p:attrName>
                                          <p:attrName>ppt_y</p:attrName>
                                        </p:attrNameLst>
                                      </p:cBhvr>
                                      <p:rCtr x="-2587" y="394"/>
                                    </p:animMotion>
                                  </p:childTnLst>
                                </p:cTn>
                              </p:par>
                              <p:par>
                                <p:cTn id="87" presetID="10" presetClass="exit" presetSubtype="0" fill="hold" grpId="1" nodeType="withEffect">
                                  <p:stCondLst>
                                    <p:cond delay="0"/>
                                  </p:stCondLst>
                                  <p:childTnLst>
                                    <p:animEffect transition="out" filter="fade">
                                      <p:cBhvr>
                                        <p:cTn id="88" dur="1250"/>
                                        <p:tgtEl>
                                          <p:spTgt spid="3074"/>
                                        </p:tgtEl>
                                      </p:cBhvr>
                                    </p:animEffect>
                                    <p:set>
                                      <p:cBhvr>
                                        <p:cTn id="89" dur="1" fill="hold">
                                          <p:stCondLst>
                                            <p:cond delay="1249"/>
                                          </p:stCondLst>
                                        </p:cTn>
                                        <p:tgtEl>
                                          <p:spTgt spid="3074"/>
                                        </p:tgtEl>
                                        <p:attrNameLst>
                                          <p:attrName>style.visibility</p:attrName>
                                        </p:attrNameLst>
                                      </p:cBhvr>
                                      <p:to>
                                        <p:strVal val="hidden"/>
                                      </p:to>
                                    </p:set>
                                  </p:childTnLst>
                                </p:cTn>
                              </p:par>
                            </p:childTnLst>
                          </p:cTn>
                        </p:par>
                        <p:par>
                          <p:cTn id="90" fill="hold">
                            <p:stCondLst>
                              <p:cond delay="2000"/>
                            </p:stCondLst>
                            <p:childTnLst>
                              <p:par>
                                <p:cTn id="91" presetID="10" presetClass="entr" presetSubtype="0" fill="hold" grpId="0" nodeType="afterEffect">
                                  <p:stCondLst>
                                    <p:cond delay="0"/>
                                  </p:stCondLst>
                                  <p:childTnLst>
                                    <p:set>
                                      <p:cBhvr>
                                        <p:cTn id="92" dur="1" fill="hold">
                                          <p:stCondLst>
                                            <p:cond delay="0"/>
                                          </p:stCondLst>
                                        </p:cTn>
                                        <p:tgtEl>
                                          <p:spTgt spid="6"/>
                                        </p:tgtEl>
                                        <p:attrNameLst>
                                          <p:attrName>style.visibility</p:attrName>
                                        </p:attrNameLst>
                                      </p:cBhvr>
                                      <p:to>
                                        <p:strVal val="visible"/>
                                      </p:to>
                                    </p:set>
                                    <p:animEffect transition="in" filter="fade">
                                      <p:cBhvr>
                                        <p:cTn id="93" dur="250"/>
                                        <p:tgtEl>
                                          <p:spTgt spid="6"/>
                                        </p:tgtEl>
                                      </p:cBhvr>
                                    </p:animEffect>
                                  </p:childTnLst>
                                </p:cTn>
                              </p:par>
                              <p:par>
                                <p:cTn id="94" presetID="10" presetClass="exit" presetSubtype="0" fill="hold" grpId="3" nodeType="withEffect">
                                  <p:stCondLst>
                                    <p:cond delay="0"/>
                                  </p:stCondLst>
                                  <p:childTnLst>
                                    <p:animEffect transition="out" filter="fade">
                                      <p:cBhvr>
                                        <p:cTn id="95" dur="500"/>
                                        <p:tgtEl>
                                          <p:spTgt spid="7"/>
                                        </p:tgtEl>
                                      </p:cBhvr>
                                    </p:animEffect>
                                    <p:set>
                                      <p:cBhvr>
                                        <p:cTn id="96" dur="1" fill="hold">
                                          <p:stCondLst>
                                            <p:cond delay="499"/>
                                          </p:stCondLst>
                                        </p:cTn>
                                        <p:tgtEl>
                                          <p:spTgt spid="7"/>
                                        </p:tgtEl>
                                        <p:attrNameLst>
                                          <p:attrName>style.visibility</p:attrName>
                                        </p:attrNameLst>
                                      </p:cBhvr>
                                      <p:to>
                                        <p:strVal val="hidden"/>
                                      </p:to>
                                    </p:set>
                                  </p:childTnLst>
                                </p:cTn>
                              </p:par>
                              <p:par>
                                <p:cTn id="97" presetID="10" presetClass="exit" presetSubtype="0" fill="hold" grpId="3" nodeType="withEffect">
                                  <p:stCondLst>
                                    <p:cond delay="0"/>
                                  </p:stCondLst>
                                  <p:childTnLst>
                                    <p:animEffect transition="out" filter="fade">
                                      <p:cBhvr>
                                        <p:cTn id="98" dur="500"/>
                                        <p:tgtEl>
                                          <p:spTgt spid="8"/>
                                        </p:tgtEl>
                                      </p:cBhvr>
                                    </p:animEffect>
                                    <p:set>
                                      <p:cBhvr>
                                        <p:cTn id="99" dur="1" fill="hold">
                                          <p:stCondLst>
                                            <p:cond delay="499"/>
                                          </p:stCondLst>
                                        </p:cTn>
                                        <p:tgtEl>
                                          <p:spTgt spid="8"/>
                                        </p:tgtEl>
                                        <p:attrNameLst>
                                          <p:attrName>style.visibility</p:attrName>
                                        </p:attrNameLst>
                                      </p:cBhvr>
                                      <p:to>
                                        <p:strVal val="hidden"/>
                                      </p:to>
                                    </p:set>
                                  </p:childTnLst>
                                </p:cTn>
                              </p:par>
                              <p:par>
                                <p:cTn id="100" presetID="10" presetClass="exit" presetSubtype="0" fill="hold" grpId="3" nodeType="withEffect">
                                  <p:stCondLst>
                                    <p:cond delay="0"/>
                                  </p:stCondLst>
                                  <p:childTnLst>
                                    <p:animEffect transition="out" filter="fade">
                                      <p:cBhvr>
                                        <p:cTn id="101" dur="500"/>
                                        <p:tgtEl>
                                          <p:spTgt spid="9"/>
                                        </p:tgtEl>
                                      </p:cBhvr>
                                    </p:animEffect>
                                    <p:set>
                                      <p:cBhvr>
                                        <p:cTn id="102" dur="1" fill="hold">
                                          <p:stCondLst>
                                            <p:cond delay="499"/>
                                          </p:stCondLst>
                                        </p:cTn>
                                        <p:tgtEl>
                                          <p:spTgt spid="9"/>
                                        </p:tgtEl>
                                        <p:attrNameLst>
                                          <p:attrName>style.visibility</p:attrName>
                                        </p:attrNameLst>
                                      </p:cBhvr>
                                      <p:to>
                                        <p:strVal val="hidden"/>
                                      </p:to>
                                    </p:set>
                                  </p:childTnLst>
                                </p:cTn>
                              </p:par>
                              <p:par>
                                <p:cTn id="103" presetID="10" presetClass="exit" presetSubtype="0" fill="hold" grpId="3" nodeType="withEffect">
                                  <p:stCondLst>
                                    <p:cond delay="0"/>
                                  </p:stCondLst>
                                  <p:childTnLst>
                                    <p:animEffect transition="out" filter="fade">
                                      <p:cBhvr>
                                        <p:cTn id="104" dur="500"/>
                                        <p:tgtEl>
                                          <p:spTgt spid="10"/>
                                        </p:tgtEl>
                                      </p:cBhvr>
                                    </p:animEffect>
                                    <p:set>
                                      <p:cBhvr>
                                        <p:cTn id="105" dur="1" fill="hold">
                                          <p:stCondLst>
                                            <p:cond delay="499"/>
                                          </p:stCondLst>
                                        </p:cTn>
                                        <p:tgtEl>
                                          <p:spTgt spid="10"/>
                                        </p:tgtEl>
                                        <p:attrNameLst>
                                          <p:attrName>style.visibility</p:attrName>
                                        </p:attrNameLst>
                                      </p:cBhvr>
                                      <p:to>
                                        <p:strVal val="hidden"/>
                                      </p:to>
                                    </p:set>
                                  </p:childTnLst>
                                </p:cTn>
                              </p:par>
                              <p:par>
                                <p:cTn id="106" presetID="10" presetClass="exit" presetSubtype="0" fill="hold" grpId="3" nodeType="withEffect">
                                  <p:stCondLst>
                                    <p:cond delay="0"/>
                                  </p:stCondLst>
                                  <p:childTnLst>
                                    <p:animEffect transition="out" filter="fade">
                                      <p:cBhvr>
                                        <p:cTn id="107" dur="500"/>
                                        <p:tgtEl>
                                          <p:spTgt spid="11"/>
                                        </p:tgtEl>
                                      </p:cBhvr>
                                    </p:animEffect>
                                    <p:set>
                                      <p:cBhvr>
                                        <p:cTn id="108" dur="1" fill="hold">
                                          <p:stCondLst>
                                            <p:cond delay="499"/>
                                          </p:stCondLst>
                                        </p:cTn>
                                        <p:tgtEl>
                                          <p:spTgt spid="11"/>
                                        </p:tgtEl>
                                        <p:attrNameLst>
                                          <p:attrName>style.visibility</p:attrName>
                                        </p:attrNameLst>
                                      </p:cBhvr>
                                      <p:to>
                                        <p:strVal val="hidden"/>
                                      </p:to>
                                    </p:set>
                                  </p:childTnLst>
                                </p:cTn>
                              </p:par>
                              <p:par>
                                <p:cTn id="109" presetID="10" presetClass="exit" presetSubtype="0" fill="hold" grpId="3" nodeType="withEffect">
                                  <p:stCondLst>
                                    <p:cond delay="0"/>
                                  </p:stCondLst>
                                  <p:childTnLst>
                                    <p:animEffect transition="out" filter="fade">
                                      <p:cBhvr>
                                        <p:cTn id="110" dur="500"/>
                                        <p:tgtEl>
                                          <p:spTgt spid="12"/>
                                        </p:tgtEl>
                                      </p:cBhvr>
                                    </p:animEffect>
                                    <p:set>
                                      <p:cBhvr>
                                        <p:cTn id="111" dur="1" fill="hold">
                                          <p:stCondLst>
                                            <p:cond delay="499"/>
                                          </p:stCondLst>
                                        </p:cTn>
                                        <p:tgtEl>
                                          <p:spTgt spid="12"/>
                                        </p:tgtEl>
                                        <p:attrNameLst>
                                          <p:attrName>style.visibility</p:attrName>
                                        </p:attrNameLst>
                                      </p:cBhvr>
                                      <p:to>
                                        <p:strVal val="hidden"/>
                                      </p:to>
                                    </p:set>
                                  </p:childTnLst>
                                </p:cTn>
                              </p:par>
                              <p:par>
                                <p:cTn id="112" presetID="10" presetClass="exit" presetSubtype="0" fill="hold" grpId="3" nodeType="withEffect">
                                  <p:stCondLst>
                                    <p:cond delay="0"/>
                                  </p:stCondLst>
                                  <p:childTnLst>
                                    <p:animEffect transition="out" filter="fade">
                                      <p:cBhvr>
                                        <p:cTn id="113" dur="500"/>
                                        <p:tgtEl>
                                          <p:spTgt spid="13"/>
                                        </p:tgtEl>
                                      </p:cBhvr>
                                    </p:animEffect>
                                    <p:set>
                                      <p:cBhvr>
                                        <p:cTn id="114" dur="1" fill="hold">
                                          <p:stCondLst>
                                            <p:cond delay="499"/>
                                          </p:stCondLst>
                                        </p:cTn>
                                        <p:tgtEl>
                                          <p:spTgt spid="13"/>
                                        </p:tgtEl>
                                        <p:attrNameLst>
                                          <p:attrName>style.visibility</p:attrName>
                                        </p:attrNameLst>
                                      </p:cBhvr>
                                      <p:to>
                                        <p:strVal val="hidden"/>
                                      </p:to>
                                    </p:set>
                                  </p:childTnLst>
                                </p:cTn>
                              </p:par>
                              <p:par>
                                <p:cTn id="115" presetID="10" presetClass="exit" presetSubtype="0" fill="hold" grpId="3" nodeType="withEffect">
                                  <p:stCondLst>
                                    <p:cond delay="0"/>
                                  </p:stCondLst>
                                  <p:childTnLst>
                                    <p:animEffect transition="out" filter="fade">
                                      <p:cBhvr>
                                        <p:cTn id="116" dur="500"/>
                                        <p:tgtEl>
                                          <p:spTgt spid="14"/>
                                        </p:tgtEl>
                                      </p:cBhvr>
                                    </p:animEffect>
                                    <p:set>
                                      <p:cBhvr>
                                        <p:cTn id="117" dur="1" fill="hold">
                                          <p:stCondLst>
                                            <p:cond delay="499"/>
                                          </p:stCondLst>
                                        </p:cTn>
                                        <p:tgtEl>
                                          <p:spTgt spid="14"/>
                                        </p:tgtEl>
                                        <p:attrNameLst>
                                          <p:attrName>style.visibility</p:attrName>
                                        </p:attrNameLst>
                                      </p:cBhvr>
                                      <p:to>
                                        <p:strVal val="hidden"/>
                                      </p:to>
                                    </p:set>
                                  </p:childTnLst>
                                </p:cTn>
                              </p:par>
                              <p:par>
                                <p:cTn id="118" presetID="10" presetClass="exit" presetSubtype="0" fill="hold" grpId="3" nodeType="withEffect">
                                  <p:stCondLst>
                                    <p:cond delay="0"/>
                                  </p:stCondLst>
                                  <p:childTnLst>
                                    <p:animEffect transition="out" filter="fade">
                                      <p:cBhvr>
                                        <p:cTn id="119" dur="500"/>
                                        <p:tgtEl>
                                          <p:spTgt spid="15"/>
                                        </p:tgtEl>
                                      </p:cBhvr>
                                    </p:animEffect>
                                    <p:set>
                                      <p:cBhvr>
                                        <p:cTn id="120" dur="1" fill="hold">
                                          <p:stCondLst>
                                            <p:cond delay="499"/>
                                          </p:stCondLst>
                                        </p:cTn>
                                        <p:tgtEl>
                                          <p:spTgt spid="15"/>
                                        </p:tgtEl>
                                        <p:attrNameLst>
                                          <p:attrName>style.visibility</p:attrName>
                                        </p:attrNameLst>
                                      </p:cBhvr>
                                      <p:to>
                                        <p:strVal val="hidden"/>
                                      </p:to>
                                    </p:set>
                                  </p:childTnLst>
                                </p:cTn>
                              </p:par>
                              <p:par>
                                <p:cTn id="121" presetID="10" presetClass="exit" presetSubtype="0" fill="hold" grpId="3" nodeType="withEffect">
                                  <p:stCondLst>
                                    <p:cond delay="0"/>
                                  </p:stCondLst>
                                  <p:childTnLst>
                                    <p:animEffect transition="out" filter="fade">
                                      <p:cBhvr>
                                        <p:cTn id="122" dur="500"/>
                                        <p:tgtEl>
                                          <p:spTgt spid="16"/>
                                        </p:tgtEl>
                                      </p:cBhvr>
                                    </p:animEffect>
                                    <p:set>
                                      <p:cBhvr>
                                        <p:cTn id="123" dur="1" fill="hold">
                                          <p:stCondLst>
                                            <p:cond delay="499"/>
                                          </p:stCondLst>
                                        </p:cTn>
                                        <p:tgtEl>
                                          <p:spTgt spid="16"/>
                                        </p:tgtEl>
                                        <p:attrNameLst>
                                          <p:attrName>style.visibility</p:attrName>
                                        </p:attrNameLst>
                                      </p:cBhvr>
                                      <p:to>
                                        <p:strVal val="hidden"/>
                                      </p:to>
                                    </p:set>
                                  </p:childTnLst>
                                </p:cTn>
                              </p:par>
                              <p:par>
                                <p:cTn id="124" presetID="10" presetClass="exit" presetSubtype="0" fill="hold" grpId="3" nodeType="withEffect">
                                  <p:stCondLst>
                                    <p:cond delay="0"/>
                                  </p:stCondLst>
                                  <p:childTnLst>
                                    <p:animEffect transition="out" filter="fade">
                                      <p:cBhvr>
                                        <p:cTn id="125" dur="500"/>
                                        <p:tgtEl>
                                          <p:spTgt spid="17"/>
                                        </p:tgtEl>
                                      </p:cBhvr>
                                    </p:animEffect>
                                    <p:set>
                                      <p:cBhvr>
                                        <p:cTn id="126" dur="1" fill="hold">
                                          <p:stCondLst>
                                            <p:cond delay="499"/>
                                          </p:stCondLst>
                                        </p:cTn>
                                        <p:tgtEl>
                                          <p:spTgt spid="17"/>
                                        </p:tgtEl>
                                        <p:attrNameLst>
                                          <p:attrName>style.visibility</p:attrName>
                                        </p:attrNameLst>
                                      </p:cBhvr>
                                      <p:to>
                                        <p:strVal val="hidden"/>
                                      </p:to>
                                    </p:set>
                                  </p:childTnLst>
                                </p:cTn>
                              </p:par>
                              <p:par>
                                <p:cTn id="127" presetID="10" presetClass="exit" presetSubtype="0" fill="hold" grpId="3" nodeType="withEffect">
                                  <p:stCondLst>
                                    <p:cond delay="0"/>
                                  </p:stCondLst>
                                  <p:childTnLst>
                                    <p:animEffect transition="out" filter="fade">
                                      <p:cBhvr>
                                        <p:cTn id="128" dur="500"/>
                                        <p:tgtEl>
                                          <p:spTgt spid="18"/>
                                        </p:tgtEl>
                                      </p:cBhvr>
                                    </p:animEffect>
                                    <p:set>
                                      <p:cBhvr>
                                        <p:cTn id="129" dur="1" fill="hold">
                                          <p:stCondLst>
                                            <p:cond delay="499"/>
                                          </p:stCondLst>
                                        </p:cTn>
                                        <p:tgtEl>
                                          <p:spTgt spid="18"/>
                                        </p:tgtEl>
                                        <p:attrNameLst>
                                          <p:attrName>style.visibility</p:attrName>
                                        </p:attrNameLst>
                                      </p:cBhvr>
                                      <p:to>
                                        <p:strVal val="hidden"/>
                                      </p:to>
                                    </p:set>
                                  </p:childTnLst>
                                </p:cTn>
                              </p:par>
                              <p:par>
                                <p:cTn id="130" presetID="10" presetClass="exit" presetSubtype="0" fill="hold" grpId="3" nodeType="withEffect">
                                  <p:stCondLst>
                                    <p:cond delay="0"/>
                                  </p:stCondLst>
                                  <p:childTnLst>
                                    <p:animEffect transition="out" filter="fade">
                                      <p:cBhvr>
                                        <p:cTn id="131" dur="500"/>
                                        <p:tgtEl>
                                          <p:spTgt spid="19"/>
                                        </p:tgtEl>
                                      </p:cBhvr>
                                    </p:animEffect>
                                    <p:set>
                                      <p:cBhvr>
                                        <p:cTn id="132" dur="1" fill="hold">
                                          <p:stCondLst>
                                            <p:cond delay="499"/>
                                          </p:stCondLst>
                                        </p:cTn>
                                        <p:tgtEl>
                                          <p:spTgt spid="19"/>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30" presetClass="exit" presetSubtype="0" fill="hold" grpId="1" nodeType="clickEffect">
                                  <p:stCondLst>
                                    <p:cond delay="0"/>
                                  </p:stCondLst>
                                  <p:childTnLst>
                                    <p:animEffect transition="out" filter="fade">
                                      <p:cBhvr>
                                        <p:cTn id="136" dur="800" accel="100000">
                                          <p:stCondLst>
                                            <p:cond delay="200"/>
                                          </p:stCondLst>
                                        </p:cTn>
                                        <p:tgtEl>
                                          <p:spTgt spid="6"/>
                                        </p:tgtEl>
                                      </p:cBhvr>
                                    </p:animEffect>
                                    <p:anim calcmode="lin" valueType="num">
                                      <p:cBhvr>
                                        <p:cTn id="137" dur="800" accel="100000">
                                          <p:stCondLst>
                                            <p:cond delay="200"/>
                                          </p:stCondLst>
                                        </p:cTn>
                                        <p:tgtEl>
                                          <p:spTgt spid="6"/>
                                        </p:tgtEl>
                                        <p:attrNameLst>
                                          <p:attrName>style.rotation</p:attrName>
                                        </p:attrNameLst>
                                      </p:cBhvr>
                                      <p:tavLst>
                                        <p:tav tm="0">
                                          <p:val>
                                            <p:fltVal val="0"/>
                                          </p:val>
                                        </p:tav>
                                        <p:tav tm="100000">
                                          <p:val>
                                            <p:fltVal val="-90"/>
                                          </p:val>
                                        </p:tav>
                                      </p:tavLst>
                                    </p:anim>
                                    <p:anim calcmode="lin" valueType="num">
                                      <p:cBhvr>
                                        <p:cTn id="138" dur="200" decel="100000"/>
                                        <p:tgtEl>
                                          <p:spTgt spid="6"/>
                                        </p:tgtEl>
                                        <p:attrNameLst>
                                          <p:attrName>ppt_x</p:attrName>
                                        </p:attrNameLst>
                                      </p:cBhvr>
                                      <p:tavLst>
                                        <p:tav tm="0">
                                          <p:val>
                                            <p:strVal val="ppt_x"/>
                                          </p:val>
                                        </p:tav>
                                        <p:tav tm="100000">
                                          <p:val>
                                            <p:strVal val="ppt_x-0.05"/>
                                          </p:val>
                                        </p:tav>
                                      </p:tavLst>
                                    </p:anim>
                                    <p:anim calcmode="lin" valueType="num">
                                      <p:cBhvr>
                                        <p:cTn id="139" dur="200" decel="100000"/>
                                        <p:tgtEl>
                                          <p:spTgt spid="6"/>
                                        </p:tgtEl>
                                        <p:attrNameLst>
                                          <p:attrName>ppt_y</p:attrName>
                                        </p:attrNameLst>
                                      </p:cBhvr>
                                      <p:tavLst>
                                        <p:tav tm="0">
                                          <p:val>
                                            <p:strVal val="ppt_y"/>
                                          </p:val>
                                        </p:tav>
                                        <p:tav tm="100000">
                                          <p:val>
                                            <p:strVal val="ppt_y+0.1"/>
                                          </p:val>
                                        </p:tav>
                                      </p:tavLst>
                                    </p:anim>
                                    <p:anim calcmode="lin" valueType="num">
                                      <p:cBhvr>
                                        <p:cTn id="140" dur="800" accel="100000">
                                          <p:stCondLst>
                                            <p:cond delay="200"/>
                                          </p:stCondLst>
                                        </p:cTn>
                                        <p:tgtEl>
                                          <p:spTgt spid="6"/>
                                        </p:tgtEl>
                                        <p:attrNameLst>
                                          <p:attrName>ppt_x</p:attrName>
                                        </p:attrNameLst>
                                      </p:cBhvr>
                                      <p:tavLst>
                                        <p:tav tm="0">
                                          <p:val>
                                            <p:strVal val="ppt_x"/>
                                          </p:val>
                                        </p:tav>
                                        <p:tav tm="100000">
                                          <p:val>
                                            <p:strVal val="ppt_x+0.4+0.05"/>
                                          </p:val>
                                        </p:tav>
                                      </p:tavLst>
                                    </p:anim>
                                    <p:anim calcmode="lin" valueType="num">
                                      <p:cBhvr>
                                        <p:cTn id="141" dur="800" accel="100000">
                                          <p:stCondLst>
                                            <p:cond delay="200"/>
                                          </p:stCondLst>
                                        </p:cTn>
                                        <p:tgtEl>
                                          <p:spTgt spid="6"/>
                                        </p:tgtEl>
                                        <p:attrNameLst>
                                          <p:attrName>ppt_y</p:attrName>
                                        </p:attrNameLst>
                                      </p:cBhvr>
                                      <p:tavLst>
                                        <p:tav tm="0">
                                          <p:val>
                                            <p:strVal val="ppt_y"/>
                                          </p:val>
                                        </p:tav>
                                        <p:tav tm="100000">
                                          <p:val>
                                            <p:strVal val="ppt_y-0.4-0.1"/>
                                          </p:val>
                                        </p:tav>
                                      </p:tavLst>
                                    </p:anim>
                                    <p:set>
                                      <p:cBhvr>
                                        <p:cTn id="142" dur="1" fill="hold">
                                          <p:stCondLst>
                                            <p:cond delay="999"/>
                                          </p:stCondLst>
                                        </p:cTn>
                                        <p:tgtEl>
                                          <p:spTgt spid="6"/>
                                        </p:tgtEl>
                                        <p:attrNameLst>
                                          <p:attrName>style.visibility</p:attrName>
                                        </p:attrNameLst>
                                      </p:cBhvr>
                                      <p:to>
                                        <p:strVal val="hidden"/>
                                      </p:to>
                                    </p:set>
                                  </p:childTnLst>
                                </p:cTn>
                              </p:par>
                              <p:par>
                                <p:cTn id="143" presetID="42" presetClass="path" presetSubtype="0" accel="50000" decel="50000" fill="hold" grpId="1" nodeType="withEffect">
                                  <p:stCondLst>
                                    <p:cond delay="0"/>
                                  </p:stCondLst>
                                  <p:childTnLst>
                                    <p:animMotion origin="layout" path="M 1.38889E-6 3.33333E-6 L 0.0309 0.4875 " pathEditMode="relative" rAng="0" ptsTypes="AA">
                                      <p:cBhvr>
                                        <p:cTn id="144" dur="2000" fill="hold"/>
                                        <p:tgtEl>
                                          <p:spTgt spid="5"/>
                                        </p:tgtEl>
                                        <p:attrNameLst>
                                          <p:attrName>ppt_x</p:attrName>
                                          <p:attrName>ppt_y</p:attrName>
                                        </p:attrNameLst>
                                      </p:cBhvr>
                                      <p:rCtr x="1545" y="24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0"/>
      <p:bldP spid="5" grpId="1"/>
      <p:bldP spid="5" grpId="2"/>
      <p:bldP spid="6" grpId="0"/>
      <p:bldP spid="6" grpId="1"/>
      <p:bldP spid="7" grpId="0"/>
      <p:bldP spid="7" grpId="1"/>
      <p:bldP spid="7" grpId="3"/>
      <p:bldP spid="8" grpId="0"/>
      <p:bldP spid="8" grpId="1"/>
      <p:bldP spid="8" grpId="3"/>
      <p:bldP spid="9" grpId="0"/>
      <p:bldP spid="9" grpId="1"/>
      <p:bldP spid="9" grpId="3"/>
      <p:bldP spid="10" grpId="0"/>
      <p:bldP spid="10" grpId="1"/>
      <p:bldP spid="10" grpId="3"/>
      <p:bldP spid="11" grpId="0"/>
      <p:bldP spid="11" grpId="1"/>
      <p:bldP spid="11" grpId="3"/>
      <p:bldP spid="12" grpId="0"/>
      <p:bldP spid="12" grpId="1"/>
      <p:bldP spid="12" grpId="3"/>
      <p:bldP spid="13" grpId="0"/>
      <p:bldP spid="13" grpId="1"/>
      <p:bldP spid="13" grpId="3"/>
      <p:bldP spid="14" grpId="0"/>
      <p:bldP spid="14" grpId="1"/>
      <p:bldP spid="14" grpId="3"/>
      <p:bldP spid="15" grpId="0"/>
      <p:bldP spid="15" grpId="1"/>
      <p:bldP spid="15" grpId="3"/>
      <p:bldP spid="16" grpId="0"/>
      <p:bldP spid="16" grpId="1"/>
      <p:bldP spid="16" grpId="3"/>
      <p:bldP spid="17" grpId="0"/>
      <p:bldP spid="17" grpId="1"/>
      <p:bldP spid="17" grpId="3"/>
      <p:bldP spid="18" grpId="0"/>
      <p:bldP spid="18" grpId="1"/>
      <p:bldP spid="18" grpId="3"/>
      <p:bldP spid="19" grpId="0"/>
      <p:bldP spid="19" grpId="1"/>
      <p:bldP spid="19" grpId="3"/>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9BC90-20AC-4BB2-B4A6-65EE6A3005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4086" y="0"/>
            <a:ext cx="12222178" cy="6858000"/>
          </a:xfrm>
          <a:prstGeom prst="rect">
            <a:avLst/>
          </a:prstGeom>
        </p:spPr>
      </p:pic>
      <p:sp>
        <p:nvSpPr>
          <p:cNvPr id="3074" name="Rectangle 2"/>
          <p:cNvSpPr>
            <a:spLocks noGrp="1" noChangeArrowheads="1"/>
          </p:cNvSpPr>
          <p:nvPr>
            <p:ph type="title"/>
          </p:nvPr>
        </p:nvSpPr>
        <p:spPr>
          <a:xfrm>
            <a:off x="457200" y="2295728"/>
            <a:ext cx="8229600" cy="226654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Rebuke is more effective for a wise man Than a hundred blows on a fool.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Proverbs 17:10 </a:t>
            </a:r>
          </a:p>
        </p:txBody>
      </p:sp>
      <p:sp>
        <p:nvSpPr>
          <p:cNvPr id="4" name="Rectangle 2">
            <a:extLst>
              <a:ext uri="{FF2B5EF4-FFF2-40B4-BE49-F238E27FC236}">
                <a16:creationId xmlns:a16="http://schemas.microsoft.com/office/drawing/2014/main" id="{CD6A72BF-512D-4E81-B368-368EAF232A8C}"/>
              </a:ext>
            </a:extLst>
          </p:cNvPr>
          <p:cNvSpPr txBox="1">
            <a:spLocks noChangeArrowheads="1"/>
          </p:cNvSpPr>
          <p:nvPr/>
        </p:nvSpPr>
        <p:spPr bwMode="auto">
          <a:xfrm>
            <a:off x="2806018" y="3683987"/>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AB254447-9E3C-4A19-A2D5-2D8BCBF8164B}"/>
              </a:ext>
            </a:extLst>
          </p:cNvPr>
          <p:cNvSpPr txBox="1">
            <a:spLocks noChangeArrowheads="1"/>
          </p:cNvSpPr>
          <p:nvPr/>
        </p:nvSpPr>
        <p:spPr bwMode="auto">
          <a:xfrm>
            <a:off x="2806018" y="3683987"/>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7" name="Rectangle 2" hidden="1">
            <a:extLst>
              <a:ext uri="{FF2B5EF4-FFF2-40B4-BE49-F238E27FC236}">
                <a16:creationId xmlns:a16="http://schemas.microsoft.com/office/drawing/2014/main" id="{4A9DA48B-4A61-4DAB-9309-AD36BA78F22C}"/>
              </a:ext>
            </a:extLst>
          </p:cNvPr>
          <p:cNvSpPr txBox="1">
            <a:spLocks noChangeArrowheads="1"/>
          </p:cNvSpPr>
          <p:nvPr/>
        </p:nvSpPr>
        <p:spPr bwMode="auto">
          <a:xfrm>
            <a:off x="1746249" y="267733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3FB71C6C-7135-44A4-A144-339418FE80E6}"/>
              </a:ext>
            </a:extLst>
          </p:cNvPr>
          <p:cNvSpPr txBox="1">
            <a:spLocks noChangeArrowheads="1"/>
          </p:cNvSpPr>
          <p:nvPr/>
        </p:nvSpPr>
        <p:spPr bwMode="auto">
          <a:xfrm>
            <a:off x="2317862" y="3347950"/>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0" name="Rectangle 12">
            <a:extLst>
              <a:ext uri="{FF2B5EF4-FFF2-40B4-BE49-F238E27FC236}">
                <a16:creationId xmlns:a16="http://schemas.microsoft.com/office/drawing/2014/main" id="{E1D11DB8-DD89-4765-9632-9C134A2DCD03}"/>
              </a:ext>
            </a:extLst>
          </p:cNvPr>
          <p:cNvSpPr>
            <a:spLocks noChangeArrowheads="1"/>
          </p:cNvSpPr>
          <p:nvPr/>
        </p:nvSpPr>
        <p:spPr bwMode="auto">
          <a:xfrm>
            <a:off x="1189558" y="3050569"/>
            <a:ext cx="1451187" cy="780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Mind</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1" name="Text Box 6">
            <a:extLst>
              <a:ext uri="{FF2B5EF4-FFF2-40B4-BE49-F238E27FC236}">
                <a16:creationId xmlns:a16="http://schemas.microsoft.com/office/drawing/2014/main" id="{D3E58EB1-BB40-4650-98EE-7EBE7BCCF00E}"/>
              </a:ext>
            </a:extLst>
          </p:cNvPr>
          <p:cNvSpPr txBox="1">
            <a:spLocks noChangeArrowheads="1"/>
          </p:cNvSpPr>
          <p:nvPr/>
        </p:nvSpPr>
        <p:spPr bwMode="auto">
          <a:xfrm>
            <a:off x="6744539" y="3041636"/>
            <a:ext cx="1905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400" b="1" u="none" strike="noStrike" kern="1200" cap="none" spc="0" normalizeH="0" baseline="0" noProof="0" dirty="0">
                <a:ln>
                  <a:noFill/>
                </a:ln>
                <a:solidFill>
                  <a:srgbClr val="FF0000"/>
                </a:solidFill>
                <a:effectLst>
                  <a:glow rad="101600">
                    <a:srgbClr val="FFC000"/>
                  </a:glow>
                  <a:outerShdw blurRad="38100" dist="38100" dir="2700000" algn="tl">
                    <a:srgbClr val="C0C0C0"/>
                  </a:outerShdw>
                </a:effectLst>
                <a:uLnTx/>
                <a:uFillTx/>
                <a:latin typeface="Calibri"/>
                <a:ea typeface="+mn-ea"/>
                <a:cs typeface="+mn-cs"/>
              </a:rPr>
              <a:t>torture</a:t>
            </a:r>
          </a:p>
        </p:txBody>
      </p:sp>
      <p:sp>
        <p:nvSpPr>
          <p:cNvPr id="12" name="Rectangle 12">
            <a:extLst>
              <a:ext uri="{FF2B5EF4-FFF2-40B4-BE49-F238E27FC236}">
                <a16:creationId xmlns:a16="http://schemas.microsoft.com/office/drawing/2014/main" id="{40D88888-6758-4C68-8ED2-A95BAFB65F25}"/>
              </a:ext>
            </a:extLst>
          </p:cNvPr>
          <p:cNvSpPr>
            <a:spLocks noChangeArrowheads="1"/>
          </p:cNvSpPr>
          <p:nvPr/>
        </p:nvSpPr>
        <p:spPr bwMode="auto">
          <a:xfrm>
            <a:off x="1271752" y="2362200"/>
            <a:ext cx="1451187" cy="780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Spirit</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87179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9"/>
                                        </p:tgtEl>
                                      </p:cBhvr>
                                    </p:animEffect>
                                    <p:set>
                                      <p:cBhvr>
                                        <p:cTn id="14" dur="1" fill="hold">
                                          <p:stCondLst>
                                            <p:cond delay="24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
                                          </p:val>
                                        </p:tav>
                                        <p:tav tm="100000">
                                          <p:val>
                                            <p:strVal val="#ppt_y"/>
                                          </p:val>
                                        </p:tav>
                                      </p:tavLst>
                                    </p:anim>
                                  </p:childTnLst>
                                </p:cTn>
                              </p:par>
                              <p:par>
                                <p:cTn id="23" presetID="39" presetClass="entr" presetSubtype="0" accel="100000" fill="hold" grpId="0" nodeType="withEffect">
                                  <p:stCondLst>
                                    <p:cond delay="50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26" dur="10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27" dur="10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250"/>
                                        <p:tgtEl>
                                          <p:spTgt spid="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
                                        <p:tgtEl>
                                          <p:spTgt spid="9"/>
                                        </p:tgtEl>
                                      </p:cBhvr>
                                    </p:animEffect>
                                  </p:childTnLst>
                                </p:cTn>
                              </p:par>
                              <p:par>
                                <p:cTn id="43" presetID="42" presetClass="path" presetSubtype="0" accel="50000" decel="50000" fill="hold" grpId="2" nodeType="withEffect">
                                  <p:stCondLst>
                                    <p:cond delay="0"/>
                                  </p:stCondLst>
                                  <p:childTnLst>
                                    <p:animMotion origin="layout" path="M -4.16667E-6 4.81481E-6 L -0.11597 -0.14676 " pathEditMode="relative" rAng="0" ptsTypes="AA">
                                      <p:cBhvr>
                                        <p:cTn id="44" dur="2000" fill="hold"/>
                                        <p:tgtEl>
                                          <p:spTgt spid="4"/>
                                        </p:tgtEl>
                                        <p:attrNameLst>
                                          <p:attrName>ppt_x</p:attrName>
                                          <p:attrName>ppt_y</p:attrName>
                                        </p:attrNameLst>
                                      </p:cBhvr>
                                      <p:rCtr x="-5799" y="-7338"/>
                                    </p:animMotion>
                                  </p:childTnLst>
                                </p:cTn>
                              </p:par>
                              <p:par>
                                <p:cTn id="45" presetID="42" presetClass="path" presetSubtype="0" accel="50000" decel="50000" fill="hold" grpId="1" nodeType="withEffect">
                                  <p:stCondLst>
                                    <p:cond delay="0"/>
                                  </p:stCondLst>
                                  <p:childTnLst>
                                    <p:animMotion origin="layout" path="M -4.16667E-6 4.81481E-6 L -0.05347 -0.04908 " pathEditMode="relative" rAng="0" ptsTypes="AA">
                                      <p:cBhvr>
                                        <p:cTn id="46" dur="2000" fill="hold"/>
                                        <p:tgtEl>
                                          <p:spTgt spid="9"/>
                                        </p:tgtEl>
                                        <p:attrNameLst>
                                          <p:attrName>ppt_x</p:attrName>
                                          <p:attrName>ppt_y</p:attrName>
                                        </p:attrNameLst>
                                      </p:cBhvr>
                                      <p:rCtr x="-2674" y="-2454"/>
                                    </p:animMotion>
                                  </p:childTnLst>
                                </p:cTn>
                              </p:par>
                              <p:par>
                                <p:cTn id="47" presetID="10" presetClass="exit" presetSubtype="0" fill="hold" grpId="1" nodeType="withEffect">
                                  <p:stCondLst>
                                    <p:cond delay="0"/>
                                  </p:stCondLst>
                                  <p:childTnLst>
                                    <p:animEffect transition="out" filter="fade">
                                      <p:cBhvr>
                                        <p:cTn id="48" dur="1250"/>
                                        <p:tgtEl>
                                          <p:spTgt spid="3074"/>
                                        </p:tgtEl>
                                      </p:cBhvr>
                                    </p:animEffect>
                                    <p:set>
                                      <p:cBhvr>
                                        <p:cTn id="49" dur="1" fill="hold">
                                          <p:stCondLst>
                                            <p:cond delay="1249"/>
                                          </p:stCondLst>
                                        </p:cTn>
                                        <p:tgtEl>
                                          <p:spTgt spid="307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P spid="9" grpId="0"/>
      <p:bldP spid="9" grpId="1"/>
      <p:bldP spid="9" grpId="2"/>
      <p:bldP spid="10" grpId="0"/>
      <p:bldP spid="10" grpId="1"/>
      <p:bldP spid="11" grpId="0"/>
      <p:bldP spid="11" grpId="1"/>
      <p:bldP spid="12" grpId="0"/>
      <p:bldP spid="12"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22D65D-0DDD-4A1D-A4A1-6542A71CC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407909"/>
            <a:ext cx="8229600" cy="404218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Wisdom is in the sight of him who has understanding, But the eyes of a fool are on the ends of the earth. A foolish son is a grief to his father, And bitterness to her who bore him. </a:t>
            </a:r>
            <a:r>
              <a:rPr lang="en-US" altLang="en-US" sz="3200" b="1"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Proverbs 17:24-25 </a:t>
            </a:r>
          </a:p>
        </p:txBody>
      </p:sp>
      <p:sp>
        <p:nvSpPr>
          <p:cNvPr id="4" name="Rectangle 2">
            <a:extLst>
              <a:ext uri="{FF2B5EF4-FFF2-40B4-BE49-F238E27FC236}">
                <a16:creationId xmlns:a16="http://schemas.microsoft.com/office/drawing/2014/main" id="{B21F44D4-CF14-4D6E-A64C-166A22C68089}"/>
              </a:ext>
            </a:extLst>
          </p:cNvPr>
          <p:cNvSpPr txBox="1">
            <a:spLocks noChangeArrowheads="1"/>
          </p:cNvSpPr>
          <p:nvPr/>
        </p:nvSpPr>
        <p:spPr bwMode="auto">
          <a:xfrm>
            <a:off x="1746249" y="267733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6" name="Rectangle 2">
            <a:extLst>
              <a:ext uri="{FF2B5EF4-FFF2-40B4-BE49-F238E27FC236}">
                <a16:creationId xmlns:a16="http://schemas.microsoft.com/office/drawing/2014/main" id="{C183C764-00BA-4AEC-895C-60D330328419}"/>
              </a:ext>
            </a:extLst>
          </p:cNvPr>
          <p:cNvSpPr txBox="1">
            <a:spLocks noChangeArrowheads="1"/>
          </p:cNvSpPr>
          <p:nvPr/>
        </p:nvSpPr>
        <p:spPr bwMode="auto">
          <a:xfrm>
            <a:off x="2317862" y="3347950"/>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5" name="Rectangle 2" hidden="1">
            <a:extLst>
              <a:ext uri="{FF2B5EF4-FFF2-40B4-BE49-F238E27FC236}">
                <a16:creationId xmlns:a16="http://schemas.microsoft.com/office/drawing/2014/main" id="{2F707664-588F-487A-804B-5C0439A2F2D1}"/>
              </a:ext>
            </a:extLst>
          </p:cNvPr>
          <p:cNvSpPr txBox="1">
            <a:spLocks noChangeArrowheads="1"/>
          </p:cNvSpPr>
          <p:nvPr/>
        </p:nvSpPr>
        <p:spPr bwMode="auto">
          <a:xfrm>
            <a:off x="995476" y="3687927"/>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9" name="Rectangle 12">
            <a:extLst>
              <a:ext uri="{FF2B5EF4-FFF2-40B4-BE49-F238E27FC236}">
                <a16:creationId xmlns:a16="http://schemas.microsoft.com/office/drawing/2014/main" id="{72A32AFF-FA73-42DE-9172-9C5A61CF0825}"/>
              </a:ext>
            </a:extLst>
          </p:cNvPr>
          <p:cNvSpPr>
            <a:spLocks noChangeArrowheads="1"/>
          </p:cNvSpPr>
          <p:nvPr/>
        </p:nvSpPr>
        <p:spPr bwMode="auto">
          <a:xfrm>
            <a:off x="5060098" y="2614448"/>
            <a:ext cx="208769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800" b="1" spc="50" dirty="0">
                <a:ln w="11430">
                  <a:solidFill>
                    <a:schemeClr val="tx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chemeClr val="bg1">
                      <a:alpha val="80000"/>
                    </a:schemeClr>
                  </a:glow>
                  <a:outerShdw blurRad="76200" dist="50800" dir="5400000" algn="tl" rotWithShape="0">
                    <a:srgbClr val="000000">
                      <a:alpha val="65000"/>
                    </a:srgbClr>
                  </a:outerShdw>
                </a:effectLst>
                <a:latin typeface="Calibri" panose="020F0502020204030204" pitchFamily="34" charset="0"/>
              </a:rPr>
              <a:t>Stuff</a:t>
            </a:r>
          </a:p>
        </p:txBody>
      </p:sp>
      <p:sp>
        <p:nvSpPr>
          <p:cNvPr id="8" name="Rectangle 12">
            <a:extLst>
              <a:ext uri="{FF2B5EF4-FFF2-40B4-BE49-F238E27FC236}">
                <a16:creationId xmlns:a16="http://schemas.microsoft.com/office/drawing/2014/main" id="{E8537B31-7069-425A-B9EE-6990AA84BF47}"/>
              </a:ext>
            </a:extLst>
          </p:cNvPr>
          <p:cNvSpPr>
            <a:spLocks noChangeArrowheads="1"/>
          </p:cNvSpPr>
          <p:nvPr/>
        </p:nvSpPr>
        <p:spPr bwMode="auto">
          <a:xfrm>
            <a:off x="5232595" y="2733151"/>
            <a:ext cx="2374007" cy="755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800" b="1" spc="50" dirty="0">
                <a:ln w="11430">
                  <a:solidFill>
                    <a:schemeClr val="tx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chemeClr val="bg1">
                      <a:alpha val="80000"/>
                    </a:schemeClr>
                  </a:glow>
                  <a:outerShdw blurRad="76200" dist="50800" dir="5400000" algn="tl" rotWithShape="0">
                    <a:srgbClr val="000000">
                      <a:alpha val="65000"/>
                    </a:srgbClr>
                  </a:outerShdw>
                </a:effectLst>
                <a:latin typeface="Calibri" panose="020F0502020204030204" pitchFamily="34" charset="0"/>
              </a:rPr>
              <a:t>Fantasy</a:t>
            </a:r>
          </a:p>
        </p:txBody>
      </p:sp>
    </p:spTree>
    <p:extLst>
      <p:ext uri="{BB962C8B-B14F-4D97-AF65-F5344CB8AC3E}">
        <p14:creationId xmlns:p14="http://schemas.microsoft.com/office/powerpoint/2010/main" val="3466084037"/>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1+#ppt_w/2"/>
                                          </p:val>
                                        </p:tav>
                                        <p:tav tm="100000">
                                          <p:val>
                                            <p:strVal val="#ppt_x"/>
                                          </p:val>
                                        </p:tav>
                                      </p:tavLst>
                                    </p:anim>
                                    <p:anim calcmode="lin" valueType="num">
                                      <p:cBhvr additive="base">
                                        <p:cTn id="8" dur="750" fill="hold"/>
                                        <p:tgtEl>
                                          <p:spTgt spid="3074"/>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0" presetClass="exit" presetSubtype="0" fill="hold" grpId="3"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10" presetClass="exit" presetSubtype="0" fill="hold" grpId="2" nodeType="withEffect">
                                  <p:stCondLst>
                                    <p:cond delay="0"/>
                                  </p:stCondLst>
                                  <p:childTnLst>
                                    <p:animEffect transition="out" filter="fade">
                                      <p:cBhvr>
                                        <p:cTn id="14" dur="250"/>
                                        <p:tgtEl>
                                          <p:spTgt spid="6"/>
                                        </p:tgtEl>
                                      </p:cBhvr>
                                    </p:animEffect>
                                    <p:set>
                                      <p:cBhvr>
                                        <p:cTn id="15" dur="1" fill="hold">
                                          <p:stCondLst>
                                            <p:cond delay="24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9" presetClass="entr" presetSubtype="0" accel="10000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9" presetClass="entr" presetSubtype="0" accel="10000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29"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30"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
                                          </p:val>
                                        </p:tav>
                                        <p:tav tm="100000">
                                          <p:val>
                                            <p:strVal val="#ppt_y"/>
                                          </p:val>
                                        </p:tav>
                                      </p:tavLst>
                                    </p:anim>
                                  </p:childTnLst>
                                </p:cTn>
                              </p:par>
                              <p:par>
                                <p:cTn id="32" presetID="55" presetClass="exit" presetSubtype="0" fill="hold" grpId="1" nodeType="withEffect">
                                  <p:stCondLst>
                                    <p:cond delay="0"/>
                                  </p:stCondLst>
                                  <p:childTnLst>
                                    <p:anim calcmode="lin" valueType="num">
                                      <p:cBhvr>
                                        <p:cTn id="33" dur="1000"/>
                                        <p:tgtEl>
                                          <p:spTgt spid="9"/>
                                        </p:tgtEl>
                                        <p:attrNameLst>
                                          <p:attrName>ppt_w</p:attrName>
                                        </p:attrNameLst>
                                      </p:cBhvr>
                                      <p:tavLst>
                                        <p:tav tm="0">
                                          <p:val>
                                            <p:strVal val="ppt_w"/>
                                          </p:val>
                                        </p:tav>
                                        <p:tav tm="100000">
                                          <p:val>
                                            <p:strVal val="ppt_w*0.70"/>
                                          </p:val>
                                        </p:tav>
                                      </p:tavLst>
                                    </p:anim>
                                    <p:anim calcmode="lin" valueType="num">
                                      <p:cBhvr>
                                        <p:cTn id="34" dur="1000"/>
                                        <p:tgtEl>
                                          <p:spTgt spid="9"/>
                                        </p:tgtEl>
                                        <p:attrNameLst>
                                          <p:attrName>ppt_h</p:attrName>
                                        </p:attrNameLst>
                                      </p:cBhvr>
                                      <p:tavLst>
                                        <p:tav tm="0">
                                          <p:val>
                                            <p:strVal val="ppt_h"/>
                                          </p:val>
                                        </p:tav>
                                        <p:tav tm="100000">
                                          <p:val>
                                            <p:strVal val="ppt_h"/>
                                          </p:val>
                                        </p:tav>
                                      </p:tavLst>
                                    </p:anim>
                                    <p:animEffect transition="out" filter="fade">
                                      <p:cBhvr>
                                        <p:cTn id="35" dur="1000"/>
                                        <p:tgtEl>
                                          <p:spTgt spid="9"/>
                                        </p:tgtEl>
                                      </p:cBhvr>
                                    </p:animEffect>
                                    <p:set>
                                      <p:cBhvr>
                                        <p:cTn id="36" dur="1" fill="hold">
                                          <p:stCondLst>
                                            <p:cond delay="9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250"/>
                                        <p:tgtEl>
                                          <p:spTgt spid="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50"/>
                                        <p:tgtEl>
                                          <p:spTgt spid="6"/>
                                        </p:tgtEl>
                                      </p:cBhvr>
                                    </p:animEffect>
                                  </p:childTnLst>
                                </p:cTn>
                              </p:par>
                              <p:par>
                                <p:cTn id="45" presetID="42" presetClass="path" presetSubtype="0" accel="50000" decel="50000" fill="hold" grpId="2" nodeType="withEffect">
                                  <p:stCondLst>
                                    <p:cond delay="0"/>
                                  </p:stCondLst>
                                  <p:childTnLst>
                                    <p:animMotion origin="layout" path="M -1.94444E-6 4.07407E-6 L -0.08194 0.14699 " pathEditMode="relative" rAng="0" ptsTypes="AA">
                                      <p:cBhvr>
                                        <p:cTn id="46" dur="2000" fill="hold"/>
                                        <p:tgtEl>
                                          <p:spTgt spid="4"/>
                                        </p:tgtEl>
                                        <p:attrNameLst>
                                          <p:attrName>ppt_x</p:attrName>
                                          <p:attrName>ppt_y</p:attrName>
                                        </p:attrNameLst>
                                      </p:cBhvr>
                                      <p:rCtr x="-4097" y="7338"/>
                                    </p:animMotion>
                                  </p:childTnLst>
                                </p:cTn>
                              </p:par>
                              <p:par>
                                <p:cTn id="47" presetID="42" presetClass="path" presetSubtype="0" accel="50000" decel="50000" fill="hold" grpId="1" nodeType="withEffect">
                                  <p:stCondLst>
                                    <p:cond delay="0"/>
                                  </p:stCondLst>
                                  <p:childTnLst>
                                    <p:animMotion origin="layout" path="M -1.94444E-6 -1.11111E-6 L -0.14444 0.04954 " pathEditMode="relative" rAng="0" ptsTypes="AA">
                                      <p:cBhvr>
                                        <p:cTn id="48" dur="2000" fill="hold"/>
                                        <p:tgtEl>
                                          <p:spTgt spid="6"/>
                                        </p:tgtEl>
                                        <p:attrNameLst>
                                          <p:attrName>ppt_x</p:attrName>
                                          <p:attrName>ppt_y</p:attrName>
                                        </p:attrNameLst>
                                      </p:cBhvr>
                                      <p:rCtr x="-7222" y="2477"/>
                                    </p:animMotion>
                                  </p:childTnLst>
                                </p:cTn>
                              </p:par>
                              <p:par>
                                <p:cTn id="49" presetID="10" presetClass="exit" presetSubtype="0" fill="hold" grpId="1" nodeType="withEffect">
                                  <p:stCondLst>
                                    <p:cond delay="0"/>
                                  </p:stCondLst>
                                  <p:childTnLst>
                                    <p:animEffect transition="out" filter="fade">
                                      <p:cBhvr>
                                        <p:cTn id="50" dur="1250"/>
                                        <p:tgtEl>
                                          <p:spTgt spid="3074"/>
                                        </p:tgtEl>
                                      </p:cBhvr>
                                    </p:animEffect>
                                    <p:set>
                                      <p:cBhvr>
                                        <p:cTn id="51" dur="1" fill="hold">
                                          <p:stCondLst>
                                            <p:cond delay="1249"/>
                                          </p:stCondLst>
                                        </p:cTn>
                                        <p:tgtEl>
                                          <p:spTgt spid="3074"/>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000"/>
                                        <p:tgtEl>
                                          <p:spTgt spid="8"/>
                                        </p:tgtEl>
                                      </p:cBhvr>
                                    </p:animEffect>
                                    <p:set>
                                      <p:cBhvr>
                                        <p:cTn id="54"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P spid="4" grpId="3"/>
      <p:bldP spid="6" grpId="0"/>
      <p:bldP spid="6" grpId="1"/>
      <p:bldP spid="6" grpId="2"/>
      <p:bldP spid="9" grpId="0"/>
      <p:bldP spid="9" grpId="1"/>
      <p:bldP spid="8" grpId="0"/>
      <p:bldP spid="8"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DD78A5-0B92-466D-90EE-39B103DB312E}"/>
              </a:ext>
            </a:extLst>
          </p:cNvPr>
          <p:cNvPicPr>
            <a:picLocks noChangeAspect="1"/>
          </p:cNvPicPr>
          <p:nvPr/>
        </p:nvPicPr>
        <p:blipFill rotWithShape="1">
          <a:blip r:embed="rId3">
            <a:extLst>
              <a:ext uri="{28A0092B-C50C-407E-A947-70E740481C1C}">
                <a14:useLocalDpi xmlns:a14="http://schemas.microsoft.com/office/drawing/2010/main" val="0"/>
              </a:ext>
            </a:extLst>
          </a:blip>
          <a:srcRect l="25000"/>
          <a:stretch/>
        </p:blipFill>
        <p:spPr>
          <a:xfrm>
            <a:off x="0" y="0"/>
            <a:ext cx="9144000" cy="6858000"/>
          </a:xfrm>
          <a:prstGeom prst="rect">
            <a:avLst/>
          </a:prstGeom>
        </p:spPr>
      </p:pic>
      <p:sp>
        <p:nvSpPr>
          <p:cNvPr id="3074" name="Rectangle 2"/>
          <p:cNvSpPr>
            <a:spLocks noGrp="1" noChangeArrowheads="1"/>
          </p:cNvSpPr>
          <p:nvPr>
            <p:ph type="title"/>
          </p:nvPr>
        </p:nvSpPr>
        <p:spPr>
          <a:xfrm>
            <a:off x="457200" y="2253198"/>
            <a:ext cx="8229600" cy="235160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 who begets a scoffer does so to his sorrow, And the father of a fool has no joy.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Proverbs 17:21 </a:t>
            </a:r>
          </a:p>
        </p:txBody>
      </p:sp>
      <p:sp>
        <p:nvSpPr>
          <p:cNvPr id="4" name="Rectangle 2">
            <a:extLst>
              <a:ext uri="{FF2B5EF4-FFF2-40B4-BE49-F238E27FC236}">
                <a16:creationId xmlns:a16="http://schemas.microsoft.com/office/drawing/2014/main" id="{83247265-A217-4525-BDF1-E738C56D4144}"/>
              </a:ext>
            </a:extLst>
          </p:cNvPr>
          <p:cNvSpPr txBox="1">
            <a:spLocks noChangeArrowheads="1"/>
          </p:cNvSpPr>
          <p:nvPr/>
        </p:nvSpPr>
        <p:spPr bwMode="auto">
          <a:xfrm>
            <a:off x="995476" y="3687927"/>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5" name="Rectangle 2" hidden="1">
            <a:extLst>
              <a:ext uri="{FF2B5EF4-FFF2-40B4-BE49-F238E27FC236}">
                <a16:creationId xmlns:a16="http://schemas.microsoft.com/office/drawing/2014/main" id="{BFD0B850-A906-4D71-B64C-72A3467B9BCA}"/>
              </a:ext>
            </a:extLst>
          </p:cNvPr>
          <p:cNvSpPr txBox="1">
            <a:spLocks noChangeArrowheads="1"/>
          </p:cNvSpPr>
          <p:nvPr/>
        </p:nvSpPr>
        <p:spPr bwMode="auto">
          <a:xfrm>
            <a:off x="1704181" y="2337870"/>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4641283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23177 -0.14861 " pathEditMode="relative" rAng="0" ptsTypes="AA">
                                      <p:cBhvr>
                                        <p:cTn id="10" dur="1000" spd="-100000" fill="hold"/>
                                        <p:tgtEl>
                                          <p:spTgt spid="3074"/>
                                        </p:tgtEl>
                                        <p:attrNameLst>
                                          <p:attrName>ppt_x</p:attrName>
                                          <p:attrName>ppt_y</p:attrName>
                                        </p:attrNameLst>
                                      </p:cBhvr>
                                      <p:rCtr x="11580" y="-7431"/>
                                    </p:animMotion>
                                  </p:childTnLst>
                                </p:cTn>
                              </p:par>
                            </p:childTnLst>
                          </p:cTn>
                        </p:par>
                        <p:par>
                          <p:cTn id="11" fill="hold">
                            <p:stCondLst>
                              <p:cond delay="1000"/>
                            </p:stCondLst>
                            <p:childTnLst>
                              <p:par>
                                <p:cTn id="12" presetID="10" presetClass="exit" presetSubtype="0" fill="hold" grpId="3"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par>
                                <p:cTn id="20" presetID="42" presetClass="path" presetSubtype="0" accel="50000" decel="50000" fill="hold" grpId="2" nodeType="withEffect">
                                  <p:stCondLst>
                                    <p:cond delay="0"/>
                                  </p:stCondLst>
                                  <p:childTnLst>
                                    <p:animMotion origin="layout" path="M -3.88889E-6 1.85185E-6 L 0.07778 -0.19676 " pathEditMode="relative" rAng="0" ptsTypes="AA">
                                      <p:cBhvr>
                                        <p:cTn id="21" dur="2000" fill="hold"/>
                                        <p:tgtEl>
                                          <p:spTgt spid="4"/>
                                        </p:tgtEl>
                                        <p:attrNameLst>
                                          <p:attrName>ppt_x</p:attrName>
                                          <p:attrName>ppt_y</p:attrName>
                                        </p:attrNameLst>
                                      </p:cBhvr>
                                      <p:rCtr x="3889" y="-9838"/>
                                    </p:animMotion>
                                  </p:childTnLst>
                                </p:cTn>
                              </p:par>
                              <p:par>
                                <p:cTn id="22" presetID="10" presetClass="exit" presetSubtype="0" fill="hold" grpId="1" nodeType="withEffect">
                                  <p:stCondLst>
                                    <p:cond delay="0"/>
                                  </p:stCondLst>
                                  <p:childTnLst>
                                    <p:animEffect transition="out" filter="fade">
                                      <p:cBhvr>
                                        <p:cTn id="23" dur="1250"/>
                                        <p:tgtEl>
                                          <p:spTgt spid="3074"/>
                                        </p:tgtEl>
                                      </p:cBhvr>
                                    </p:animEffect>
                                    <p:set>
                                      <p:cBhvr>
                                        <p:cTn id="24"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4" grpId="2"/>
      <p:bldP spid="4" grpId="3"/>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7618D7-828C-4A9E-A425-CA09C78C1D0F}"/>
              </a:ext>
            </a:extLst>
          </p:cNvPr>
          <p:cNvPicPr>
            <a:picLocks noChangeAspect="1"/>
          </p:cNvPicPr>
          <p:nvPr/>
        </p:nvPicPr>
        <p:blipFill rotWithShape="1">
          <a:blip r:embed="rId3">
            <a:extLst>
              <a:ext uri="{28A0092B-C50C-407E-A947-70E740481C1C}">
                <a14:useLocalDpi xmlns:a14="http://schemas.microsoft.com/office/drawing/2010/main" val="0"/>
              </a:ext>
            </a:extLst>
          </a:blip>
          <a:srcRect l="600" t="1176" r="42701" b="6177"/>
          <a:stretch/>
        </p:blipFill>
        <p:spPr>
          <a:xfrm>
            <a:off x="0" y="1"/>
            <a:ext cx="9144000" cy="6858000"/>
          </a:xfrm>
          <a:prstGeom prst="rect">
            <a:avLst/>
          </a:prstGeom>
        </p:spPr>
      </p:pic>
      <p:sp>
        <p:nvSpPr>
          <p:cNvPr id="3074" name="Rectangle 2"/>
          <p:cNvSpPr>
            <a:spLocks noGrp="1" noChangeArrowheads="1"/>
          </p:cNvSpPr>
          <p:nvPr>
            <p:ph type="title"/>
          </p:nvPr>
        </p:nvSpPr>
        <p:spPr>
          <a:xfrm>
            <a:off x="457200" y="2311677"/>
            <a:ext cx="8229600" cy="223464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 fool despises his father's instruction, But he who receives correction is prudent.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Proverbs 15:5 </a:t>
            </a:r>
          </a:p>
        </p:txBody>
      </p:sp>
      <p:sp>
        <p:nvSpPr>
          <p:cNvPr id="4" name="Rectangle 2">
            <a:extLst>
              <a:ext uri="{FF2B5EF4-FFF2-40B4-BE49-F238E27FC236}">
                <a16:creationId xmlns:a16="http://schemas.microsoft.com/office/drawing/2014/main" id="{D496DF75-96F9-4CB0-8405-41079F70B620}"/>
              </a:ext>
            </a:extLst>
          </p:cNvPr>
          <p:cNvSpPr txBox="1">
            <a:spLocks noChangeArrowheads="1"/>
          </p:cNvSpPr>
          <p:nvPr/>
        </p:nvSpPr>
        <p:spPr bwMode="auto">
          <a:xfrm>
            <a:off x="1704181" y="2337870"/>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5" name="Rectangle 2" hidden="1">
            <a:extLst>
              <a:ext uri="{FF2B5EF4-FFF2-40B4-BE49-F238E27FC236}">
                <a16:creationId xmlns:a16="http://schemas.microsoft.com/office/drawing/2014/main" id="{378455B6-0461-4DAA-95C4-A5BEAFEE0EFB}"/>
              </a:ext>
            </a:extLst>
          </p:cNvPr>
          <p:cNvSpPr txBox="1">
            <a:spLocks noChangeArrowheads="1"/>
          </p:cNvSpPr>
          <p:nvPr/>
        </p:nvSpPr>
        <p:spPr bwMode="auto">
          <a:xfrm>
            <a:off x="2184285" y="200509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6" name="Rectangle 12">
            <a:extLst>
              <a:ext uri="{FF2B5EF4-FFF2-40B4-BE49-F238E27FC236}">
                <a16:creationId xmlns:a16="http://schemas.microsoft.com/office/drawing/2014/main" id="{0D6F67EB-B459-4188-9134-2F20BB7B92B2}"/>
              </a:ext>
            </a:extLst>
          </p:cNvPr>
          <p:cNvSpPr>
            <a:spLocks noChangeArrowheads="1"/>
          </p:cNvSpPr>
          <p:nvPr/>
        </p:nvSpPr>
        <p:spPr bwMode="auto">
          <a:xfrm>
            <a:off x="3079496" y="1961388"/>
            <a:ext cx="1834896" cy="783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FF0000"/>
                </a:solidFill>
                <a:effectLst>
                  <a:glow rad="101600">
                    <a:srgbClr val="FFC000"/>
                  </a:glow>
                  <a:outerShdw blurRad="38100" dist="38100" dir="2700000" algn="tl">
                    <a:srgbClr val="C0C0C0"/>
                  </a:outerShdw>
                </a:effectLst>
                <a:latin typeface="Calibri"/>
              </a:rPr>
              <a:t>hates</a:t>
            </a:r>
          </a:p>
        </p:txBody>
      </p:sp>
      <p:sp>
        <p:nvSpPr>
          <p:cNvPr id="7" name="Rectangle 12">
            <a:extLst>
              <a:ext uri="{FF2B5EF4-FFF2-40B4-BE49-F238E27FC236}">
                <a16:creationId xmlns:a16="http://schemas.microsoft.com/office/drawing/2014/main" id="{EF6F7F3B-E87E-4490-A1A8-575EA8D3330B}"/>
              </a:ext>
            </a:extLst>
          </p:cNvPr>
          <p:cNvSpPr>
            <a:spLocks noChangeArrowheads="1"/>
          </p:cNvSpPr>
          <p:nvPr/>
        </p:nvSpPr>
        <p:spPr bwMode="auto">
          <a:xfrm>
            <a:off x="688848" y="4105148"/>
            <a:ext cx="22860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rgbClr val="00B0F0"/>
                  </a:glow>
                </a:effectLst>
                <a:latin typeface="Calibri" panose="020F0502020204030204" pitchFamily="34" charset="0"/>
              </a:rPr>
              <a:t>humble</a:t>
            </a:r>
            <a:endParaRPr lang="en-US" altLang="en-US" sz="4400" b="1" i="1" dirty="0">
              <a:solidFill>
                <a:schemeClr val="bg1"/>
              </a:solidFill>
              <a:effectLst>
                <a:glow rad="127000">
                  <a:srgbClr val="00B0F0"/>
                </a:glow>
              </a:effectLst>
              <a:latin typeface="Calibri" panose="020F0502020204030204" pitchFamily="34" charset="0"/>
            </a:endParaRPr>
          </a:p>
        </p:txBody>
      </p:sp>
      <p:sp>
        <p:nvSpPr>
          <p:cNvPr id="8" name="Rectangle 12">
            <a:extLst>
              <a:ext uri="{FF2B5EF4-FFF2-40B4-BE49-F238E27FC236}">
                <a16:creationId xmlns:a16="http://schemas.microsoft.com/office/drawing/2014/main" id="{2F6BDAAA-51DC-4CD1-BB85-19CB55E5A570}"/>
              </a:ext>
            </a:extLst>
          </p:cNvPr>
          <p:cNvSpPr>
            <a:spLocks noChangeArrowheads="1"/>
          </p:cNvSpPr>
          <p:nvPr/>
        </p:nvSpPr>
        <p:spPr bwMode="auto">
          <a:xfrm>
            <a:off x="3828288" y="4075176"/>
            <a:ext cx="13716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CC66FF"/>
                </a:solidFill>
                <a:effectLst>
                  <a:glow rad="101600">
                    <a:srgbClr val="FFFF00"/>
                  </a:glow>
                </a:effectLst>
                <a:latin typeface="Calibri" panose="020F0502020204030204" pitchFamily="34" charset="0"/>
              </a:rPr>
              <a:t>wise</a:t>
            </a:r>
            <a:endParaRPr lang="en-US" altLang="en-US" sz="4400" b="1" i="1" dirty="0">
              <a:solidFill>
                <a:srgbClr val="CC66FF"/>
              </a:solidFill>
              <a:effectLst>
                <a:glow rad="101600">
                  <a:srgbClr val="FFFF00"/>
                </a:glow>
              </a:effectLst>
              <a:latin typeface="Calibri" panose="020F0502020204030204" pitchFamily="34" charset="0"/>
            </a:endParaRPr>
          </a:p>
        </p:txBody>
      </p:sp>
    </p:spTree>
    <p:extLst>
      <p:ext uri="{BB962C8B-B14F-4D97-AF65-F5344CB8AC3E}">
        <p14:creationId xmlns:p14="http://schemas.microsoft.com/office/powerpoint/2010/main" val="22929742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3"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39" presetClass="entr" presetSubtype="0" accel="10000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9" presetClass="entr" presetSubtype="0" accel="10000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7"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8"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
                                          </p:val>
                                        </p:tav>
                                        <p:tav tm="100000">
                                          <p:val>
                                            <p:strVal val="#ppt_y"/>
                                          </p:val>
                                        </p:tav>
                                      </p:tavLst>
                                    </p:anim>
                                  </p:childTnLst>
                                </p:cTn>
                              </p:par>
                              <p:par>
                                <p:cTn id="30" presetID="39" presetClass="entr" presetSubtype="0" accel="100000" fill="hold" grpId="0" nodeType="withEffect">
                                  <p:stCondLst>
                                    <p:cond delay="50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33"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34"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250"/>
                                        <p:tgtEl>
                                          <p:spTgt spid="4"/>
                                        </p:tgtEl>
                                      </p:cBhvr>
                                    </p:animEffect>
                                  </p:childTnLst>
                                </p:cTn>
                              </p:par>
                              <p:par>
                                <p:cTn id="41" presetID="42" presetClass="path" presetSubtype="0" accel="50000" decel="50000" fill="hold" grpId="2" nodeType="withEffect">
                                  <p:stCondLst>
                                    <p:cond delay="0"/>
                                  </p:stCondLst>
                                  <p:childTnLst>
                                    <p:animMotion origin="layout" path="M -4.44444E-6 1.11111E-6 L 0.05296 -0.04838 " pathEditMode="relative" rAng="0" ptsTypes="AA">
                                      <p:cBhvr>
                                        <p:cTn id="42" dur="1500" fill="hold"/>
                                        <p:tgtEl>
                                          <p:spTgt spid="4"/>
                                        </p:tgtEl>
                                        <p:attrNameLst>
                                          <p:attrName>ppt_x</p:attrName>
                                          <p:attrName>ppt_y</p:attrName>
                                        </p:attrNameLst>
                                      </p:cBhvr>
                                      <p:rCtr x="2639" y="-2431"/>
                                    </p:animMotion>
                                  </p:childTnLst>
                                </p:cTn>
                              </p:par>
                              <p:par>
                                <p:cTn id="43" presetID="10" presetClass="exit" presetSubtype="0" fill="hold" grpId="1" nodeType="withEffect">
                                  <p:stCondLst>
                                    <p:cond delay="0"/>
                                  </p:stCondLst>
                                  <p:childTnLst>
                                    <p:animEffect transition="out" filter="fade">
                                      <p:cBhvr>
                                        <p:cTn id="44" dur="1000"/>
                                        <p:tgtEl>
                                          <p:spTgt spid="3074"/>
                                        </p:tgtEl>
                                      </p:cBhvr>
                                    </p:animEffect>
                                    <p:set>
                                      <p:cBhvr>
                                        <p:cTn id="45" dur="1" fill="hold">
                                          <p:stCondLst>
                                            <p:cond delay="999"/>
                                          </p:stCondLst>
                                        </p:cTn>
                                        <p:tgtEl>
                                          <p:spTgt spid="307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8"/>
                                        </p:tgtEl>
                                      </p:cBhvr>
                                    </p:animEffect>
                                    <p:set>
                                      <p:cBhvr>
                                        <p:cTn id="5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P spid="4" grpId="3"/>
      <p:bldP spid="6" grpId="0"/>
      <p:bldP spid="6" grpId="1"/>
      <p:bldP spid="7" grpId="0"/>
      <p:bldP spid="7" grpId="1"/>
      <p:bldP spid="8" grpId="0"/>
      <p:bldP spid="8"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ACAF59-D622-453E-BE71-98A1CE5A5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296268"/>
            <a:ext cx="8229600" cy="426546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 wise son makes a father glad, But a foolish man despises his mother. Folly is joy to him who is destitute of discernment, But a man of understanding walks uprightly. </a:t>
            </a:r>
            <a:r>
              <a:rPr lang="en-US" altLang="en-US" sz="32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Proverbs 15:20-21 </a:t>
            </a:r>
          </a:p>
        </p:txBody>
      </p:sp>
      <p:sp>
        <p:nvSpPr>
          <p:cNvPr id="4" name="Rectangle 2">
            <a:extLst>
              <a:ext uri="{FF2B5EF4-FFF2-40B4-BE49-F238E27FC236}">
                <a16:creationId xmlns:a16="http://schemas.microsoft.com/office/drawing/2014/main" id="{7F362D6C-D150-4BFF-88B5-71577598CDCF}"/>
              </a:ext>
            </a:extLst>
          </p:cNvPr>
          <p:cNvSpPr txBox="1">
            <a:spLocks noChangeArrowheads="1"/>
          </p:cNvSpPr>
          <p:nvPr/>
        </p:nvSpPr>
        <p:spPr bwMode="auto">
          <a:xfrm>
            <a:off x="2184285" y="200509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7" name="Rectangle 2">
            <a:extLst>
              <a:ext uri="{FF2B5EF4-FFF2-40B4-BE49-F238E27FC236}">
                <a16:creationId xmlns:a16="http://schemas.microsoft.com/office/drawing/2014/main" id="{D394CC27-F03A-4737-9AE5-CF72BF7AD13C}"/>
              </a:ext>
            </a:extLst>
          </p:cNvPr>
          <p:cNvSpPr txBox="1">
            <a:spLocks noChangeArrowheads="1"/>
          </p:cNvSpPr>
          <p:nvPr/>
        </p:nvSpPr>
        <p:spPr bwMode="auto">
          <a:xfrm>
            <a:off x="2184285" y="200509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8" name="Rectangle 2" hidden="1">
            <a:extLst>
              <a:ext uri="{FF2B5EF4-FFF2-40B4-BE49-F238E27FC236}">
                <a16:creationId xmlns:a16="http://schemas.microsoft.com/office/drawing/2014/main" id="{874F4F18-A48A-4B1C-9B31-54E5B9F56B0C}"/>
              </a:ext>
            </a:extLst>
          </p:cNvPr>
          <p:cNvSpPr txBox="1">
            <a:spLocks noChangeArrowheads="1"/>
          </p:cNvSpPr>
          <p:nvPr/>
        </p:nvSpPr>
        <p:spPr bwMode="auto">
          <a:xfrm>
            <a:off x="6666482" y="41998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p>
        </p:txBody>
      </p:sp>
      <p:sp>
        <p:nvSpPr>
          <p:cNvPr id="9" name="Rectangle 2" hidden="1">
            <a:extLst>
              <a:ext uri="{FF2B5EF4-FFF2-40B4-BE49-F238E27FC236}">
                <a16:creationId xmlns:a16="http://schemas.microsoft.com/office/drawing/2014/main" id="{0584F108-DF85-450F-8A32-DC306335C3A7}"/>
              </a:ext>
            </a:extLst>
          </p:cNvPr>
          <p:cNvSpPr txBox="1">
            <a:spLocks noChangeArrowheads="1"/>
          </p:cNvSpPr>
          <p:nvPr/>
        </p:nvSpPr>
        <p:spPr bwMode="auto">
          <a:xfrm>
            <a:off x="2901520" y="377439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p>
        </p:txBody>
      </p:sp>
      <p:sp>
        <p:nvSpPr>
          <p:cNvPr id="10" name="Rectangle 12">
            <a:extLst>
              <a:ext uri="{FF2B5EF4-FFF2-40B4-BE49-F238E27FC236}">
                <a16:creationId xmlns:a16="http://schemas.microsoft.com/office/drawing/2014/main" id="{02857F71-5171-435C-8F01-E49FFE1EFA76}"/>
              </a:ext>
            </a:extLst>
          </p:cNvPr>
          <p:cNvSpPr>
            <a:spLocks noChangeArrowheads="1"/>
          </p:cNvSpPr>
          <p:nvPr/>
        </p:nvSpPr>
        <p:spPr bwMode="auto">
          <a:xfrm>
            <a:off x="719326" y="3265279"/>
            <a:ext cx="6177861"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dirty="0">
                <a:solidFill>
                  <a:srgbClr val="CC66FF"/>
                </a:solidFill>
                <a:effectLst>
                  <a:glow rad="101600">
                    <a:srgbClr val="FFFF00"/>
                  </a:glow>
                </a:effectLst>
                <a:latin typeface="Calibri" panose="020F0502020204030204" pitchFamily="34" charset="0"/>
              </a:rPr>
              <a:t>lacking good judgment</a:t>
            </a:r>
            <a:endParaRPr lang="en-US" altLang="en-US" sz="4800" b="1" i="1" dirty="0">
              <a:solidFill>
                <a:srgbClr val="CC66FF"/>
              </a:solidFill>
              <a:effectLst>
                <a:glow rad="101600">
                  <a:srgbClr val="FFFF00"/>
                </a:glow>
              </a:effectLst>
              <a:latin typeface="Calibri" panose="020F0502020204030204" pitchFamily="34" charset="0"/>
            </a:endParaRPr>
          </a:p>
        </p:txBody>
      </p:sp>
    </p:spTree>
    <p:extLst>
      <p:ext uri="{BB962C8B-B14F-4D97-AF65-F5344CB8AC3E}">
        <p14:creationId xmlns:p14="http://schemas.microsoft.com/office/powerpoint/2010/main" val="318465518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par>
                          <p:cTn id="8" fill="hold">
                            <p:stCondLst>
                              <p:cond delay="1000"/>
                            </p:stCondLst>
                            <p:childTnLst>
                              <p:par>
                                <p:cTn id="9" presetID="10" presetClass="exit" presetSubtype="0" fill="hold" grpId="2" nodeType="afterEffect">
                                  <p:stCondLst>
                                    <p:cond delay="0"/>
                                  </p:stCondLst>
                                  <p:childTnLst>
                                    <p:animEffect transition="out" filter="fade">
                                      <p:cBhvr>
                                        <p:cTn id="10" dur="250"/>
                                        <p:tgtEl>
                                          <p:spTgt spid="7"/>
                                        </p:tgtEl>
                                      </p:cBhvr>
                                    </p:animEffect>
                                    <p:set>
                                      <p:cBhvr>
                                        <p:cTn id="11" dur="1" fill="hold">
                                          <p:stCondLst>
                                            <p:cond delay="24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9" presetClass="entr" presetSubtype="0" accel="10000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17" dur="10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18" dur="10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5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par>
                                <p:cTn id="28" presetID="42" presetClass="path" presetSubtype="0" accel="50000" decel="50000" fill="hold" grpId="2" nodeType="withEffect">
                                  <p:stCondLst>
                                    <p:cond delay="0"/>
                                  </p:stCondLst>
                                  <p:childTnLst>
                                    <p:animMotion origin="layout" path="M 1.38889E-6 2.22222E-6 L 0.07847 0.2581 " pathEditMode="relative" rAng="0" ptsTypes="AA">
                                      <p:cBhvr>
                                        <p:cTn id="29" dur="2000" fill="hold"/>
                                        <p:tgtEl>
                                          <p:spTgt spid="4"/>
                                        </p:tgtEl>
                                        <p:attrNameLst>
                                          <p:attrName>ppt_x</p:attrName>
                                          <p:attrName>ppt_y</p:attrName>
                                        </p:attrNameLst>
                                      </p:cBhvr>
                                      <p:rCtr x="3924" y="12894"/>
                                    </p:animMotion>
                                  </p:childTnLst>
                                </p:cTn>
                              </p:par>
                              <p:par>
                                <p:cTn id="30" presetID="42" presetClass="path" presetSubtype="0" accel="50000" decel="50000" fill="hold" grpId="1" nodeType="withEffect">
                                  <p:stCondLst>
                                    <p:cond delay="0"/>
                                  </p:stCondLst>
                                  <p:childTnLst>
                                    <p:animMotion origin="layout" path="M 1.38889E-6 2.22222E-6 L 0.49045 -0.23125 " pathEditMode="relative" rAng="0" ptsTypes="AA">
                                      <p:cBhvr>
                                        <p:cTn id="31" dur="2000" fill="hold"/>
                                        <p:tgtEl>
                                          <p:spTgt spid="7"/>
                                        </p:tgtEl>
                                        <p:attrNameLst>
                                          <p:attrName>ppt_x</p:attrName>
                                          <p:attrName>ppt_y</p:attrName>
                                        </p:attrNameLst>
                                      </p:cBhvr>
                                      <p:rCtr x="24514" y="-11574"/>
                                    </p:animMotion>
                                  </p:childTnLst>
                                </p:cTn>
                              </p:par>
                              <p:par>
                                <p:cTn id="32" presetID="10" presetClass="exit" presetSubtype="0" fill="hold" grpId="1" nodeType="withEffect">
                                  <p:stCondLst>
                                    <p:cond delay="0"/>
                                  </p:stCondLst>
                                  <p:childTnLst>
                                    <p:animEffect transition="out" filter="fade">
                                      <p:cBhvr>
                                        <p:cTn id="33" dur="1250"/>
                                        <p:tgtEl>
                                          <p:spTgt spid="3074"/>
                                        </p:tgtEl>
                                      </p:cBhvr>
                                    </p:animEffect>
                                    <p:set>
                                      <p:cBhvr>
                                        <p:cTn id="34" dur="1" fill="hold">
                                          <p:stCondLst>
                                            <p:cond delay="1249"/>
                                          </p:stCondLst>
                                        </p:cTn>
                                        <p:tgtEl>
                                          <p:spTgt spid="3074"/>
                                        </p:tgtEl>
                                        <p:attrNameLst>
                                          <p:attrName>style.visibility</p:attrName>
                                        </p:attrNameLst>
                                      </p:cBhvr>
                                      <p:to>
                                        <p:strVal val="hidden"/>
                                      </p:to>
                                    </p:set>
                                  </p:childTnLst>
                                </p:cTn>
                              </p:par>
                              <p:par>
                                <p:cTn id="35" presetID="17" presetClass="exit" presetSubtype="10" fill="hold" grpId="1" nodeType="withEffect">
                                  <p:stCondLst>
                                    <p:cond delay="0"/>
                                  </p:stCondLst>
                                  <p:childTnLst>
                                    <p:anim calcmode="lin" valueType="num">
                                      <p:cBhvr>
                                        <p:cTn id="36" dur="750"/>
                                        <p:tgtEl>
                                          <p:spTgt spid="10"/>
                                        </p:tgtEl>
                                        <p:attrNameLst>
                                          <p:attrName>ppt_w</p:attrName>
                                        </p:attrNameLst>
                                      </p:cBhvr>
                                      <p:tavLst>
                                        <p:tav tm="0">
                                          <p:val>
                                            <p:strVal val="ppt_w"/>
                                          </p:val>
                                        </p:tav>
                                        <p:tav tm="100000">
                                          <p:val>
                                            <p:fltVal val="0"/>
                                          </p:val>
                                        </p:tav>
                                      </p:tavLst>
                                    </p:anim>
                                    <p:anim calcmode="lin" valueType="num">
                                      <p:cBhvr>
                                        <p:cTn id="37" dur="750"/>
                                        <p:tgtEl>
                                          <p:spTgt spid="10"/>
                                        </p:tgtEl>
                                        <p:attrNameLst>
                                          <p:attrName>ppt_h</p:attrName>
                                        </p:attrNameLst>
                                      </p:cBhvr>
                                      <p:tavLst>
                                        <p:tav tm="0">
                                          <p:val>
                                            <p:strVal val="ppt_h"/>
                                          </p:val>
                                        </p:tav>
                                        <p:tav tm="100000">
                                          <p:val>
                                            <p:strVal val="ppt_h"/>
                                          </p:val>
                                        </p:tav>
                                      </p:tavLst>
                                    </p:anim>
                                    <p:set>
                                      <p:cBhvr>
                                        <p:cTn id="38" dur="1" fill="hold">
                                          <p:stCondLst>
                                            <p:cond delay="7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P spid="7" grpId="0"/>
      <p:bldP spid="7" grpId="1"/>
      <p:bldP spid="7" grpId="2"/>
      <p:bldP spid="10" grpId="0"/>
      <p:bldP spid="10"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6E685C-AC10-4AC0-8DA9-53C0258DD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226009" cy="6858000"/>
          </a:xfrm>
          <a:prstGeom prst="rect">
            <a:avLst/>
          </a:prstGeom>
        </p:spPr>
      </p:pic>
      <p:sp>
        <p:nvSpPr>
          <p:cNvPr id="8" name="Title 1">
            <a:extLst>
              <a:ext uri="{FF2B5EF4-FFF2-40B4-BE49-F238E27FC236}">
                <a16:creationId xmlns:a16="http://schemas.microsoft.com/office/drawing/2014/main" id="{915808C8-0B5C-41BA-ACF9-7BF345252089}"/>
              </a:ext>
            </a:extLst>
          </p:cNvPr>
          <p:cNvSpPr txBox="1">
            <a:spLocks/>
          </p:cNvSpPr>
          <p:nvPr/>
        </p:nvSpPr>
        <p:spPr>
          <a:xfrm>
            <a:off x="4731539" y="3798086"/>
            <a:ext cx="1756731" cy="820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deceit</a:t>
            </a:r>
          </a:p>
        </p:txBody>
      </p:sp>
      <p:sp>
        <p:nvSpPr>
          <p:cNvPr id="9" name="Title 1">
            <a:extLst>
              <a:ext uri="{FF2B5EF4-FFF2-40B4-BE49-F238E27FC236}">
                <a16:creationId xmlns:a16="http://schemas.microsoft.com/office/drawing/2014/main" id="{6A5FF083-A474-4ACE-BF72-F34CE3CDE5C1}"/>
              </a:ext>
            </a:extLst>
          </p:cNvPr>
          <p:cNvSpPr txBox="1">
            <a:spLocks/>
          </p:cNvSpPr>
          <p:nvPr/>
        </p:nvSpPr>
        <p:spPr>
          <a:xfrm>
            <a:off x="1223595" y="4415624"/>
            <a:ext cx="307217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mock at sin</a:t>
            </a:r>
          </a:p>
        </p:txBody>
      </p:sp>
      <p:sp>
        <p:nvSpPr>
          <p:cNvPr id="3074" name="Rectangle 2"/>
          <p:cNvSpPr>
            <a:spLocks noGrp="1" noChangeArrowheads="1"/>
          </p:cNvSpPr>
          <p:nvPr>
            <p:ph type="title"/>
          </p:nvPr>
        </p:nvSpPr>
        <p:spPr>
          <a:xfrm>
            <a:off x="498203" y="390968"/>
            <a:ext cx="8229600" cy="607606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 from the presence of a foolish man, When you do not perceive in him the lips of knowledge. The wisdom of the prudent is to understand his way, But the     folly of fools is deceit. Fools   mock at sin, But among the upright there is favor.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14:7-9 </a:t>
            </a:r>
          </a:p>
        </p:txBody>
      </p:sp>
      <p:sp>
        <p:nvSpPr>
          <p:cNvPr id="4" name="Rectangle 2">
            <a:extLst>
              <a:ext uri="{FF2B5EF4-FFF2-40B4-BE49-F238E27FC236}">
                <a16:creationId xmlns:a16="http://schemas.microsoft.com/office/drawing/2014/main" id="{5FC3B035-D0C1-4D58-A462-49E6FC430C72}"/>
              </a:ext>
            </a:extLst>
          </p:cNvPr>
          <p:cNvSpPr txBox="1">
            <a:spLocks noChangeArrowheads="1"/>
          </p:cNvSpPr>
          <p:nvPr/>
        </p:nvSpPr>
        <p:spPr bwMode="auto">
          <a:xfrm>
            <a:off x="6666482" y="41998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6" name="Rectangle 2">
            <a:extLst>
              <a:ext uri="{FF2B5EF4-FFF2-40B4-BE49-F238E27FC236}">
                <a16:creationId xmlns:a16="http://schemas.microsoft.com/office/drawing/2014/main" id="{1F975CA2-D6B7-42E6-ADCC-B7F1188FAAD4}"/>
              </a:ext>
            </a:extLst>
          </p:cNvPr>
          <p:cNvSpPr txBox="1">
            <a:spLocks noChangeArrowheads="1"/>
          </p:cNvSpPr>
          <p:nvPr/>
        </p:nvSpPr>
        <p:spPr bwMode="auto">
          <a:xfrm>
            <a:off x="2901520" y="377439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7" name="Rectangle 12">
            <a:extLst>
              <a:ext uri="{FF2B5EF4-FFF2-40B4-BE49-F238E27FC236}">
                <a16:creationId xmlns:a16="http://schemas.microsoft.com/office/drawing/2014/main" id="{B070B2B7-B449-49E2-822C-AFCA5C590E87}"/>
              </a:ext>
            </a:extLst>
          </p:cNvPr>
          <p:cNvSpPr>
            <a:spLocks noChangeArrowheads="1"/>
          </p:cNvSpPr>
          <p:nvPr/>
        </p:nvSpPr>
        <p:spPr bwMode="auto">
          <a:xfrm>
            <a:off x="1177290" y="3038394"/>
            <a:ext cx="4779933"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5000" b="1" dirty="0">
                <a:ln w="3175">
                  <a:solidFill>
                    <a:schemeClr val="tx1"/>
                  </a:solidFill>
                </a:ln>
                <a:solidFill>
                  <a:srgbClr val="CC66FF"/>
                </a:solidFill>
                <a:effectLst>
                  <a:glow rad="101600">
                    <a:srgbClr val="FFFF00"/>
                  </a:glow>
                </a:effectLst>
                <a:latin typeface="Calibri" panose="020F0502020204030204" pitchFamily="34" charset="0"/>
              </a:rPr>
              <a:t>Possess your soul</a:t>
            </a:r>
            <a:endParaRPr lang="en-US" altLang="en-US" sz="5000" b="1" i="1" dirty="0">
              <a:ln w="3175">
                <a:solidFill>
                  <a:schemeClr val="tx1"/>
                </a:solidFill>
              </a:ln>
              <a:solidFill>
                <a:srgbClr val="CC66FF"/>
              </a:solidFill>
              <a:effectLst>
                <a:glow rad="101600">
                  <a:srgbClr val="FFFF00"/>
                </a:glow>
              </a:effectLst>
              <a:latin typeface="Calibri" panose="020F0502020204030204" pitchFamily="34" charset="0"/>
            </a:endParaRPr>
          </a:p>
        </p:txBody>
      </p:sp>
      <p:sp>
        <p:nvSpPr>
          <p:cNvPr id="10" name="Rectangle 2">
            <a:extLst>
              <a:ext uri="{FF2B5EF4-FFF2-40B4-BE49-F238E27FC236}">
                <a16:creationId xmlns:a16="http://schemas.microsoft.com/office/drawing/2014/main" id="{FBADB44C-1F71-4164-94F2-5EA6064BA9C1}"/>
              </a:ext>
            </a:extLst>
          </p:cNvPr>
          <p:cNvSpPr txBox="1">
            <a:spLocks noChangeArrowheads="1"/>
          </p:cNvSpPr>
          <p:nvPr/>
        </p:nvSpPr>
        <p:spPr bwMode="auto">
          <a:xfrm>
            <a:off x="2880726" y="3777544"/>
            <a:ext cx="167395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fools</a:t>
            </a:r>
          </a:p>
        </p:txBody>
      </p:sp>
      <p:sp>
        <p:nvSpPr>
          <p:cNvPr id="11" name="Rectangle 12">
            <a:extLst>
              <a:ext uri="{FF2B5EF4-FFF2-40B4-BE49-F238E27FC236}">
                <a16:creationId xmlns:a16="http://schemas.microsoft.com/office/drawing/2014/main" id="{F46C5F01-E413-4591-A416-1C9679DA9DA9}"/>
              </a:ext>
            </a:extLst>
          </p:cNvPr>
          <p:cNvSpPr>
            <a:spLocks noChangeArrowheads="1"/>
          </p:cNvSpPr>
          <p:nvPr/>
        </p:nvSpPr>
        <p:spPr bwMode="auto">
          <a:xfrm>
            <a:off x="1246889" y="4418776"/>
            <a:ext cx="1656022" cy="877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dirty="0">
                <a:ln w="3175">
                  <a:solidFill>
                    <a:schemeClr val="bg1"/>
                  </a:solidFill>
                </a:ln>
                <a:effectLst>
                  <a:glow rad="101600">
                    <a:schemeClr val="bg2">
                      <a:lumMod val="75000"/>
                    </a:schemeClr>
                  </a:glow>
                </a:effectLst>
                <a:latin typeface="Calibri" panose="020F0502020204030204" pitchFamily="34" charset="0"/>
              </a:rPr>
              <a:t>laugh</a:t>
            </a:r>
            <a:endParaRPr lang="en-US" altLang="en-US" sz="4800" b="1" i="1" dirty="0">
              <a:ln w="3175">
                <a:solidFill>
                  <a:schemeClr val="bg1"/>
                </a:solidFill>
              </a:ln>
              <a:effectLst>
                <a:glow rad="101600">
                  <a:schemeClr val="bg2">
                    <a:lumMod val="75000"/>
                  </a:schemeClr>
                </a:glow>
              </a:effectLst>
              <a:latin typeface="Calibri" panose="020F0502020204030204" pitchFamily="34" charset="0"/>
            </a:endParaRPr>
          </a:p>
        </p:txBody>
      </p:sp>
      <p:sp>
        <p:nvSpPr>
          <p:cNvPr id="5" name="Rectangle 2" hidden="1">
            <a:extLst>
              <a:ext uri="{FF2B5EF4-FFF2-40B4-BE49-F238E27FC236}">
                <a16:creationId xmlns:a16="http://schemas.microsoft.com/office/drawing/2014/main" id="{13942E07-6D61-4FF8-8895-24574FE82F76}"/>
              </a:ext>
            </a:extLst>
          </p:cNvPr>
          <p:cNvSpPr txBox="1">
            <a:spLocks noChangeArrowheads="1"/>
          </p:cNvSpPr>
          <p:nvPr/>
        </p:nvSpPr>
        <p:spPr bwMode="auto">
          <a:xfrm>
            <a:off x="7015396" y="4403646"/>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428408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3"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par>
                                <p:cTn id="14" presetID="10" presetClass="exit" presetSubtype="0" fill="hold" grpId="2" nodeType="withEffect">
                                  <p:stCondLst>
                                    <p:cond delay="0"/>
                                  </p:stCondLst>
                                  <p:childTnLst>
                                    <p:animEffect transition="out" filter="fade">
                                      <p:cBhvr>
                                        <p:cTn id="15" dur="250"/>
                                        <p:tgtEl>
                                          <p:spTgt spid="6"/>
                                        </p:tgtEl>
                                      </p:cBhvr>
                                    </p:animEffect>
                                    <p:set>
                                      <p:cBhvr>
                                        <p:cTn id="16" dur="1" fill="hold">
                                          <p:stCondLst>
                                            <p:cond delay="24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39" presetClass="entr" presetSubtype="0" accel="10000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2"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3"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5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7" presetClass="exit" presetSubtype="0" fill="hold" grpId="1" nodeType="clickEffect">
                                  <p:stCondLst>
                                    <p:cond delay="0"/>
                                  </p:stCondLst>
                                  <p:childTnLst>
                                    <p:animEffect transition="out" filter="fade">
                                      <p:cBhvr>
                                        <p:cTn id="31" dur="1000"/>
                                        <p:tgtEl>
                                          <p:spTgt spid="7"/>
                                        </p:tgtEl>
                                      </p:cBhvr>
                                    </p:animEffect>
                                    <p:anim calcmode="lin" valueType="num">
                                      <p:cBhvr>
                                        <p:cTn id="32" dur="1000"/>
                                        <p:tgtEl>
                                          <p:spTgt spid="7"/>
                                        </p:tgtEl>
                                        <p:attrNameLst>
                                          <p:attrName>ppt_x</p:attrName>
                                        </p:attrNameLst>
                                      </p:cBhvr>
                                      <p:tavLst>
                                        <p:tav tm="0">
                                          <p:val>
                                            <p:strVal val="ppt_x"/>
                                          </p:val>
                                        </p:tav>
                                        <p:tav tm="100000">
                                          <p:val>
                                            <p:strVal val="ppt_x"/>
                                          </p:val>
                                        </p:tav>
                                      </p:tavLst>
                                    </p:anim>
                                    <p:anim calcmode="lin" valueType="num">
                                      <p:cBhvr>
                                        <p:cTn id="33" dur="1000"/>
                                        <p:tgtEl>
                                          <p:spTgt spid="7"/>
                                        </p:tgtEl>
                                        <p:attrNameLst>
                                          <p:attrName>ppt_y</p:attrName>
                                        </p:attrNameLst>
                                      </p:cBhvr>
                                      <p:tavLst>
                                        <p:tav tm="0">
                                          <p:val>
                                            <p:strVal val="ppt_y"/>
                                          </p:val>
                                        </p:tav>
                                        <p:tav tm="100000">
                                          <p:val>
                                            <p:strVal val="ppt_y-.1"/>
                                          </p:val>
                                        </p:tav>
                                      </p:tavLst>
                                    </p:anim>
                                    <p:set>
                                      <p:cBhvr>
                                        <p:cTn id="34" dur="1" fill="hold">
                                          <p:stCondLst>
                                            <p:cond delay="999"/>
                                          </p:stCondLst>
                                        </p:cTn>
                                        <p:tgtEl>
                                          <p:spTgt spid="7"/>
                                        </p:tgtEl>
                                        <p:attrNameLst>
                                          <p:attrName>style.visibility</p:attrName>
                                        </p:attrNameLst>
                                      </p:cBhvr>
                                      <p:to>
                                        <p:strVal val="hidden"/>
                                      </p:to>
                                    </p:set>
                                  </p:childTnLst>
                                </p:cTn>
                              </p:par>
                              <p:par>
                                <p:cTn id="35" presetID="0" presetClass="exit" presetSubtype="0" fill="hold" grpId="1" nodeType="withEffect">
                                  <p:stCondLst>
                                    <p:cond delay="750"/>
                                  </p:stCondLst>
                                  <p:childTnLst>
                                    <p:set>
                                      <p:cBhvr>
                                        <p:cTn id="36" dur="1" fill="hold">
                                          <p:stCondLst>
                                            <p:cond delay="999"/>
                                          </p:stCondLst>
                                        </p:cTn>
                                        <p:tgtEl>
                                          <p:spTgt spid="10"/>
                                        </p:tgtEl>
                                        <p:attrNameLst>
                                          <p:attrName>style.visibility</p:attrName>
                                        </p:attrNameLst>
                                      </p:cBhvr>
                                      <p:to>
                                        <p:strVal val="hidden"/>
                                      </p:to>
                                    </p:set>
                                    <p:animEffect transition="out" filter="dissolve">
                                      <p:cBhvr>
                                        <p:cTn id="37" dur="1000">
                                          <p:stCondLst>
                                            <p:cond delay="0"/>
                                          </p:stCondLst>
                                        </p:cTn>
                                        <p:tgtEl>
                                          <p:spTgt spid="10"/>
                                        </p:tgtEl>
                                      </p:cBhvr>
                                    </p:animEffect>
                                    <p:anim to="" calcmode="lin" valueType="num">
                                      <p:cBhvr>
                                        <p:cTn id="38" dur="10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39" dur="100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40" presetID="42" presetClass="path" presetSubtype="0" accel="50000" decel="50000" fill="hold" grpId="2" nodeType="withEffect">
                                  <p:stCondLst>
                                    <p:cond delay="750"/>
                                  </p:stCondLst>
                                  <p:childTnLst>
                                    <p:animMotion origin="layout" path="M 2.77778E-6 -2.59259E-6 L 0.10833 0.04861 " pathEditMode="relative" rAng="0" ptsTypes="AA">
                                      <p:cBhvr>
                                        <p:cTn id="41" dur="1000" fill="hold"/>
                                        <p:tgtEl>
                                          <p:spTgt spid="10"/>
                                        </p:tgtEl>
                                        <p:attrNameLst>
                                          <p:attrName>ppt_x</p:attrName>
                                          <p:attrName>ppt_y</p:attrName>
                                        </p:attrNameLst>
                                      </p:cBhvr>
                                      <p:rCtr x="5417" y="2431"/>
                                    </p:animMotion>
                                  </p:childTnLst>
                                </p:cTn>
                              </p:par>
                              <p:par>
                                <p:cTn id="42" presetID="22" presetClass="entr" presetSubtype="8" fill="hold" grpId="0" nodeType="withEffect">
                                  <p:stCondLst>
                                    <p:cond delay="125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par>
                                <p:cTn id="45" presetID="18" presetClass="emph" presetSubtype="0" fill="hold" grpId="1" nodeType="withEffect">
                                  <p:stCondLst>
                                    <p:cond delay="1250"/>
                                  </p:stCondLst>
                                  <p:childTnLst>
                                    <p:set>
                                      <p:cBhvr override="childStyle">
                                        <p:cTn id="46" dur="500" fill="hold"/>
                                        <p:tgtEl>
                                          <p:spTgt spid="8"/>
                                        </p:tgtEl>
                                        <p:attrNameLst>
                                          <p:attrName>style.textDecorationUnderline</p:attrName>
                                        </p:attrNameLst>
                                      </p:cBhvr>
                                      <p:to>
                                        <p:strVal val="true"/>
                                      </p:to>
                                    </p:set>
                                  </p:childTnLst>
                                </p:cTn>
                              </p:par>
                              <p:par>
                                <p:cTn id="47" presetID="22" presetClass="entr" presetSubtype="8" fill="hold" grpId="0" nodeType="withEffect">
                                  <p:stCondLst>
                                    <p:cond delay="150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750"/>
                                        <p:tgtEl>
                                          <p:spTgt spid="9"/>
                                        </p:tgtEl>
                                      </p:cBhvr>
                                    </p:animEffect>
                                  </p:childTnLst>
                                </p:cTn>
                              </p:par>
                              <p:par>
                                <p:cTn id="50" presetID="18" presetClass="emph" presetSubtype="0" fill="hold" grpId="1" nodeType="withEffect">
                                  <p:stCondLst>
                                    <p:cond delay="1500"/>
                                  </p:stCondLst>
                                  <p:childTnLst>
                                    <p:set>
                                      <p:cBhvr override="childStyle">
                                        <p:cTn id="51" dur="750" fill="hold"/>
                                        <p:tgtEl>
                                          <p:spTgt spid="9"/>
                                        </p:tgtEl>
                                        <p:attrNameLst>
                                          <p:attrName>style.textDecorationUnderline</p:attrName>
                                        </p:attrNameLst>
                                      </p:cBhvr>
                                      <p:to>
                                        <p:strVal val="true"/>
                                      </p:to>
                                    </p:set>
                                  </p:childTnLst>
                                </p:cTn>
                              </p:par>
                            </p:childTnLst>
                          </p:cTn>
                        </p:par>
                      </p:childTnLst>
                    </p:cTn>
                  </p:par>
                  <p:par>
                    <p:cTn id="52" fill="hold">
                      <p:stCondLst>
                        <p:cond delay="indefinite"/>
                      </p:stCondLst>
                      <p:childTnLst>
                        <p:par>
                          <p:cTn id="53" fill="hold">
                            <p:stCondLst>
                              <p:cond delay="0"/>
                            </p:stCondLst>
                            <p:childTnLst>
                              <p:par>
                                <p:cTn id="54" presetID="39" presetClass="entr" presetSubtype="0" accel="10000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10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57" dur="10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58" dur="10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59"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250"/>
                                        <p:tgtEl>
                                          <p:spTgt spid="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250"/>
                                        <p:tgtEl>
                                          <p:spTgt spid="6"/>
                                        </p:tgtEl>
                                      </p:cBhvr>
                                    </p:animEffect>
                                  </p:childTnLst>
                                </p:cTn>
                              </p:par>
                              <p:par>
                                <p:cTn id="68" presetID="42" presetClass="path" presetSubtype="0" accel="50000" decel="50000" fill="hold" grpId="2" nodeType="withEffect">
                                  <p:stCondLst>
                                    <p:cond delay="0"/>
                                  </p:stCondLst>
                                  <p:childTnLst>
                                    <p:animMotion origin="layout" path="M -2.77778E-6 7.40741E-7 L 0.03837 0.58125 " pathEditMode="relative" rAng="0" ptsTypes="AA">
                                      <p:cBhvr>
                                        <p:cTn id="69" dur="2000" fill="hold"/>
                                        <p:tgtEl>
                                          <p:spTgt spid="4"/>
                                        </p:tgtEl>
                                        <p:attrNameLst>
                                          <p:attrName>ppt_x</p:attrName>
                                          <p:attrName>ppt_y</p:attrName>
                                        </p:attrNameLst>
                                      </p:cBhvr>
                                      <p:rCtr x="1910" y="29051"/>
                                    </p:animMotion>
                                  </p:childTnLst>
                                </p:cTn>
                              </p:par>
                              <p:par>
                                <p:cTn id="70" presetID="42" presetClass="path" presetSubtype="0" accel="50000" decel="50000" fill="hold" grpId="1" nodeType="withEffect">
                                  <p:stCondLst>
                                    <p:cond delay="0"/>
                                  </p:stCondLst>
                                  <p:childTnLst>
                                    <p:animMotion origin="layout" path="M -8.33333E-7 3.7037E-7 L 0.44983 0.09213 " pathEditMode="relative" rAng="0" ptsTypes="AA">
                                      <p:cBhvr>
                                        <p:cTn id="71" dur="2000" fill="hold"/>
                                        <p:tgtEl>
                                          <p:spTgt spid="6"/>
                                        </p:tgtEl>
                                        <p:attrNameLst>
                                          <p:attrName>ppt_x</p:attrName>
                                          <p:attrName>ppt_y</p:attrName>
                                        </p:attrNameLst>
                                      </p:cBhvr>
                                      <p:rCtr x="22483" y="4606"/>
                                    </p:animMotion>
                                  </p:childTnLst>
                                </p:cTn>
                              </p:par>
                              <p:par>
                                <p:cTn id="72" presetID="10" presetClass="exit" presetSubtype="0" fill="hold" grpId="1" nodeType="withEffect">
                                  <p:stCondLst>
                                    <p:cond delay="0"/>
                                  </p:stCondLst>
                                  <p:childTnLst>
                                    <p:animEffect transition="out" filter="fade">
                                      <p:cBhvr>
                                        <p:cTn id="73" dur="1250"/>
                                        <p:tgtEl>
                                          <p:spTgt spid="3074"/>
                                        </p:tgtEl>
                                      </p:cBhvr>
                                    </p:animEffect>
                                    <p:set>
                                      <p:cBhvr>
                                        <p:cTn id="74" dur="1" fill="hold">
                                          <p:stCondLst>
                                            <p:cond delay="1249"/>
                                          </p:stCondLst>
                                        </p:cTn>
                                        <p:tgtEl>
                                          <p:spTgt spid="3074"/>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750"/>
                                        <p:tgtEl>
                                          <p:spTgt spid="11"/>
                                        </p:tgtEl>
                                      </p:cBhvr>
                                    </p:animEffect>
                                    <p:set>
                                      <p:cBhvr>
                                        <p:cTn id="77" dur="1" fill="hold">
                                          <p:stCondLst>
                                            <p:cond delay="749"/>
                                          </p:stCondLst>
                                        </p:cTn>
                                        <p:tgtEl>
                                          <p:spTgt spid="11"/>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8"/>
                                        </p:tgtEl>
                                      </p:cBhvr>
                                    </p:animEffect>
                                    <p:set>
                                      <p:cBhvr>
                                        <p:cTn id="80" dur="1" fill="hold">
                                          <p:stCondLst>
                                            <p:cond delay="499"/>
                                          </p:stCondLst>
                                        </p:cTn>
                                        <p:tgtEl>
                                          <p:spTgt spid="8"/>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9"/>
                                        </p:tgtEl>
                                      </p:cBhvr>
                                    </p:animEffect>
                                    <p:set>
                                      <p:cBhvr>
                                        <p:cTn id="8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9" grpId="0"/>
      <p:bldP spid="9" grpId="1"/>
      <p:bldP spid="9" grpId="2"/>
      <p:bldP spid="3074" grpId="0"/>
      <p:bldP spid="3074" grpId="1"/>
      <p:bldP spid="4" grpId="0"/>
      <p:bldP spid="4" grpId="2"/>
      <p:bldP spid="4" grpId="3"/>
      <p:bldP spid="6" grpId="0"/>
      <p:bldP spid="6" grpId="1"/>
      <p:bldP spid="6" grpId="2"/>
      <p:bldP spid="7" grpId="0"/>
      <p:bldP spid="7" grpId="1"/>
      <p:bldP spid="10" grpId="0"/>
      <p:bldP spid="10" grpId="1"/>
      <p:bldP spid="10" grpId="2"/>
      <p:bldP spid="11" grpId="0"/>
      <p:bldP spid="11"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F6EEDF-A9B3-494A-86E8-D6B3AE0BCB1B}"/>
              </a:ext>
            </a:extLst>
          </p:cNvPr>
          <p:cNvPicPr>
            <a:picLocks noChangeAspect="1"/>
          </p:cNvPicPr>
          <p:nvPr/>
        </p:nvPicPr>
        <p:blipFill rotWithShape="1">
          <a:blip r:embed="rId3">
            <a:extLst>
              <a:ext uri="{28A0092B-C50C-407E-A947-70E740481C1C}">
                <a14:useLocalDpi xmlns:a14="http://schemas.microsoft.com/office/drawing/2010/main" val="0"/>
              </a:ext>
            </a:extLst>
          </a:blip>
          <a:srcRect l="7133" t="13190" r="3979"/>
          <a:stretch/>
        </p:blipFill>
        <p:spPr>
          <a:xfrm>
            <a:off x="0" y="0"/>
            <a:ext cx="9144000" cy="6858000"/>
          </a:xfrm>
          <a:prstGeom prst="rect">
            <a:avLst/>
          </a:prstGeom>
        </p:spPr>
      </p:pic>
      <p:sp>
        <p:nvSpPr>
          <p:cNvPr id="3074" name="Rectangle 2"/>
          <p:cNvSpPr>
            <a:spLocks noGrp="1" noChangeArrowheads="1"/>
          </p:cNvSpPr>
          <p:nvPr>
            <p:ph type="title"/>
          </p:nvPr>
        </p:nvSpPr>
        <p:spPr>
          <a:xfrm>
            <a:off x="457200" y="3656696"/>
            <a:ext cx="8229600" cy="226654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wise shall inherit glory, But shame shall be the legacy of fools.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3:35</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0D5DA3BF-330C-439E-891D-3FC0CF121C65}"/>
              </a:ext>
            </a:extLst>
          </p:cNvPr>
          <p:cNvSpPr txBox="1">
            <a:spLocks noChangeArrowheads="1"/>
          </p:cNvSpPr>
          <p:nvPr/>
        </p:nvSpPr>
        <p:spPr bwMode="auto">
          <a:xfrm>
            <a:off x="7015396" y="4403646"/>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6" name="Rectangle 2">
            <a:extLst>
              <a:ext uri="{FF2B5EF4-FFF2-40B4-BE49-F238E27FC236}">
                <a16:creationId xmlns:a16="http://schemas.microsoft.com/office/drawing/2014/main" id="{0951BCDA-37BA-427B-B7D7-CA882D3718DF}"/>
              </a:ext>
            </a:extLst>
          </p:cNvPr>
          <p:cNvSpPr txBox="1">
            <a:spLocks noChangeArrowheads="1"/>
          </p:cNvSpPr>
          <p:nvPr/>
        </p:nvSpPr>
        <p:spPr bwMode="auto">
          <a:xfrm>
            <a:off x="5733370" y="3734242"/>
            <a:ext cx="1645920"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glory</a:t>
            </a:r>
          </a:p>
        </p:txBody>
      </p:sp>
      <p:sp>
        <p:nvSpPr>
          <p:cNvPr id="7" name="Rectangle 2">
            <a:extLst>
              <a:ext uri="{FF2B5EF4-FFF2-40B4-BE49-F238E27FC236}">
                <a16:creationId xmlns:a16="http://schemas.microsoft.com/office/drawing/2014/main" id="{CA275F1C-5ABC-4488-9AA7-559B445633B7}"/>
              </a:ext>
            </a:extLst>
          </p:cNvPr>
          <p:cNvSpPr txBox="1">
            <a:spLocks noChangeArrowheads="1"/>
          </p:cNvSpPr>
          <p:nvPr/>
        </p:nvSpPr>
        <p:spPr bwMode="auto">
          <a:xfrm>
            <a:off x="400709" y="4401673"/>
            <a:ext cx="1943462"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shame</a:t>
            </a:r>
          </a:p>
        </p:txBody>
      </p:sp>
      <p:sp>
        <p:nvSpPr>
          <p:cNvPr id="5" name="Rectangle 2" hidden="1">
            <a:extLst>
              <a:ext uri="{FF2B5EF4-FFF2-40B4-BE49-F238E27FC236}">
                <a16:creationId xmlns:a16="http://schemas.microsoft.com/office/drawing/2014/main" id="{05EB14F6-503F-4F14-9EBD-E8B982B1A5E7}"/>
              </a:ext>
            </a:extLst>
          </p:cNvPr>
          <p:cNvSpPr txBox="1">
            <a:spLocks noChangeArrowheads="1"/>
          </p:cNvSpPr>
          <p:nvPr/>
        </p:nvSpPr>
        <p:spPr bwMode="auto">
          <a:xfrm>
            <a:off x="1170894" y="2490750"/>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06C704DC-A4E3-4562-BEAC-C914E19EA8E4}"/>
              </a:ext>
            </a:extLst>
          </p:cNvPr>
          <p:cNvSpPr txBox="1">
            <a:spLocks noChangeArrowheads="1"/>
          </p:cNvSpPr>
          <p:nvPr/>
        </p:nvSpPr>
        <p:spPr bwMode="auto">
          <a:xfrm>
            <a:off x="2873267" y="0"/>
            <a:ext cx="281191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000" b="1" spc="50" dirty="0">
                <a:ln w="11430">
                  <a:noFill/>
                </a:ln>
                <a:blipFill dpi="0" rotWithShape="1">
                  <a:blip r:embed="rId4">
                    <a:extLst>
                      <a:ext uri="{28A0092B-C50C-407E-A947-70E740481C1C}">
                        <a14:useLocalDpi xmlns:a14="http://schemas.microsoft.com/office/drawing/2010/main" val="0"/>
                      </a:ext>
                    </a:extLst>
                  </a:blip>
                  <a:srcRect/>
                  <a:stretch>
                    <a:fillRect/>
                  </a:stretch>
                </a:blipFill>
                <a:effectLst>
                  <a:glow rad="114300">
                    <a:srgbClr val="000000">
                      <a:alpha val="80000"/>
                    </a:srgbClr>
                  </a:glow>
                  <a:outerShdw blurRad="76200" dist="50800" dir="5400000" algn="tl" rotWithShape="0">
                    <a:srgbClr val="000000">
                      <a:alpha val="65000"/>
                    </a:srgbClr>
                  </a:outerShdw>
                </a:effectLst>
                <a:latin typeface="Calibri" panose="020F0502020204030204" pitchFamily="34" charset="0"/>
                <a:ea typeface="+mn-ea"/>
                <a:cs typeface="+mn-cs"/>
              </a:rPr>
              <a:t>Heaven</a:t>
            </a:r>
          </a:p>
        </p:txBody>
      </p:sp>
      <p:sp>
        <p:nvSpPr>
          <p:cNvPr id="9" name="Rectangle 2">
            <a:extLst>
              <a:ext uri="{FF2B5EF4-FFF2-40B4-BE49-F238E27FC236}">
                <a16:creationId xmlns:a16="http://schemas.microsoft.com/office/drawing/2014/main" id="{78EF72AD-16D7-49BB-9002-A4E1E4A2FA29}"/>
              </a:ext>
            </a:extLst>
          </p:cNvPr>
          <p:cNvSpPr txBox="1">
            <a:spLocks noChangeArrowheads="1"/>
          </p:cNvSpPr>
          <p:nvPr/>
        </p:nvSpPr>
        <p:spPr bwMode="auto">
          <a:xfrm rot="20808197">
            <a:off x="41577" y="4409744"/>
            <a:ext cx="1301744"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kern="0" dirty="0">
                <a:ln w="3175" cmpd="sng">
                  <a:solidFill>
                    <a:srgbClr val="FFFFFF"/>
                  </a:solidFill>
                  <a:prstDash val="solid"/>
                  <a:miter lim="800000"/>
                </a:ln>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effectLst>
                  <a:glow rad="63500">
                    <a:schemeClr val="tx1"/>
                  </a:glow>
                  <a:outerShdw blurRad="50800" algn="tl" rotWithShape="0">
                    <a:srgbClr val="000000"/>
                  </a:outerShdw>
                </a:effectLst>
                <a:latin typeface="Calibri" panose="020F0502020204030204" pitchFamily="34" charset="0"/>
              </a:rPr>
              <a:t>Hell</a:t>
            </a:r>
          </a:p>
        </p:txBody>
      </p:sp>
    </p:spTree>
    <p:extLst>
      <p:ext uri="{BB962C8B-B14F-4D97-AF65-F5344CB8AC3E}">
        <p14:creationId xmlns:p14="http://schemas.microsoft.com/office/powerpoint/2010/main" val="3455514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xit" presetSubtype="0" fill="hold" grpId="3"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5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5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50"/>
                                        <p:tgtEl>
                                          <p:spTgt spid="4"/>
                                        </p:tgtEl>
                                      </p:cBhvr>
                                    </p:animEffect>
                                  </p:childTnLst>
                                </p:cTn>
                              </p:par>
                              <p:par>
                                <p:cTn id="24" presetID="42" presetClass="path" presetSubtype="0" accel="50000" decel="50000" fill="hold" grpId="2" nodeType="withEffect">
                                  <p:stCondLst>
                                    <p:cond delay="0"/>
                                  </p:stCondLst>
                                  <p:childTnLst>
                                    <p:animMotion origin="layout" path="M 2.77778E-6 3.7037E-6 L -0.63889 -0.27894 " pathEditMode="relative" rAng="0" ptsTypes="AA">
                                      <p:cBhvr>
                                        <p:cTn id="25" dur="2000" fill="hold"/>
                                        <p:tgtEl>
                                          <p:spTgt spid="4"/>
                                        </p:tgtEl>
                                        <p:attrNameLst>
                                          <p:attrName>ppt_x</p:attrName>
                                          <p:attrName>ppt_y</p:attrName>
                                        </p:attrNameLst>
                                      </p:cBhvr>
                                      <p:rCtr x="-31944" y="-13958"/>
                                    </p:animMotion>
                                  </p:childTnLst>
                                </p:cTn>
                              </p:par>
                              <p:par>
                                <p:cTn id="26" presetID="42" presetClass="path" presetSubtype="0" accel="50000" decel="50000" fill="hold" grpId="1" nodeType="withEffect">
                                  <p:stCondLst>
                                    <p:cond delay="0"/>
                                  </p:stCondLst>
                                  <p:childTnLst>
                                    <p:animMotion origin="layout" path="M -3.88889E-6 -1.11111E-6 L -0.24687 -0.53495 " pathEditMode="relative" rAng="0" ptsTypes="AA">
                                      <p:cBhvr>
                                        <p:cTn id="27" dur="2000" fill="hold"/>
                                        <p:tgtEl>
                                          <p:spTgt spid="6"/>
                                        </p:tgtEl>
                                        <p:attrNameLst>
                                          <p:attrName>ppt_x</p:attrName>
                                          <p:attrName>ppt_y</p:attrName>
                                        </p:attrNameLst>
                                      </p:cBhvr>
                                      <p:rCtr x="-12344" y="-26759"/>
                                    </p:animMotion>
                                  </p:childTnLst>
                                </p:cTn>
                              </p:par>
                              <p:par>
                                <p:cTn id="28" presetID="42" presetClass="path" presetSubtype="0" accel="50000" decel="50000" fill="hold" grpId="1" nodeType="withEffect">
                                  <p:stCondLst>
                                    <p:cond delay="0"/>
                                  </p:stCondLst>
                                  <p:childTnLst>
                                    <p:animMotion origin="layout" path="M 2.77556E-17 -4.81481E-6 L -0.05556 -0.00763 " pathEditMode="relative" rAng="0" ptsTypes="AA">
                                      <p:cBhvr>
                                        <p:cTn id="29" dur="2000" fill="hold"/>
                                        <p:tgtEl>
                                          <p:spTgt spid="7"/>
                                        </p:tgtEl>
                                        <p:attrNameLst>
                                          <p:attrName>ppt_x</p:attrName>
                                          <p:attrName>ppt_y</p:attrName>
                                        </p:attrNameLst>
                                      </p:cBhvr>
                                      <p:rCtr x="-2778" y="-394"/>
                                    </p:animMotion>
                                  </p:childTnLst>
                                </p:cTn>
                              </p:par>
                              <p:par>
                                <p:cTn id="30" presetID="8" presetClass="emph" presetSubtype="0" fill="hold" grpId="3" nodeType="withEffect">
                                  <p:stCondLst>
                                    <p:cond delay="0"/>
                                  </p:stCondLst>
                                  <p:childTnLst>
                                    <p:animRot by="-780000">
                                      <p:cBhvr>
                                        <p:cTn id="31" dur="2000" fill="hold"/>
                                        <p:tgtEl>
                                          <p:spTgt spid="7"/>
                                        </p:tgtEl>
                                        <p:attrNameLst>
                                          <p:attrName>r</p:attrName>
                                        </p:attrNameLst>
                                      </p:cBhvr>
                                    </p:animRot>
                                  </p:childTnLst>
                                </p:cTn>
                              </p:par>
                              <p:par>
                                <p:cTn id="32" presetID="10" presetClass="exit" presetSubtype="0" fill="hold" grpId="1" nodeType="withEffect">
                                  <p:stCondLst>
                                    <p:cond delay="0"/>
                                  </p:stCondLst>
                                  <p:childTnLst>
                                    <p:animEffect transition="out" filter="fade">
                                      <p:cBhvr>
                                        <p:cTn id="33" dur="1250"/>
                                        <p:tgtEl>
                                          <p:spTgt spid="3074"/>
                                        </p:tgtEl>
                                      </p:cBhvr>
                                    </p:animEffect>
                                    <p:set>
                                      <p:cBhvr>
                                        <p:cTn id="34" dur="1" fill="hold">
                                          <p:stCondLst>
                                            <p:cond delay="1249"/>
                                          </p:stCondLst>
                                        </p:cTn>
                                        <p:tgtEl>
                                          <p:spTgt spid="307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0" presetClass="exit" presetSubtype="0" accel="100000" fill="hold" grpId="2" nodeType="clickEffect">
                                  <p:stCondLst>
                                    <p:cond delay="0"/>
                                  </p:stCondLst>
                                  <p:childTnLst>
                                    <p:anim calcmode="lin" valueType="num">
                                      <p:cBhvr>
                                        <p:cTn id="38" dur="1000"/>
                                        <p:tgtEl>
                                          <p:spTgt spid="7"/>
                                        </p:tgtEl>
                                        <p:attrNameLst>
                                          <p:attrName>ppt_w</p:attrName>
                                        </p:attrNameLst>
                                      </p:cBhvr>
                                      <p:tavLst>
                                        <p:tav tm="0">
                                          <p:val>
                                            <p:strVal val="ppt_w"/>
                                          </p:val>
                                        </p:tav>
                                        <p:tav tm="100000">
                                          <p:val>
                                            <p:strVal val="ppt_w+.3"/>
                                          </p:val>
                                        </p:tav>
                                      </p:tavLst>
                                    </p:anim>
                                    <p:anim calcmode="lin" valueType="num">
                                      <p:cBhvr>
                                        <p:cTn id="39" dur="1000"/>
                                        <p:tgtEl>
                                          <p:spTgt spid="7"/>
                                        </p:tgtEl>
                                        <p:attrNameLst>
                                          <p:attrName>ppt_h</p:attrName>
                                        </p:attrNameLst>
                                      </p:cBhvr>
                                      <p:tavLst>
                                        <p:tav tm="0">
                                          <p:val>
                                            <p:strVal val="ppt_h"/>
                                          </p:val>
                                        </p:tav>
                                        <p:tav tm="100000">
                                          <p:val>
                                            <p:strVal val="ppt_h"/>
                                          </p:val>
                                        </p:tav>
                                      </p:tavLst>
                                    </p:anim>
                                    <p:animEffect transition="out" filter="fade">
                                      <p:cBhvr>
                                        <p:cTn id="40" dur="1000"/>
                                        <p:tgtEl>
                                          <p:spTgt spid="7"/>
                                        </p:tgtEl>
                                      </p:cBhvr>
                                    </p:animEffect>
                                    <p:set>
                                      <p:cBhvr>
                                        <p:cTn id="41" dur="1" fill="hold">
                                          <p:stCondLst>
                                            <p:cond delay="999"/>
                                          </p:stCondLst>
                                        </p:cTn>
                                        <p:tgtEl>
                                          <p:spTgt spid="7"/>
                                        </p:tgtEl>
                                        <p:attrNameLst>
                                          <p:attrName>style.visibility</p:attrName>
                                        </p:attrNameLst>
                                      </p:cBhvr>
                                      <p:to>
                                        <p:strVal val="hidden"/>
                                      </p:to>
                                    </p:set>
                                  </p:childTnLst>
                                </p:cTn>
                              </p:par>
                              <p:par>
                                <p:cTn id="42" presetID="50" presetClass="exit" presetSubtype="0" accel="100000" fill="hold" grpId="2" nodeType="withEffect">
                                  <p:stCondLst>
                                    <p:cond delay="0"/>
                                  </p:stCondLst>
                                  <p:childTnLst>
                                    <p:anim calcmode="lin" valueType="num">
                                      <p:cBhvr>
                                        <p:cTn id="43" dur="1000"/>
                                        <p:tgtEl>
                                          <p:spTgt spid="6"/>
                                        </p:tgtEl>
                                        <p:attrNameLst>
                                          <p:attrName>ppt_w</p:attrName>
                                        </p:attrNameLst>
                                      </p:cBhvr>
                                      <p:tavLst>
                                        <p:tav tm="0">
                                          <p:val>
                                            <p:strVal val="ppt_w"/>
                                          </p:val>
                                        </p:tav>
                                        <p:tav tm="100000">
                                          <p:val>
                                            <p:strVal val="ppt_w+.3"/>
                                          </p:val>
                                        </p:tav>
                                      </p:tavLst>
                                    </p:anim>
                                    <p:anim calcmode="lin" valueType="num">
                                      <p:cBhvr>
                                        <p:cTn id="44" dur="1000"/>
                                        <p:tgtEl>
                                          <p:spTgt spid="6"/>
                                        </p:tgtEl>
                                        <p:attrNameLst>
                                          <p:attrName>ppt_h</p:attrName>
                                        </p:attrNameLst>
                                      </p:cBhvr>
                                      <p:tavLst>
                                        <p:tav tm="0">
                                          <p:val>
                                            <p:strVal val="ppt_h"/>
                                          </p:val>
                                        </p:tav>
                                        <p:tav tm="100000">
                                          <p:val>
                                            <p:strVal val="ppt_h"/>
                                          </p:val>
                                        </p:tav>
                                      </p:tavLst>
                                    </p:anim>
                                    <p:animEffect transition="out" filter="fade">
                                      <p:cBhvr>
                                        <p:cTn id="45" dur="1000"/>
                                        <p:tgtEl>
                                          <p:spTgt spid="6"/>
                                        </p:tgtEl>
                                      </p:cBhvr>
                                    </p:animEffect>
                                    <p:set>
                                      <p:cBhvr>
                                        <p:cTn id="46" dur="1" fill="hold">
                                          <p:stCondLst>
                                            <p:cond delay="999"/>
                                          </p:stCondLst>
                                        </p:cTn>
                                        <p:tgtEl>
                                          <p:spTgt spid="6"/>
                                        </p:tgtEl>
                                        <p:attrNameLst>
                                          <p:attrName>style.visibility</p:attrName>
                                        </p:attrNameLst>
                                      </p:cBhvr>
                                      <p:to>
                                        <p:strVal val="hidden"/>
                                      </p:to>
                                    </p:set>
                                  </p:childTnLst>
                                </p:cTn>
                              </p:par>
                              <p:par>
                                <p:cTn id="47" presetID="17" presetClass="entr" presetSubtype="10" fill="hold" grpId="0" nodeType="withEffect">
                                  <p:stCondLst>
                                    <p:cond delay="60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strVal val="#ppt_h"/>
                                          </p:val>
                                        </p:tav>
                                        <p:tav tm="100000">
                                          <p:val>
                                            <p:strVal val="#ppt_h"/>
                                          </p:val>
                                        </p:tav>
                                      </p:tavLst>
                                    </p:anim>
                                  </p:childTnLst>
                                </p:cTn>
                              </p:par>
                              <p:par>
                                <p:cTn id="51" presetID="55" presetClass="entr" presetSubtype="0" fill="hold" grpId="0" nodeType="withEffect">
                                  <p:stCondLst>
                                    <p:cond delay="60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strVal val="#ppt_w*0.70"/>
                                          </p:val>
                                        </p:tav>
                                        <p:tav tm="100000">
                                          <p:val>
                                            <p:strVal val="#ppt_w"/>
                                          </p:val>
                                        </p:tav>
                                      </p:tavLst>
                                    </p:anim>
                                    <p:anim calcmode="lin" valueType="num">
                                      <p:cBhvr>
                                        <p:cTn id="54" dur="500" fill="hold"/>
                                        <p:tgtEl>
                                          <p:spTgt spid="9"/>
                                        </p:tgtEl>
                                        <p:attrNameLst>
                                          <p:attrName>ppt_h</p:attrName>
                                        </p:attrNameLst>
                                      </p:cBhvr>
                                      <p:tavLst>
                                        <p:tav tm="0">
                                          <p:val>
                                            <p:strVal val="#ppt_h"/>
                                          </p:val>
                                        </p:tav>
                                        <p:tav tm="100000">
                                          <p:val>
                                            <p:strVal val="#ppt_h"/>
                                          </p:val>
                                        </p:tav>
                                      </p:tavLst>
                                    </p:anim>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47" presetClass="exit" presetSubtype="0" fill="hold" grpId="2" nodeType="clickEffect">
                                  <p:stCondLst>
                                    <p:cond delay="0"/>
                                  </p:stCondLst>
                                  <p:childTnLst>
                                    <p:animEffect transition="out" filter="fade">
                                      <p:cBhvr>
                                        <p:cTn id="59" dur="1000"/>
                                        <p:tgtEl>
                                          <p:spTgt spid="8"/>
                                        </p:tgtEl>
                                      </p:cBhvr>
                                    </p:animEffect>
                                    <p:anim calcmode="lin" valueType="num">
                                      <p:cBhvr>
                                        <p:cTn id="60" dur="1000"/>
                                        <p:tgtEl>
                                          <p:spTgt spid="8"/>
                                        </p:tgtEl>
                                        <p:attrNameLst>
                                          <p:attrName>ppt_x</p:attrName>
                                        </p:attrNameLst>
                                      </p:cBhvr>
                                      <p:tavLst>
                                        <p:tav tm="0">
                                          <p:val>
                                            <p:strVal val="ppt_x"/>
                                          </p:val>
                                        </p:tav>
                                        <p:tav tm="100000">
                                          <p:val>
                                            <p:strVal val="ppt_x"/>
                                          </p:val>
                                        </p:tav>
                                      </p:tavLst>
                                    </p:anim>
                                    <p:anim calcmode="lin" valueType="num">
                                      <p:cBhvr>
                                        <p:cTn id="61" dur="1000"/>
                                        <p:tgtEl>
                                          <p:spTgt spid="8"/>
                                        </p:tgtEl>
                                        <p:attrNameLst>
                                          <p:attrName>ppt_y</p:attrName>
                                        </p:attrNameLst>
                                      </p:cBhvr>
                                      <p:tavLst>
                                        <p:tav tm="0">
                                          <p:val>
                                            <p:strVal val="ppt_y"/>
                                          </p:val>
                                        </p:tav>
                                        <p:tav tm="100000">
                                          <p:val>
                                            <p:strVal val="ppt_y-.1"/>
                                          </p:val>
                                        </p:tav>
                                      </p:tavLst>
                                    </p:anim>
                                    <p:set>
                                      <p:cBhvr>
                                        <p:cTn id="62" dur="1" fill="hold">
                                          <p:stCondLst>
                                            <p:cond delay="999"/>
                                          </p:stCondLst>
                                        </p:cTn>
                                        <p:tgtEl>
                                          <p:spTgt spid="8"/>
                                        </p:tgtEl>
                                        <p:attrNameLst>
                                          <p:attrName>style.visibility</p:attrName>
                                        </p:attrNameLst>
                                      </p:cBhvr>
                                      <p:to>
                                        <p:strVal val="hidden"/>
                                      </p:to>
                                    </p:set>
                                  </p:childTnLst>
                                </p:cTn>
                              </p:par>
                              <p:par>
                                <p:cTn id="63" presetID="12" presetClass="exit" presetSubtype="8" fill="hold" grpId="1" nodeType="withEffect">
                                  <p:stCondLst>
                                    <p:cond delay="0"/>
                                  </p:stCondLst>
                                  <p:childTnLst>
                                    <p:anim calcmode="lin" valueType="num">
                                      <p:cBhvr additive="base">
                                        <p:cTn id="64" dur="1000"/>
                                        <p:tgtEl>
                                          <p:spTgt spid="9"/>
                                        </p:tgtEl>
                                        <p:attrNameLst>
                                          <p:attrName>ppt_x</p:attrName>
                                        </p:attrNameLst>
                                      </p:cBhvr>
                                      <p:tavLst>
                                        <p:tav tm="0">
                                          <p:val>
                                            <p:strVal val="#ppt_x"/>
                                          </p:val>
                                        </p:tav>
                                        <p:tav tm="100000">
                                          <p:val>
                                            <p:strVal val="#ppt_x-#ppt_w*1.125000"/>
                                          </p:val>
                                        </p:tav>
                                      </p:tavLst>
                                    </p:anim>
                                    <p:animEffect transition="out" filter="wipe(left)">
                                      <p:cBhvr>
                                        <p:cTn id="65" dur="1000"/>
                                        <p:tgtEl>
                                          <p:spTgt spid="9"/>
                                        </p:tgtEl>
                                      </p:cBhvr>
                                    </p:animEffect>
                                    <p:set>
                                      <p:cBhvr>
                                        <p:cTn id="66" dur="1" fill="hold">
                                          <p:stCondLst>
                                            <p:cond delay="999"/>
                                          </p:stCondLst>
                                        </p:cTn>
                                        <p:tgtEl>
                                          <p:spTgt spid="9"/>
                                        </p:tgtEl>
                                        <p:attrNameLst>
                                          <p:attrName>style.visibility</p:attrName>
                                        </p:attrNameLst>
                                      </p:cBhvr>
                                      <p:to>
                                        <p:strVal val="hidden"/>
                                      </p:to>
                                    </p:set>
                                  </p:childTnLst>
                                </p:cTn>
                              </p:par>
                              <p:par>
                                <p:cTn id="67" presetID="42" presetClass="path" presetSubtype="0" accel="50000" decel="50000" fill="hold" grpId="2" nodeType="withEffect">
                                  <p:stCondLst>
                                    <p:cond delay="0"/>
                                  </p:stCondLst>
                                  <p:childTnLst>
                                    <p:animMotion origin="layout" path="M -4.44444E-6 -2.22222E-6 L -0.15607 0.02269 " pathEditMode="relative" rAng="0" ptsTypes="AA">
                                      <p:cBhvr>
                                        <p:cTn id="68" dur="1000" fill="hold"/>
                                        <p:tgtEl>
                                          <p:spTgt spid="9"/>
                                        </p:tgtEl>
                                        <p:attrNameLst>
                                          <p:attrName>ppt_x</p:attrName>
                                          <p:attrName>ppt_y</p:attrName>
                                        </p:attrNameLst>
                                      </p:cBhvr>
                                      <p:rCtr x="-7795" y="11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P spid="4" grpId="3"/>
      <p:bldP spid="6" grpId="0"/>
      <p:bldP spid="6" grpId="1"/>
      <p:bldP spid="6" grpId="2"/>
      <p:bldP spid="7" grpId="0"/>
      <p:bldP spid="7" grpId="1"/>
      <p:bldP spid="7" grpId="2"/>
      <p:bldP spid="7" grpId="3"/>
      <p:bldP spid="8" grpId="0"/>
      <p:bldP spid="8" grpId="2"/>
      <p:bldP spid="9" grpId="0"/>
      <p:bldP spid="9" grpId="1"/>
      <p:bldP spid="9" grpId="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0021EB-F962-45C6-8519-BA98C2B9E1DD}"/>
              </a:ext>
            </a:extLst>
          </p:cNvPr>
          <p:cNvPicPr>
            <a:picLocks noChangeAspect="1"/>
          </p:cNvPicPr>
          <p:nvPr/>
        </p:nvPicPr>
        <p:blipFill rotWithShape="1">
          <a:blip r:embed="rId3">
            <a:extLst>
              <a:ext uri="{28A0092B-C50C-407E-A947-70E740481C1C}">
                <a14:useLocalDpi xmlns:a14="http://schemas.microsoft.com/office/drawing/2010/main" val="0"/>
              </a:ext>
            </a:extLst>
          </a:blip>
          <a:srcRect r="8227"/>
          <a:stretch/>
        </p:blipFill>
        <p:spPr>
          <a:xfrm>
            <a:off x="-1" y="0"/>
            <a:ext cx="9144001" cy="6858000"/>
          </a:xfrm>
          <a:prstGeom prst="rect">
            <a:avLst/>
          </a:prstGeom>
        </p:spPr>
      </p:pic>
      <p:sp>
        <p:nvSpPr>
          <p:cNvPr id="3074" name="Rectangle 2"/>
          <p:cNvSpPr>
            <a:spLocks noGrp="1" noChangeArrowheads="1"/>
          </p:cNvSpPr>
          <p:nvPr>
            <p:ph type="title"/>
          </p:nvPr>
        </p:nvSpPr>
        <p:spPr>
          <a:xfrm>
            <a:off x="723014" y="2420787"/>
            <a:ext cx="7697972" cy="225591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fool vents all his feelings, But a wise man holds them back.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29:11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30745AD7-E84D-4AAB-97FA-1113A3EEE5D2}"/>
              </a:ext>
            </a:extLst>
          </p:cNvPr>
          <p:cNvSpPr txBox="1">
            <a:spLocks noChangeArrowheads="1"/>
          </p:cNvSpPr>
          <p:nvPr/>
        </p:nvSpPr>
        <p:spPr bwMode="auto">
          <a:xfrm>
            <a:off x="1170894" y="2490750"/>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5" name="Rectangle 2" hidden="1">
            <a:extLst>
              <a:ext uri="{FF2B5EF4-FFF2-40B4-BE49-F238E27FC236}">
                <a16:creationId xmlns:a16="http://schemas.microsoft.com/office/drawing/2014/main" id="{55663229-9676-4827-B234-0AD749A7C467}"/>
              </a:ext>
            </a:extLst>
          </p:cNvPr>
          <p:cNvSpPr txBox="1">
            <a:spLocks noChangeArrowheads="1"/>
          </p:cNvSpPr>
          <p:nvPr/>
        </p:nvSpPr>
        <p:spPr bwMode="auto">
          <a:xfrm>
            <a:off x="2123621" y="2338038"/>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480227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0" presetClass="exit" presetSubtype="0" fill="hold" grpId="3"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par>
                                <p:cTn id="20" presetID="42" presetClass="path" presetSubtype="0" accel="50000" decel="50000" fill="hold" grpId="2" nodeType="withEffect">
                                  <p:stCondLst>
                                    <p:cond delay="0"/>
                                  </p:stCondLst>
                                  <p:childTnLst>
                                    <p:animMotion origin="layout" path="M -4.72222E-6 -1.11111E-6 L 0.10435 -0.02222 " pathEditMode="relative" rAng="0" ptsTypes="AA">
                                      <p:cBhvr>
                                        <p:cTn id="21" dur="1500" fill="hold"/>
                                        <p:tgtEl>
                                          <p:spTgt spid="4"/>
                                        </p:tgtEl>
                                        <p:attrNameLst>
                                          <p:attrName>ppt_x</p:attrName>
                                          <p:attrName>ppt_y</p:attrName>
                                        </p:attrNameLst>
                                      </p:cBhvr>
                                      <p:rCtr x="5208" y="-1111"/>
                                    </p:animMotion>
                                  </p:childTnLst>
                                </p:cTn>
                              </p:par>
                              <p:par>
                                <p:cTn id="22" presetID="10" presetClass="exit" presetSubtype="0" fill="hold" grpId="1" nodeType="withEffect">
                                  <p:stCondLst>
                                    <p:cond delay="0"/>
                                  </p:stCondLst>
                                  <p:childTnLst>
                                    <p:animEffect transition="out" filter="fade">
                                      <p:cBhvr>
                                        <p:cTn id="23" dur="1000"/>
                                        <p:tgtEl>
                                          <p:spTgt spid="3074"/>
                                        </p:tgtEl>
                                      </p:cBhvr>
                                    </p:animEffect>
                                    <p:set>
                                      <p:cBhvr>
                                        <p:cTn id="24" dur="1" fill="hold">
                                          <p:stCondLst>
                                            <p:cond delay="9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P spid="4" grpId="3"/>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985AF7-4EEA-4518-9CAE-0E627C67A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2290412"/>
            <a:ext cx="8229600" cy="227717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fool has no delight in understanding, But in expressing his own heart.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18:2 </a:t>
            </a:r>
          </a:p>
        </p:txBody>
      </p:sp>
      <p:sp>
        <p:nvSpPr>
          <p:cNvPr id="4" name="Rectangle 2">
            <a:extLst>
              <a:ext uri="{FF2B5EF4-FFF2-40B4-BE49-F238E27FC236}">
                <a16:creationId xmlns:a16="http://schemas.microsoft.com/office/drawing/2014/main" id="{816BFE3A-0A3B-43DD-939B-E05CE08F236E}"/>
              </a:ext>
            </a:extLst>
          </p:cNvPr>
          <p:cNvSpPr txBox="1">
            <a:spLocks noChangeArrowheads="1"/>
          </p:cNvSpPr>
          <p:nvPr/>
        </p:nvSpPr>
        <p:spPr bwMode="auto">
          <a:xfrm>
            <a:off x="2123621" y="2338038"/>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7" name="Rectangle 2">
            <a:extLst>
              <a:ext uri="{FF2B5EF4-FFF2-40B4-BE49-F238E27FC236}">
                <a16:creationId xmlns:a16="http://schemas.microsoft.com/office/drawing/2014/main" id="{149F29FE-3065-4882-98FA-AA4B92399132}"/>
              </a:ext>
            </a:extLst>
          </p:cNvPr>
          <p:cNvSpPr txBox="1">
            <a:spLocks noChangeArrowheads="1"/>
          </p:cNvSpPr>
          <p:nvPr/>
        </p:nvSpPr>
        <p:spPr bwMode="auto">
          <a:xfrm>
            <a:off x="2123621" y="2338038"/>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5" name="Rectangle 2" hidden="1">
            <a:extLst>
              <a:ext uri="{FF2B5EF4-FFF2-40B4-BE49-F238E27FC236}">
                <a16:creationId xmlns:a16="http://schemas.microsoft.com/office/drawing/2014/main" id="{E1A22C06-D349-42EA-BAAA-03EA622677A3}"/>
              </a:ext>
            </a:extLst>
          </p:cNvPr>
          <p:cNvSpPr txBox="1">
            <a:spLocks noChangeArrowheads="1"/>
          </p:cNvSpPr>
          <p:nvPr/>
        </p:nvSpPr>
        <p:spPr bwMode="auto">
          <a:xfrm>
            <a:off x="4271961" y="1669405"/>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6D6E4EA2-9025-4F68-BA2D-41958D97EA6C}"/>
              </a:ext>
            </a:extLst>
          </p:cNvPr>
          <p:cNvSpPr txBox="1">
            <a:spLocks noChangeArrowheads="1"/>
          </p:cNvSpPr>
          <p:nvPr/>
        </p:nvSpPr>
        <p:spPr bwMode="auto">
          <a:xfrm>
            <a:off x="4784609" y="301410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Heart 7">
            <a:extLst>
              <a:ext uri="{FF2B5EF4-FFF2-40B4-BE49-F238E27FC236}">
                <a16:creationId xmlns:a16="http://schemas.microsoft.com/office/drawing/2014/main" id="{F7A5DCFC-DEA3-41EA-AEDA-B967D356FF8E}"/>
              </a:ext>
            </a:extLst>
          </p:cNvPr>
          <p:cNvSpPr/>
          <p:nvPr/>
        </p:nvSpPr>
        <p:spPr bwMode="auto">
          <a:xfrm>
            <a:off x="3738493" y="3860642"/>
            <a:ext cx="609600" cy="685800"/>
          </a:xfrm>
          <a:prstGeom prst="heart">
            <a:avLst/>
          </a:prstGeom>
          <a:solidFill>
            <a:schemeClr val="tx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14150987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04132 0.28935 " pathEditMode="relative" rAng="0" ptsTypes="AA">
                                      <p:cBhvr>
                                        <p:cTn id="10" dur="1000" spd="-100000" fill="hold"/>
                                        <p:tgtEl>
                                          <p:spTgt spid="3074"/>
                                        </p:tgtEl>
                                        <p:attrNameLst>
                                          <p:attrName>ppt_x</p:attrName>
                                          <p:attrName>ppt_y</p:attrName>
                                        </p:attrNameLst>
                                      </p:cBhvr>
                                      <p:rCtr x="2066" y="14468"/>
                                    </p:animMotion>
                                  </p:childTnLst>
                                </p:cTn>
                              </p:par>
                            </p:childTnLst>
                          </p:cTn>
                        </p:par>
                        <p:par>
                          <p:cTn id="11" fill="hold">
                            <p:stCondLst>
                              <p:cond delay="1000"/>
                            </p:stCondLst>
                            <p:childTnLst>
                              <p:par>
                                <p:cTn id="12" presetID="10" presetClass="exit" presetSubtype="0" fill="hold" grpId="3"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5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50"/>
                                        <p:tgtEl>
                                          <p:spTgt spid="7"/>
                                        </p:tgtEl>
                                      </p:cBhvr>
                                    </p:animEffect>
                                  </p:childTnLst>
                                </p:cTn>
                              </p:par>
                              <p:par>
                                <p:cTn id="29" presetID="42" presetClass="path" presetSubtype="0" accel="50000" decel="50000" fill="hold" grpId="2" nodeType="withEffect">
                                  <p:stCondLst>
                                    <p:cond delay="0"/>
                                  </p:stCondLst>
                                  <p:childTnLst>
                                    <p:animMotion origin="layout" path="M -1.38889E-6 1.11111E-6 L 0.29097 0.09861 " pathEditMode="relative" rAng="0" ptsTypes="AA">
                                      <p:cBhvr>
                                        <p:cTn id="30" dur="2000" fill="hold"/>
                                        <p:tgtEl>
                                          <p:spTgt spid="4"/>
                                        </p:tgtEl>
                                        <p:attrNameLst>
                                          <p:attrName>ppt_x</p:attrName>
                                          <p:attrName>ppt_y</p:attrName>
                                        </p:attrNameLst>
                                      </p:cBhvr>
                                      <p:rCtr x="14549" y="4931"/>
                                    </p:animMotion>
                                  </p:childTnLst>
                                </p:cTn>
                              </p:par>
                              <p:par>
                                <p:cTn id="31" presetID="42" presetClass="path" presetSubtype="0" accel="50000" decel="50000" fill="hold" grpId="1" nodeType="withEffect">
                                  <p:stCondLst>
                                    <p:cond delay="0"/>
                                  </p:stCondLst>
                                  <p:childTnLst>
                                    <p:animMotion origin="layout" path="M -1.38889E-6 1.11111E-6 L 0.23507 -0.09792 " pathEditMode="relative" rAng="0" ptsTypes="AA">
                                      <p:cBhvr>
                                        <p:cTn id="32" dur="2000" fill="hold"/>
                                        <p:tgtEl>
                                          <p:spTgt spid="7"/>
                                        </p:tgtEl>
                                        <p:attrNameLst>
                                          <p:attrName>ppt_x</p:attrName>
                                          <p:attrName>ppt_y</p:attrName>
                                        </p:attrNameLst>
                                      </p:cBhvr>
                                      <p:rCtr x="11753" y="-4907"/>
                                    </p:animMotion>
                                  </p:childTnLst>
                                </p:cTn>
                              </p:par>
                              <p:par>
                                <p:cTn id="33" presetID="10" presetClass="exit" presetSubtype="0" fill="hold" grpId="1" nodeType="withEffect">
                                  <p:stCondLst>
                                    <p:cond delay="0"/>
                                  </p:stCondLst>
                                  <p:childTnLst>
                                    <p:animEffect transition="out" filter="fade">
                                      <p:cBhvr>
                                        <p:cTn id="34" dur="1250"/>
                                        <p:tgtEl>
                                          <p:spTgt spid="3074"/>
                                        </p:tgtEl>
                                      </p:cBhvr>
                                    </p:animEffect>
                                    <p:set>
                                      <p:cBhvr>
                                        <p:cTn id="35" dur="1" fill="hold">
                                          <p:stCondLst>
                                            <p:cond delay="1249"/>
                                          </p:stCondLst>
                                        </p:cTn>
                                        <p:tgtEl>
                                          <p:spTgt spid="3074"/>
                                        </p:tgtEl>
                                        <p:attrNameLst>
                                          <p:attrName>style.visibility</p:attrName>
                                        </p:attrNameLst>
                                      </p:cBhvr>
                                      <p:to>
                                        <p:strVal val="hidden"/>
                                      </p:to>
                                    </p:set>
                                  </p:childTnLst>
                                </p:cTn>
                              </p:par>
                              <p:par>
                                <p:cTn id="36" presetID="23" presetClass="exit" presetSubtype="16" fill="hold" grpId="1" nodeType="withEffect">
                                  <p:stCondLst>
                                    <p:cond delay="250"/>
                                  </p:stCondLst>
                                  <p:childTnLst>
                                    <p:anim calcmode="lin" valueType="num">
                                      <p:cBhvr>
                                        <p:cTn id="37" dur="750"/>
                                        <p:tgtEl>
                                          <p:spTgt spid="8"/>
                                        </p:tgtEl>
                                        <p:attrNameLst>
                                          <p:attrName>ppt_w</p:attrName>
                                        </p:attrNameLst>
                                      </p:cBhvr>
                                      <p:tavLst>
                                        <p:tav tm="0">
                                          <p:val>
                                            <p:strVal val="ppt_w"/>
                                          </p:val>
                                        </p:tav>
                                        <p:tav tm="100000">
                                          <p:val>
                                            <p:strVal val="4*ppt_w"/>
                                          </p:val>
                                        </p:tav>
                                      </p:tavLst>
                                    </p:anim>
                                    <p:anim calcmode="lin" valueType="num">
                                      <p:cBhvr>
                                        <p:cTn id="38" dur="750"/>
                                        <p:tgtEl>
                                          <p:spTgt spid="8"/>
                                        </p:tgtEl>
                                        <p:attrNameLst>
                                          <p:attrName>ppt_h</p:attrName>
                                        </p:attrNameLst>
                                      </p:cBhvr>
                                      <p:tavLst>
                                        <p:tav tm="0">
                                          <p:val>
                                            <p:strVal val="ppt_h"/>
                                          </p:val>
                                        </p:tav>
                                        <p:tav tm="100000">
                                          <p:val>
                                            <p:strVal val="4*ppt_h"/>
                                          </p:val>
                                        </p:tav>
                                      </p:tavLst>
                                    </p:anim>
                                    <p:set>
                                      <p:cBhvr>
                                        <p:cTn id="39" dur="1" fill="hold">
                                          <p:stCondLst>
                                            <p:cond delay="749"/>
                                          </p:stCondLst>
                                        </p:cTn>
                                        <p:tgtEl>
                                          <p:spTgt spid="8"/>
                                        </p:tgtEl>
                                        <p:attrNameLst>
                                          <p:attrName>style.visibility</p:attrName>
                                        </p:attrNameLst>
                                      </p:cBhvr>
                                      <p:to>
                                        <p:strVal val="hidden"/>
                                      </p:to>
                                    </p:set>
                                  </p:childTnLst>
                                </p:cTn>
                              </p:par>
                              <p:par>
                                <p:cTn id="40" presetID="10" presetClass="exit" presetSubtype="0" fill="hold" grpId="2" nodeType="withEffect">
                                  <p:stCondLst>
                                    <p:cond delay="250"/>
                                  </p:stCondLst>
                                  <p:childTnLst>
                                    <p:animEffect transition="out" filter="fade">
                                      <p:cBhvr>
                                        <p:cTn id="41" dur="750"/>
                                        <p:tgtEl>
                                          <p:spTgt spid="8"/>
                                        </p:tgtEl>
                                      </p:cBhvr>
                                    </p:animEffect>
                                    <p:set>
                                      <p:cBhvr>
                                        <p:cTn id="42" dur="1" fill="hold">
                                          <p:stCondLst>
                                            <p:cond delay="7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4" grpId="2"/>
      <p:bldP spid="4" grpId="3"/>
      <p:bldP spid="7" grpId="0"/>
      <p:bldP spid="7" grpId="1"/>
      <p:bldP spid="8" grpId="0" animBg="1"/>
      <p:bldP spid="8" grpId="1" animBg="1"/>
      <p:bldP spid="8"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B06E07-3DB6-412A-B578-42030BFEBD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72" y="0"/>
            <a:ext cx="9227810" cy="6858000"/>
          </a:xfrm>
          <a:prstGeom prst="rect">
            <a:avLst/>
          </a:prstGeom>
        </p:spPr>
      </p:pic>
      <p:sp>
        <p:nvSpPr>
          <p:cNvPr id="6" name="Title 1">
            <a:extLst>
              <a:ext uri="{FF2B5EF4-FFF2-40B4-BE49-F238E27FC236}">
                <a16:creationId xmlns:a16="http://schemas.microsoft.com/office/drawing/2014/main" id="{6891BB37-1C9E-436C-A119-9632088174D3}"/>
              </a:ext>
            </a:extLst>
          </p:cNvPr>
          <p:cNvSpPr txBox="1">
            <a:spLocks/>
          </p:cNvSpPr>
          <p:nvPr/>
        </p:nvSpPr>
        <p:spPr>
          <a:xfrm>
            <a:off x="2477966" y="3086687"/>
            <a:ext cx="2785730" cy="71319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senseless</a:t>
            </a:r>
          </a:p>
        </p:txBody>
      </p:sp>
      <p:sp>
        <p:nvSpPr>
          <p:cNvPr id="3074" name="Rectangle 2"/>
          <p:cNvSpPr>
            <a:spLocks noGrp="1" noChangeArrowheads="1"/>
          </p:cNvSpPr>
          <p:nvPr>
            <p:ph type="title"/>
          </p:nvPr>
        </p:nvSpPr>
        <p:spPr>
          <a:xfrm>
            <a:off x="457200" y="1582243"/>
            <a:ext cx="8229600" cy="369351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 LORD, how great are Your works! Your thoughts are very deep. A senseless man does not know, Nor does a fool understand this.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92:5-6 </a:t>
            </a:r>
          </a:p>
        </p:txBody>
      </p:sp>
      <p:sp>
        <p:nvSpPr>
          <p:cNvPr id="4" name="Rectangle 2">
            <a:extLst>
              <a:ext uri="{FF2B5EF4-FFF2-40B4-BE49-F238E27FC236}">
                <a16:creationId xmlns:a16="http://schemas.microsoft.com/office/drawing/2014/main" id="{E11A7639-F224-4561-ABE0-8C20B01452AD}"/>
              </a:ext>
            </a:extLst>
          </p:cNvPr>
          <p:cNvSpPr txBox="1">
            <a:spLocks noChangeArrowheads="1"/>
          </p:cNvSpPr>
          <p:nvPr/>
        </p:nvSpPr>
        <p:spPr bwMode="auto">
          <a:xfrm>
            <a:off x="4523468" y="3682067"/>
            <a:ext cx="1480457"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fool</a:t>
            </a:r>
          </a:p>
        </p:txBody>
      </p:sp>
      <p:sp>
        <p:nvSpPr>
          <p:cNvPr id="8" name="Rectangle 2">
            <a:extLst>
              <a:ext uri="{FF2B5EF4-FFF2-40B4-BE49-F238E27FC236}">
                <a16:creationId xmlns:a16="http://schemas.microsoft.com/office/drawing/2014/main" id="{0296505B-965A-402F-9D7D-83A8DB19557E}"/>
              </a:ext>
            </a:extLst>
          </p:cNvPr>
          <p:cNvSpPr txBox="1">
            <a:spLocks noChangeArrowheads="1"/>
          </p:cNvSpPr>
          <p:nvPr/>
        </p:nvSpPr>
        <p:spPr bwMode="auto">
          <a:xfrm>
            <a:off x="4264216" y="1668043"/>
            <a:ext cx="1717117"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great</a:t>
            </a:r>
          </a:p>
        </p:txBody>
      </p:sp>
      <p:sp>
        <p:nvSpPr>
          <p:cNvPr id="9" name="Rectangle 2">
            <a:extLst>
              <a:ext uri="{FF2B5EF4-FFF2-40B4-BE49-F238E27FC236}">
                <a16:creationId xmlns:a16="http://schemas.microsoft.com/office/drawing/2014/main" id="{26A2B089-E15B-4B57-8C56-448A7BF35F9F}"/>
              </a:ext>
            </a:extLst>
          </p:cNvPr>
          <p:cNvSpPr txBox="1">
            <a:spLocks noChangeArrowheads="1"/>
          </p:cNvSpPr>
          <p:nvPr/>
        </p:nvSpPr>
        <p:spPr bwMode="auto">
          <a:xfrm>
            <a:off x="858349" y="2343585"/>
            <a:ext cx="1981200"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works!</a:t>
            </a:r>
          </a:p>
        </p:txBody>
      </p:sp>
      <p:sp>
        <p:nvSpPr>
          <p:cNvPr id="10" name="Rectangle 2">
            <a:extLst>
              <a:ext uri="{FF2B5EF4-FFF2-40B4-BE49-F238E27FC236}">
                <a16:creationId xmlns:a16="http://schemas.microsoft.com/office/drawing/2014/main" id="{AD3A51CC-5C8E-453C-92F9-65958816FEA5}"/>
              </a:ext>
            </a:extLst>
          </p:cNvPr>
          <p:cNvSpPr txBox="1">
            <a:spLocks noChangeArrowheads="1"/>
          </p:cNvSpPr>
          <p:nvPr/>
        </p:nvSpPr>
        <p:spPr bwMode="auto">
          <a:xfrm>
            <a:off x="2174075" y="3012033"/>
            <a:ext cx="636943"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a:t>
            </a:r>
          </a:p>
        </p:txBody>
      </p:sp>
      <p:sp>
        <p:nvSpPr>
          <p:cNvPr id="12" name="Rectangle 2">
            <a:extLst>
              <a:ext uri="{FF2B5EF4-FFF2-40B4-BE49-F238E27FC236}">
                <a16:creationId xmlns:a16="http://schemas.microsoft.com/office/drawing/2014/main" id="{C2F50E43-E70D-4725-863A-BB78F5767573}"/>
              </a:ext>
            </a:extLst>
          </p:cNvPr>
          <p:cNvSpPr txBox="1">
            <a:spLocks noChangeArrowheads="1"/>
          </p:cNvSpPr>
          <p:nvPr/>
        </p:nvSpPr>
        <p:spPr bwMode="auto">
          <a:xfrm>
            <a:off x="4634763" y="3686783"/>
            <a:ext cx="125873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fool</a:t>
            </a:r>
          </a:p>
        </p:txBody>
      </p:sp>
      <p:sp>
        <p:nvSpPr>
          <p:cNvPr id="13" name="Rectangle 2">
            <a:extLst>
              <a:ext uri="{FF2B5EF4-FFF2-40B4-BE49-F238E27FC236}">
                <a16:creationId xmlns:a16="http://schemas.microsoft.com/office/drawing/2014/main" id="{CC53E9FD-1979-478A-8BFF-25D859172E69}"/>
              </a:ext>
            </a:extLst>
          </p:cNvPr>
          <p:cNvSpPr txBox="1">
            <a:spLocks noChangeArrowheads="1"/>
          </p:cNvSpPr>
          <p:nvPr/>
        </p:nvSpPr>
        <p:spPr bwMode="auto">
          <a:xfrm>
            <a:off x="6022277" y="3014128"/>
            <a:ext cx="2462783"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does not</a:t>
            </a:r>
          </a:p>
        </p:txBody>
      </p:sp>
      <p:sp>
        <p:nvSpPr>
          <p:cNvPr id="14" name="Rectangle 2">
            <a:extLst>
              <a:ext uri="{FF2B5EF4-FFF2-40B4-BE49-F238E27FC236}">
                <a16:creationId xmlns:a16="http://schemas.microsoft.com/office/drawing/2014/main" id="{CDA60113-8535-4F71-AEBB-AD25E3EC7DCC}"/>
              </a:ext>
            </a:extLst>
          </p:cNvPr>
          <p:cNvSpPr txBox="1">
            <a:spLocks noChangeArrowheads="1"/>
          </p:cNvSpPr>
          <p:nvPr/>
        </p:nvSpPr>
        <p:spPr bwMode="auto">
          <a:xfrm>
            <a:off x="513582" y="3686784"/>
            <a:ext cx="149835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know</a:t>
            </a:r>
          </a:p>
        </p:txBody>
      </p:sp>
      <p:sp>
        <p:nvSpPr>
          <p:cNvPr id="15" name="Rectangle 2">
            <a:extLst>
              <a:ext uri="{FF2B5EF4-FFF2-40B4-BE49-F238E27FC236}">
                <a16:creationId xmlns:a16="http://schemas.microsoft.com/office/drawing/2014/main" id="{1B2125D9-287B-4AD3-A94E-8E8F927A68E8}"/>
              </a:ext>
            </a:extLst>
          </p:cNvPr>
          <p:cNvSpPr txBox="1">
            <a:spLocks noChangeArrowheads="1"/>
          </p:cNvSpPr>
          <p:nvPr/>
        </p:nvSpPr>
        <p:spPr bwMode="auto">
          <a:xfrm>
            <a:off x="2433060" y="3687069"/>
            <a:ext cx="734479"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or</a:t>
            </a:r>
          </a:p>
        </p:txBody>
      </p:sp>
      <p:sp>
        <p:nvSpPr>
          <p:cNvPr id="16" name="Rectangle 2">
            <a:extLst>
              <a:ext uri="{FF2B5EF4-FFF2-40B4-BE49-F238E27FC236}">
                <a16:creationId xmlns:a16="http://schemas.microsoft.com/office/drawing/2014/main" id="{E192DB4C-BC05-4BD0-A4A7-C685379C238A}"/>
              </a:ext>
            </a:extLst>
          </p:cNvPr>
          <p:cNvSpPr txBox="1">
            <a:spLocks noChangeArrowheads="1"/>
          </p:cNvSpPr>
          <p:nvPr/>
        </p:nvSpPr>
        <p:spPr bwMode="auto">
          <a:xfrm>
            <a:off x="5702903" y="3682307"/>
            <a:ext cx="2970629"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understand</a:t>
            </a:r>
          </a:p>
        </p:txBody>
      </p:sp>
      <p:sp>
        <p:nvSpPr>
          <p:cNvPr id="7" name="Rectangle 2">
            <a:extLst>
              <a:ext uri="{FF2B5EF4-FFF2-40B4-BE49-F238E27FC236}">
                <a16:creationId xmlns:a16="http://schemas.microsoft.com/office/drawing/2014/main" id="{90818969-2772-401D-B341-2B3B0926C886}"/>
              </a:ext>
            </a:extLst>
          </p:cNvPr>
          <p:cNvSpPr txBox="1">
            <a:spLocks noChangeArrowheads="1"/>
          </p:cNvSpPr>
          <p:nvPr/>
        </p:nvSpPr>
        <p:spPr bwMode="auto">
          <a:xfrm>
            <a:off x="2769928" y="292984"/>
            <a:ext cx="341141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great works!</a:t>
            </a:r>
          </a:p>
        </p:txBody>
      </p:sp>
      <p:sp>
        <p:nvSpPr>
          <p:cNvPr id="11" name="Rectangle 2">
            <a:extLst>
              <a:ext uri="{FF2B5EF4-FFF2-40B4-BE49-F238E27FC236}">
                <a16:creationId xmlns:a16="http://schemas.microsoft.com/office/drawing/2014/main" id="{9E4D5E52-5FA9-46D5-A47D-44D733B8E976}"/>
              </a:ext>
            </a:extLst>
          </p:cNvPr>
          <p:cNvSpPr txBox="1">
            <a:spLocks noChangeArrowheads="1"/>
          </p:cNvSpPr>
          <p:nvPr/>
        </p:nvSpPr>
        <p:spPr bwMode="auto">
          <a:xfrm>
            <a:off x="249510" y="5638238"/>
            <a:ext cx="8616462"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 fool does not know or understand</a:t>
            </a:r>
          </a:p>
        </p:txBody>
      </p:sp>
      <p:sp>
        <p:nvSpPr>
          <p:cNvPr id="5" name="Rectangle 2" hidden="1">
            <a:extLst>
              <a:ext uri="{FF2B5EF4-FFF2-40B4-BE49-F238E27FC236}">
                <a16:creationId xmlns:a16="http://schemas.microsoft.com/office/drawing/2014/main" id="{79FD8F8C-CDF1-48AA-B817-1331FB9B0F02}"/>
              </a:ext>
            </a:extLst>
          </p:cNvPr>
          <p:cNvSpPr txBox="1">
            <a:spLocks noChangeArrowheads="1"/>
          </p:cNvSpPr>
          <p:nvPr/>
        </p:nvSpPr>
        <p:spPr bwMode="auto">
          <a:xfrm>
            <a:off x="7103381" y="2709382"/>
            <a:ext cx="1480457"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6793824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250"/>
                                        <p:tgtEl>
                                          <p:spTgt spid="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5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5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5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25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25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5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250"/>
                                        <p:tgtEl>
                                          <p:spTgt spid="16"/>
                                        </p:tgtEl>
                                      </p:cBhvr>
                                    </p:animEffect>
                                  </p:childTnLst>
                                </p:cTn>
                              </p:par>
                              <p:par>
                                <p:cTn id="51" presetID="0" presetClass="path" presetSubtype="0" accel="50000" decel="50000" fill="hold" grpId="3" nodeType="withEffect">
                                  <p:stCondLst>
                                    <p:cond delay="0"/>
                                  </p:stCondLst>
                                  <p:childTnLst>
                                    <p:animMotion origin="layout" path="M -0.00017 -2.22222E-6 C -0.01476 -0.01458 -0.02812 -0.02847 -0.03837 -0.05185 C -0.04861 -0.07453 -0.05799 -0.10741 -0.06198 -0.14028 C -0.06597 -0.17245 -0.06597 -0.21342 -0.06215 -0.24699 C -0.05833 -0.28078 -0.05035 -0.31643 -0.03889 -0.34398 C -0.02743 -0.37153 -0.01094 -0.39398 0.00608 -0.41203 C 0.02309 -0.43009 0.03993 -0.44444 0.0632 -0.45231 C 0.08646 -0.46018 0.11875 -0.46944 0.14566 -0.45879 C 0.17257 -0.44815 0.20382 -0.42037 0.22413 -0.38866 C 0.24445 -0.35694 0.25729 -0.30903 0.26754 -0.26852 C 0.27761 -0.22801 0.27951 -0.16875 0.28229 -0.14213 " pathEditMode="relative" rAng="0" ptsTypes="AAAAAAAAAAA">
                                      <p:cBhvr>
                                        <p:cTn id="52" dur="2000" fill="hold"/>
                                        <p:tgtEl>
                                          <p:spTgt spid="4"/>
                                        </p:tgtEl>
                                        <p:attrNameLst>
                                          <p:attrName>ppt_x</p:attrName>
                                          <p:attrName>ppt_y</p:attrName>
                                        </p:attrNameLst>
                                      </p:cBhvr>
                                      <p:rCtr x="10868" y="-23194"/>
                                    </p:animMotion>
                                  </p:childTnLst>
                                </p:cTn>
                              </p:par>
                              <p:par>
                                <p:cTn id="53" presetID="42" presetClass="path" presetSubtype="0" accel="83000" decel="17000" fill="hold" grpId="1" nodeType="withEffect">
                                  <p:stCondLst>
                                    <p:cond delay="0"/>
                                  </p:stCondLst>
                                  <p:childTnLst>
                                    <p:animMotion origin="layout" path="M -3.05556E-6 -3.7037E-6 L -0.16493 -0.20069 " pathEditMode="relative" rAng="0" ptsTypes="AA">
                                      <p:cBhvr>
                                        <p:cTn id="54" dur="2000" fill="hold"/>
                                        <p:tgtEl>
                                          <p:spTgt spid="8"/>
                                        </p:tgtEl>
                                        <p:attrNameLst>
                                          <p:attrName>ppt_x</p:attrName>
                                          <p:attrName>ppt_y</p:attrName>
                                        </p:attrNameLst>
                                      </p:cBhvr>
                                      <p:rCtr x="-8247" y="-10046"/>
                                    </p:animMotion>
                                  </p:childTnLst>
                                </p:cTn>
                              </p:par>
                              <p:par>
                                <p:cTn id="55" presetID="42" presetClass="path" presetSubtype="0" accel="83000" decel="17000" fill="hold" grpId="1" nodeType="withEffect">
                                  <p:stCondLst>
                                    <p:cond delay="0"/>
                                  </p:stCondLst>
                                  <p:childTnLst>
                                    <p:animMotion origin="layout" path="M 3.05556E-6 -3.33333E-6 L 0.36076 -0.29907 " pathEditMode="relative" rAng="0" ptsTypes="AA">
                                      <p:cBhvr>
                                        <p:cTn id="56" dur="2000" fill="hold"/>
                                        <p:tgtEl>
                                          <p:spTgt spid="9"/>
                                        </p:tgtEl>
                                        <p:attrNameLst>
                                          <p:attrName>ppt_x</p:attrName>
                                          <p:attrName>ppt_y</p:attrName>
                                        </p:attrNameLst>
                                      </p:cBhvr>
                                      <p:rCtr x="18038" y="-14954"/>
                                    </p:animMotion>
                                  </p:childTnLst>
                                </p:cTn>
                              </p:par>
                              <p:par>
                                <p:cTn id="57" presetID="42" presetClass="path" presetSubtype="0" accel="83000" decel="17000" fill="hold" grpId="1" nodeType="withEffect">
                                  <p:stCondLst>
                                    <p:cond delay="0"/>
                                  </p:stCondLst>
                                  <p:childTnLst>
                                    <p:animMotion origin="layout" path="M 5.55556E-7 2.96296E-6 L -0.21267 0.3831 " pathEditMode="relative" rAng="0" ptsTypes="AA">
                                      <p:cBhvr>
                                        <p:cTn id="58" dur="2000" fill="hold"/>
                                        <p:tgtEl>
                                          <p:spTgt spid="10"/>
                                        </p:tgtEl>
                                        <p:attrNameLst>
                                          <p:attrName>ppt_x</p:attrName>
                                          <p:attrName>ppt_y</p:attrName>
                                        </p:attrNameLst>
                                      </p:cBhvr>
                                      <p:rCtr x="-10642" y="19144"/>
                                    </p:animMotion>
                                  </p:childTnLst>
                                </p:cTn>
                              </p:par>
                              <p:par>
                                <p:cTn id="59" presetID="42" presetClass="path" presetSubtype="0" accel="83000" decel="17000" fill="hold" grpId="1" nodeType="withEffect">
                                  <p:stCondLst>
                                    <p:cond delay="0"/>
                                  </p:stCondLst>
                                  <p:childTnLst>
                                    <p:animMotion origin="layout" path="M -4.44444E-6 3.33333E-6 L -0.4335 0.28426 " pathEditMode="relative" rAng="0" ptsTypes="AA">
                                      <p:cBhvr>
                                        <p:cTn id="60" dur="2000" fill="hold"/>
                                        <p:tgtEl>
                                          <p:spTgt spid="12"/>
                                        </p:tgtEl>
                                        <p:attrNameLst>
                                          <p:attrName>ppt_x</p:attrName>
                                          <p:attrName>ppt_y</p:attrName>
                                        </p:attrNameLst>
                                      </p:cBhvr>
                                      <p:rCtr x="-21684" y="14213"/>
                                    </p:animMotion>
                                  </p:childTnLst>
                                </p:cTn>
                              </p:par>
                              <p:par>
                                <p:cTn id="61" presetID="42" presetClass="path" presetSubtype="0" accel="83000" decel="17000" fill="hold" grpId="1" nodeType="withEffect">
                                  <p:stCondLst>
                                    <p:cond delay="0"/>
                                  </p:stCondLst>
                                  <p:childTnLst>
                                    <p:animMotion origin="layout" path="M 8.33333E-7 0 L -0.47691 0.38264 " pathEditMode="relative" rAng="0" ptsTypes="AA">
                                      <p:cBhvr>
                                        <p:cTn id="62" dur="2000" fill="hold"/>
                                        <p:tgtEl>
                                          <p:spTgt spid="13"/>
                                        </p:tgtEl>
                                        <p:attrNameLst>
                                          <p:attrName>ppt_x</p:attrName>
                                          <p:attrName>ppt_y</p:attrName>
                                        </p:attrNameLst>
                                      </p:cBhvr>
                                      <p:rCtr x="-23854" y="19120"/>
                                    </p:animMotion>
                                  </p:childTnLst>
                                </p:cTn>
                              </p:par>
                              <p:par>
                                <p:cTn id="63" presetID="42" presetClass="path" presetSubtype="0" accel="83000" decel="17000" fill="hold" grpId="1" nodeType="withEffect">
                                  <p:stCondLst>
                                    <p:cond delay="0"/>
                                  </p:stCondLst>
                                  <p:childTnLst>
                                    <p:animMotion origin="layout" path="M -8.33333E-7 3.33333E-6 L 0.37292 0.28472 " pathEditMode="relative" rAng="0" ptsTypes="AA">
                                      <p:cBhvr>
                                        <p:cTn id="64" dur="2000" fill="hold"/>
                                        <p:tgtEl>
                                          <p:spTgt spid="14"/>
                                        </p:tgtEl>
                                        <p:attrNameLst>
                                          <p:attrName>ppt_x</p:attrName>
                                          <p:attrName>ppt_y</p:attrName>
                                        </p:attrNameLst>
                                      </p:cBhvr>
                                      <p:rCtr x="18646" y="14236"/>
                                    </p:animMotion>
                                  </p:childTnLst>
                                </p:cTn>
                              </p:par>
                              <p:par>
                                <p:cTn id="65" presetID="42" presetClass="path" presetSubtype="0" accel="83000" decel="17000" fill="hold" grpId="1" nodeType="withEffect">
                                  <p:stCondLst>
                                    <p:cond delay="0"/>
                                  </p:stCondLst>
                                  <p:childTnLst>
                                    <p:animMotion origin="layout" path="M 0 1.85185E-6 L 0.31615 0.28403 " pathEditMode="relative" rAng="0" ptsTypes="AA">
                                      <p:cBhvr>
                                        <p:cTn id="66" dur="2000" fill="hold"/>
                                        <p:tgtEl>
                                          <p:spTgt spid="15"/>
                                        </p:tgtEl>
                                        <p:attrNameLst>
                                          <p:attrName>ppt_x</p:attrName>
                                          <p:attrName>ppt_y</p:attrName>
                                        </p:attrNameLst>
                                      </p:cBhvr>
                                      <p:rCtr x="15799" y="14190"/>
                                    </p:animMotion>
                                  </p:childTnLst>
                                </p:cTn>
                              </p:par>
                              <p:par>
                                <p:cTn id="67" presetID="42" presetClass="path" presetSubtype="0" accel="83000" decel="17000" fill="hold" grpId="1" nodeType="withEffect">
                                  <p:stCondLst>
                                    <p:cond delay="0"/>
                                  </p:stCondLst>
                                  <p:childTnLst>
                                    <p:animMotion origin="layout" path="M -1.11111E-6 -3.7037E-6 L 0.02327 0.28519 " pathEditMode="relative" rAng="0" ptsTypes="AA">
                                      <p:cBhvr>
                                        <p:cTn id="68" dur="2000" fill="hold"/>
                                        <p:tgtEl>
                                          <p:spTgt spid="16"/>
                                        </p:tgtEl>
                                        <p:attrNameLst>
                                          <p:attrName>ppt_x</p:attrName>
                                          <p:attrName>ppt_y</p:attrName>
                                        </p:attrNameLst>
                                      </p:cBhvr>
                                      <p:rCtr x="1163" y="14259"/>
                                    </p:animMotion>
                                  </p:childTnLst>
                                </p:cTn>
                              </p:par>
                              <p:par>
                                <p:cTn id="69" presetID="10" presetClass="exit" presetSubtype="0" fill="hold" grpId="1" nodeType="withEffect">
                                  <p:stCondLst>
                                    <p:cond delay="0"/>
                                  </p:stCondLst>
                                  <p:childTnLst>
                                    <p:animEffect transition="out" filter="fade">
                                      <p:cBhvr>
                                        <p:cTn id="70" dur="1250"/>
                                        <p:tgtEl>
                                          <p:spTgt spid="3074"/>
                                        </p:tgtEl>
                                      </p:cBhvr>
                                    </p:animEffect>
                                    <p:set>
                                      <p:cBhvr>
                                        <p:cTn id="71" dur="1" fill="hold">
                                          <p:stCondLst>
                                            <p:cond delay="1249"/>
                                          </p:stCondLst>
                                        </p:cTn>
                                        <p:tgtEl>
                                          <p:spTgt spid="3074"/>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250"/>
                                        <p:tgtEl>
                                          <p:spTgt spid="6"/>
                                        </p:tgtEl>
                                      </p:cBhvr>
                                    </p:animEffect>
                                    <p:set>
                                      <p:cBhvr>
                                        <p:cTn id="74" dur="1" fill="hold">
                                          <p:stCondLst>
                                            <p:cond delay="249"/>
                                          </p:stCondLst>
                                        </p:cTn>
                                        <p:tgtEl>
                                          <p:spTgt spid="6"/>
                                        </p:tgtEl>
                                        <p:attrNameLst>
                                          <p:attrName>style.visibility</p:attrName>
                                        </p:attrNameLst>
                                      </p:cBhvr>
                                      <p:to>
                                        <p:strVal val="hidden"/>
                                      </p:to>
                                    </p:set>
                                  </p:childTnLst>
                                </p:cTn>
                              </p:par>
                            </p:childTnLst>
                          </p:cTn>
                        </p:par>
                        <p:par>
                          <p:cTn id="75" fill="hold">
                            <p:stCondLst>
                              <p:cond delay="2000"/>
                            </p:stCondLst>
                            <p:childTnLst>
                              <p:par>
                                <p:cTn id="76" presetID="10" presetClass="entr" presetSubtype="0" fill="hold" grpId="0" nodeType="after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fade">
                                      <p:cBhvr>
                                        <p:cTn id="78" dur="250"/>
                                        <p:tgtEl>
                                          <p:spTgt spid="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fade">
                                      <p:cBhvr>
                                        <p:cTn id="81" dur="250"/>
                                        <p:tgtEl>
                                          <p:spTgt spid="11"/>
                                        </p:tgtEl>
                                      </p:cBhvr>
                                    </p:animEffect>
                                  </p:childTnLst>
                                </p:cTn>
                              </p:par>
                              <p:par>
                                <p:cTn id="82" presetID="10" presetClass="exit" presetSubtype="0" fill="hold" grpId="2" nodeType="withEffect">
                                  <p:stCondLst>
                                    <p:cond delay="0"/>
                                  </p:stCondLst>
                                  <p:childTnLst>
                                    <p:animEffect transition="out" filter="fade">
                                      <p:cBhvr>
                                        <p:cTn id="83" dur="500"/>
                                        <p:tgtEl>
                                          <p:spTgt spid="8"/>
                                        </p:tgtEl>
                                      </p:cBhvr>
                                    </p:animEffect>
                                    <p:set>
                                      <p:cBhvr>
                                        <p:cTn id="84" dur="1" fill="hold">
                                          <p:stCondLst>
                                            <p:cond delay="499"/>
                                          </p:stCondLst>
                                        </p:cTn>
                                        <p:tgtEl>
                                          <p:spTgt spid="8"/>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500"/>
                                        <p:tgtEl>
                                          <p:spTgt spid="9"/>
                                        </p:tgtEl>
                                      </p:cBhvr>
                                    </p:animEffect>
                                    <p:set>
                                      <p:cBhvr>
                                        <p:cTn id="87" dur="1" fill="hold">
                                          <p:stCondLst>
                                            <p:cond delay="499"/>
                                          </p:stCondLst>
                                        </p:cTn>
                                        <p:tgtEl>
                                          <p:spTgt spid="9"/>
                                        </p:tgtEl>
                                        <p:attrNameLst>
                                          <p:attrName>style.visibility</p:attrName>
                                        </p:attrNameLst>
                                      </p:cBhvr>
                                      <p:to>
                                        <p:strVal val="hidden"/>
                                      </p:to>
                                    </p:set>
                                  </p:childTnLst>
                                </p:cTn>
                              </p:par>
                              <p:par>
                                <p:cTn id="88" presetID="10" presetClass="exit" presetSubtype="0" fill="hold" grpId="2" nodeType="withEffect">
                                  <p:stCondLst>
                                    <p:cond delay="0"/>
                                  </p:stCondLst>
                                  <p:childTnLst>
                                    <p:animEffect transition="out" filter="fade">
                                      <p:cBhvr>
                                        <p:cTn id="89" dur="500"/>
                                        <p:tgtEl>
                                          <p:spTgt spid="10"/>
                                        </p:tgtEl>
                                      </p:cBhvr>
                                    </p:animEffect>
                                    <p:set>
                                      <p:cBhvr>
                                        <p:cTn id="90" dur="1" fill="hold">
                                          <p:stCondLst>
                                            <p:cond delay="499"/>
                                          </p:stCondLst>
                                        </p:cTn>
                                        <p:tgtEl>
                                          <p:spTgt spid="10"/>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12"/>
                                        </p:tgtEl>
                                      </p:cBhvr>
                                    </p:animEffect>
                                    <p:set>
                                      <p:cBhvr>
                                        <p:cTn id="93" dur="1" fill="hold">
                                          <p:stCondLst>
                                            <p:cond delay="499"/>
                                          </p:stCondLst>
                                        </p:cTn>
                                        <p:tgtEl>
                                          <p:spTgt spid="12"/>
                                        </p:tgtEl>
                                        <p:attrNameLst>
                                          <p:attrName>style.visibility</p:attrName>
                                        </p:attrNameLst>
                                      </p:cBhvr>
                                      <p:to>
                                        <p:strVal val="hidden"/>
                                      </p:to>
                                    </p:set>
                                  </p:childTnLst>
                                </p:cTn>
                              </p:par>
                              <p:par>
                                <p:cTn id="94" presetID="10" presetClass="exit" presetSubtype="0" fill="hold" grpId="2" nodeType="withEffect">
                                  <p:stCondLst>
                                    <p:cond delay="0"/>
                                  </p:stCondLst>
                                  <p:childTnLst>
                                    <p:animEffect transition="out" filter="fade">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cTn>
                              </p:par>
                              <p:par>
                                <p:cTn id="97" presetID="10" presetClass="exit" presetSubtype="0" fill="hold" grpId="2" nodeType="withEffect">
                                  <p:stCondLst>
                                    <p:cond delay="0"/>
                                  </p:stCondLst>
                                  <p:childTnLst>
                                    <p:animEffect transition="out" filter="fade">
                                      <p:cBhvr>
                                        <p:cTn id="98" dur="500"/>
                                        <p:tgtEl>
                                          <p:spTgt spid="14"/>
                                        </p:tgtEl>
                                      </p:cBhvr>
                                    </p:animEffect>
                                    <p:set>
                                      <p:cBhvr>
                                        <p:cTn id="99" dur="1" fill="hold">
                                          <p:stCondLst>
                                            <p:cond delay="499"/>
                                          </p:stCondLst>
                                        </p:cTn>
                                        <p:tgtEl>
                                          <p:spTgt spid="14"/>
                                        </p:tgtEl>
                                        <p:attrNameLst>
                                          <p:attrName>style.visibility</p:attrName>
                                        </p:attrNameLst>
                                      </p:cBhvr>
                                      <p:to>
                                        <p:strVal val="hidden"/>
                                      </p:to>
                                    </p:set>
                                  </p:childTnLst>
                                </p:cTn>
                              </p:par>
                              <p:par>
                                <p:cTn id="100" presetID="10" presetClass="exit" presetSubtype="0" fill="hold" grpId="2" nodeType="withEffect">
                                  <p:stCondLst>
                                    <p:cond delay="0"/>
                                  </p:stCondLst>
                                  <p:childTnLst>
                                    <p:animEffect transition="out" filter="fade">
                                      <p:cBhvr>
                                        <p:cTn id="101" dur="500"/>
                                        <p:tgtEl>
                                          <p:spTgt spid="15"/>
                                        </p:tgtEl>
                                      </p:cBhvr>
                                    </p:animEffect>
                                    <p:set>
                                      <p:cBhvr>
                                        <p:cTn id="102" dur="1" fill="hold">
                                          <p:stCondLst>
                                            <p:cond delay="499"/>
                                          </p:stCondLst>
                                        </p:cTn>
                                        <p:tgtEl>
                                          <p:spTgt spid="15"/>
                                        </p:tgtEl>
                                        <p:attrNameLst>
                                          <p:attrName>style.visibility</p:attrName>
                                        </p:attrNameLst>
                                      </p:cBhvr>
                                      <p:to>
                                        <p:strVal val="hidden"/>
                                      </p:to>
                                    </p:set>
                                  </p:childTnLst>
                                </p:cTn>
                              </p:par>
                              <p:par>
                                <p:cTn id="103" presetID="10" presetClass="exit" presetSubtype="0" fill="hold" grpId="2" nodeType="withEffect">
                                  <p:stCondLst>
                                    <p:cond delay="0"/>
                                  </p:stCondLst>
                                  <p:childTnLst>
                                    <p:animEffect transition="out" filter="fade">
                                      <p:cBhvr>
                                        <p:cTn id="104" dur="500"/>
                                        <p:tgtEl>
                                          <p:spTgt spid="16"/>
                                        </p:tgtEl>
                                      </p:cBhvr>
                                    </p:animEffect>
                                    <p:set>
                                      <p:cBhvr>
                                        <p:cTn id="105" dur="1" fill="hold">
                                          <p:stCondLst>
                                            <p:cond delay="499"/>
                                          </p:stCondLst>
                                        </p:cTn>
                                        <p:tgtEl>
                                          <p:spTgt spid="16"/>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2" presetClass="exit" presetSubtype="1" fill="hold" grpId="1" nodeType="clickEffect">
                                  <p:stCondLst>
                                    <p:cond delay="0"/>
                                  </p:stCondLst>
                                  <p:childTnLst>
                                    <p:anim calcmode="lin" valueType="num">
                                      <p:cBhvr additive="base">
                                        <p:cTn id="109" dur="600"/>
                                        <p:tgtEl>
                                          <p:spTgt spid="7"/>
                                        </p:tgtEl>
                                        <p:attrNameLst>
                                          <p:attrName>ppt_x</p:attrName>
                                        </p:attrNameLst>
                                      </p:cBhvr>
                                      <p:tavLst>
                                        <p:tav tm="0">
                                          <p:val>
                                            <p:strVal val="ppt_x"/>
                                          </p:val>
                                        </p:tav>
                                        <p:tav tm="100000">
                                          <p:val>
                                            <p:strVal val="ppt_x"/>
                                          </p:val>
                                        </p:tav>
                                      </p:tavLst>
                                    </p:anim>
                                    <p:anim calcmode="lin" valueType="num">
                                      <p:cBhvr additive="base">
                                        <p:cTn id="110" dur="600"/>
                                        <p:tgtEl>
                                          <p:spTgt spid="7"/>
                                        </p:tgtEl>
                                        <p:attrNameLst>
                                          <p:attrName>ppt_y</p:attrName>
                                        </p:attrNameLst>
                                      </p:cBhvr>
                                      <p:tavLst>
                                        <p:tav tm="0">
                                          <p:val>
                                            <p:strVal val="ppt_y"/>
                                          </p:val>
                                        </p:tav>
                                        <p:tav tm="100000">
                                          <p:val>
                                            <p:strVal val="0-ppt_h/2"/>
                                          </p:val>
                                        </p:tav>
                                      </p:tavLst>
                                    </p:anim>
                                    <p:set>
                                      <p:cBhvr>
                                        <p:cTn id="111" dur="1" fill="hold">
                                          <p:stCondLst>
                                            <p:cond delay="599"/>
                                          </p:stCondLst>
                                        </p:cTn>
                                        <p:tgtEl>
                                          <p:spTgt spid="7"/>
                                        </p:tgtEl>
                                        <p:attrNameLst>
                                          <p:attrName>style.visibility</p:attrName>
                                        </p:attrNameLst>
                                      </p:cBhvr>
                                      <p:to>
                                        <p:strVal val="hidden"/>
                                      </p:to>
                                    </p:set>
                                  </p:childTnLst>
                                </p:cTn>
                              </p:par>
                              <p:par>
                                <p:cTn id="112" presetID="17" presetClass="exit" presetSubtype="10" fill="hold" grpId="1" nodeType="withEffect">
                                  <p:stCondLst>
                                    <p:cond delay="0"/>
                                  </p:stCondLst>
                                  <p:childTnLst>
                                    <p:anim calcmode="lin" valueType="num">
                                      <p:cBhvr>
                                        <p:cTn id="113" dur="500"/>
                                        <p:tgtEl>
                                          <p:spTgt spid="11"/>
                                        </p:tgtEl>
                                        <p:attrNameLst>
                                          <p:attrName>ppt_w</p:attrName>
                                        </p:attrNameLst>
                                      </p:cBhvr>
                                      <p:tavLst>
                                        <p:tav tm="0">
                                          <p:val>
                                            <p:strVal val="ppt_w"/>
                                          </p:val>
                                        </p:tav>
                                        <p:tav tm="100000">
                                          <p:val>
                                            <p:fltVal val="0"/>
                                          </p:val>
                                        </p:tav>
                                      </p:tavLst>
                                    </p:anim>
                                    <p:anim calcmode="lin" valueType="num">
                                      <p:cBhvr>
                                        <p:cTn id="114" dur="500"/>
                                        <p:tgtEl>
                                          <p:spTgt spid="11"/>
                                        </p:tgtEl>
                                        <p:attrNameLst>
                                          <p:attrName>ppt_h</p:attrName>
                                        </p:attrNameLst>
                                      </p:cBhvr>
                                      <p:tavLst>
                                        <p:tav tm="0">
                                          <p:val>
                                            <p:strVal val="ppt_h"/>
                                          </p:val>
                                        </p:tav>
                                        <p:tav tm="100000">
                                          <p:val>
                                            <p:strVal val="ppt_h"/>
                                          </p:val>
                                        </p:tav>
                                      </p:tavLst>
                                    </p:anim>
                                    <p:set>
                                      <p:cBhvr>
                                        <p:cTn id="11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1"/>
      <p:bldP spid="4" grpId="3"/>
      <p:bldP spid="8" grpId="0"/>
      <p:bldP spid="8" grpId="1"/>
      <p:bldP spid="8" grpId="2"/>
      <p:bldP spid="9" grpId="0"/>
      <p:bldP spid="9" grpId="1"/>
      <p:bldP spid="9" grpId="2"/>
      <p:bldP spid="10" grpId="0"/>
      <p:bldP spid="10" grpId="1"/>
      <p:bldP spid="10"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7" grpId="0"/>
      <p:bldP spid="7" grpId="1"/>
      <p:bldP spid="11" grpId="0"/>
      <p:bldP spid="11"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BCA095-7B1C-4922-9068-F0359D431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6" y="-61687"/>
            <a:ext cx="9245600" cy="6934201"/>
          </a:xfrm>
          <a:prstGeom prst="rect">
            <a:avLst/>
          </a:prstGeom>
        </p:spPr>
      </p:pic>
      <p:sp>
        <p:nvSpPr>
          <p:cNvPr id="3074" name="Rectangle 2"/>
          <p:cNvSpPr>
            <a:spLocks noGrp="1" noChangeArrowheads="1"/>
          </p:cNvSpPr>
          <p:nvPr>
            <p:ph type="title"/>
          </p:nvPr>
        </p:nvSpPr>
        <p:spPr>
          <a:xfrm>
            <a:off x="418381" y="1659881"/>
            <a:ext cx="8307238" cy="353823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way of a fool is right in           his own eyes, But he who heeds counsel is wise. A fool's wrath is known at once, But a prudent man covers shame.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12:15-16 </a:t>
            </a:r>
          </a:p>
        </p:txBody>
      </p:sp>
      <p:sp>
        <p:nvSpPr>
          <p:cNvPr id="4" name="Rectangle 2">
            <a:extLst>
              <a:ext uri="{FF2B5EF4-FFF2-40B4-BE49-F238E27FC236}">
                <a16:creationId xmlns:a16="http://schemas.microsoft.com/office/drawing/2014/main" id="{9A7C3F81-6B31-47AE-A105-2ACC8FFECA83}"/>
              </a:ext>
            </a:extLst>
          </p:cNvPr>
          <p:cNvSpPr txBox="1">
            <a:spLocks noChangeArrowheads="1"/>
          </p:cNvSpPr>
          <p:nvPr/>
        </p:nvSpPr>
        <p:spPr bwMode="auto">
          <a:xfrm>
            <a:off x="4271961" y="1669405"/>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6" name="Rectangle 2">
            <a:extLst>
              <a:ext uri="{FF2B5EF4-FFF2-40B4-BE49-F238E27FC236}">
                <a16:creationId xmlns:a16="http://schemas.microsoft.com/office/drawing/2014/main" id="{2D39FCAD-DE8B-4FC9-9FA7-2ADFC64C01CD}"/>
              </a:ext>
            </a:extLst>
          </p:cNvPr>
          <p:cNvSpPr txBox="1">
            <a:spLocks noChangeArrowheads="1"/>
          </p:cNvSpPr>
          <p:nvPr/>
        </p:nvSpPr>
        <p:spPr bwMode="auto">
          <a:xfrm>
            <a:off x="4784609" y="301410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5" name="Rectangle 2" hidden="1">
            <a:extLst>
              <a:ext uri="{FF2B5EF4-FFF2-40B4-BE49-F238E27FC236}">
                <a16:creationId xmlns:a16="http://schemas.microsoft.com/office/drawing/2014/main" id="{F183953A-E32F-420D-A255-C584435C9B9A}"/>
              </a:ext>
            </a:extLst>
          </p:cNvPr>
          <p:cNvSpPr txBox="1">
            <a:spLocks noChangeArrowheads="1"/>
          </p:cNvSpPr>
          <p:nvPr/>
        </p:nvSpPr>
        <p:spPr bwMode="auto">
          <a:xfrm>
            <a:off x="1236323" y="2370332"/>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22644352"/>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20955 -0.09792 " pathEditMode="relative" rAng="0" ptsTypes="AA">
                                      <p:cBhvr>
                                        <p:cTn id="10" dur="1000" spd="-100000" fill="hold"/>
                                        <p:tgtEl>
                                          <p:spTgt spid="3074"/>
                                        </p:tgtEl>
                                        <p:attrNameLst>
                                          <p:attrName>ppt_x</p:attrName>
                                          <p:attrName>ppt_y</p:attrName>
                                        </p:attrNameLst>
                                      </p:cBhvr>
                                      <p:rCtr x="-10486" y="-4907"/>
                                    </p:animMotion>
                                  </p:childTnLst>
                                </p:cTn>
                              </p:par>
                            </p:childTnLst>
                          </p:cTn>
                        </p:par>
                        <p:par>
                          <p:cTn id="11" fill="hold">
                            <p:stCondLst>
                              <p:cond delay="1000"/>
                            </p:stCondLst>
                            <p:childTnLst>
                              <p:par>
                                <p:cTn id="12" presetID="10" presetClass="exit" presetSubtype="0" fill="hold" grpId="3"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par>
                                <p:cTn id="15" presetID="10" presetClass="exit" presetSubtype="0" fill="hold" grpId="2" nodeType="withEffect">
                                  <p:stCondLst>
                                    <p:cond delay="0"/>
                                  </p:stCondLst>
                                  <p:childTnLst>
                                    <p:animEffect transition="out" filter="fade">
                                      <p:cBhvr>
                                        <p:cTn id="16" dur="250"/>
                                        <p:tgtEl>
                                          <p:spTgt spid="6"/>
                                        </p:tgtEl>
                                      </p:cBhvr>
                                    </p:animEffect>
                                    <p:set>
                                      <p:cBhvr>
                                        <p:cTn id="17" dur="1" fill="hold">
                                          <p:stCondLst>
                                            <p:cond delay="24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50"/>
                                        <p:tgtEl>
                                          <p:spTgt spid="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50"/>
                                        <p:tgtEl>
                                          <p:spTgt spid="6"/>
                                        </p:tgtEl>
                                      </p:cBhvr>
                                    </p:animEffect>
                                  </p:childTnLst>
                                </p:cTn>
                              </p:par>
                              <p:par>
                                <p:cTn id="26" presetID="42" presetClass="path" presetSubtype="0" accel="50000" decel="50000" fill="hold" grpId="2" nodeType="withEffect">
                                  <p:stCondLst>
                                    <p:cond delay="0"/>
                                  </p:stCondLst>
                                  <p:childTnLst>
                                    <p:animMotion origin="layout" path="M 2.77778E-6 4.81481E-6 L -0.3316 0.10231 " pathEditMode="relative" rAng="0" ptsTypes="AA">
                                      <p:cBhvr>
                                        <p:cTn id="27" dur="2000" fill="hold"/>
                                        <p:tgtEl>
                                          <p:spTgt spid="4"/>
                                        </p:tgtEl>
                                        <p:attrNameLst>
                                          <p:attrName>ppt_x</p:attrName>
                                          <p:attrName>ppt_y</p:attrName>
                                        </p:attrNameLst>
                                      </p:cBhvr>
                                      <p:rCtr x="-16580" y="5116"/>
                                    </p:animMotion>
                                  </p:childTnLst>
                                </p:cTn>
                              </p:par>
                              <p:par>
                                <p:cTn id="28" presetID="42" presetClass="path" presetSubtype="0" accel="50000" decel="50000" fill="hold" grpId="1" nodeType="withEffect">
                                  <p:stCondLst>
                                    <p:cond delay="0"/>
                                  </p:stCondLst>
                                  <p:childTnLst>
                                    <p:animMotion origin="layout" path="M -3.61111E-6 0 L -0.38802 -0.09375 " pathEditMode="relative" rAng="0" ptsTypes="AA">
                                      <p:cBhvr>
                                        <p:cTn id="29" dur="2000" fill="hold"/>
                                        <p:tgtEl>
                                          <p:spTgt spid="6"/>
                                        </p:tgtEl>
                                        <p:attrNameLst>
                                          <p:attrName>ppt_x</p:attrName>
                                          <p:attrName>ppt_y</p:attrName>
                                        </p:attrNameLst>
                                      </p:cBhvr>
                                      <p:rCtr x="-19410" y="-4699"/>
                                    </p:animMotion>
                                  </p:childTnLst>
                                </p:cTn>
                              </p:par>
                              <p:par>
                                <p:cTn id="30" presetID="10" presetClass="exit" presetSubtype="0" fill="hold" grpId="1" nodeType="withEffect">
                                  <p:stCondLst>
                                    <p:cond delay="0"/>
                                  </p:stCondLst>
                                  <p:childTnLst>
                                    <p:animEffect transition="out" filter="fade">
                                      <p:cBhvr>
                                        <p:cTn id="31" dur="1250"/>
                                        <p:tgtEl>
                                          <p:spTgt spid="3074"/>
                                        </p:tgtEl>
                                      </p:cBhvr>
                                    </p:animEffect>
                                    <p:set>
                                      <p:cBhvr>
                                        <p:cTn id="32"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4" grpId="2"/>
      <p:bldP spid="4" grpId="3"/>
      <p:bldP spid="6" grpId="0"/>
      <p:bldP spid="6" grpId="1"/>
      <p:bldP spid="6" grpId="2"/>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2ADAA"/>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D4A314-FB35-41A1-8E06-E9C204B6678B}"/>
              </a:ext>
            </a:extLst>
          </p:cNvPr>
          <p:cNvPicPr>
            <a:picLocks noChangeAspect="1"/>
          </p:cNvPicPr>
          <p:nvPr/>
        </p:nvPicPr>
        <p:blipFill rotWithShape="1">
          <a:blip r:embed="rId2">
            <a:extLst>
              <a:ext uri="{28A0092B-C50C-407E-A947-70E740481C1C}">
                <a14:useLocalDpi xmlns:a14="http://schemas.microsoft.com/office/drawing/2010/main" val="0"/>
              </a:ext>
            </a:extLst>
          </a:blip>
          <a:srcRect t="2747" b="2789"/>
          <a:stretch/>
        </p:blipFill>
        <p:spPr>
          <a:xfrm>
            <a:off x="-191386" y="0"/>
            <a:ext cx="9679782" cy="6858000"/>
          </a:xfrm>
          <a:prstGeom prst="rect">
            <a:avLst/>
          </a:prstGeom>
        </p:spPr>
      </p:pic>
      <p:sp>
        <p:nvSpPr>
          <p:cNvPr id="3074" name="Rectangle 2"/>
          <p:cNvSpPr>
            <a:spLocks noGrp="1" noChangeArrowheads="1"/>
          </p:cNvSpPr>
          <p:nvPr>
            <p:ph type="title"/>
          </p:nvPr>
        </p:nvSpPr>
        <p:spPr>
          <a:xfrm>
            <a:off x="457200" y="2258514"/>
            <a:ext cx="8229600" cy="234097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 foolish woman is clamorous; She is simple, and knows nothing.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Proverbs 9:13</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9F156A2F-991F-4558-ABA3-9848D89BC430}"/>
              </a:ext>
            </a:extLst>
          </p:cNvPr>
          <p:cNvSpPr txBox="1">
            <a:spLocks noChangeArrowheads="1"/>
          </p:cNvSpPr>
          <p:nvPr/>
        </p:nvSpPr>
        <p:spPr bwMode="auto">
          <a:xfrm>
            <a:off x="1236323" y="2370332"/>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6" name="Rectangle 2" hidden="1">
            <a:extLst>
              <a:ext uri="{FF2B5EF4-FFF2-40B4-BE49-F238E27FC236}">
                <a16:creationId xmlns:a16="http://schemas.microsoft.com/office/drawing/2014/main" id="{4BCBAE4B-6268-42AC-BF48-B7FF9AD7996E}"/>
              </a:ext>
            </a:extLst>
          </p:cNvPr>
          <p:cNvSpPr txBox="1">
            <a:spLocks noChangeArrowheads="1"/>
          </p:cNvSpPr>
          <p:nvPr/>
        </p:nvSpPr>
        <p:spPr bwMode="auto">
          <a:xfrm>
            <a:off x="2307545" y="1016615"/>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0948500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style.rotation</p:attrName>
                                        </p:attrNameLst>
                                      </p:cBhvr>
                                      <p:tavLst>
                                        <p:tav tm="0">
                                          <p:val>
                                            <p:fltVal val="720"/>
                                          </p:val>
                                        </p:tav>
                                        <p:tav tm="100000">
                                          <p:val>
                                            <p:fltVal val="0"/>
                                          </p:val>
                                        </p:tav>
                                      </p:tavLst>
                                    </p:anim>
                                    <p:anim calcmode="lin" valueType="num">
                                      <p:cBhvr>
                                        <p:cTn id="9" dur="2000" fill="hold"/>
                                        <p:tgtEl>
                                          <p:spTgt spid="3074"/>
                                        </p:tgtEl>
                                        <p:attrNameLst>
                                          <p:attrName>ppt_h</p:attrName>
                                        </p:attrNameLst>
                                      </p:cBhvr>
                                      <p:tavLst>
                                        <p:tav tm="0">
                                          <p:val>
                                            <p:fltVal val="0"/>
                                          </p:val>
                                        </p:tav>
                                        <p:tav tm="100000">
                                          <p:val>
                                            <p:strVal val="#ppt_h"/>
                                          </p:val>
                                        </p:tav>
                                      </p:tavLst>
                                    </p:anim>
                                    <p:anim calcmode="lin" valueType="num">
                                      <p:cBhvr>
                                        <p:cTn id="10" dur="2000" fill="hold"/>
                                        <p:tgtEl>
                                          <p:spTgt spid="3074"/>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10" presetClass="exit" presetSubtype="0" fill="hold" grpId="3"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
                                        <p:tgtEl>
                                          <p:spTgt spid="4"/>
                                        </p:tgtEl>
                                      </p:cBhvr>
                                    </p:animEffect>
                                  </p:childTnLst>
                                </p:cTn>
                              </p:par>
                              <p:par>
                                <p:cTn id="20" presetID="42" presetClass="path" presetSubtype="0" accel="50000" decel="50000" fill="hold" grpId="2" nodeType="withEffect">
                                  <p:stCondLst>
                                    <p:cond delay="0"/>
                                  </p:stCondLst>
                                  <p:childTnLst>
                                    <p:animMotion origin="layout" path="M -2.77778E-6 1.48148E-6 L 0.11719 -0.19699 " pathEditMode="relative" rAng="0" ptsTypes="AA">
                                      <p:cBhvr>
                                        <p:cTn id="21" dur="2000" fill="hold"/>
                                        <p:tgtEl>
                                          <p:spTgt spid="4"/>
                                        </p:tgtEl>
                                        <p:attrNameLst>
                                          <p:attrName>ppt_x</p:attrName>
                                          <p:attrName>ppt_y</p:attrName>
                                        </p:attrNameLst>
                                      </p:cBhvr>
                                      <p:rCtr x="5851" y="-9861"/>
                                    </p:animMotion>
                                  </p:childTnLst>
                                </p:cTn>
                              </p:par>
                              <p:par>
                                <p:cTn id="22" presetID="10" presetClass="exit" presetSubtype="0" fill="hold" grpId="1" nodeType="withEffect">
                                  <p:stCondLst>
                                    <p:cond delay="0"/>
                                  </p:stCondLst>
                                  <p:childTnLst>
                                    <p:animEffect transition="out" filter="fade">
                                      <p:cBhvr>
                                        <p:cTn id="23" dur="1250"/>
                                        <p:tgtEl>
                                          <p:spTgt spid="3074"/>
                                        </p:tgtEl>
                                      </p:cBhvr>
                                    </p:animEffect>
                                    <p:set>
                                      <p:cBhvr>
                                        <p:cTn id="24"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P spid="4" grpId="3"/>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E4C3DF-A0CD-4AA8-9896-BCF8F8070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91670FC5-471A-4B46-84B3-E87C1DAD036D}"/>
              </a:ext>
            </a:extLst>
          </p:cNvPr>
          <p:cNvSpPr txBox="1">
            <a:spLocks/>
          </p:cNvSpPr>
          <p:nvPr/>
        </p:nvSpPr>
        <p:spPr>
          <a:xfrm>
            <a:off x="3215543" y="2999994"/>
            <a:ext cx="239528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perverse</a:t>
            </a:r>
          </a:p>
        </p:txBody>
      </p:sp>
      <p:sp>
        <p:nvSpPr>
          <p:cNvPr id="7" name="Title 1">
            <a:extLst>
              <a:ext uri="{FF2B5EF4-FFF2-40B4-BE49-F238E27FC236}">
                <a16:creationId xmlns:a16="http://schemas.microsoft.com/office/drawing/2014/main" id="{E880C24A-6A3B-4915-A09C-8274E87E025E}"/>
              </a:ext>
            </a:extLst>
          </p:cNvPr>
          <p:cNvSpPr txBox="1">
            <a:spLocks/>
          </p:cNvSpPr>
          <p:nvPr/>
        </p:nvSpPr>
        <p:spPr>
          <a:xfrm>
            <a:off x="683799" y="3670268"/>
            <a:ext cx="239528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despises</a:t>
            </a:r>
          </a:p>
        </p:txBody>
      </p:sp>
      <p:sp>
        <p:nvSpPr>
          <p:cNvPr id="8" name="Title 1">
            <a:extLst>
              <a:ext uri="{FF2B5EF4-FFF2-40B4-BE49-F238E27FC236}">
                <a16:creationId xmlns:a16="http://schemas.microsoft.com/office/drawing/2014/main" id="{0E8263AC-CF3F-4010-823E-ABDFBF9E84BB}"/>
              </a:ext>
            </a:extLst>
          </p:cNvPr>
          <p:cNvSpPr txBox="1">
            <a:spLocks/>
          </p:cNvSpPr>
          <p:nvPr/>
        </p:nvSpPr>
        <p:spPr>
          <a:xfrm>
            <a:off x="3962971" y="4341400"/>
            <a:ext cx="177349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pride</a:t>
            </a:r>
          </a:p>
        </p:txBody>
      </p:sp>
      <p:sp>
        <p:nvSpPr>
          <p:cNvPr id="9" name="Title 1">
            <a:extLst>
              <a:ext uri="{FF2B5EF4-FFF2-40B4-BE49-F238E27FC236}">
                <a16:creationId xmlns:a16="http://schemas.microsoft.com/office/drawing/2014/main" id="{1C52CC31-5A2C-4ED2-8917-2FCCDEF905C4}"/>
              </a:ext>
            </a:extLst>
          </p:cNvPr>
          <p:cNvSpPr txBox="1">
            <a:spLocks/>
          </p:cNvSpPr>
          <p:nvPr/>
        </p:nvSpPr>
        <p:spPr>
          <a:xfrm>
            <a:off x="3878091" y="988611"/>
            <a:ext cx="374907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pulls it down</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wise woman builds her house, But the foolish pulls it down with her hands. He who walks in his uprightness fears the LORD, But he who is perverse in his ways despises Him. In the mouth of a fool is a rod of pride, But the lips of the wise will preserve them.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14:1-3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854BEB5D-B45F-4B26-832D-20E8D6ADCFAC}"/>
              </a:ext>
            </a:extLst>
          </p:cNvPr>
          <p:cNvSpPr txBox="1">
            <a:spLocks noChangeArrowheads="1"/>
          </p:cNvSpPr>
          <p:nvPr/>
        </p:nvSpPr>
        <p:spPr bwMode="auto">
          <a:xfrm>
            <a:off x="2307545" y="1016615"/>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5" name="Rectangle 2" hidden="1">
            <a:extLst>
              <a:ext uri="{FF2B5EF4-FFF2-40B4-BE49-F238E27FC236}">
                <a16:creationId xmlns:a16="http://schemas.microsoft.com/office/drawing/2014/main" id="{66F1DA4E-5B6E-4EB2-993C-C211DA2D9BD0}"/>
              </a:ext>
            </a:extLst>
          </p:cNvPr>
          <p:cNvSpPr txBox="1">
            <a:spLocks noChangeArrowheads="1"/>
          </p:cNvSpPr>
          <p:nvPr/>
        </p:nvSpPr>
        <p:spPr bwMode="auto">
          <a:xfrm>
            <a:off x="3249270" y="368297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310059802"/>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par>
                          <p:cTn id="8" fill="hold">
                            <p:stCondLst>
                              <p:cond delay="500"/>
                            </p:stCondLst>
                            <p:childTnLst>
                              <p:par>
                                <p:cTn id="9" presetID="10" presetClass="exit" presetSubtype="0" fill="hold" grpId="3"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18" presetClass="emph" presetSubtype="0" fill="hold" grpId="1" nodeType="withEffect">
                                  <p:stCondLst>
                                    <p:cond delay="0"/>
                                  </p:stCondLst>
                                  <p:childTnLst>
                                    <p:set>
                                      <p:cBhvr override="childStyle">
                                        <p:cTn id="18" dur="500" fill="hold"/>
                                        <p:tgtEl>
                                          <p:spTgt spid="9"/>
                                        </p:tgtEl>
                                        <p:attrNameLst>
                                          <p:attrName>style.textDecorationUnderline</p:attrName>
                                        </p:attrNameLst>
                                      </p:cBhvr>
                                      <p:to>
                                        <p:strVal val="true"/>
                                      </p:to>
                                    </p:set>
                                  </p:childTnLst>
                                </p:cTn>
                              </p:par>
                              <p:par>
                                <p:cTn id="19" presetID="22" presetClass="entr" presetSubtype="8" fill="hold" grpId="0" nodeType="withEffect">
                                  <p:stCondLst>
                                    <p:cond delay="30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18" presetClass="emph" presetSubtype="0" fill="hold" grpId="1" nodeType="withEffect">
                                  <p:stCondLst>
                                    <p:cond delay="300"/>
                                  </p:stCondLst>
                                  <p:childTnLst>
                                    <p:set>
                                      <p:cBhvr override="childStyle">
                                        <p:cTn id="23" dur="500" fill="hold"/>
                                        <p:tgtEl>
                                          <p:spTgt spid="6"/>
                                        </p:tgtEl>
                                        <p:attrNameLst>
                                          <p:attrName>style.textDecorationUnderline</p:attrName>
                                        </p:attrNameLst>
                                      </p:cBhvr>
                                      <p:to>
                                        <p:strVal val="true"/>
                                      </p:to>
                                    </p:set>
                                  </p:childTnLst>
                                </p:cTn>
                              </p:par>
                              <p:par>
                                <p:cTn id="24" presetID="22" presetClass="entr" presetSubtype="8" fill="hold" grpId="0" nodeType="withEffect">
                                  <p:stCondLst>
                                    <p:cond delay="60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18" presetClass="emph" presetSubtype="0" fill="hold" grpId="1" nodeType="withEffect">
                                  <p:stCondLst>
                                    <p:cond delay="600"/>
                                  </p:stCondLst>
                                  <p:childTnLst>
                                    <p:set>
                                      <p:cBhvr override="childStyle">
                                        <p:cTn id="28" dur="500" fill="hold"/>
                                        <p:tgtEl>
                                          <p:spTgt spid="7"/>
                                        </p:tgtEl>
                                        <p:attrNameLst>
                                          <p:attrName>style.textDecorationUnderline</p:attrName>
                                        </p:attrNameLst>
                                      </p:cBhvr>
                                      <p:to>
                                        <p:strVal val="true"/>
                                      </p:to>
                                    </p:set>
                                  </p:childTnLst>
                                </p:cTn>
                              </p:par>
                              <p:par>
                                <p:cTn id="29" presetID="22" presetClass="entr" presetSubtype="8" fill="hold" grpId="0" nodeType="withEffect">
                                  <p:stCondLst>
                                    <p:cond delay="90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18" presetClass="emph" presetSubtype="0" fill="hold" grpId="1" nodeType="withEffect">
                                  <p:stCondLst>
                                    <p:cond delay="900"/>
                                  </p:stCondLst>
                                  <p:childTnLst>
                                    <p:set>
                                      <p:cBhvr override="childStyle">
                                        <p:cTn id="33" dur="500" fill="hold"/>
                                        <p:tgtEl>
                                          <p:spTgt spid="8"/>
                                        </p:tgtEl>
                                        <p:attrNameLst>
                                          <p:attrName>style.textDecorationUnderline</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250"/>
                                        <p:tgtEl>
                                          <p:spTgt spid="4"/>
                                        </p:tgtEl>
                                      </p:cBhvr>
                                    </p:animEffect>
                                  </p:childTnLst>
                                </p:cTn>
                              </p:par>
                              <p:par>
                                <p:cTn id="39" presetID="42" presetClass="path" presetSubtype="0" accel="50000" decel="50000" fill="hold" grpId="2" nodeType="withEffect">
                                  <p:stCondLst>
                                    <p:cond delay="0"/>
                                  </p:stCondLst>
                                  <p:childTnLst>
                                    <p:animMotion origin="layout" path="M -2.77778E-7 -4.81481E-6 L 0.10313 0.38889 " pathEditMode="relative" rAng="0" ptsTypes="AA">
                                      <p:cBhvr>
                                        <p:cTn id="40" dur="2000" fill="hold"/>
                                        <p:tgtEl>
                                          <p:spTgt spid="4"/>
                                        </p:tgtEl>
                                        <p:attrNameLst>
                                          <p:attrName>ppt_x</p:attrName>
                                          <p:attrName>ppt_y</p:attrName>
                                        </p:attrNameLst>
                                      </p:cBhvr>
                                      <p:rCtr x="5156" y="19444"/>
                                    </p:animMotion>
                                  </p:childTnLst>
                                </p:cTn>
                              </p:par>
                              <p:par>
                                <p:cTn id="41" presetID="10" presetClass="exit" presetSubtype="0" fill="hold" grpId="1" nodeType="withEffect">
                                  <p:stCondLst>
                                    <p:cond delay="0"/>
                                  </p:stCondLst>
                                  <p:childTnLst>
                                    <p:animEffect transition="out" filter="fade">
                                      <p:cBhvr>
                                        <p:cTn id="42" dur="1250"/>
                                        <p:tgtEl>
                                          <p:spTgt spid="3074"/>
                                        </p:tgtEl>
                                      </p:cBhvr>
                                    </p:animEffect>
                                    <p:set>
                                      <p:cBhvr>
                                        <p:cTn id="43" dur="1" fill="hold">
                                          <p:stCondLst>
                                            <p:cond delay="1249"/>
                                          </p:stCondLst>
                                        </p:cTn>
                                        <p:tgtEl>
                                          <p:spTgt spid="3074"/>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8" grpId="0"/>
      <p:bldP spid="8" grpId="1"/>
      <p:bldP spid="8" grpId="2"/>
      <p:bldP spid="9" grpId="0"/>
      <p:bldP spid="9" grpId="1"/>
      <p:bldP spid="9" grpId="2"/>
      <p:bldP spid="3074" grpId="0"/>
      <p:bldP spid="3074" grpId="1"/>
      <p:bldP spid="4" grpId="0"/>
      <p:bldP spid="4" grpId="2"/>
      <p:bldP spid="4" grpId="3"/>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06E06D-329C-4586-AA82-726476FCC9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sp>
        <p:nvSpPr>
          <p:cNvPr id="3074" name="Rectangle 2"/>
          <p:cNvSpPr>
            <a:spLocks noGrp="1" noChangeArrowheads="1"/>
          </p:cNvSpPr>
          <p:nvPr>
            <p:ph type="title"/>
          </p:nvPr>
        </p:nvSpPr>
        <p:spPr>
          <a:xfrm>
            <a:off x="457200" y="2359523"/>
            <a:ext cx="8229600" cy="213895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not hasten in your spirit to be angry, For anger rests in the bosom of fools.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Ecclesiastes 7:9 </a:t>
            </a:r>
          </a:p>
        </p:txBody>
      </p:sp>
      <p:sp>
        <p:nvSpPr>
          <p:cNvPr id="4" name="Rectangle 2">
            <a:extLst>
              <a:ext uri="{FF2B5EF4-FFF2-40B4-BE49-F238E27FC236}">
                <a16:creationId xmlns:a16="http://schemas.microsoft.com/office/drawing/2014/main" id="{15850518-F9AC-46B7-AB62-67F3E27574D0}"/>
              </a:ext>
            </a:extLst>
          </p:cNvPr>
          <p:cNvSpPr txBox="1">
            <a:spLocks noChangeArrowheads="1"/>
          </p:cNvSpPr>
          <p:nvPr/>
        </p:nvSpPr>
        <p:spPr bwMode="auto">
          <a:xfrm>
            <a:off x="3249270" y="368297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7" name="Rectangle 2">
            <a:extLst>
              <a:ext uri="{FF2B5EF4-FFF2-40B4-BE49-F238E27FC236}">
                <a16:creationId xmlns:a16="http://schemas.microsoft.com/office/drawing/2014/main" id="{8BBDD054-21A0-4599-B877-2E194A1299F5}"/>
              </a:ext>
            </a:extLst>
          </p:cNvPr>
          <p:cNvSpPr txBox="1">
            <a:spLocks noChangeArrowheads="1"/>
          </p:cNvSpPr>
          <p:nvPr/>
        </p:nvSpPr>
        <p:spPr bwMode="auto">
          <a:xfrm>
            <a:off x="3249270" y="368297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5" name="Rectangle 2" hidden="1">
            <a:extLst>
              <a:ext uri="{FF2B5EF4-FFF2-40B4-BE49-F238E27FC236}">
                <a16:creationId xmlns:a16="http://schemas.microsoft.com/office/drawing/2014/main" id="{9B8AE854-557B-472D-B9CE-549A8E1454DF}"/>
              </a:ext>
            </a:extLst>
          </p:cNvPr>
          <p:cNvSpPr txBox="1">
            <a:spLocks noChangeArrowheads="1"/>
          </p:cNvSpPr>
          <p:nvPr/>
        </p:nvSpPr>
        <p:spPr bwMode="auto">
          <a:xfrm>
            <a:off x="1245621" y="3349708"/>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9B0DFAA1-24E2-461E-BE7A-E037B6D49615}"/>
              </a:ext>
            </a:extLst>
          </p:cNvPr>
          <p:cNvSpPr txBox="1">
            <a:spLocks noChangeArrowheads="1"/>
          </p:cNvSpPr>
          <p:nvPr/>
        </p:nvSpPr>
        <p:spPr bwMode="auto">
          <a:xfrm>
            <a:off x="5256669" y="3349707"/>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p>
        </p:txBody>
      </p:sp>
    </p:spTree>
    <p:extLst>
      <p:ext uri="{BB962C8B-B14F-4D97-AF65-F5344CB8AC3E}">
        <p14:creationId xmlns:p14="http://schemas.microsoft.com/office/powerpoint/2010/main" val="1856802438"/>
      </p:ext>
    </p:extLst>
  </p:cSld>
  <p:clrMapOvr>
    <a:masterClrMapping/>
  </p:clrMapOvr>
  <mc:AlternateContent xmlns:mc="http://schemas.openxmlformats.org/markup-compatibility/2006" xmlns:p14="http://schemas.microsoft.com/office/powerpoint/2010/main">
    <mc:Choice Requires="p14">
      <p:transition spd="slow" p14:dur="1500">
        <p:newsflash/>
      </p:transition>
    </mc:Choice>
    <mc:Fallback xmlns="">
      <p:transition spd="slow">
        <p:newsfla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3"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42" presetClass="path" presetSubtype="0" accel="50000" decel="50000" fill="hold" grpId="2" nodeType="withEffect">
                                  <p:stCondLst>
                                    <p:cond delay="0"/>
                                  </p:stCondLst>
                                  <p:childTnLst>
                                    <p:animMotion origin="layout" path="M -1.66667E-6 -3.7037E-6 L -0.2191 -0.04814 " pathEditMode="relative" rAng="0" ptsTypes="AA">
                                      <p:cBhvr>
                                        <p:cTn id="24" dur="2000" fill="hold"/>
                                        <p:tgtEl>
                                          <p:spTgt spid="4"/>
                                        </p:tgtEl>
                                        <p:attrNameLst>
                                          <p:attrName>ppt_x</p:attrName>
                                          <p:attrName>ppt_y</p:attrName>
                                        </p:attrNameLst>
                                      </p:cBhvr>
                                      <p:rCtr x="-10955" y="-2407"/>
                                    </p:animMotion>
                                  </p:childTnLst>
                                </p:cTn>
                              </p:par>
                              <p:par>
                                <p:cTn id="25" presetID="42" presetClass="path" presetSubtype="0" accel="50000" decel="50000" fill="hold" grpId="1" nodeType="withEffect">
                                  <p:stCondLst>
                                    <p:cond delay="0"/>
                                  </p:stCondLst>
                                  <p:childTnLst>
                                    <p:animMotion origin="layout" path="M -1.66667E-6 -3.7037E-6 L 0.21962 -0.04861 " pathEditMode="relative" rAng="0" ptsTypes="AA">
                                      <p:cBhvr>
                                        <p:cTn id="26" dur="2000" fill="hold"/>
                                        <p:tgtEl>
                                          <p:spTgt spid="7"/>
                                        </p:tgtEl>
                                        <p:attrNameLst>
                                          <p:attrName>ppt_x</p:attrName>
                                          <p:attrName>ppt_y</p:attrName>
                                        </p:attrNameLst>
                                      </p:cBhvr>
                                      <p:rCtr x="10972" y="-2431"/>
                                    </p:animMotion>
                                  </p:childTnLst>
                                </p:cTn>
                              </p:par>
                              <p:par>
                                <p:cTn id="27" presetID="10" presetClass="exit" presetSubtype="0" fill="hold" grpId="1" nodeType="withEffect">
                                  <p:stCondLst>
                                    <p:cond delay="0"/>
                                  </p:stCondLst>
                                  <p:childTnLst>
                                    <p:animEffect transition="out" filter="fade">
                                      <p:cBhvr>
                                        <p:cTn id="28" dur="1250"/>
                                        <p:tgtEl>
                                          <p:spTgt spid="3074"/>
                                        </p:tgtEl>
                                      </p:cBhvr>
                                    </p:animEffect>
                                    <p:set>
                                      <p:cBhvr>
                                        <p:cTn id="29"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P spid="4" grpId="3"/>
      <p:bldP spid="7" grpId="0"/>
      <p:bldP spid="7"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9CB435-E7BE-4861-800A-FDCCBF72BDAD}"/>
              </a:ext>
            </a:extLst>
          </p:cNvPr>
          <p:cNvPicPr>
            <a:picLocks noChangeAspect="1"/>
          </p:cNvPicPr>
          <p:nvPr/>
        </p:nvPicPr>
        <p:blipFill rotWithShape="1">
          <a:blip r:embed="rId3">
            <a:extLst>
              <a:ext uri="{28A0092B-C50C-407E-A947-70E740481C1C}">
                <a14:useLocalDpi xmlns:a14="http://schemas.microsoft.com/office/drawing/2010/main" val="0"/>
              </a:ext>
            </a:extLst>
          </a:blip>
          <a:srcRect t="11579" r="8093" b="12857"/>
          <a:stretch/>
        </p:blipFill>
        <p:spPr>
          <a:xfrm>
            <a:off x="0" y="-1"/>
            <a:ext cx="9144000" cy="6858001"/>
          </a:xfrm>
          <a:prstGeom prst="rect">
            <a:avLst/>
          </a:prstGeom>
        </p:spPr>
      </p:pic>
      <p:sp>
        <p:nvSpPr>
          <p:cNvPr id="6" name="Title 1">
            <a:extLst>
              <a:ext uri="{FF2B5EF4-FFF2-40B4-BE49-F238E27FC236}">
                <a16:creationId xmlns:a16="http://schemas.microsoft.com/office/drawing/2014/main" id="{D2B056BB-C77E-4376-A791-6E8170DE9403}"/>
              </a:ext>
            </a:extLst>
          </p:cNvPr>
          <p:cNvSpPr txBox="1">
            <a:spLocks/>
          </p:cNvSpPr>
          <p:nvPr/>
        </p:nvSpPr>
        <p:spPr>
          <a:xfrm>
            <a:off x="1029130" y="638923"/>
            <a:ext cx="137328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soft</a:t>
            </a:r>
          </a:p>
        </p:txBody>
      </p:sp>
      <p:sp>
        <p:nvSpPr>
          <p:cNvPr id="8" name="Title 1">
            <a:extLst>
              <a:ext uri="{FF2B5EF4-FFF2-40B4-BE49-F238E27FC236}">
                <a16:creationId xmlns:a16="http://schemas.microsoft.com/office/drawing/2014/main" id="{448728BF-0DAA-4506-AAFE-229EDC5E584A}"/>
              </a:ext>
            </a:extLst>
          </p:cNvPr>
          <p:cNvSpPr txBox="1">
            <a:spLocks/>
          </p:cNvSpPr>
          <p:nvPr/>
        </p:nvSpPr>
        <p:spPr>
          <a:xfrm>
            <a:off x="2064632" y="1305128"/>
            <a:ext cx="158228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harsh</a:t>
            </a:r>
          </a:p>
        </p:txBody>
      </p:sp>
      <p:sp>
        <p:nvSpPr>
          <p:cNvPr id="3074" name="Rectangle 2"/>
          <p:cNvSpPr>
            <a:spLocks noGrp="1" noChangeArrowheads="1"/>
          </p:cNvSpPr>
          <p:nvPr>
            <p:ph type="title"/>
          </p:nvPr>
        </p:nvSpPr>
        <p:spPr>
          <a:xfrm>
            <a:off x="457200" y="647682"/>
            <a:ext cx="8229600" cy="556263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soft answer turns away wrath, But a harsh word stirs up anger. The tongue of the wise uses knowledge rightly, But the mouth of fools pours forth foolishness. The eyes of the LORD are in every place, Keeping watch on the evil and the good.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15:1-3 </a:t>
            </a:r>
          </a:p>
        </p:txBody>
      </p:sp>
      <p:sp>
        <p:nvSpPr>
          <p:cNvPr id="4" name="Rectangle 2">
            <a:extLst>
              <a:ext uri="{FF2B5EF4-FFF2-40B4-BE49-F238E27FC236}">
                <a16:creationId xmlns:a16="http://schemas.microsoft.com/office/drawing/2014/main" id="{604131D2-5E48-4FB3-8393-449BBAE72C71}"/>
              </a:ext>
            </a:extLst>
          </p:cNvPr>
          <p:cNvSpPr txBox="1">
            <a:spLocks noChangeArrowheads="1"/>
          </p:cNvSpPr>
          <p:nvPr/>
        </p:nvSpPr>
        <p:spPr bwMode="auto">
          <a:xfrm>
            <a:off x="1245621" y="3349708"/>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5" name="Rectangle 2">
            <a:extLst>
              <a:ext uri="{FF2B5EF4-FFF2-40B4-BE49-F238E27FC236}">
                <a16:creationId xmlns:a16="http://schemas.microsoft.com/office/drawing/2014/main" id="{1A5762D0-6DB2-4B15-B570-B610991E69CB}"/>
              </a:ext>
            </a:extLst>
          </p:cNvPr>
          <p:cNvSpPr txBox="1">
            <a:spLocks noChangeArrowheads="1"/>
          </p:cNvSpPr>
          <p:nvPr/>
        </p:nvSpPr>
        <p:spPr bwMode="auto">
          <a:xfrm>
            <a:off x="5256669" y="3349707"/>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7" name="Rectangle 6">
            <a:extLst>
              <a:ext uri="{FF2B5EF4-FFF2-40B4-BE49-F238E27FC236}">
                <a16:creationId xmlns:a16="http://schemas.microsoft.com/office/drawing/2014/main" id="{B828D099-C0BB-43F5-9AD3-CCCA480D56B0}"/>
              </a:ext>
            </a:extLst>
          </p:cNvPr>
          <p:cNvSpPr>
            <a:spLocks noChangeArrowheads="1"/>
          </p:cNvSpPr>
          <p:nvPr/>
        </p:nvSpPr>
        <p:spPr bwMode="auto">
          <a:xfrm>
            <a:off x="2325188" y="890138"/>
            <a:ext cx="946126"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OR</a:t>
            </a:r>
          </a:p>
        </p:txBody>
      </p:sp>
      <p:sp>
        <p:nvSpPr>
          <p:cNvPr id="10" name="Rectangle 2">
            <a:extLst>
              <a:ext uri="{FF2B5EF4-FFF2-40B4-BE49-F238E27FC236}">
                <a16:creationId xmlns:a16="http://schemas.microsoft.com/office/drawing/2014/main" id="{2C8D5B11-A2DE-4D70-B607-D3A679F0BBAA}"/>
              </a:ext>
            </a:extLst>
          </p:cNvPr>
          <p:cNvSpPr txBox="1">
            <a:spLocks noChangeArrowheads="1"/>
          </p:cNvSpPr>
          <p:nvPr/>
        </p:nvSpPr>
        <p:spPr bwMode="auto">
          <a:xfrm>
            <a:off x="3322565" y="4019135"/>
            <a:ext cx="2404399"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a:t>
            </a:r>
          </a:p>
        </p:txBody>
      </p:sp>
      <p:sp>
        <p:nvSpPr>
          <p:cNvPr id="11" name="Rectangle 2">
            <a:extLst>
              <a:ext uri="{FF2B5EF4-FFF2-40B4-BE49-F238E27FC236}">
                <a16:creationId xmlns:a16="http://schemas.microsoft.com/office/drawing/2014/main" id="{E7486EAB-089D-441B-8076-56854D84B705}"/>
              </a:ext>
            </a:extLst>
          </p:cNvPr>
          <p:cNvSpPr txBox="1">
            <a:spLocks noChangeArrowheads="1"/>
          </p:cNvSpPr>
          <p:nvPr/>
        </p:nvSpPr>
        <p:spPr bwMode="auto">
          <a:xfrm>
            <a:off x="5877563" y="2006282"/>
            <a:ext cx="63156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a:t>
            </a:r>
          </a:p>
        </p:txBody>
      </p:sp>
      <p:sp>
        <p:nvSpPr>
          <p:cNvPr id="12" name="Rectangle 2">
            <a:extLst>
              <a:ext uri="{FF2B5EF4-FFF2-40B4-BE49-F238E27FC236}">
                <a16:creationId xmlns:a16="http://schemas.microsoft.com/office/drawing/2014/main" id="{40F599CA-020C-48D6-B65D-BE7D8456BD29}"/>
              </a:ext>
            </a:extLst>
          </p:cNvPr>
          <p:cNvSpPr txBox="1">
            <a:spLocks noChangeArrowheads="1"/>
          </p:cNvSpPr>
          <p:nvPr/>
        </p:nvSpPr>
        <p:spPr bwMode="auto">
          <a:xfrm>
            <a:off x="4141865" y="4690178"/>
            <a:ext cx="178419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watch</a:t>
            </a:r>
          </a:p>
        </p:txBody>
      </p:sp>
      <p:sp>
        <p:nvSpPr>
          <p:cNvPr id="13" name="Rectangle 2">
            <a:extLst>
              <a:ext uri="{FF2B5EF4-FFF2-40B4-BE49-F238E27FC236}">
                <a16:creationId xmlns:a16="http://schemas.microsoft.com/office/drawing/2014/main" id="{3D0F0F5D-94CB-4A74-9BD2-AB22049F608C}"/>
              </a:ext>
            </a:extLst>
          </p:cNvPr>
          <p:cNvSpPr txBox="1">
            <a:spLocks noChangeArrowheads="1"/>
          </p:cNvSpPr>
          <p:nvPr/>
        </p:nvSpPr>
        <p:spPr bwMode="auto">
          <a:xfrm>
            <a:off x="3362906" y="4690933"/>
            <a:ext cx="966101"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ing</a:t>
            </a:r>
            <a:endPar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CB4D3273-AAD8-44B9-BBD3-7DE65AEE926B}"/>
              </a:ext>
            </a:extLst>
          </p:cNvPr>
          <p:cNvSpPr txBox="1">
            <a:spLocks noChangeArrowheads="1"/>
          </p:cNvSpPr>
          <p:nvPr/>
        </p:nvSpPr>
        <p:spPr bwMode="auto">
          <a:xfrm>
            <a:off x="2274849" y="2612455"/>
            <a:ext cx="5386040"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LORD is watching</a:t>
            </a:r>
          </a:p>
        </p:txBody>
      </p:sp>
    </p:spTree>
    <p:extLst>
      <p:ext uri="{BB962C8B-B14F-4D97-AF65-F5344CB8AC3E}">
        <p14:creationId xmlns:p14="http://schemas.microsoft.com/office/powerpoint/2010/main" val="26367639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1" nodeType="withEffect">
                                  <p:stCondLst>
                                    <p:cond delay="0"/>
                                  </p:stCondLst>
                                  <p:childTnLst>
                                    <p:animMotion origin="layout" path="M 0 0 L -0.11424 -0.21644 " pathEditMode="relative" rAng="0" ptsTypes="AA">
                                      <p:cBhvr>
                                        <p:cTn id="10" dur="1000" spd="-100000" fill="hold"/>
                                        <p:tgtEl>
                                          <p:spTgt spid="3074"/>
                                        </p:tgtEl>
                                        <p:attrNameLst>
                                          <p:attrName>ppt_x</p:attrName>
                                          <p:attrName>ppt_y</p:attrName>
                                        </p:attrNameLst>
                                      </p:cBhvr>
                                      <p:rCtr x="-5712" y="-10833"/>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250"/>
                                        <p:tgtEl>
                                          <p:spTgt spid="5"/>
                                        </p:tgtEl>
                                      </p:cBhvr>
                                    </p:animEffect>
                                    <p:set>
                                      <p:cBhvr>
                                        <p:cTn id="17" dur="1" fill="hold">
                                          <p:stCondLst>
                                            <p:cond delay="24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18" presetClass="emph" presetSubtype="0" fill="hold" grpId="1" nodeType="withEffect">
                                  <p:stCondLst>
                                    <p:cond delay="0"/>
                                  </p:stCondLst>
                                  <p:childTnLst>
                                    <p:set>
                                      <p:cBhvr override="childStyle">
                                        <p:cTn id="24" dur="500" fill="hold"/>
                                        <p:tgtEl>
                                          <p:spTgt spid="6"/>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dissolve">
                                      <p:cBhvr>
                                        <p:cTn id="29" dur="500">
                                          <p:stCondLst>
                                            <p:cond delay="0"/>
                                          </p:stCondLst>
                                        </p:cTn>
                                        <p:tgtEl>
                                          <p:spTgt spid="7"/>
                                        </p:tgtEl>
                                      </p:cBhvr>
                                    </p:animEffect>
                                    <p:anim to="" calcmode="lin" valueType="num">
                                      <p:cBhvr>
                                        <p:cTn id="3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32" presetID="22" presetClass="entr" presetSubtype="8" fill="hold" grpId="0" nodeType="withEffect">
                                  <p:stCondLst>
                                    <p:cond delay="40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par>
                                <p:cTn id="35" presetID="18" presetClass="emph" presetSubtype="0" fill="hold" grpId="1" nodeType="withEffect">
                                  <p:stCondLst>
                                    <p:cond delay="400"/>
                                  </p:stCondLst>
                                  <p:childTnLst>
                                    <p:set>
                                      <p:cBhvr override="childStyle">
                                        <p:cTn id="36" dur="500" fill="hold"/>
                                        <p:tgtEl>
                                          <p:spTgt spid="8"/>
                                        </p:tgtEl>
                                        <p:attrNameLst>
                                          <p:attrName>style.textDecorationUnderline</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5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250"/>
                                        <p:tgtEl>
                                          <p:spTgt spid="1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250"/>
                                        <p:tgtEl>
                                          <p:spTgt spid="1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250"/>
                                        <p:tgtEl>
                                          <p:spTgt spid="13"/>
                                        </p:tgtEl>
                                      </p:cBhvr>
                                    </p:animEffect>
                                  </p:childTnLst>
                                </p:cTn>
                              </p:par>
                              <p:par>
                                <p:cTn id="51" presetID="42" presetClass="path" presetSubtype="0" accel="50000" decel="50000" fill="hold" grpId="1" nodeType="withEffect">
                                  <p:stCondLst>
                                    <p:cond delay="0"/>
                                  </p:stCondLst>
                                  <p:childTnLst>
                                    <p:animMotion origin="layout" path="M -1.66667E-6 2.22222E-6 L -0.10104 -0.20486 " pathEditMode="relative" rAng="0" ptsTypes="AA">
                                      <p:cBhvr>
                                        <p:cTn id="52" dur="2000" fill="hold"/>
                                        <p:tgtEl>
                                          <p:spTgt spid="10"/>
                                        </p:tgtEl>
                                        <p:attrNameLst>
                                          <p:attrName>ppt_x</p:attrName>
                                          <p:attrName>ppt_y</p:attrName>
                                        </p:attrNameLst>
                                      </p:cBhvr>
                                      <p:rCtr x="-5052" y="-10255"/>
                                    </p:animMotion>
                                  </p:childTnLst>
                                </p:cTn>
                              </p:par>
                              <p:par>
                                <p:cTn id="53" presetID="42" presetClass="path" presetSubtype="0" accel="50000" decel="50000" fill="hold" grpId="1" nodeType="withEffect">
                                  <p:stCondLst>
                                    <p:cond delay="0"/>
                                  </p:stCondLst>
                                  <p:childTnLst>
                                    <p:animMotion origin="layout" path="M 3.05556E-6 7.40741E-7 L -0.13021 0.08843 " pathEditMode="relative" rAng="0" ptsTypes="AA">
                                      <p:cBhvr>
                                        <p:cTn id="54" dur="2000" fill="hold"/>
                                        <p:tgtEl>
                                          <p:spTgt spid="11"/>
                                        </p:tgtEl>
                                        <p:attrNameLst>
                                          <p:attrName>ppt_x</p:attrName>
                                          <p:attrName>ppt_y</p:attrName>
                                        </p:attrNameLst>
                                      </p:cBhvr>
                                      <p:rCtr x="-6510" y="4421"/>
                                    </p:animMotion>
                                  </p:childTnLst>
                                </p:cTn>
                              </p:par>
                              <p:par>
                                <p:cTn id="55" presetID="42" presetClass="path" presetSubtype="0" accel="50000" decel="50000" fill="hold" grpId="1" nodeType="withEffect">
                                  <p:stCondLst>
                                    <p:cond delay="0"/>
                                  </p:stCondLst>
                                  <p:childTnLst>
                                    <p:animMotion origin="layout" path="M -8.33333E-7 -2.96296E-6 L 0.10729 -0.30254 " pathEditMode="relative" rAng="0" ptsTypes="AA">
                                      <p:cBhvr>
                                        <p:cTn id="56" dur="2000" fill="hold"/>
                                        <p:tgtEl>
                                          <p:spTgt spid="12"/>
                                        </p:tgtEl>
                                        <p:attrNameLst>
                                          <p:attrName>ppt_x</p:attrName>
                                          <p:attrName>ppt_y</p:attrName>
                                        </p:attrNameLst>
                                      </p:cBhvr>
                                      <p:rCtr x="5365" y="-15139"/>
                                    </p:animMotion>
                                  </p:childTnLst>
                                </p:cTn>
                              </p:par>
                              <p:par>
                                <p:cTn id="57" presetID="42" presetClass="path" presetSubtype="0" accel="50000" decel="50000" fill="hold" grpId="1" nodeType="withEffect">
                                  <p:stCondLst>
                                    <p:cond delay="0"/>
                                  </p:stCondLst>
                                  <p:childTnLst>
                                    <p:animMotion origin="layout" path="M 3.88889E-6 -4.44444E-6 L 0.35347 -0.30277 " pathEditMode="relative" rAng="0" ptsTypes="AA">
                                      <p:cBhvr>
                                        <p:cTn id="58" dur="2000" fill="hold"/>
                                        <p:tgtEl>
                                          <p:spTgt spid="13"/>
                                        </p:tgtEl>
                                        <p:attrNameLst>
                                          <p:attrName>ppt_x</p:attrName>
                                          <p:attrName>ppt_y</p:attrName>
                                        </p:attrNameLst>
                                      </p:cBhvr>
                                      <p:rCtr x="17674" y="-15139"/>
                                    </p:animMotion>
                                  </p:childTnLst>
                                </p:cTn>
                              </p:par>
                              <p:par>
                                <p:cTn id="59" presetID="10" presetClass="exit" presetSubtype="0" fill="hold" grpId="2" nodeType="withEffect">
                                  <p:stCondLst>
                                    <p:cond delay="0"/>
                                  </p:stCondLst>
                                  <p:childTnLst>
                                    <p:animEffect transition="out" filter="fade">
                                      <p:cBhvr>
                                        <p:cTn id="60" dur="1250"/>
                                        <p:tgtEl>
                                          <p:spTgt spid="3074"/>
                                        </p:tgtEl>
                                      </p:cBhvr>
                                    </p:animEffect>
                                    <p:set>
                                      <p:cBhvr>
                                        <p:cTn id="61" dur="1" fill="hold">
                                          <p:stCondLst>
                                            <p:cond delay="1249"/>
                                          </p:stCondLst>
                                        </p:cTn>
                                        <p:tgtEl>
                                          <p:spTgt spid="3074"/>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6"/>
                                        </p:tgtEl>
                                      </p:cBhvr>
                                    </p:animEffect>
                                    <p:set>
                                      <p:cBhvr>
                                        <p:cTn id="67" dur="1" fill="hold">
                                          <p:stCondLst>
                                            <p:cond delay="499"/>
                                          </p:stCondLst>
                                        </p:cTn>
                                        <p:tgtEl>
                                          <p:spTgt spid="6"/>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250"/>
                                        <p:tgtEl>
                                          <p:spTgt spid="7"/>
                                        </p:tgtEl>
                                      </p:cBhvr>
                                    </p:animEffect>
                                    <p:set>
                                      <p:cBhvr>
                                        <p:cTn id="70" dur="1" fill="hold">
                                          <p:stCondLst>
                                            <p:cond delay="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8" grpId="0"/>
      <p:bldP spid="8" grpId="1"/>
      <p:bldP spid="8" grpId="2"/>
      <p:bldP spid="3074" grpId="0"/>
      <p:bldP spid="3074" grpId="1"/>
      <p:bldP spid="3074" grpId="2"/>
      <p:bldP spid="4" grpId="0"/>
      <p:bldP spid="5" grpId="0"/>
      <p:bldP spid="7" grpId="0"/>
      <p:bldP spid="7" grpId="1"/>
      <p:bldP spid="10" grpId="0"/>
      <p:bldP spid="10" grpId="1"/>
      <p:bldP spid="11" grpId="0"/>
      <p:bldP spid="11" grpId="1"/>
      <p:bldP spid="12" grpId="0"/>
      <p:bldP spid="12" grpId="1"/>
      <p:bldP spid="13" grpId="0"/>
      <p:bldP spid="13"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AB44AF-EEF1-4222-ABF7-96341E775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3074" name="Rectangle 2"/>
          <p:cNvSpPr>
            <a:spLocks noGrp="1" noChangeArrowheads="1"/>
          </p:cNvSpPr>
          <p:nvPr>
            <p:ph type="title"/>
          </p:nvPr>
        </p:nvSpPr>
        <p:spPr>
          <a:xfrm>
            <a:off x="321535" y="567937"/>
            <a:ext cx="8500930" cy="5722125"/>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He spoke a parable to them, saying: "The ground of a certain rich man yielded plentifully. And he thought within himself, saying, 'What shall I do, since I have no room to store my crops?' So he said, 'I will do this:       I will pull down my barns and build greater, and there I will store all my crops and my goods."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12:16-18 </a:t>
            </a:r>
          </a:p>
        </p:txBody>
      </p:sp>
    </p:spTree>
    <p:extLst>
      <p:ext uri="{BB962C8B-B14F-4D97-AF65-F5344CB8AC3E}">
        <p14:creationId xmlns:p14="http://schemas.microsoft.com/office/powerpoint/2010/main" val="154949539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773EC1-1783-4C73-B2EE-340668318BC5}"/>
              </a:ext>
            </a:extLst>
          </p:cNvPr>
          <p:cNvPicPr>
            <a:picLocks noChangeAspect="1"/>
          </p:cNvPicPr>
          <p:nvPr/>
        </p:nvPicPr>
        <p:blipFill rotWithShape="1">
          <a:blip r:embed="rId3">
            <a:extLst>
              <a:ext uri="{28A0092B-C50C-407E-A947-70E740481C1C}">
                <a14:useLocalDpi xmlns:a14="http://schemas.microsoft.com/office/drawing/2010/main" val="0"/>
              </a:ext>
            </a:extLst>
          </a:blip>
          <a:srcRect l="33411"/>
          <a:stretch/>
        </p:blipFill>
        <p:spPr>
          <a:xfrm>
            <a:off x="-72571" y="0"/>
            <a:ext cx="9245600" cy="6858000"/>
          </a:xfrm>
          <a:prstGeom prst="rect">
            <a:avLst/>
          </a:prstGeom>
        </p:spPr>
      </p:pic>
      <p:sp>
        <p:nvSpPr>
          <p:cNvPr id="4" name="Title 1">
            <a:extLst>
              <a:ext uri="{FF2B5EF4-FFF2-40B4-BE49-F238E27FC236}">
                <a16:creationId xmlns:a16="http://schemas.microsoft.com/office/drawing/2014/main" id="{0968DF38-943D-4D2B-9B97-3CC29E706545}"/>
              </a:ext>
            </a:extLst>
          </p:cNvPr>
          <p:cNvSpPr txBox="1">
            <a:spLocks/>
          </p:cNvSpPr>
          <p:nvPr/>
        </p:nvSpPr>
        <p:spPr>
          <a:xfrm>
            <a:off x="4441370" y="3011572"/>
            <a:ext cx="177074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Fool</a:t>
            </a:r>
          </a:p>
        </p:txBody>
      </p:sp>
      <p:sp>
        <p:nvSpPr>
          <p:cNvPr id="3074" name="Rectangle 2"/>
          <p:cNvSpPr>
            <a:spLocks noGrp="1" noChangeArrowheads="1"/>
          </p:cNvSpPr>
          <p:nvPr>
            <p:ph type="title"/>
          </p:nvPr>
        </p:nvSpPr>
        <p:spPr>
          <a:xfrm>
            <a:off x="457200" y="289719"/>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 'And I will say to my soul, "Soul, you have many goods laid up for many years; take your ease; eat, drink, and be merry."' But God said to him, 'Fool! This night your soul will be required of you; then whose will those things be which you have provided?’”            </a:t>
            </a:r>
            <a:r>
              <a:rPr lang="en-US" altLang="en-US" sz="3200" b="1"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Luke 12:19-20 </a:t>
            </a:r>
            <a:r>
              <a:rPr lang="en-US" altLang="en-US" sz="4000" b="1" i="1"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12206834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F6C27E-61AD-451A-928A-AFD3ADC84A85}"/>
              </a:ext>
            </a:extLst>
          </p:cNvPr>
          <p:cNvPicPr>
            <a:picLocks noChangeAspect="1"/>
          </p:cNvPicPr>
          <p:nvPr/>
        </p:nvPicPr>
        <p:blipFill rotWithShape="1">
          <a:blip r:embed="rId2">
            <a:extLst>
              <a:ext uri="{28A0092B-C50C-407E-A947-70E740481C1C}">
                <a14:useLocalDpi xmlns:a14="http://schemas.microsoft.com/office/drawing/2010/main" val="0"/>
              </a:ext>
            </a:extLst>
          </a:blip>
          <a:srcRect l="4430" t="15127" r="4051" b="16392"/>
          <a:stretch/>
        </p:blipFill>
        <p:spPr>
          <a:xfrm>
            <a:off x="300942" y="237280"/>
            <a:ext cx="8368496" cy="6261904"/>
          </a:xfrm>
          <a:prstGeom prst="rect">
            <a:avLst/>
          </a:prstGeom>
        </p:spPr>
      </p:pic>
      <p:pic>
        <p:nvPicPr>
          <p:cNvPr id="3" name="Picture 2">
            <a:extLst>
              <a:ext uri="{FF2B5EF4-FFF2-40B4-BE49-F238E27FC236}">
                <a16:creationId xmlns:a16="http://schemas.microsoft.com/office/drawing/2014/main" id="{3E31AB30-EE02-4D6E-BA98-64D049AA29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61133" cy="6858000"/>
          </a:xfrm>
          <a:prstGeom prst="rect">
            <a:avLst/>
          </a:prstGeom>
        </p:spPr>
      </p:pic>
      <p:pic>
        <p:nvPicPr>
          <p:cNvPr id="4" name="Picture 3">
            <a:extLst>
              <a:ext uri="{FF2B5EF4-FFF2-40B4-BE49-F238E27FC236}">
                <a16:creationId xmlns:a16="http://schemas.microsoft.com/office/drawing/2014/main" id="{AC56EFAF-D9E3-4699-A651-ACE53FC43D0E}"/>
              </a:ext>
            </a:extLst>
          </p:cNvPr>
          <p:cNvPicPr>
            <a:picLocks noChangeAspect="1"/>
          </p:cNvPicPr>
          <p:nvPr/>
        </p:nvPicPr>
        <p:blipFill rotWithShape="1">
          <a:blip r:embed="rId4">
            <a:extLst>
              <a:ext uri="{28A0092B-C50C-407E-A947-70E740481C1C}">
                <a14:useLocalDpi xmlns:a14="http://schemas.microsoft.com/office/drawing/2010/main" val="0"/>
              </a:ext>
            </a:extLst>
          </a:blip>
          <a:srcRect l="22533"/>
          <a:stretch/>
        </p:blipFill>
        <p:spPr>
          <a:xfrm>
            <a:off x="0" y="0"/>
            <a:ext cx="9468092" cy="6858000"/>
          </a:xfrm>
          <a:prstGeom prst="rect">
            <a:avLst/>
          </a:prstGeom>
        </p:spPr>
      </p:pic>
      <p:pic>
        <p:nvPicPr>
          <p:cNvPr id="5" name="Picture 4">
            <a:extLst>
              <a:ext uri="{FF2B5EF4-FFF2-40B4-BE49-F238E27FC236}">
                <a16:creationId xmlns:a16="http://schemas.microsoft.com/office/drawing/2014/main" id="{2EB798B2-BB02-455C-9639-436B6D685D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a:extLst>
              <a:ext uri="{FF2B5EF4-FFF2-40B4-BE49-F238E27FC236}">
                <a16:creationId xmlns:a16="http://schemas.microsoft.com/office/drawing/2014/main" id="{FE3CD665-DCA9-4F53-BC6D-5CA3C4BB51A5}"/>
              </a:ext>
            </a:extLst>
          </p:cNvPr>
          <p:cNvPicPr>
            <a:picLocks noChangeAspect="1"/>
          </p:cNvPicPr>
          <p:nvPr/>
        </p:nvPicPr>
        <p:blipFill rotWithShape="1">
          <a:blip r:embed="rId6">
            <a:extLst>
              <a:ext uri="{28A0092B-C50C-407E-A947-70E740481C1C}">
                <a14:useLocalDpi xmlns:a14="http://schemas.microsoft.com/office/drawing/2010/main" val="0"/>
              </a:ext>
            </a:extLst>
          </a:blip>
          <a:srcRect l="25000"/>
          <a:stretch/>
        </p:blipFill>
        <p:spPr>
          <a:xfrm>
            <a:off x="0" y="0"/>
            <a:ext cx="9144000" cy="6858000"/>
          </a:xfrm>
          <a:prstGeom prst="rect">
            <a:avLst/>
          </a:prstGeom>
        </p:spPr>
      </p:pic>
      <p:pic>
        <p:nvPicPr>
          <p:cNvPr id="7" name="Picture 6">
            <a:extLst>
              <a:ext uri="{FF2B5EF4-FFF2-40B4-BE49-F238E27FC236}">
                <a16:creationId xmlns:a16="http://schemas.microsoft.com/office/drawing/2014/main" id="{C262F3F6-E717-4143-868D-640F6E0B549A}"/>
              </a:ext>
            </a:extLst>
          </p:cNvPr>
          <p:cNvPicPr>
            <a:picLocks noChangeAspect="1"/>
          </p:cNvPicPr>
          <p:nvPr/>
        </p:nvPicPr>
        <p:blipFill rotWithShape="1">
          <a:blip r:embed="rId7">
            <a:extLst>
              <a:ext uri="{28A0092B-C50C-407E-A947-70E740481C1C}">
                <a14:useLocalDpi xmlns:a14="http://schemas.microsoft.com/office/drawing/2010/main" val="0"/>
              </a:ext>
            </a:extLst>
          </a:blip>
          <a:srcRect l="600" t="1176" r="42701" b="6177"/>
          <a:stretch/>
        </p:blipFill>
        <p:spPr>
          <a:xfrm>
            <a:off x="0" y="1"/>
            <a:ext cx="9144000" cy="6858000"/>
          </a:xfrm>
          <a:prstGeom prst="rect">
            <a:avLst/>
          </a:prstGeom>
        </p:spPr>
      </p:pic>
      <p:pic>
        <p:nvPicPr>
          <p:cNvPr id="8" name="Picture 7">
            <a:extLst>
              <a:ext uri="{FF2B5EF4-FFF2-40B4-BE49-F238E27FC236}">
                <a16:creationId xmlns:a16="http://schemas.microsoft.com/office/drawing/2014/main" id="{8A5D3ECA-562D-4069-87C7-20DB450B9B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a:extLst>
              <a:ext uri="{FF2B5EF4-FFF2-40B4-BE49-F238E27FC236}">
                <a16:creationId xmlns:a16="http://schemas.microsoft.com/office/drawing/2014/main" id="{589D9DB5-1BB9-4C9F-B59B-C77C14AD1C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0"/>
            <a:ext cx="9226009" cy="6858000"/>
          </a:xfrm>
          <a:prstGeom prst="rect">
            <a:avLst/>
          </a:prstGeom>
        </p:spPr>
      </p:pic>
      <p:pic>
        <p:nvPicPr>
          <p:cNvPr id="10" name="Picture 9">
            <a:extLst>
              <a:ext uri="{FF2B5EF4-FFF2-40B4-BE49-F238E27FC236}">
                <a16:creationId xmlns:a16="http://schemas.microsoft.com/office/drawing/2014/main" id="{DDAADEE2-18F0-4623-A2A1-EBB122F1EC3E}"/>
              </a:ext>
            </a:extLst>
          </p:cNvPr>
          <p:cNvPicPr>
            <a:picLocks noChangeAspect="1"/>
          </p:cNvPicPr>
          <p:nvPr/>
        </p:nvPicPr>
        <p:blipFill rotWithShape="1">
          <a:blip r:embed="rId10">
            <a:extLst>
              <a:ext uri="{28A0092B-C50C-407E-A947-70E740481C1C}">
                <a14:useLocalDpi xmlns:a14="http://schemas.microsoft.com/office/drawing/2010/main" val="0"/>
              </a:ext>
            </a:extLst>
          </a:blip>
          <a:srcRect l="7133" t="13190" r="3979"/>
          <a:stretch/>
        </p:blipFill>
        <p:spPr>
          <a:xfrm>
            <a:off x="0" y="0"/>
            <a:ext cx="9144000" cy="6858000"/>
          </a:xfrm>
          <a:prstGeom prst="rect">
            <a:avLst/>
          </a:prstGeom>
        </p:spPr>
      </p:pic>
      <p:pic>
        <p:nvPicPr>
          <p:cNvPr id="11" name="Picture 10">
            <a:extLst>
              <a:ext uri="{FF2B5EF4-FFF2-40B4-BE49-F238E27FC236}">
                <a16:creationId xmlns:a16="http://schemas.microsoft.com/office/drawing/2014/main" id="{09C9A10D-AA0A-4131-9A5A-71A2423EAC1F}"/>
              </a:ext>
            </a:extLst>
          </p:cNvPr>
          <p:cNvPicPr>
            <a:picLocks noChangeAspect="1"/>
          </p:cNvPicPr>
          <p:nvPr/>
        </p:nvPicPr>
        <p:blipFill rotWithShape="1">
          <a:blip r:embed="rId11">
            <a:extLst>
              <a:ext uri="{28A0092B-C50C-407E-A947-70E740481C1C}">
                <a14:useLocalDpi xmlns:a14="http://schemas.microsoft.com/office/drawing/2010/main" val="0"/>
              </a:ext>
            </a:extLst>
          </a:blip>
          <a:srcRect r="8227"/>
          <a:stretch/>
        </p:blipFill>
        <p:spPr>
          <a:xfrm>
            <a:off x="-1" y="0"/>
            <a:ext cx="9144001" cy="6858000"/>
          </a:xfrm>
          <a:prstGeom prst="rect">
            <a:avLst/>
          </a:prstGeom>
        </p:spPr>
      </p:pic>
      <p:pic>
        <p:nvPicPr>
          <p:cNvPr id="12" name="Picture 11">
            <a:extLst>
              <a:ext uri="{FF2B5EF4-FFF2-40B4-BE49-F238E27FC236}">
                <a16:creationId xmlns:a16="http://schemas.microsoft.com/office/drawing/2014/main" id="{E079CEDE-C044-47F2-9E84-68BE61D28E8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a:extLst>
              <a:ext uri="{FF2B5EF4-FFF2-40B4-BE49-F238E27FC236}">
                <a16:creationId xmlns:a16="http://schemas.microsoft.com/office/drawing/2014/main" id="{176957DD-4F60-45B3-94A2-64C16B2FE31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245600" cy="6934201"/>
          </a:xfrm>
          <a:prstGeom prst="rect">
            <a:avLst/>
          </a:prstGeom>
        </p:spPr>
      </p:pic>
      <p:pic>
        <p:nvPicPr>
          <p:cNvPr id="15" name="Picture 14">
            <a:extLst>
              <a:ext uri="{FF2B5EF4-FFF2-40B4-BE49-F238E27FC236}">
                <a16:creationId xmlns:a16="http://schemas.microsoft.com/office/drawing/2014/main" id="{1096045B-6007-4402-AADB-06597B902A08}"/>
              </a:ext>
            </a:extLst>
          </p:cNvPr>
          <p:cNvPicPr>
            <a:picLocks noChangeAspect="1"/>
          </p:cNvPicPr>
          <p:nvPr/>
        </p:nvPicPr>
        <p:blipFill rotWithShape="1">
          <a:blip r:embed="rId14">
            <a:extLst>
              <a:ext uri="{28A0092B-C50C-407E-A947-70E740481C1C}">
                <a14:useLocalDpi xmlns:a14="http://schemas.microsoft.com/office/drawing/2010/main" val="0"/>
              </a:ext>
            </a:extLst>
          </a:blip>
          <a:srcRect t="2747" b="2789"/>
          <a:stretch/>
        </p:blipFill>
        <p:spPr>
          <a:xfrm>
            <a:off x="-145088" y="0"/>
            <a:ext cx="9679782" cy="6858000"/>
          </a:xfrm>
          <a:prstGeom prst="rect">
            <a:avLst/>
          </a:prstGeom>
        </p:spPr>
      </p:pic>
      <p:pic>
        <p:nvPicPr>
          <p:cNvPr id="16" name="Picture 15">
            <a:extLst>
              <a:ext uri="{FF2B5EF4-FFF2-40B4-BE49-F238E27FC236}">
                <a16:creationId xmlns:a16="http://schemas.microsoft.com/office/drawing/2014/main" id="{E18215D9-1450-41F9-BDF8-08730207C78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16">
            <a:extLst>
              <a:ext uri="{FF2B5EF4-FFF2-40B4-BE49-F238E27FC236}">
                <a16:creationId xmlns:a16="http://schemas.microsoft.com/office/drawing/2014/main" id="{6D1BEBCE-772A-44EA-9DB3-AFED9EC8D72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18" name="Picture 17">
            <a:extLst>
              <a:ext uri="{FF2B5EF4-FFF2-40B4-BE49-F238E27FC236}">
                <a16:creationId xmlns:a16="http://schemas.microsoft.com/office/drawing/2014/main" id="{44BE586C-AD3D-4022-A7B8-6033C23FB184}"/>
              </a:ext>
            </a:extLst>
          </p:cNvPr>
          <p:cNvPicPr>
            <a:picLocks noChangeAspect="1"/>
          </p:cNvPicPr>
          <p:nvPr/>
        </p:nvPicPr>
        <p:blipFill rotWithShape="1">
          <a:blip r:embed="rId17">
            <a:extLst>
              <a:ext uri="{28A0092B-C50C-407E-A947-70E740481C1C}">
                <a14:useLocalDpi xmlns:a14="http://schemas.microsoft.com/office/drawing/2010/main" val="0"/>
              </a:ext>
            </a:extLst>
          </a:blip>
          <a:srcRect t="11579" r="8093" b="12857"/>
          <a:stretch/>
        </p:blipFill>
        <p:spPr>
          <a:xfrm>
            <a:off x="0" y="0"/>
            <a:ext cx="9144000" cy="6858001"/>
          </a:xfrm>
          <a:prstGeom prst="rect">
            <a:avLst/>
          </a:prstGeom>
        </p:spPr>
      </p:pic>
      <p:pic>
        <p:nvPicPr>
          <p:cNvPr id="19" name="Picture 18">
            <a:extLst>
              <a:ext uri="{FF2B5EF4-FFF2-40B4-BE49-F238E27FC236}">
                <a16:creationId xmlns:a16="http://schemas.microsoft.com/office/drawing/2014/main" id="{B04410CD-B266-4C7D-93F4-A9ACF4052C8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 name="Picture 19">
            <a:extLst>
              <a:ext uri="{FF2B5EF4-FFF2-40B4-BE49-F238E27FC236}">
                <a16:creationId xmlns:a16="http://schemas.microsoft.com/office/drawing/2014/main" id="{6F76EF3A-9BEE-46C6-9933-62D4FFC82C25}"/>
              </a:ext>
            </a:extLst>
          </p:cNvPr>
          <p:cNvPicPr>
            <a:picLocks noChangeAspect="1"/>
          </p:cNvPicPr>
          <p:nvPr/>
        </p:nvPicPr>
        <p:blipFill rotWithShape="1">
          <a:blip r:embed="rId19">
            <a:extLst>
              <a:ext uri="{28A0092B-C50C-407E-A947-70E740481C1C}">
                <a14:useLocalDpi xmlns:a14="http://schemas.microsoft.com/office/drawing/2010/main" val="0"/>
              </a:ext>
            </a:extLst>
          </a:blip>
          <a:srcRect l="33411"/>
          <a:stretch/>
        </p:blipFill>
        <p:spPr>
          <a:xfrm>
            <a:off x="-72571" y="0"/>
            <a:ext cx="9245600" cy="6858000"/>
          </a:xfrm>
          <a:prstGeom prst="rect">
            <a:avLst/>
          </a:prstGeom>
        </p:spPr>
      </p:pic>
      <p:pic>
        <p:nvPicPr>
          <p:cNvPr id="21" name="Picture 20">
            <a:extLst>
              <a:ext uri="{FF2B5EF4-FFF2-40B4-BE49-F238E27FC236}">
                <a16:creationId xmlns:a16="http://schemas.microsoft.com/office/drawing/2014/main" id="{693DDC7B-A9DE-4973-B2F1-D3118355F85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2" name="Rectangle 2">
            <a:extLst>
              <a:ext uri="{FF2B5EF4-FFF2-40B4-BE49-F238E27FC236}">
                <a16:creationId xmlns:a16="http://schemas.microsoft.com/office/drawing/2014/main" id="{31C76A7D-C41F-4E42-9177-5801147796D3}"/>
              </a:ext>
            </a:extLst>
          </p:cNvPr>
          <p:cNvSpPr>
            <a:spLocks noGrp="1" noChangeArrowheads="1"/>
          </p:cNvSpPr>
          <p:nvPr>
            <p:ph type="title"/>
          </p:nvPr>
        </p:nvSpPr>
        <p:spPr>
          <a:xfrm>
            <a:off x="457200" y="924128"/>
            <a:ext cx="8229600" cy="500974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not be deceived, God is not mocked; for whatever a man sows, that he will also reap. For he who sows to his flesh will of the flesh reap corruption, but he who sows to the Spirit will of the Spirit reap everlasting life.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Galatians 6:7-8 </a:t>
            </a:r>
          </a:p>
        </p:txBody>
      </p:sp>
      <p:sp>
        <p:nvSpPr>
          <p:cNvPr id="23" name="Rectangle 2">
            <a:extLst>
              <a:ext uri="{FF2B5EF4-FFF2-40B4-BE49-F238E27FC236}">
                <a16:creationId xmlns:a16="http://schemas.microsoft.com/office/drawing/2014/main" id="{EE4E5889-5E48-4293-B5D9-E47B0A4AA91B}"/>
              </a:ext>
            </a:extLst>
          </p:cNvPr>
          <p:cNvSpPr txBox="1">
            <a:spLocks noChangeArrowheads="1"/>
          </p:cNvSpPr>
          <p:nvPr/>
        </p:nvSpPr>
        <p:spPr bwMode="auto">
          <a:xfrm>
            <a:off x="457200" y="3288645"/>
            <a:ext cx="8229600" cy="1647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sows to his flesh = corruption</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sows to the Spirit = everlasting life</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4" name="Rectangle 2">
            <a:extLst>
              <a:ext uri="{FF2B5EF4-FFF2-40B4-BE49-F238E27FC236}">
                <a16:creationId xmlns:a16="http://schemas.microsoft.com/office/drawing/2014/main" id="{DF8EE5AB-56E8-432B-B030-95FDCF02BE88}"/>
              </a:ext>
            </a:extLst>
          </p:cNvPr>
          <p:cNvSpPr txBox="1">
            <a:spLocks noChangeArrowheads="1"/>
          </p:cNvSpPr>
          <p:nvPr/>
        </p:nvSpPr>
        <p:spPr bwMode="auto">
          <a:xfrm>
            <a:off x="1851932" y="3016484"/>
            <a:ext cx="41256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sows to his flesh </a:t>
            </a:r>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5" name="Rectangle 2">
            <a:extLst>
              <a:ext uri="{FF2B5EF4-FFF2-40B4-BE49-F238E27FC236}">
                <a16:creationId xmlns:a16="http://schemas.microsoft.com/office/drawing/2014/main" id="{6C5F59AE-321B-4FA6-B5B2-0627A17DBE1F}"/>
              </a:ext>
            </a:extLst>
          </p:cNvPr>
          <p:cNvSpPr txBox="1">
            <a:spLocks noChangeArrowheads="1"/>
          </p:cNvSpPr>
          <p:nvPr/>
        </p:nvSpPr>
        <p:spPr bwMode="auto">
          <a:xfrm>
            <a:off x="2807493" y="3684788"/>
            <a:ext cx="3037114"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corruption</a:t>
            </a:r>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6" name="Rectangle 2">
            <a:extLst>
              <a:ext uri="{FF2B5EF4-FFF2-40B4-BE49-F238E27FC236}">
                <a16:creationId xmlns:a16="http://schemas.microsoft.com/office/drawing/2014/main" id="{A2299382-2F4B-43A3-9BC8-58DAFD404262}"/>
              </a:ext>
            </a:extLst>
          </p:cNvPr>
          <p:cNvSpPr txBox="1">
            <a:spLocks noChangeArrowheads="1"/>
          </p:cNvSpPr>
          <p:nvPr/>
        </p:nvSpPr>
        <p:spPr bwMode="auto">
          <a:xfrm>
            <a:off x="481010" y="4357634"/>
            <a:ext cx="4365171"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sows to the Spirit</a:t>
            </a:r>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7" name="Rectangle 2">
            <a:extLst>
              <a:ext uri="{FF2B5EF4-FFF2-40B4-BE49-F238E27FC236}">
                <a16:creationId xmlns:a16="http://schemas.microsoft.com/office/drawing/2014/main" id="{D8D4847A-433B-455A-B6E4-B898ABD29797}"/>
              </a:ext>
            </a:extLst>
          </p:cNvPr>
          <p:cNvSpPr txBox="1">
            <a:spLocks noChangeArrowheads="1"/>
          </p:cNvSpPr>
          <p:nvPr/>
        </p:nvSpPr>
        <p:spPr bwMode="auto">
          <a:xfrm>
            <a:off x="1611085" y="5028099"/>
            <a:ext cx="3799113"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everlasting life</a:t>
            </a:r>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9415572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
                                        <p:tgtEl>
                                          <p:spTgt spid="2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
                                        <p:tgtEl>
                                          <p:spTgt spid="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
                                        <p:tgtEl>
                                          <p:spTgt spid="27"/>
                                        </p:tgtEl>
                                      </p:cBhvr>
                                    </p:animEffect>
                                  </p:childTnLst>
                                </p:cTn>
                              </p:par>
                              <p:par>
                                <p:cTn id="24" presetID="42" presetClass="path" presetSubtype="0" accel="50000" decel="50000" fill="hold" grpId="1" nodeType="withEffect">
                                  <p:stCondLst>
                                    <p:cond delay="0"/>
                                  </p:stCondLst>
                                  <p:childTnLst>
                                    <p:animMotion origin="layout" path="M 5E-6 -1.48148E-6 L -0.13455 0.05 " pathEditMode="relative" rAng="0" ptsTypes="AA">
                                      <p:cBhvr>
                                        <p:cTn id="25" dur="2000" fill="hold"/>
                                        <p:tgtEl>
                                          <p:spTgt spid="24"/>
                                        </p:tgtEl>
                                        <p:attrNameLst>
                                          <p:attrName>ppt_x</p:attrName>
                                          <p:attrName>ppt_y</p:attrName>
                                        </p:attrNameLst>
                                      </p:cBhvr>
                                      <p:rCtr x="-6736" y="2500"/>
                                    </p:animMotion>
                                  </p:childTnLst>
                                </p:cTn>
                              </p:par>
                              <p:par>
                                <p:cTn id="26" presetID="42" presetClass="path" presetSubtype="0" accel="50000" decel="50000" fill="hold" grpId="1" nodeType="withEffect">
                                  <p:stCondLst>
                                    <p:cond delay="0"/>
                                  </p:stCondLst>
                                  <p:childTnLst>
                                    <p:animMotion origin="layout" path="M -2.77778E-7 4.81481E-6 L 0.2217 -0.047 " pathEditMode="relative" rAng="0" ptsTypes="AA">
                                      <p:cBhvr>
                                        <p:cTn id="27" dur="2000" fill="hold"/>
                                        <p:tgtEl>
                                          <p:spTgt spid="25"/>
                                        </p:tgtEl>
                                        <p:attrNameLst>
                                          <p:attrName>ppt_x</p:attrName>
                                          <p:attrName>ppt_y</p:attrName>
                                        </p:attrNameLst>
                                      </p:cBhvr>
                                      <p:rCtr x="11076" y="-2361"/>
                                    </p:animMotion>
                                  </p:childTnLst>
                                </p:cTn>
                              </p:par>
                              <p:par>
                                <p:cTn id="28" presetID="42" presetClass="path" presetSubtype="0" accel="50000" decel="50000" fill="hold" grpId="1" nodeType="withEffect">
                                  <p:stCondLst>
                                    <p:cond delay="0"/>
                                  </p:stCondLst>
                                  <p:childTnLst>
                                    <p:animMotion origin="layout" path="M 5.55556E-7 -3.33333E-6 L -0.01059 -0.04745 " pathEditMode="relative" rAng="0" ptsTypes="AA">
                                      <p:cBhvr>
                                        <p:cTn id="29" dur="2000" fill="hold"/>
                                        <p:tgtEl>
                                          <p:spTgt spid="26"/>
                                        </p:tgtEl>
                                        <p:attrNameLst>
                                          <p:attrName>ppt_x</p:attrName>
                                          <p:attrName>ppt_y</p:attrName>
                                        </p:attrNameLst>
                                      </p:cBhvr>
                                      <p:rCtr x="-538" y="-2384"/>
                                    </p:animMotion>
                                  </p:childTnLst>
                                </p:cTn>
                              </p:par>
                              <p:par>
                                <p:cTn id="30" presetID="42" presetClass="path" presetSubtype="0" accel="50000" decel="50000" fill="hold" grpId="1" nodeType="withEffect">
                                  <p:stCondLst>
                                    <p:cond delay="0"/>
                                  </p:stCondLst>
                                  <p:childTnLst>
                                    <p:animMotion origin="layout" path="M -4.16667E-6 1.48148E-6 L 0.36303 -0.14468 " pathEditMode="relative" rAng="0" ptsTypes="AA">
                                      <p:cBhvr>
                                        <p:cTn id="31" dur="2000" fill="hold"/>
                                        <p:tgtEl>
                                          <p:spTgt spid="27"/>
                                        </p:tgtEl>
                                        <p:attrNameLst>
                                          <p:attrName>ppt_x</p:attrName>
                                          <p:attrName>ppt_y</p:attrName>
                                        </p:attrNameLst>
                                      </p:cBhvr>
                                      <p:rCtr x="18142" y="-7245"/>
                                    </p:animMotion>
                                  </p:childTnLst>
                                </p:cTn>
                              </p:par>
                              <p:par>
                                <p:cTn id="32" presetID="10" presetClass="exit" presetSubtype="0" fill="hold" grpId="1" nodeType="withEffect">
                                  <p:stCondLst>
                                    <p:cond delay="0"/>
                                  </p:stCondLst>
                                  <p:childTnLst>
                                    <p:animEffect transition="out" filter="fade">
                                      <p:cBhvr>
                                        <p:cTn id="33" dur="1250"/>
                                        <p:tgtEl>
                                          <p:spTgt spid="22"/>
                                        </p:tgtEl>
                                      </p:cBhvr>
                                    </p:animEffect>
                                    <p:set>
                                      <p:cBhvr>
                                        <p:cTn id="34" dur="1" fill="hold">
                                          <p:stCondLst>
                                            <p:cond delay="1249"/>
                                          </p:stCondLst>
                                        </p:cTn>
                                        <p:tgtEl>
                                          <p:spTgt spid="22"/>
                                        </p:tgtEl>
                                        <p:attrNameLst>
                                          <p:attrName>style.visibility</p:attrName>
                                        </p:attrNameLst>
                                      </p:cBhvr>
                                      <p:to>
                                        <p:strVal val="hidden"/>
                                      </p:to>
                                    </p:se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250"/>
                                        <p:tgtEl>
                                          <p:spTgt spid="23"/>
                                        </p:tgtEl>
                                      </p:cBhvr>
                                    </p:animEffect>
                                  </p:childTnLst>
                                </p:cTn>
                              </p:par>
                              <p:par>
                                <p:cTn id="39" presetID="10" presetClass="exit" presetSubtype="0" fill="hold" grpId="2" nodeType="withEffect">
                                  <p:stCondLst>
                                    <p:cond delay="0"/>
                                  </p:stCondLst>
                                  <p:childTnLst>
                                    <p:animEffect transition="out" filter="fade">
                                      <p:cBhvr>
                                        <p:cTn id="40" dur="500"/>
                                        <p:tgtEl>
                                          <p:spTgt spid="25"/>
                                        </p:tgtEl>
                                      </p:cBhvr>
                                    </p:animEffect>
                                    <p:set>
                                      <p:cBhvr>
                                        <p:cTn id="41" dur="1" fill="hold">
                                          <p:stCondLst>
                                            <p:cond delay="499"/>
                                          </p:stCondLst>
                                        </p:cTn>
                                        <p:tgtEl>
                                          <p:spTgt spid="25"/>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500"/>
                                        <p:tgtEl>
                                          <p:spTgt spid="27"/>
                                        </p:tgtEl>
                                      </p:cBhvr>
                                    </p:animEffect>
                                    <p:set>
                                      <p:cBhvr>
                                        <p:cTn id="44" dur="1" fill="hold">
                                          <p:stCondLst>
                                            <p:cond delay="499"/>
                                          </p:stCondLst>
                                        </p:cTn>
                                        <p:tgtEl>
                                          <p:spTgt spid="27"/>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p:bldP spid="24" grpId="0"/>
      <p:bldP spid="24" grpId="1"/>
      <p:bldP spid="24" grpId="2"/>
      <p:bldP spid="25" grpId="0"/>
      <p:bldP spid="25" grpId="1"/>
      <p:bldP spid="25" grpId="2"/>
      <p:bldP spid="26" grpId="0"/>
      <p:bldP spid="26" grpId="1"/>
      <p:bldP spid="26" grpId="2"/>
      <p:bldP spid="27" grpId="0"/>
      <p:bldP spid="27" grpId="1"/>
      <p:bldP spid="27" grpId="2"/>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2D01E7-E643-407D-B138-396947E26EB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30" t="15127" r="4051" b="16392"/>
          <a:stretch/>
        </p:blipFill>
        <p:spPr>
          <a:xfrm>
            <a:off x="173621" y="98384"/>
            <a:ext cx="1399907" cy="1047510"/>
          </a:xfrm>
          <a:prstGeom prst="rect">
            <a:avLst/>
          </a:prstGeom>
        </p:spPr>
      </p:pic>
      <p:pic>
        <p:nvPicPr>
          <p:cNvPr id="3" name="Picture 2">
            <a:extLst>
              <a:ext uri="{FF2B5EF4-FFF2-40B4-BE49-F238E27FC236}">
                <a16:creationId xmlns:a16="http://schemas.microsoft.com/office/drawing/2014/main" id="{50B31E6E-5760-42BA-9E33-F4311B56E6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0241" y="0"/>
            <a:ext cx="1832227" cy="1371600"/>
          </a:xfrm>
          <a:prstGeom prst="rect">
            <a:avLst/>
          </a:prstGeom>
        </p:spPr>
      </p:pic>
      <p:pic>
        <p:nvPicPr>
          <p:cNvPr id="4" name="Picture 3">
            <a:extLst>
              <a:ext uri="{FF2B5EF4-FFF2-40B4-BE49-F238E27FC236}">
                <a16:creationId xmlns:a16="http://schemas.microsoft.com/office/drawing/2014/main" id="{679DD9B4-5B3F-4EBB-A610-73A6E1C64B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533"/>
          <a:stretch/>
        </p:blipFill>
        <p:spPr>
          <a:xfrm>
            <a:off x="3601546" y="0"/>
            <a:ext cx="1893619" cy="1371600"/>
          </a:xfrm>
          <a:prstGeom prst="rect">
            <a:avLst/>
          </a:prstGeom>
        </p:spPr>
      </p:pic>
      <p:pic>
        <p:nvPicPr>
          <p:cNvPr id="5" name="Picture 4">
            <a:extLst>
              <a:ext uri="{FF2B5EF4-FFF2-40B4-BE49-F238E27FC236}">
                <a16:creationId xmlns:a16="http://schemas.microsoft.com/office/drawing/2014/main" id="{84C0F2A3-E98D-4688-9C0F-08613DFCE4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9873" y="0"/>
            <a:ext cx="1828799" cy="1371600"/>
          </a:xfrm>
          <a:prstGeom prst="rect">
            <a:avLst/>
          </a:prstGeom>
        </p:spPr>
      </p:pic>
      <p:pic>
        <p:nvPicPr>
          <p:cNvPr id="6" name="Picture 5">
            <a:extLst>
              <a:ext uri="{FF2B5EF4-FFF2-40B4-BE49-F238E27FC236}">
                <a16:creationId xmlns:a16="http://schemas.microsoft.com/office/drawing/2014/main" id="{BFF56462-E553-451A-ADEC-C183A0957C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000"/>
          <a:stretch/>
        </p:blipFill>
        <p:spPr>
          <a:xfrm>
            <a:off x="7315201" y="0"/>
            <a:ext cx="1828800" cy="1371600"/>
          </a:xfrm>
          <a:prstGeom prst="rect">
            <a:avLst/>
          </a:prstGeom>
        </p:spPr>
      </p:pic>
      <p:pic>
        <p:nvPicPr>
          <p:cNvPr id="7" name="Picture 6">
            <a:extLst>
              <a:ext uri="{FF2B5EF4-FFF2-40B4-BE49-F238E27FC236}">
                <a16:creationId xmlns:a16="http://schemas.microsoft.com/office/drawing/2014/main" id="{EEA9F55D-6BA4-45D9-A54A-BDBEF63D33AA}"/>
              </a:ext>
            </a:extLst>
          </p:cNvPr>
          <p:cNvPicPr>
            <a:picLocks noChangeAspect="1"/>
          </p:cNvPicPr>
          <p:nvPr/>
        </p:nvPicPr>
        <p:blipFill rotWithShape="1">
          <a:blip r:embed="rId7">
            <a:extLst>
              <a:ext uri="{28A0092B-C50C-407E-A947-70E740481C1C}">
                <a14:useLocalDpi xmlns:a14="http://schemas.microsoft.com/office/drawing/2010/main" val="0"/>
              </a:ext>
            </a:extLst>
          </a:blip>
          <a:srcRect l="600" t="1176" r="42701" b="6177"/>
          <a:stretch/>
        </p:blipFill>
        <p:spPr>
          <a:xfrm>
            <a:off x="6842842" y="1370028"/>
            <a:ext cx="2301158" cy="1725868"/>
          </a:xfrm>
          <a:prstGeom prst="rect">
            <a:avLst/>
          </a:prstGeom>
        </p:spPr>
      </p:pic>
      <p:pic>
        <p:nvPicPr>
          <p:cNvPr id="8" name="Picture 7">
            <a:extLst>
              <a:ext uri="{FF2B5EF4-FFF2-40B4-BE49-F238E27FC236}">
                <a16:creationId xmlns:a16="http://schemas.microsoft.com/office/drawing/2014/main" id="{C5A41DFE-0D52-4635-9D55-E1D87898815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365813"/>
            <a:ext cx="2286000" cy="1714499"/>
          </a:xfrm>
          <a:prstGeom prst="rect">
            <a:avLst/>
          </a:prstGeom>
        </p:spPr>
      </p:pic>
      <p:pic>
        <p:nvPicPr>
          <p:cNvPr id="9" name="Picture 8">
            <a:extLst>
              <a:ext uri="{FF2B5EF4-FFF2-40B4-BE49-F238E27FC236}">
                <a16:creationId xmlns:a16="http://schemas.microsoft.com/office/drawing/2014/main" id="{B1E7ECFA-F510-4562-8AA0-D71EA2A026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6000" y="1362431"/>
            <a:ext cx="2239406" cy="1720404"/>
          </a:xfrm>
          <a:prstGeom prst="rect">
            <a:avLst/>
          </a:prstGeom>
        </p:spPr>
      </p:pic>
      <p:pic>
        <p:nvPicPr>
          <p:cNvPr id="10" name="Picture 9">
            <a:extLst>
              <a:ext uri="{FF2B5EF4-FFF2-40B4-BE49-F238E27FC236}">
                <a16:creationId xmlns:a16="http://schemas.microsoft.com/office/drawing/2014/main" id="{F4489D7B-BC5C-44C9-9644-0274918E9234}"/>
              </a:ext>
            </a:extLst>
          </p:cNvPr>
          <p:cNvPicPr>
            <a:picLocks noChangeAspect="1"/>
          </p:cNvPicPr>
          <p:nvPr/>
        </p:nvPicPr>
        <p:blipFill rotWithShape="1">
          <a:blip r:embed="rId10">
            <a:extLst>
              <a:ext uri="{28A0092B-C50C-407E-A947-70E740481C1C}">
                <a14:useLocalDpi xmlns:a14="http://schemas.microsoft.com/office/drawing/2010/main" val="0"/>
              </a:ext>
            </a:extLst>
          </a:blip>
          <a:srcRect l="7133" t="13190" r="3979"/>
          <a:stretch/>
        </p:blipFill>
        <p:spPr>
          <a:xfrm>
            <a:off x="7393577" y="3082834"/>
            <a:ext cx="1750423" cy="1142091"/>
          </a:xfrm>
          <a:prstGeom prst="rect">
            <a:avLst/>
          </a:prstGeom>
        </p:spPr>
      </p:pic>
      <p:pic>
        <p:nvPicPr>
          <p:cNvPr id="11" name="Picture 10">
            <a:extLst>
              <a:ext uri="{FF2B5EF4-FFF2-40B4-BE49-F238E27FC236}">
                <a16:creationId xmlns:a16="http://schemas.microsoft.com/office/drawing/2014/main" id="{494B898E-8565-496D-99EE-646FC5A96F4D}"/>
              </a:ext>
            </a:extLst>
          </p:cNvPr>
          <p:cNvPicPr>
            <a:picLocks noChangeAspect="1"/>
          </p:cNvPicPr>
          <p:nvPr/>
        </p:nvPicPr>
        <p:blipFill rotWithShape="1">
          <a:blip r:embed="rId11">
            <a:extLst>
              <a:ext uri="{28A0092B-C50C-407E-A947-70E740481C1C}">
                <a14:useLocalDpi xmlns:a14="http://schemas.microsoft.com/office/drawing/2010/main" val="0"/>
              </a:ext>
            </a:extLst>
          </a:blip>
          <a:srcRect r="8227"/>
          <a:stretch/>
        </p:blipFill>
        <p:spPr>
          <a:xfrm>
            <a:off x="2530975" y="3082504"/>
            <a:ext cx="3268933" cy="2168765"/>
          </a:xfrm>
          <a:prstGeom prst="rect">
            <a:avLst/>
          </a:prstGeom>
        </p:spPr>
      </p:pic>
      <p:pic>
        <p:nvPicPr>
          <p:cNvPr id="12" name="Picture 11">
            <a:extLst>
              <a:ext uri="{FF2B5EF4-FFF2-40B4-BE49-F238E27FC236}">
                <a16:creationId xmlns:a16="http://schemas.microsoft.com/office/drawing/2014/main" id="{B88A391E-0816-4226-9944-32A86267DD7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98587" y="3086828"/>
            <a:ext cx="1594990" cy="1101347"/>
          </a:xfrm>
          <a:prstGeom prst="rect">
            <a:avLst/>
          </a:prstGeom>
        </p:spPr>
      </p:pic>
      <p:pic>
        <p:nvPicPr>
          <p:cNvPr id="13" name="Picture 12">
            <a:extLst>
              <a:ext uri="{FF2B5EF4-FFF2-40B4-BE49-F238E27FC236}">
                <a16:creationId xmlns:a16="http://schemas.microsoft.com/office/drawing/2014/main" id="{6BCA3F8F-6A27-4B0F-90AA-1821FDE533F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3067445"/>
            <a:ext cx="2533595" cy="1897563"/>
          </a:xfrm>
          <a:prstGeom prst="rect">
            <a:avLst/>
          </a:prstGeom>
        </p:spPr>
      </p:pic>
      <p:pic>
        <p:nvPicPr>
          <p:cNvPr id="14" name="Picture 13">
            <a:extLst>
              <a:ext uri="{FF2B5EF4-FFF2-40B4-BE49-F238E27FC236}">
                <a16:creationId xmlns:a16="http://schemas.microsoft.com/office/drawing/2014/main" id="{5334F6FA-8C80-4FE2-876A-BF395C5F28A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2747" b="2789"/>
          <a:stretch/>
        </p:blipFill>
        <p:spPr>
          <a:xfrm>
            <a:off x="7393577" y="4193178"/>
            <a:ext cx="1750423" cy="1071152"/>
          </a:xfrm>
          <a:prstGeom prst="rect">
            <a:avLst/>
          </a:prstGeom>
        </p:spPr>
      </p:pic>
      <p:pic>
        <p:nvPicPr>
          <p:cNvPr id="15" name="Picture 14">
            <a:extLst>
              <a:ext uri="{FF2B5EF4-FFF2-40B4-BE49-F238E27FC236}">
                <a16:creationId xmlns:a16="http://schemas.microsoft.com/office/drawing/2014/main" id="{72DC1A53-702B-4360-8FD2-9151760415F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99907" y="4190515"/>
            <a:ext cx="1593669" cy="1054840"/>
          </a:xfrm>
          <a:prstGeom prst="rect">
            <a:avLst/>
          </a:prstGeom>
        </p:spPr>
      </p:pic>
      <p:pic>
        <p:nvPicPr>
          <p:cNvPr id="16" name="Picture 15">
            <a:extLst>
              <a:ext uri="{FF2B5EF4-FFF2-40B4-BE49-F238E27FC236}">
                <a16:creationId xmlns:a16="http://schemas.microsoft.com/office/drawing/2014/main" id="{6CF41B9C-A687-41C6-A955-68D0FEEB47C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4957355"/>
            <a:ext cx="2534194" cy="1900646"/>
          </a:xfrm>
          <a:prstGeom prst="rect">
            <a:avLst/>
          </a:prstGeom>
        </p:spPr>
      </p:pic>
      <p:pic>
        <p:nvPicPr>
          <p:cNvPr id="17" name="Picture 16">
            <a:extLst>
              <a:ext uri="{FF2B5EF4-FFF2-40B4-BE49-F238E27FC236}">
                <a16:creationId xmlns:a16="http://schemas.microsoft.com/office/drawing/2014/main" id="{65AE8DBB-78C5-4E88-990D-3F92351216F1}"/>
              </a:ext>
            </a:extLst>
          </p:cNvPr>
          <p:cNvPicPr>
            <a:picLocks noChangeAspect="1"/>
          </p:cNvPicPr>
          <p:nvPr/>
        </p:nvPicPr>
        <p:blipFill rotWithShape="1">
          <a:blip r:embed="rId17">
            <a:extLst>
              <a:ext uri="{28A0092B-C50C-407E-A947-70E740481C1C}">
                <a14:useLocalDpi xmlns:a14="http://schemas.microsoft.com/office/drawing/2010/main" val="0"/>
              </a:ext>
            </a:extLst>
          </a:blip>
          <a:srcRect t="11579" r="8093" b="12857"/>
          <a:stretch/>
        </p:blipFill>
        <p:spPr>
          <a:xfrm>
            <a:off x="2520967" y="5231449"/>
            <a:ext cx="2312290" cy="1626551"/>
          </a:xfrm>
          <a:prstGeom prst="rect">
            <a:avLst/>
          </a:prstGeom>
        </p:spPr>
      </p:pic>
      <p:pic>
        <p:nvPicPr>
          <p:cNvPr id="18" name="Picture 17">
            <a:extLst>
              <a:ext uri="{FF2B5EF4-FFF2-40B4-BE49-F238E27FC236}">
                <a16:creationId xmlns:a16="http://schemas.microsoft.com/office/drawing/2014/main" id="{40106C60-A30D-4E43-9275-F4DE36A32C4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31781" y="5240365"/>
            <a:ext cx="2156847" cy="1617635"/>
          </a:xfrm>
          <a:prstGeom prst="rect">
            <a:avLst/>
          </a:prstGeom>
        </p:spPr>
      </p:pic>
      <p:pic>
        <p:nvPicPr>
          <p:cNvPr id="19" name="Picture 18">
            <a:extLst>
              <a:ext uri="{FF2B5EF4-FFF2-40B4-BE49-F238E27FC236}">
                <a16:creationId xmlns:a16="http://schemas.microsoft.com/office/drawing/2014/main" id="{2817552E-DF87-4AE3-A93F-403FEFBFCA29}"/>
              </a:ext>
            </a:extLst>
          </p:cNvPr>
          <p:cNvPicPr>
            <a:picLocks noChangeAspect="1"/>
          </p:cNvPicPr>
          <p:nvPr/>
        </p:nvPicPr>
        <p:blipFill rotWithShape="1">
          <a:blip r:embed="rId19">
            <a:extLst>
              <a:ext uri="{28A0092B-C50C-407E-A947-70E740481C1C}">
                <a14:useLocalDpi xmlns:a14="http://schemas.microsoft.com/office/drawing/2010/main" val="0"/>
              </a:ext>
            </a:extLst>
          </a:blip>
          <a:srcRect l="33411"/>
          <a:stretch/>
        </p:blipFill>
        <p:spPr>
          <a:xfrm>
            <a:off x="4522114" y="1372923"/>
            <a:ext cx="2322823" cy="1722974"/>
          </a:xfrm>
          <a:prstGeom prst="rect">
            <a:avLst/>
          </a:prstGeom>
        </p:spPr>
      </p:pic>
      <p:pic>
        <p:nvPicPr>
          <p:cNvPr id="20" name="Picture 19">
            <a:extLst>
              <a:ext uri="{FF2B5EF4-FFF2-40B4-BE49-F238E27FC236}">
                <a16:creationId xmlns:a16="http://schemas.microsoft.com/office/drawing/2014/main" id="{D669D3FE-97BD-4E25-8861-F0C715F4CE3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988628" y="5241471"/>
            <a:ext cx="2155371" cy="1616529"/>
          </a:xfrm>
          <a:prstGeom prst="rect">
            <a:avLst/>
          </a:prstGeom>
        </p:spPr>
      </p:pic>
    </p:spTree>
    <p:extLst>
      <p:ext uri="{BB962C8B-B14F-4D97-AF65-F5344CB8AC3E}">
        <p14:creationId xmlns:p14="http://schemas.microsoft.com/office/powerpoint/2010/main" val="1272330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B7FDFF-BEAB-4649-83E1-F8642D4F2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Only a fool denies God is real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Fools despise wisdom and instruction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wise have no unity with raging or laughing fools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 fool rages and is self-confident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 fool’s mouth is his worst enemy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Perverse lips &amp; spreading slander is a fool’s delight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Wise correction of a fool invites his contempt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Sorrow, grief, &amp; bitterness on the parents of a fool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Shame is the legacy of a fool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 fool speaks impulsively lacking all control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 fool’s way is right in his own eyes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 foolish woman is loud and destructive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Anger rests in the bosom of fools</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603620">
            <a:off x="384316" y="1571176"/>
            <a:ext cx="9220200" cy="386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scene3d>
            <a:sp3d extrusionH="57150" contourW="25400" prstMaterial="plastic">
              <a:bevelT/>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2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alpha val="80000"/>
                    </a:schemeClr>
                  </a:glow>
                  <a:outerShdw blurRad="76200" dist="50800" dir="5400000" algn="tl" rotWithShape="0">
                    <a:srgbClr val="000000">
                      <a:alpha val="65000"/>
                    </a:srgbClr>
                  </a:outerShdw>
                </a:effectLst>
                <a:latin typeface="Calibri" panose="020F0502020204030204" pitchFamily="34" charset="0"/>
              </a:rPr>
              <a:t>The madness of a fool views no self-control → Sees no harbor</a:t>
            </a:r>
          </a:p>
        </p:txBody>
      </p:sp>
      <p:sp>
        <p:nvSpPr>
          <p:cNvPr id="2" name="Freeform: Shape 1">
            <a:extLst>
              <a:ext uri="{FF2B5EF4-FFF2-40B4-BE49-F238E27FC236}">
                <a16:creationId xmlns:a16="http://schemas.microsoft.com/office/drawing/2014/main" id="{7A2E50E2-C8F1-4B8B-ABAD-1F4B215F9428}"/>
              </a:ext>
            </a:extLst>
          </p:cNvPr>
          <p:cNvSpPr/>
          <p:nvPr/>
        </p:nvSpPr>
        <p:spPr>
          <a:xfrm>
            <a:off x="-13648" y="5540991"/>
            <a:ext cx="9164472" cy="1317009"/>
          </a:xfrm>
          <a:custGeom>
            <a:avLst/>
            <a:gdLst>
              <a:gd name="connsiteX0" fmla="*/ 13648 w 9164472"/>
              <a:gd name="connsiteY0" fmla="*/ 34119 h 1317009"/>
              <a:gd name="connsiteX1" fmla="*/ 1187355 w 9164472"/>
              <a:gd name="connsiteY1" fmla="*/ 34119 h 1317009"/>
              <a:gd name="connsiteX2" fmla="*/ 1276066 w 9164472"/>
              <a:gd name="connsiteY2" fmla="*/ 252484 h 1317009"/>
              <a:gd name="connsiteX3" fmla="*/ 2743200 w 9164472"/>
              <a:gd name="connsiteY3" fmla="*/ 259308 h 1317009"/>
              <a:gd name="connsiteX4" fmla="*/ 3173105 w 9164472"/>
              <a:gd name="connsiteY4" fmla="*/ 211540 h 1317009"/>
              <a:gd name="connsiteX5" fmla="*/ 3848669 w 9164472"/>
              <a:gd name="connsiteY5" fmla="*/ 102358 h 1317009"/>
              <a:gd name="connsiteX6" fmla="*/ 4237630 w 9164472"/>
              <a:gd name="connsiteY6" fmla="*/ 88710 h 1317009"/>
              <a:gd name="connsiteX7" fmla="*/ 4435523 w 9164472"/>
              <a:gd name="connsiteY7" fmla="*/ 27296 h 1317009"/>
              <a:gd name="connsiteX8" fmla="*/ 9164472 w 9164472"/>
              <a:gd name="connsiteY8" fmla="*/ 0 h 1317009"/>
              <a:gd name="connsiteX9" fmla="*/ 9150824 w 9164472"/>
              <a:gd name="connsiteY9" fmla="*/ 1317009 h 1317009"/>
              <a:gd name="connsiteX10" fmla="*/ 0 w 9164472"/>
              <a:gd name="connsiteY10" fmla="*/ 1317009 h 1317009"/>
              <a:gd name="connsiteX11" fmla="*/ 13648 w 9164472"/>
              <a:gd name="connsiteY11" fmla="*/ 34119 h 131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4472" h="1317009">
                <a:moveTo>
                  <a:pt x="13648" y="34119"/>
                </a:moveTo>
                <a:lnTo>
                  <a:pt x="1187355" y="34119"/>
                </a:lnTo>
                <a:lnTo>
                  <a:pt x="1276066" y="252484"/>
                </a:lnTo>
                <a:lnTo>
                  <a:pt x="2743200" y="259308"/>
                </a:lnTo>
                <a:lnTo>
                  <a:pt x="3173105" y="211540"/>
                </a:lnTo>
                <a:lnTo>
                  <a:pt x="3848669" y="102358"/>
                </a:lnTo>
                <a:lnTo>
                  <a:pt x="4237630" y="88710"/>
                </a:lnTo>
                <a:lnTo>
                  <a:pt x="4435523" y="27296"/>
                </a:lnTo>
                <a:lnTo>
                  <a:pt x="9164472" y="0"/>
                </a:lnTo>
                <a:lnTo>
                  <a:pt x="9150824" y="1317009"/>
                </a:lnTo>
                <a:lnTo>
                  <a:pt x="0" y="1317009"/>
                </a:lnTo>
                <a:lnTo>
                  <a:pt x="13648" y="34119"/>
                </a:lnTo>
                <a:close/>
              </a:path>
            </a:pathLst>
          </a:cu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0 3.7037E-6 L 0.47344 0.69375 " pathEditMode="relative" rAng="0" ptsTypes="AA">
                                      <p:cBhvr>
                                        <p:cTn id="189" dur="1750" fill="hold"/>
                                        <p:tgtEl>
                                          <p:spTgt spid="4">
                                            <p:txEl>
                                              <p:pRg st="0" end="0"/>
                                            </p:txEl>
                                          </p:spTgt>
                                        </p:tgtEl>
                                        <p:attrNameLst>
                                          <p:attrName>ppt_x</p:attrName>
                                          <p:attrName>ppt_y</p:attrName>
                                        </p:attrNameLst>
                                      </p:cBhvr>
                                      <p:rCtr x="23663" y="34699"/>
                                    </p:animMotion>
                                  </p:childTnLst>
                                </p:cTn>
                              </p:par>
                              <p:par>
                                <p:cTn id="190" presetID="0" presetClass="path" presetSubtype="0" accel="50000" decel="50000" fill="hold" nodeType="withEffect">
                                  <p:stCondLst>
                                    <p:cond delay="0"/>
                                  </p:stCondLst>
                                  <p:childTnLst>
                                    <p:animMotion origin="layout" path="M -2.22222E-6 -2.96296E-6 L 0.39879 0.62755 " pathEditMode="relative" rAng="0" ptsTypes="AA">
                                      <p:cBhvr>
                                        <p:cTn id="191" dur="1750" fill="hold"/>
                                        <p:tgtEl>
                                          <p:spTgt spid="4">
                                            <p:txEl>
                                              <p:pRg st="1" end="1"/>
                                            </p:txEl>
                                          </p:spTgt>
                                        </p:tgtEl>
                                        <p:attrNameLst>
                                          <p:attrName>ppt_x</p:attrName>
                                          <p:attrName>ppt_y</p:attrName>
                                        </p:attrNameLst>
                                      </p:cBhvr>
                                      <p:rCtr x="19931" y="31366"/>
                                    </p:animMotion>
                                  </p:childTnLst>
                                </p:cTn>
                              </p:par>
                              <p:par>
                                <p:cTn id="192" presetID="0" presetClass="path" presetSubtype="0" accel="50000" decel="50000" fill="hold" nodeType="withEffect">
                                  <p:stCondLst>
                                    <p:cond delay="0"/>
                                  </p:stCondLst>
                                  <p:childTnLst>
                                    <p:animMotion origin="layout" path="M 5.55556E-7 0.00023 L 0.27569 0.55394 " pathEditMode="relative" rAng="0" ptsTypes="AA">
                                      <p:cBhvr>
                                        <p:cTn id="193" dur="1750" fill="hold"/>
                                        <p:tgtEl>
                                          <p:spTgt spid="4">
                                            <p:txEl>
                                              <p:pRg st="2" end="2"/>
                                            </p:txEl>
                                          </p:spTgt>
                                        </p:tgtEl>
                                        <p:attrNameLst>
                                          <p:attrName>ppt_x</p:attrName>
                                          <p:attrName>ppt_y</p:attrName>
                                        </p:attrNameLst>
                                      </p:cBhvr>
                                      <p:rCtr x="13785" y="27685"/>
                                    </p:animMotion>
                                  </p:childTnLst>
                                </p:cTn>
                              </p:par>
                              <p:par>
                                <p:cTn id="194" presetID="0" presetClass="path" presetSubtype="0" accel="50000" decel="50000" fill="hold" nodeType="withEffect">
                                  <p:stCondLst>
                                    <p:cond delay="0"/>
                                  </p:stCondLst>
                                  <p:childTnLst>
                                    <p:animMotion origin="layout" path="M -3.88889E-6 0.00047 L 0.44375 0.48033 " pathEditMode="relative" rAng="0" ptsTypes="AA">
                                      <p:cBhvr>
                                        <p:cTn id="195" dur="1750" fill="hold"/>
                                        <p:tgtEl>
                                          <p:spTgt spid="4">
                                            <p:txEl>
                                              <p:pRg st="3" end="3"/>
                                            </p:txEl>
                                          </p:spTgt>
                                        </p:tgtEl>
                                        <p:attrNameLst>
                                          <p:attrName>ppt_x</p:attrName>
                                          <p:attrName>ppt_y</p:attrName>
                                        </p:attrNameLst>
                                      </p:cBhvr>
                                      <p:rCtr x="22187" y="23981"/>
                                    </p:animMotion>
                                  </p:childTnLst>
                                </p:cTn>
                              </p:par>
                              <p:par>
                                <p:cTn id="196" presetID="0" presetClass="path" presetSubtype="0" accel="50000" decel="50000" fill="hold" nodeType="withEffect">
                                  <p:stCondLst>
                                    <p:cond delay="0"/>
                                  </p:stCondLst>
                                  <p:childTnLst>
                                    <p:animMotion origin="layout" path="M 4.16667E-6 0.00069 L 0.4375 0.40718 " pathEditMode="relative" rAng="0" ptsTypes="AA">
                                      <p:cBhvr>
                                        <p:cTn id="197" dur="1750" fill="hold"/>
                                        <p:tgtEl>
                                          <p:spTgt spid="4">
                                            <p:txEl>
                                              <p:pRg st="4" end="4"/>
                                            </p:txEl>
                                          </p:spTgt>
                                        </p:tgtEl>
                                        <p:attrNameLst>
                                          <p:attrName>ppt_x</p:attrName>
                                          <p:attrName>ppt_y</p:attrName>
                                        </p:attrNameLst>
                                      </p:cBhvr>
                                      <p:rCtr x="21875" y="20324"/>
                                    </p:animMotion>
                                  </p:childTnLst>
                                </p:cTn>
                              </p:par>
                              <p:par>
                                <p:cTn id="198" presetID="0" presetClass="path" presetSubtype="0" accel="50000" decel="50000" fill="hold" nodeType="withEffect">
                                  <p:stCondLst>
                                    <p:cond delay="0"/>
                                  </p:stCondLst>
                                  <p:childTnLst>
                                    <p:animMotion origin="layout" path="M 5E-6 0.00046 L 0.28855 0.33472 " pathEditMode="relative" rAng="0" ptsTypes="AA">
                                      <p:cBhvr>
                                        <p:cTn id="199" dur="1750" fill="hold"/>
                                        <p:tgtEl>
                                          <p:spTgt spid="4">
                                            <p:txEl>
                                              <p:pRg st="5" end="5"/>
                                            </p:txEl>
                                          </p:spTgt>
                                        </p:tgtEl>
                                        <p:attrNameLst>
                                          <p:attrName>ppt_x</p:attrName>
                                          <p:attrName>ppt_y</p:attrName>
                                        </p:attrNameLst>
                                      </p:cBhvr>
                                      <p:rCtr x="14427" y="16713"/>
                                    </p:animMotion>
                                  </p:childTnLst>
                                </p:cTn>
                              </p:par>
                              <p:par>
                                <p:cTn id="200" presetID="0" presetClass="path" presetSubtype="0" accel="50000" decel="50000" fill="hold" nodeType="withEffect">
                                  <p:stCondLst>
                                    <p:cond delay="0"/>
                                  </p:stCondLst>
                                  <p:childTnLst>
                                    <p:animMotion origin="layout" path="M 2.77778E-7 0.00046 L 0.33403 0.26111 " pathEditMode="relative" rAng="0" ptsTypes="AA">
                                      <p:cBhvr>
                                        <p:cTn id="201" dur="1750" fill="hold"/>
                                        <p:tgtEl>
                                          <p:spTgt spid="4">
                                            <p:txEl>
                                              <p:pRg st="6" end="6"/>
                                            </p:txEl>
                                          </p:spTgt>
                                        </p:tgtEl>
                                        <p:attrNameLst>
                                          <p:attrName>ppt_x</p:attrName>
                                          <p:attrName>ppt_y</p:attrName>
                                        </p:attrNameLst>
                                      </p:cBhvr>
                                      <p:rCtr x="16701" y="13032"/>
                                    </p:animMotion>
                                  </p:childTnLst>
                                </p:cTn>
                              </p:par>
                              <p:par>
                                <p:cTn id="202" presetID="0" presetClass="path" presetSubtype="0" accel="50000" decel="50000" fill="hold" nodeType="withEffect">
                                  <p:stCondLst>
                                    <p:cond delay="0"/>
                                  </p:stCondLst>
                                  <p:childTnLst>
                                    <p:animMotion origin="layout" path="M 4.44444E-6 0.00046 L 0.29288 0.18704 " pathEditMode="relative" rAng="0" ptsTypes="AA">
                                      <p:cBhvr>
                                        <p:cTn id="203" dur="1750" fill="hold"/>
                                        <p:tgtEl>
                                          <p:spTgt spid="4">
                                            <p:txEl>
                                              <p:pRg st="7" end="7"/>
                                            </p:txEl>
                                          </p:spTgt>
                                        </p:tgtEl>
                                        <p:attrNameLst>
                                          <p:attrName>ppt_x</p:attrName>
                                          <p:attrName>ppt_y</p:attrName>
                                        </p:attrNameLst>
                                      </p:cBhvr>
                                      <p:rCtr x="14635" y="9329"/>
                                    </p:animMotion>
                                  </p:childTnLst>
                                </p:cTn>
                              </p:par>
                              <p:par>
                                <p:cTn id="204" presetID="0" presetClass="path" presetSubtype="0" accel="50000" decel="50000" fill="hold" nodeType="withEffect">
                                  <p:stCondLst>
                                    <p:cond delay="0"/>
                                  </p:stCondLst>
                                  <p:childTnLst>
                                    <p:animMotion origin="layout" path="M 3.61111E-6 0.00069 L 0.47968 0.11435 " pathEditMode="relative" rAng="0" ptsTypes="AA">
                                      <p:cBhvr>
                                        <p:cTn id="205" dur="1750" fill="hold"/>
                                        <p:tgtEl>
                                          <p:spTgt spid="4">
                                            <p:txEl>
                                              <p:pRg st="8" end="8"/>
                                            </p:txEl>
                                          </p:spTgt>
                                        </p:tgtEl>
                                        <p:attrNameLst>
                                          <p:attrName>ppt_x</p:attrName>
                                          <p:attrName>ppt_y</p:attrName>
                                        </p:attrNameLst>
                                      </p:cBhvr>
                                      <p:rCtr x="23976" y="5671"/>
                                    </p:animMotion>
                                  </p:childTnLst>
                                </p:cTn>
                              </p:par>
                              <p:par>
                                <p:cTn id="206" presetID="0" presetClass="path" presetSubtype="0" accel="50000" decel="50000" fill="hold" nodeType="withEffect">
                                  <p:stCondLst>
                                    <p:cond delay="0"/>
                                  </p:stCondLst>
                                  <p:childTnLst>
                                    <p:animMotion origin="layout" path="M 5E-6 0.00023 L 0.35139 0.04004 " pathEditMode="relative" rAng="0" ptsTypes="AA">
                                      <p:cBhvr>
                                        <p:cTn id="207" dur="1750" fill="hold"/>
                                        <p:tgtEl>
                                          <p:spTgt spid="4">
                                            <p:txEl>
                                              <p:pRg st="9" end="9"/>
                                            </p:txEl>
                                          </p:spTgt>
                                        </p:tgtEl>
                                        <p:attrNameLst>
                                          <p:attrName>ppt_x</p:attrName>
                                          <p:attrName>ppt_y</p:attrName>
                                        </p:attrNameLst>
                                      </p:cBhvr>
                                      <p:rCtr x="17569" y="1991"/>
                                    </p:animMotion>
                                  </p:childTnLst>
                                </p:cTn>
                              </p:par>
                              <p:par>
                                <p:cTn id="208" presetID="0" presetClass="path" presetSubtype="0" accel="50000" decel="50000" fill="hold" nodeType="withEffect">
                                  <p:stCondLst>
                                    <p:cond delay="0"/>
                                  </p:stCondLst>
                                  <p:childTnLst>
                                    <p:animMotion origin="layout" path="M 2.77778E-7 0.00069 L 0.42674 -0.03357 " pathEditMode="relative" rAng="0" ptsTypes="AA">
                                      <p:cBhvr>
                                        <p:cTn id="209" dur="1750" fill="hold"/>
                                        <p:tgtEl>
                                          <p:spTgt spid="4">
                                            <p:txEl>
                                              <p:pRg st="10" end="10"/>
                                            </p:txEl>
                                          </p:spTgt>
                                        </p:tgtEl>
                                        <p:attrNameLst>
                                          <p:attrName>ppt_x</p:attrName>
                                          <p:attrName>ppt_y</p:attrName>
                                        </p:attrNameLst>
                                      </p:cBhvr>
                                      <p:rCtr x="21337" y="-1713"/>
                                    </p:animMotion>
                                  </p:childTnLst>
                                </p:cTn>
                              </p:par>
                              <p:par>
                                <p:cTn id="210" presetID="0" presetClass="path" presetSubtype="0" accel="50000" decel="50000" fill="hold" nodeType="withEffect">
                                  <p:stCondLst>
                                    <p:cond delay="0"/>
                                  </p:stCondLst>
                                  <p:childTnLst>
                                    <p:animMotion origin="layout" path="M -8.33333E-7 0.00092 L 0.38125 -0.10579 " pathEditMode="relative" rAng="0" ptsTypes="AA">
                                      <p:cBhvr>
                                        <p:cTn id="211" dur="1750" fill="hold"/>
                                        <p:tgtEl>
                                          <p:spTgt spid="4">
                                            <p:txEl>
                                              <p:pRg st="11" end="11"/>
                                            </p:txEl>
                                          </p:spTgt>
                                        </p:tgtEl>
                                        <p:attrNameLst>
                                          <p:attrName>ppt_x</p:attrName>
                                          <p:attrName>ppt_y</p:attrName>
                                        </p:attrNameLst>
                                      </p:cBhvr>
                                      <p:rCtr x="19062" y="-5347"/>
                                    </p:animMotion>
                                  </p:childTnLst>
                                </p:cTn>
                              </p:par>
                              <p:par>
                                <p:cTn id="212" presetID="0" presetClass="path" presetSubtype="0" accel="50000" decel="50000" fill="hold" nodeType="withEffect">
                                  <p:stCondLst>
                                    <p:cond delay="0"/>
                                  </p:stCondLst>
                                  <p:childTnLst>
                                    <p:animMotion origin="layout" path="M -3.33333E-6 0.00069 L 0.43907 -0.1801 " pathEditMode="relative" rAng="0" ptsTypes="AA">
                                      <p:cBhvr>
                                        <p:cTn id="213" dur="1750" fill="hold"/>
                                        <p:tgtEl>
                                          <p:spTgt spid="4">
                                            <p:txEl>
                                              <p:pRg st="12" end="12"/>
                                            </p:txEl>
                                          </p:spTgt>
                                        </p:tgtEl>
                                        <p:attrNameLst>
                                          <p:attrName>ppt_x</p:attrName>
                                          <p:attrName>ppt_y</p:attrName>
                                        </p:attrNameLst>
                                      </p:cBhvr>
                                      <p:rCtr x="21944" y="-9051"/>
                                    </p:animMotion>
                                  </p:childTnLst>
                                </p:cTn>
                              </p:par>
                            </p:childTnLst>
                          </p:cTn>
                        </p:par>
                      </p:childTnLst>
                    </p:cTn>
                  </p:par>
                  <p:par>
                    <p:cTn id="214" fill="hold">
                      <p:stCondLst>
                        <p:cond delay="indefinite"/>
                      </p:stCondLst>
                      <p:childTnLst>
                        <p:par>
                          <p:cTn id="215" fill="hold">
                            <p:stCondLst>
                              <p:cond delay="0"/>
                            </p:stCondLst>
                            <p:childTnLst>
                              <p:par>
                                <p:cTn id="216" presetID="22" presetClass="entr" presetSubtype="4" fill="hold" grpId="0" nodeType="clickEffect">
                                  <p:stCondLst>
                                    <p:cond delay="0"/>
                                  </p:stCondLst>
                                  <p:childTnLst>
                                    <p:set>
                                      <p:cBhvr>
                                        <p:cTn id="217" dur="1" fill="hold">
                                          <p:stCondLst>
                                            <p:cond delay="0"/>
                                          </p:stCondLst>
                                        </p:cTn>
                                        <p:tgtEl>
                                          <p:spTgt spid="2"/>
                                        </p:tgtEl>
                                        <p:attrNameLst>
                                          <p:attrName>style.visibility</p:attrName>
                                        </p:attrNameLst>
                                      </p:cBhvr>
                                      <p:to>
                                        <p:strVal val="visible"/>
                                      </p:to>
                                    </p:set>
                                    <p:animEffect transition="in" filter="wipe(down)">
                                      <p:cBhvr>
                                        <p:cTn id="2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4D325D-60F9-4FF1-BA31-9F7D75F59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3074" name="Rectangle 2"/>
          <p:cNvSpPr>
            <a:spLocks noGrp="1" noChangeArrowheads="1"/>
          </p:cNvSpPr>
          <p:nvPr>
            <p:ph type="title"/>
          </p:nvPr>
        </p:nvSpPr>
        <p:spPr>
          <a:xfrm>
            <a:off x="457200" y="1953179"/>
            <a:ext cx="8229600" cy="295164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The fear of the LORD is the beginning of knowledge, But fools despise wisdom and instruction.  </a:t>
            </a:r>
            <a:r>
              <a:rPr lang="en-US" altLang="en-US" sz="3200" b="1"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Proverbs 1:7 </a:t>
            </a:r>
            <a:r>
              <a:rPr lang="en-US" altLang="en-US" sz="4000" b="1" i="1"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20F0F1E7-1637-4A79-A359-2575C594250C}"/>
              </a:ext>
            </a:extLst>
          </p:cNvPr>
          <p:cNvSpPr txBox="1">
            <a:spLocks noChangeArrowheads="1"/>
          </p:cNvSpPr>
          <p:nvPr/>
        </p:nvSpPr>
        <p:spPr bwMode="auto">
          <a:xfrm>
            <a:off x="7103381" y="2709382"/>
            <a:ext cx="1480457"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259346BF-0683-405A-BB7C-C121863BA9B2}"/>
              </a:ext>
            </a:extLst>
          </p:cNvPr>
          <p:cNvSpPr txBox="1">
            <a:spLocks noChangeArrowheads="1"/>
          </p:cNvSpPr>
          <p:nvPr/>
        </p:nvSpPr>
        <p:spPr bwMode="auto">
          <a:xfrm>
            <a:off x="7215867" y="2707000"/>
            <a:ext cx="1480457"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fools</a:t>
            </a:r>
          </a:p>
        </p:txBody>
      </p:sp>
      <p:sp>
        <p:nvSpPr>
          <p:cNvPr id="7" name="Rectangle 2">
            <a:extLst>
              <a:ext uri="{FF2B5EF4-FFF2-40B4-BE49-F238E27FC236}">
                <a16:creationId xmlns:a16="http://schemas.microsoft.com/office/drawing/2014/main" id="{95EED987-7FA8-4C62-A4CF-1890CFCB8CB3}"/>
              </a:ext>
            </a:extLst>
          </p:cNvPr>
          <p:cNvSpPr txBox="1">
            <a:spLocks noChangeArrowheads="1"/>
          </p:cNvSpPr>
          <p:nvPr/>
        </p:nvSpPr>
        <p:spPr bwMode="auto">
          <a:xfrm>
            <a:off x="2104573" y="2184993"/>
            <a:ext cx="3884838" cy="1873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wisdom</a:t>
            </a:r>
          </a:p>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knowledge</a:t>
            </a:r>
          </a:p>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instruction</a:t>
            </a:r>
          </a:p>
        </p:txBody>
      </p:sp>
      <p:sp>
        <p:nvSpPr>
          <p:cNvPr id="8" name="Rectangle 2">
            <a:extLst>
              <a:ext uri="{FF2B5EF4-FFF2-40B4-BE49-F238E27FC236}">
                <a16:creationId xmlns:a16="http://schemas.microsoft.com/office/drawing/2014/main" id="{D87F7736-C8F5-44F4-8650-540942E8F551}"/>
              </a:ext>
            </a:extLst>
          </p:cNvPr>
          <p:cNvSpPr txBox="1">
            <a:spLocks noChangeArrowheads="1"/>
          </p:cNvSpPr>
          <p:nvPr/>
        </p:nvSpPr>
        <p:spPr bwMode="auto">
          <a:xfrm>
            <a:off x="2409143" y="3379516"/>
            <a:ext cx="2395310"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wisdom</a:t>
            </a:r>
          </a:p>
        </p:txBody>
      </p:sp>
      <p:sp>
        <p:nvSpPr>
          <p:cNvPr id="9" name="Rectangle 2">
            <a:extLst>
              <a:ext uri="{FF2B5EF4-FFF2-40B4-BE49-F238E27FC236}">
                <a16:creationId xmlns:a16="http://schemas.microsoft.com/office/drawing/2014/main" id="{1EB16900-02EC-44D4-99E6-B1053D791BAF}"/>
              </a:ext>
            </a:extLst>
          </p:cNvPr>
          <p:cNvSpPr txBox="1">
            <a:spLocks noChangeArrowheads="1"/>
          </p:cNvSpPr>
          <p:nvPr/>
        </p:nvSpPr>
        <p:spPr bwMode="auto">
          <a:xfrm>
            <a:off x="3471635" y="2705434"/>
            <a:ext cx="2873828"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knowledge</a:t>
            </a:r>
          </a:p>
        </p:txBody>
      </p:sp>
      <p:sp>
        <p:nvSpPr>
          <p:cNvPr id="10" name="Rectangle 2">
            <a:extLst>
              <a:ext uri="{FF2B5EF4-FFF2-40B4-BE49-F238E27FC236}">
                <a16:creationId xmlns:a16="http://schemas.microsoft.com/office/drawing/2014/main" id="{0A3150C2-579F-4CA2-B080-845818996852}"/>
              </a:ext>
            </a:extLst>
          </p:cNvPr>
          <p:cNvSpPr txBox="1">
            <a:spLocks noChangeArrowheads="1"/>
          </p:cNvSpPr>
          <p:nvPr/>
        </p:nvSpPr>
        <p:spPr bwMode="auto">
          <a:xfrm>
            <a:off x="5344319" y="3378832"/>
            <a:ext cx="3134633"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instruction</a:t>
            </a:r>
          </a:p>
        </p:txBody>
      </p:sp>
      <p:sp>
        <p:nvSpPr>
          <p:cNvPr id="6" name="Rectangle 2" hidden="1">
            <a:extLst>
              <a:ext uri="{FF2B5EF4-FFF2-40B4-BE49-F238E27FC236}">
                <a16:creationId xmlns:a16="http://schemas.microsoft.com/office/drawing/2014/main" id="{1B70F6D6-E16B-441F-A119-E0637FB31E7D}"/>
              </a:ext>
            </a:extLst>
          </p:cNvPr>
          <p:cNvSpPr txBox="1">
            <a:spLocks noChangeArrowheads="1"/>
          </p:cNvSpPr>
          <p:nvPr/>
        </p:nvSpPr>
        <p:spPr bwMode="auto">
          <a:xfrm>
            <a:off x="5469276" y="4443514"/>
            <a:ext cx="1480457"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fools</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583123335"/>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out)">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50"/>
                                        <p:tgtEl>
                                          <p:spTgt spid="5"/>
                                        </p:tgtEl>
                                      </p:cBhvr>
                                    </p:animEffect>
                                  </p:childTnLst>
                                </p:cTn>
                              </p:par>
                              <p:par>
                                <p:cTn id="17" presetID="42" presetClass="path" presetSubtype="0" accel="83000" decel="17000" fill="hold" grpId="2" nodeType="withEffect">
                                  <p:stCondLst>
                                    <p:cond delay="0"/>
                                  </p:stCondLst>
                                  <p:childTnLst>
                                    <p:animMotion origin="layout" path="M 4.72222E-6 -2.59259E-6 L -0.1908 0.25324 " pathEditMode="relative" rAng="0" ptsTypes="AA">
                                      <p:cBhvr>
                                        <p:cTn id="18" dur="2000" fill="hold"/>
                                        <p:tgtEl>
                                          <p:spTgt spid="5"/>
                                        </p:tgtEl>
                                        <p:attrNameLst>
                                          <p:attrName>ppt_x</p:attrName>
                                          <p:attrName>ppt_y</p:attrName>
                                        </p:attrNameLst>
                                      </p:cBhvr>
                                      <p:rCtr x="-9549" y="12662"/>
                                    </p:animMotion>
                                  </p:childTnLst>
                                </p:cTn>
                              </p:par>
                              <p:par>
                                <p:cTn id="19" presetID="10" presetClass="entr" presetSubtype="0" fill="hold" grpId="1"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par>
                                <p:cTn id="28" presetID="0" presetClass="path" presetSubtype="0" accel="50000" decel="50000" fill="hold" grpId="0" nodeType="withEffect">
                                  <p:stCondLst>
                                    <p:cond delay="0"/>
                                  </p:stCondLst>
                                  <p:childTnLst>
                                    <p:animMotion origin="layout" path="M -4.44444E-6 0.00023 C -0.01059 0.01644 -0.02152 0.03241 -0.04149 0.04306 C -0.06145 0.0537 -0.096 0.06528 -0.12013 0.06343 C -0.14427 0.06157 -0.16822 0.05208 -0.1868 0.03195 C -0.20538 0.01181 -0.22239 -0.025 -0.23194 -0.05787 C -0.24149 -0.09074 -0.24652 -0.12986 -0.24375 -0.1662 C -0.24097 -0.20255 -0.23211 -0.24583 -0.21527 -0.27639 C -0.19843 -0.30694 -0.16979 -0.33542 -0.14236 -0.34954 C -0.11493 -0.36366 -0.07638 -0.36921 -0.05069 -0.36157 C -0.025 -0.35393 -0.00486 -0.33171 0.01181 -0.30417 C 0.02848 -0.27662 0.04115 -0.21921 0.04879 -0.19676 " pathEditMode="relative" rAng="0" ptsTypes="aaaaaaaaaaa">
                                      <p:cBhvr>
                                        <p:cTn id="29" dur="2000" fill="hold"/>
                                        <p:tgtEl>
                                          <p:spTgt spid="8"/>
                                        </p:tgtEl>
                                        <p:attrNameLst>
                                          <p:attrName>ppt_x</p:attrName>
                                          <p:attrName>ppt_y</p:attrName>
                                        </p:attrNameLst>
                                      </p:cBhvr>
                                      <p:rCtr x="-9896" y="-15231"/>
                                    </p:animMotion>
                                  </p:childTnLst>
                                </p:cTn>
                              </p:par>
                              <p:par>
                                <p:cTn id="30" presetID="42" presetClass="path" presetSubtype="0" accel="50000" decel="50000" fill="hold" grpId="1" nodeType="withEffect">
                                  <p:stCondLst>
                                    <p:cond delay="0"/>
                                  </p:stCondLst>
                                  <p:childTnLst>
                                    <p:animMotion origin="layout" path="M 4.44444E-6 -1.11111E-6 L -0.09428 0.00023 " pathEditMode="relative" rAng="0" ptsTypes="AA">
                                      <p:cBhvr>
                                        <p:cTn id="31" dur="2000" fill="hold"/>
                                        <p:tgtEl>
                                          <p:spTgt spid="9"/>
                                        </p:tgtEl>
                                        <p:attrNameLst>
                                          <p:attrName>ppt_x</p:attrName>
                                          <p:attrName>ppt_y</p:attrName>
                                        </p:attrNameLst>
                                      </p:cBhvr>
                                      <p:rCtr x="-4722" y="0"/>
                                    </p:animMotion>
                                  </p:childTnLst>
                                </p:cTn>
                              </p:par>
                              <p:par>
                                <p:cTn id="32" presetID="42" presetClass="path" presetSubtype="0" accel="50000" decel="50000" fill="hold" grpId="1" nodeType="withEffect">
                                  <p:stCondLst>
                                    <p:cond delay="0"/>
                                  </p:stCondLst>
                                  <p:childTnLst>
                                    <p:animMotion origin="layout" path="M -2.77778E-6 7.40741E-7 L -0.31319 7.40741E-7 " pathEditMode="relative" rAng="0" ptsTypes="AA">
                                      <p:cBhvr>
                                        <p:cTn id="33" dur="2000" fill="hold"/>
                                        <p:tgtEl>
                                          <p:spTgt spid="10"/>
                                        </p:tgtEl>
                                        <p:attrNameLst>
                                          <p:attrName>ppt_x</p:attrName>
                                          <p:attrName>ppt_y</p:attrName>
                                        </p:attrNameLst>
                                      </p:cBhvr>
                                      <p:rCtr x="-15660" y="0"/>
                                    </p:animMotion>
                                  </p:childTnLst>
                                </p:cTn>
                              </p:par>
                              <p:par>
                                <p:cTn id="34" presetID="10" presetClass="exit" presetSubtype="0" fill="hold" grpId="1" nodeType="withEffect">
                                  <p:stCondLst>
                                    <p:cond delay="0"/>
                                  </p:stCondLst>
                                  <p:childTnLst>
                                    <p:animEffect transition="out" filter="fade">
                                      <p:cBhvr>
                                        <p:cTn id="35" dur="1250"/>
                                        <p:tgtEl>
                                          <p:spTgt spid="3074"/>
                                        </p:tgtEl>
                                      </p:cBhvr>
                                    </p:animEffect>
                                    <p:set>
                                      <p:cBhvr>
                                        <p:cTn id="36" dur="1" fill="hold">
                                          <p:stCondLst>
                                            <p:cond delay="1249"/>
                                          </p:stCondLst>
                                        </p:cTn>
                                        <p:tgtEl>
                                          <p:spTgt spid="3074"/>
                                        </p:tgtEl>
                                        <p:attrNameLst>
                                          <p:attrName>style.visibility</p:attrName>
                                        </p:attrNameLst>
                                      </p:cBhvr>
                                      <p:to>
                                        <p:strVal val="hidden"/>
                                      </p:to>
                                    </p:se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250"/>
                                        <p:tgtEl>
                                          <p:spTgt spid="7"/>
                                        </p:tgtEl>
                                      </p:cBhvr>
                                    </p:animEffect>
                                  </p:childTnLst>
                                </p:cTn>
                              </p:par>
                              <p:par>
                                <p:cTn id="41" presetID="10" presetClass="exit" presetSubtype="0" fill="hold" grpId="2" nodeType="with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3" presetClass="exit" presetSubtype="32" fill="hold" grpId="1" nodeType="clickEffect">
                                  <p:stCondLst>
                                    <p:cond delay="0"/>
                                  </p:stCondLst>
                                  <p:childTnLst>
                                    <p:anim calcmode="lin" valueType="num">
                                      <p:cBhvr>
                                        <p:cTn id="53" dur="1000"/>
                                        <p:tgtEl>
                                          <p:spTgt spid="7"/>
                                        </p:tgtEl>
                                        <p:attrNameLst>
                                          <p:attrName>ppt_w</p:attrName>
                                        </p:attrNameLst>
                                      </p:cBhvr>
                                      <p:tavLst>
                                        <p:tav tm="0">
                                          <p:val>
                                            <p:strVal val="ppt_w"/>
                                          </p:val>
                                        </p:tav>
                                        <p:tav tm="100000">
                                          <p:val>
                                            <p:fltVal val="0"/>
                                          </p:val>
                                        </p:tav>
                                      </p:tavLst>
                                    </p:anim>
                                    <p:anim calcmode="lin" valueType="num">
                                      <p:cBhvr>
                                        <p:cTn id="54" dur="1000"/>
                                        <p:tgtEl>
                                          <p:spTgt spid="7"/>
                                        </p:tgtEl>
                                        <p:attrNameLst>
                                          <p:attrName>ppt_h</p:attrName>
                                        </p:attrNameLst>
                                      </p:cBhvr>
                                      <p:tavLst>
                                        <p:tav tm="0">
                                          <p:val>
                                            <p:strVal val="ppt_h"/>
                                          </p:val>
                                        </p:tav>
                                        <p:tav tm="100000">
                                          <p:val>
                                            <p:fltVal val="0"/>
                                          </p:val>
                                        </p:tav>
                                      </p:tavLst>
                                    </p:anim>
                                    <p:set>
                                      <p:cBhvr>
                                        <p:cTn id="55" dur="1" fill="hold">
                                          <p:stCondLst>
                                            <p:cond delay="999"/>
                                          </p:stCondLst>
                                        </p:cTn>
                                        <p:tgtEl>
                                          <p:spTgt spid="7"/>
                                        </p:tgtEl>
                                        <p:attrNameLst>
                                          <p:attrName>style.visibility</p:attrName>
                                        </p:attrNameLst>
                                      </p:cBhvr>
                                      <p:to>
                                        <p:strVal val="hidden"/>
                                      </p:to>
                                    </p:set>
                                  </p:childTnLst>
                                </p:cTn>
                              </p:par>
                              <p:par>
                                <p:cTn id="56" presetID="42" presetClass="path" presetSubtype="0" accel="50000" decel="50000" fill="hold" grpId="2" nodeType="withEffect">
                                  <p:stCondLst>
                                    <p:cond delay="0"/>
                                  </p:stCondLst>
                                  <p:childTnLst>
                                    <p:animMotion origin="layout" path="M -4.72222E-6 -2.59259E-6 L -0.01163 -0.08842 " pathEditMode="relative" rAng="0" ptsTypes="AA">
                                      <p:cBhvr>
                                        <p:cTn id="57" dur="1000" fill="hold"/>
                                        <p:tgtEl>
                                          <p:spTgt spid="7"/>
                                        </p:tgtEl>
                                        <p:attrNameLst>
                                          <p:attrName>ppt_x</p:attrName>
                                          <p:attrName>ppt_y</p:attrName>
                                        </p:attrNameLst>
                                      </p:cBhvr>
                                      <p:rCtr x="-590" y="-44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1"/>
      <p:bldP spid="5" grpId="0"/>
      <p:bldP spid="5" grpId="2"/>
      <p:bldP spid="7" grpId="0"/>
      <p:bldP spid="7" grpId="1"/>
      <p:bldP spid="7" grpId="2"/>
      <p:bldP spid="8" grpId="0"/>
      <p:bldP spid="8" grpId="1"/>
      <p:bldP spid="8" grpId="2"/>
      <p:bldP spid="9" grpId="0"/>
      <p:bldP spid="9" grpId="1"/>
      <p:bldP spid="9" grpId="2"/>
      <p:bldP spid="10" grpId="0"/>
      <p:bldP spid="10" grpId="1"/>
      <p:bldP spid="10" grpId="2"/>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50BC63-1AF0-4625-941E-CA6A39C03E3C}"/>
              </a:ext>
            </a:extLst>
          </p:cNvPr>
          <p:cNvPicPr>
            <a:picLocks noChangeAspect="1"/>
          </p:cNvPicPr>
          <p:nvPr/>
        </p:nvPicPr>
        <p:blipFill rotWithShape="1">
          <a:blip r:embed="rId3">
            <a:extLst>
              <a:ext uri="{28A0092B-C50C-407E-A947-70E740481C1C}">
                <a14:useLocalDpi xmlns:a14="http://schemas.microsoft.com/office/drawing/2010/main" val="0"/>
              </a:ext>
            </a:extLst>
          </a:blip>
          <a:srcRect t="12500" b="12500"/>
          <a:stretch/>
        </p:blipFill>
        <p:spPr>
          <a:xfrm>
            <a:off x="0" y="0"/>
            <a:ext cx="9144000" cy="6858000"/>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isometricOffAxis2Lef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66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rgbClr val="000000">
                      <a:alpha val="80000"/>
                    </a:srgbClr>
                  </a:glow>
                  <a:outerShdw blurRad="76200" dist="50800" dir="5400000" algn="tl" rotWithShape="0">
                    <a:srgbClr val="000000">
                      <a:alpha val="65000"/>
                    </a:srgbClr>
                  </a:outerShdw>
                </a:effectLst>
                <a:latin typeface="Calibri" panose="020F0502020204030204" pitchFamily="34" charset="0"/>
              </a:rPr>
              <a:t>Fools 3</a:t>
            </a:r>
          </a:p>
        </p:txBody>
      </p:sp>
      <p:sp>
        <p:nvSpPr>
          <p:cNvPr id="5" name="Rectangle 12"/>
          <p:cNvSpPr>
            <a:spLocks noChangeArrowheads="1"/>
          </p:cNvSpPr>
          <p:nvPr/>
        </p:nvSpPr>
        <p:spPr bwMode="auto">
          <a:xfrm>
            <a:off x="939383" y="3642297"/>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isometricOffAxis2Left"/>
              <a:lightRig rig="flat" dir="tl"/>
            </a:scene3d>
            <a:sp3d contourW="25400" prstMaterial="plastic">
              <a:bevelT w="38100" h="3810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effectLst>
                  <a:glow rad="114300">
                    <a:srgbClr val="000000">
                      <a:alpha val="80000"/>
                    </a:srgbClr>
                  </a:glow>
                  <a:outerShdw blurRad="76200" dist="50800" dir="5400000" algn="tl" rotWithShape="0">
                    <a:srgbClr val="000000">
                      <a:alpha val="65000"/>
                    </a:srgbClr>
                  </a:outerShdw>
                </a:effectLst>
                <a:latin typeface="Calibri" panose="020F0502020204030204" pitchFamily="34" charset="0"/>
              </a:rPr>
              <a:t>Ron Bert</a:t>
            </a:r>
          </a:p>
        </p:txBody>
      </p:sp>
      <p:sp>
        <p:nvSpPr>
          <p:cNvPr id="6" name="Rectangle 12"/>
          <p:cNvSpPr>
            <a:spLocks noChangeArrowheads="1"/>
          </p:cNvSpPr>
          <p:nvPr/>
        </p:nvSpPr>
        <p:spPr bwMode="auto">
          <a:xfrm>
            <a:off x="2940908" y="4829153"/>
            <a:ext cx="589704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isometricOffAxis2Left"/>
              <a:lightRig rig="flat" dir="tl"/>
            </a:scene3d>
            <a:sp3d contourW="25400" prstMaterial="plastic">
              <a:bevelT w="38100" h="3810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5400" b="1" spc="50" dirty="0">
                <a:ln w="11430"/>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effectLst>
                  <a:glow rad="114300">
                    <a:srgbClr val="000000">
                      <a:alpha val="80000"/>
                    </a:srgbClr>
                  </a:glow>
                  <a:outerShdw blurRad="76200" dist="50800" dir="5400000" algn="tl" rotWithShape="0">
                    <a:srgbClr val="000000">
                      <a:alpha val="65000"/>
                    </a:srgbClr>
                  </a:outerShdw>
                </a:effectLst>
                <a:latin typeface="Calibri" panose="020F0502020204030204" pitchFamily="34" charset="0"/>
              </a:rPr>
              <a:t>November 24, 2019</a:t>
            </a:r>
          </a:p>
        </p:txBody>
      </p:sp>
    </p:spTree>
    <p:extLst>
      <p:ext uri="{BB962C8B-B14F-4D97-AF65-F5344CB8AC3E}">
        <p14:creationId xmlns:p14="http://schemas.microsoft.com/office/powerpoint/2010/main" val="77822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39" presetClass="entr" presetSubtype="0" accel="100000" fill="hold" grpId="0" nodeType="afterEffect">
                                  <p:stCondLst>
                                    <p:cond delay="75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0" presetClass="exit" presetSubtype="0" fill="hold" grpId="1" nodeType="clickEffect">
                                  <p:stCondLst>
                                    <p:cond delay="0"/>
                                  </p:stCondLst>
                                  <p:childTnLst>
                                    <p:set>
                                      <p:cBhvr>
                                        <p:cTn id="27" dur="1" fill="hold">
                                          <p:stCondLst>
                                            <p:cond delay="999"/>
                                          </p:stCondLst>
                                        </p:cTn>
                                        <p:tgtEl>
                                          <p:spTgt spid="4"/>
                                        </p:tgtEl>
                                        <p:attrNameLst>
                                          <p:attrName>style.visibility</p:attrName>
                                        </p:attrNameLst>
                                      </p:cBhvr>
                                      <p:to>
                                        <p:strVal val="hidden"/>
                                      </p:to>
                                    </p:set>
                                    <p:animEffect transition="out" filter="dissolve">
                                      <p:cBhvr>
                                        <p:cTn id="28" dur="1000">
                                          <p:stCondLst>
                                            <p:cond delay="0"/>
                                          </p:stCondLst>
                                        </p:cTn>
                                        <p:tgtEl>
                                          <p:spTgt spid="4"/>
                                        </p:tgtEl>
                                      </p:cBhvr>
                                    </p:animEffect>
                                    <p:anim to="" calcmode="lin" valueType="num">
                                      <p:cBhvr>
                                        <p:cTn id="29"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0"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1" presetID="42" presetClass="path" presetSubtype="0" accel="50000" decel="50000" fill="hold" grpId="2" nodeType="withEffect">
                                  <p:stCondLst>
                                    <p:cond delay="0"/>
                                  </p:stCondLst>
                                  <p:childTnLst>
                                    <p:animMotion origin="layout" path="M 8.33333E-7 2.22222E-6 L 0.05174 0.16574 " pathEditMode="relative" rAng="0" ptsTypes="AA">
                                      <p:cBhvr>
                                        <p:cTn id="32" dur="1000" fill="hold"/>
                                        <p:tgtEl>
                                          <p:spTgt spid="4"/>
                                        </p:tgtEl>
                                        <p:attrNameLst>
                                          <p:attrName>ppt_x</p:attrName>
                                          <p:attrName>ppt_y</p:attrName>
                                        </p:attrNameLst>
                                      </p:cBhvr>
                                      <p:rCtr x="2587" y="8287"/>
                                    </p:animMotion>
                                  </p:childTnLst>
                                </p:cTn>
                              </p:par>
                              <p:par>
                                <p:cTn id="33" presetID="8" presetClass="emph" presetSubtype="0" fill="hold" grpId="3" nodeType="withEffect">
                                  <p:stCondLst>
                                    <p:cond delay="0"/>
                                  </p:stCondLst>
                                  <p:childTnLst>
                                    <p:animRot by="-1200000">
                                      <p:cBhvr>
                                        <p:cTn id="34" dur="1000" fill="hold"/>
                                        <p:tgtEl>
                                          <p:spTgt spid="4"/>
                                        </p:tgtEl>
                                        <p:attrNameLst>
                                          <p:attrName>r</p:attrName>
                                        </p:attrNameLst>
                                      </p:cBhvr>
                                    </p:animRot>
                                  </p:childTnLst>
                                </p:cTn>
                              </p:par>
                              <p:par>
                                <p:cTn id="35" presetID="9" presetClass="exit" presetSubtype="0" fill="hold" grpId="1" nodeType="withEffect">
                                  <p:stCondLst>
                                    <p:cond delay="500"/>
                                  </p:stCondLst>
                                  <p:childTnLst>
                                    <p:animEffect transition="out" filter="dissolve">
                                      <p:cBhvr>
                                        <p:cTn id="36" dur="1500"/>
                                        <p:tgtEl>
                                          <p:spTgt spid="5"/>
                                        </p:tgtEl>
                                      </p:cBhvr>
                                    </p:animEffect>
                                    <p:set>
                                      <p:cBhvr>
                                        <p:cTn id="37" dur="1" fill="hold">
                                          <p:stCondLst>
                                            <p:cond delay="1499"/>
                                          </p:stCondLst>
                                        </p:cTn>
                                        <p:tgtEl>
                                          <p:spTgt spid="5"/>
                                        </p:tgtEl>
                                        <p:attrNameLst>
                                          <p:attrName>style.visibility</p:attrName>
                                        </p:attrNameLst>
                                      </p:cBhvr>
                                      <p:to>
                                        <p:strVal val="hidden"/>
                                      </p:to>
                                    </p:set>
                                  </p:childTnLst>
                                </p:cTn>
                              </p:par>
                              <p:par>
                                <p:cTn id="38" presetID="0" presetClass="path" presetSubtype="0" accel="50000" decel="50000" fill="hold" grpId="2" nodeType="withEffect">
                                  <p:stCondLst>
                                    <p:cond delay="500"/>
                                  </p:stCondLst>
                                  <p:childTnLst>
                                    <p:animMotion origin="layout" path="M 2.22222E-6 3.7037E-6 L 2.22222E-6 0.23032 " pathEditMode="relative" rAng="0" ptsTypes="AA">
                                      <p:cBhvr>
                                        <p:cTn id="39" dur="1500" fill="hold"/>
                                        <p:tgtEl>
                                          <p:spTgt spid="5"/>
                                        </p:tgtEl>
                                        <p:attrNameLst>
                                          <p:attrName>ppt_x</p:attrName>
                                          <p:attrName>ppt_y</p:attrName>
                                        </p:attrNameLst>
                                      </p:cBhvr>
                                      <p:rCtr x="0" y="11505"/>
                                    </p:animMotion>
                                  </p:childTnLst>
                                </p:cTn>
                              </p:par>
                              <p:par>
                                <p:cTn id="40" presetID="31" presetClass="exit" presetSubtype="0" fill="hold" grpId="1" nodeType="withEffect">
                                  <p:stCondLst>
                                    <p:cond delay="900"/>
                                  </p:stCondLst>
                                  <p:childTnLst>
                                    <p:anim calcmode="lin" valueType="num">
                                      <p:cBhvr>
                                        <p:cTn id="41" dur="1000"/>
                                        <p:tgtEl>
                                          <p:spTgt spid="6"/>
                                        </p:tgtEl>
                                        <p:attrNameLst>
                                          <p:attrName>ppt_w</p:attrName>
                                        </p:attrNameLst>
                                      </p:cBhvr>
                                      <p:tavLst>
                                        <p:tav tm="0">
                                          <p:val>
                                            <p:strVal val="ppt_w"/>
                                          </p:val>
                                        </p:tav>
                                        <p:tav tm="100000">
                                          <p:val>
                                            <p:fltVal val="0"/>
                                          </p:val>
                                        </p:tav>
                                      </p:tavLst>
                                    </p:anim>
                                    <p:anim calcmode="lin" valueType="num">
                                      <p:cBhvr>
                                        <p:cTn id="42" dur="1000"/>
                                        <p:tgtEl>
                                          <p:spTgt spid="6"/>
                                        </p:tgtEl>
                                        <p:attrNameLst>
                                          <p:attrName>ppt_h</p:attrName>
                                        </p:attrNameLst>
                                      </p:cBhvr>
                                      <p:tavLst>
                                        <p:tav tm="0">
                                          <p:val>
                                            <p:strVal val="ppt_h"/>
                                          </p:val>
                                        </p:tav>
                                        <p:tav tm="100000">
                                          <p:val>
                                            <p:fltVal val="0"/>
                                          </p:val>
                                        </p:tav>
                                      </p:tavLst>
                                    </p:anim>
                                    <p:anim calcmode="lin" valueType="num">
                                      <p:cBhvr>
                                        <p:cTn id="43" dur="1000"/>
                                        <p:tgtEl>
                                          <p:spTgt spid="6"/>
                                        </p:tgtEl>
                                        <p:attrNameLst>
                                          <p:attrName>style.rotation</p:attrName>
                                        </p:attrNameLst>
                                      </p:cBhvr>
                                      <p:tavLst>
                                        <p:tav tm="0">
                                          <p:val>
                                            <p:fltVal val="0"/>
                                          </p:val>
                                        </p:tav>
                                        <p:tav tm="100000">
                                          <p:val>
                                            <p:fltVal val="90"/>
                                          </p:val>
                                        </p:tav>
                                      </p:tavLst>
                                    </p:anim>
                                    <p:animEffect transition="out" filter="fade">
                                      <p:cBhvr>
                                        <p:cTn id="44" dur="1000"/>
                                        <p:tgtEl>
                                          <p:spTgt spid="6"/>
                                        </p:tgtEl>
                                      </p:cBhvr>
                                    </p:animEffect>
                                    <p:set>
                                      <p:cBhvr>
                                        <p:cTn id="45" dur="1" fill="hold">
                                          <p:stCondLst>
                                            <p:cond delay="999"/>
                                          </p:stCondLst>
                                        </p:cTn>
                                        <p:tgtEl>
                                          <p:spTgt spid="6"/>
                                        </p:tgtEl>
                                        <p:attrNameLst>
                                          <p:attrName>style.visibility</p:attrName>
                                        </p:attrNameLst>
                                      </p:cBhvr>
                                      <p:to>
                                        <p:strVal val="hidden"/>
                                      </p:to>
                                    </p:set>
                                  </p:childTnLst>
                                </p:cTn>
                              </p:par>
                              <p:par>
                                <p:cTn id="46" presetID="42" presetClass="path" presetSubtype="0" accel="50000" decel="50000" fill="hold" grpId="2" nodeType="withEffect">
                                  <p:stCondLst>
                                    <p:cond delay="900"/>
                                  </p:stCondLst>
                                  <p:childTnLst>
                                    <p:animMotion origin="layout" path="M 2.77778E-6 -4.44444E-6 L -0.13889 -0.33009 " pathEditMode="relative" rAng="0" ptsTypes="AA">
                                      <p:cBhvr>
                                        <p:cTn id="47" dur="1000" fill="hold"/>
                                        <p:tgtEl>
                                          <p:spTgt spid="6"/>
                                        </p:tgtEl>
                                        <p:attrNameLst>
                                          <p:attrName>ppt_x</p:attrName>
                                          <p:attrName>ppt_y</p:attrName>
                                        </p:attrNameLst>
                                      </p:cBhvr>
                                      <p:rCtr x="-6944" y="-16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5" grpId="0"/>
      <p:bldP spid="5" grpId="1"/>
      <p:bldP spid="5" grpId="2"/>
      <p:bldP spid="6" grpId="0"/>
      <p:bldP spid="6" grpId="1"/>
      <p:bldP spid="6" grpId="2"/>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DF2691-0174-493B-A210-D5F85820DE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2">
            <a:extLst>
              <a:ext uri="{FF2B5EF4-FFF2-40B4-BE49-F238E27FC236}">
                <a16:creationId xmlns:a16="http://schemas.microsoft.com/office/drawing/2014/main" id="{C824F654-B880-46C0-8595-E92B633A4060}"/>
              </a:ext>
            </a:extLst>
          </p:cNvPr>
          <p:cNvSpPr txBox="1">
            <a:spLocks noChangeArrowheads="1"/>
          </p:cNvSpPr>
          <p:nvPr/>
        </p:nvSpPr>
        <p:spPr bwMode="auto">
          <a:xfrm>
            <a:off x="1910993" y="3686889"/>
            <a:ext cx="130290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wise</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2269147"/>
            <a:ext cx="8229600" cy="231970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do evil is like sport to a fool, But a man of understanding has wisdom.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10:23 </a:t>
            </a:r>
          </a:p>
        </p:txBody>
      </p:sp>
      <p:sp>
        <p:nvSpPr>
          <p:cNvPr id="4" name="Rectangle 2">
            <a:extLst>
              <a:ext uri="{FF2B5EF4-FFF2-40B4-BE49-F238E27FC236}">
                <a16:creationId xmlns:a16="http://schemas.microsoft.com/office/drawing/2014/main" id="{3B0C8A7A-5041-402F-B2B9-E402E0A95D7B}"/>
              </a:ext>
            </a:extLst>
          </p:cNvPr>
          <p:cNvSpPr txBox="1">
            <a:spLocks noChangeArrowheads="1"/>
          </p:cNvSpPr>
          <p:nvPr/>
        </p:nvSpPr>
        <p:spPr bwMode="auto">
          <a:xfrm>
            <a:off x="6889980" y="2337222"/>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0427E320-40DA-4218-AD5B-4FF04646609C}"/>
              </a:ext>
            </a:extLst>
          </p:cNvPr>
          <p:cNvSpPr txBox="1">
            <a:spLocks noChangeArrowheads="1"/>
          </p:cNvSpPr>
          <p:nvPr/>
        </p:nvSpPr>
        <p:spPr bwMode="auto">
          <a:xfrm>
            <a:off x="6889980" y="2337222"/>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28E57512-ADFA-4728-AFDD-8BD67C6D5D99}"/>
              </a:ext>
            </a:extLst>
          </p:cNvPr>
          <p:cNvSpPr txBox="1">
            <a:spLocks noChangeArrowheads="1"/>
          </p:cNvSpPr>
          <p:nvPr/>
        </p:nvSpPr>
        <p:spPr bwMode="auto">
          <a:xfrm>
            <a:off x="2090758" y="2340482"/>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evil</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3ECEB6D1-9389-410A-89C7-8A2D20C95F95}"/>
              </a:ext>
            </a:extLst>
          </p:cNvPr>
          <p:cNvSpPr txBox="1">
            <a:spLocks noChangeArrowheads="1"/>
          </p:cNvSpPr>
          <p:nvPr/>
        </p:nvSpPr>
        <p:spPr bwMode="auto">
          <a:xfrm>
            <a:off x="7012780" y="4022639"/>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CFAD7C9D-E8E9-4C1B-8AB5-0150045BB1F8}"/>
              </a:ext>
            </a:extLst>
          </p:cNvPr>
          <p:cNvSpPr txBox="1">
            <a:spLocks noChangeArrowheads="1"/>
          </p:cNvSpPr>
          <p:nvPr/>
        </p:nvSpPr>
        <p:spPr bwMode="auto">
          <a:xfrm>
            <a:off x="1361239" y="267739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0" name="Rectangle 2" hidden="1">
            <a:extLst>
              <a:ext uri="{FF2B5EF4-FFF2-40B4-BE49-F238E27FC236}">
                <a16:creationId xmlns:a16="http://schemas.microsoft.com/office/drawing/2014/main" id="{CAA3C719-B577-446E-8294-01309073D60F}"/>
              </a:ext>
            </a:extLst>
          </p:cNvPr>
          <p:cNvSpPr txBox="1">
            <a:spLocks noChangeArrowheads="1"/>
          </p:cNvSpPr>
          <p:nvPr/>
        </p:nvSpPr>
        <p:spPr bwMode="auto">
          <a:xfrm rot="19982404">
            <a:off x="5756918" y="4486067"/>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evil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1" name="Rectangle 2" hidden="1">
            <a:extLst>
              <a:ext uri="{FF2B5EF4-FFF2-40B4-BE49-F238E27FC236}">
                <a16:creationId xmlns:a16="http://schemas.microsoft.com/office/drawing/2014/main" id="{EDF9B1D0-D069-407C-8A45-8A88CB29C8E7}"/>
              </a:ext>
            </a:extLst>
          </p:cNvPr>
          <p:cNvSpPr txBox="1">
            <a:spLocks noChangeArrowheads="1"/>
          </p:cNvSpPr>
          <p:nvPr/>
        </p:nvSpPr>
        <p:spPr bwMode="auto">
          <a:xfrm rot="1977271">
            <a:off x="6616594" y="5282110"/>
            <a:ext cx="133036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wise</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4565573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
                                        <p:tgtEl>
                                          <p:spTgt spid="7"/>
                                        </p:tgtEl>
                                      </p:cBhvr>
                                    </p:animEffect>
                                  </p:childTnLst>
                                </p:cTn>
                              </p:par>
                              <p:par>
                                <p:cTn id="18" presetID="42" presetClass="path" presetSubtype="0" accel="50000" decel="50000" fill="hold" grpId="2" nodeType="withEffect">
                                  <p:stCondLst>
                                    <p:cond delay="0"/>
                                  </p:stCondLst>
                                  <p:childTnLst>
                                    <p:animMotion origin="layout" path="M -1.94444E-6 2.59259E-6 L 0.01389 0.24583 " pathEditMode="relative" rAng="0" ptsTypes="AA">
                                      <p:cBhvr>
                                        <p:cTn id="19" dur="2000" fill="hold"/>
                                        <p:tgtEl>
                                          <p:spTgt spid="4"/>
                                        </p:tgtEl>
                                        <p:attrNameLst>
                                          <p:attrName>ppt_x</p:attrName>
                                          <p:attrName>ppt_y</p:attrName>
                                        </p:attrNameLst>
                                      </p:cBhvr>
                                      <p:rCtr x="694" y="12292"/>
                                    </p:animMotion>
                                  </p:childTnLst>
                                </p:cTn>
                              </p:par>
                              <p:par>
                                <p:cTn id="20" presetID="42" presetClass="path" presetSubtype="0" accel="50000" decel="50000" fill="hold" grpId="1" nodeType="withEffect">
                                  <p:stCondLst>
                                    <p:cond delay="0"/>
                                  </p:stCondLst>
                                  <p:childTnLst>
                                    <p:animMotion origin="layout" path="M -1.94444E-6 2.59259E-6 L -0.60434 0.05 " pathEditMode="relative" rAng="0" ptsTypes="AA">
                                      <p:cBhvr>
                                        <p:cTn id="21" dur="2000" fill="hold"/>
                                        <p:tgtEl>
                                          <p:spTgt spid="7"/>
                                        </p:tgtEl>
                                        <p:attrNameLst>
                                          <p:attrName>ppt_x</p:attrName>
                                          <p:attrName>ppt_y</p:attrName>
                                        </p:attrNameLst>
                                      </p:cBhvr>
                                      <p:rCtr x="-30226" y="2500"/>
                                    </p:animMotion>
                                  </p:childTnLst>
                                </p:cTn>
                              </p:par>
                              <p:par>
                                <p:cTn id="22" presetID="10" presetClass="exit" presetSubtype="0" fill="hold" grpId="1" nodeType="withEffect">
                                  <p:stCondLst>
                                    <p:cond delay="0"/>
                                  </p:stCondLst>
                                  <p:childTnLst>
                                    <p:animEffect transition="out" filter="fade">
                                      <p:cBhvr>
                                        <p:cTn id="23" dur="1250"/>
                                        <p:tgtEl>
                                          <p:spTgt spid="3074"/>
                                        </p:tgtEl>
                                      </p:cBhvr>
                                    </p:animEffect>
                                    <p:set>
                                      <p:cBhvr>
                                        <p:cTn id="24" dur="1" fill="hold">
                                          <p:stCondLst>
                                            <p:cond delay="1249"/>
                                          </p:stCondLst>
                                        </p:cTn>
                                        <p:tgtEl>
                                          <p:spTgt spid="3074"/>
                                        </p:tgtEl>
                                        <p:attrNameLst>
                                          <p:attrName>style.visibility</p:attrName>
                                        </p:attrNameLst>
                                      </p:cBhvr>
                                      <p:to>
                                        <p:strVal val="hidden"/>
                                      </p:to>
                                    </p:set>
                                  </p:childTnLst>
                                </p:cTn>
                              </p:par>
                              <p:par>
                                <p:cTn id="25" presetID="10" presetClass="entr" presetSubtype="0" fill="hold" grpId="1"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50"/>
                                        <p:tgtEl>
                                          <p:spTgt spid="8"/>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50"/>
                                        <p:tgtEl>
                                          <p:spTgt spid="9"/>
                                        </p:tgtEl>
                                      </p:cBhvr>
                                    </p:animEffect>
                                  </p:childTnLst>
                                </p:cTn>
                              </p:par>
                              <p:par>
                                <p:cTn id="31" presetID="0" presetClass="path" presetSubtype="0" accel="50000" decel="50000" fill="hold" grpId="0" nodeType="withEffect">
                                  <p:stCondLst>
                                    <p:cond delay="0"/>
                                  </p:stCondLst>
                                  <p:childTnLst>
                                    <p:animMotion origin="layout" path="M -0.00035 -3.7037E-7 C -0.00174 0.02315 -0.0033 0.06736 0.0052 0.10602 C 0.01354 0.14444 0.02934 0.2081 0.06475 0.24097 C 0.10017 0.27361 0.15833 0.28958 0.21753 0.30255 C 0.27673 0.31551 0.33593 0.3169 0.40034 0.31343 " pathEditMode="relative" rAng="0" ptsTypes="AAAAA">
                                      <p:cBhvr>
                                        <p:cTn id="32" dur="2000" fill="hold"/>
                                        <p:tgtEl>
                                          <p:spTgt spid="8"/>
                                        </p:tgtEl>
                                        <p:attrNameLst>
                                          <p:attrName>ppt_x</p:attrName>
                                          <p:attrName>ppt_y</p:attrName>
                                        </p:attrNameLst>
                                      </p:cBhvr>
                                      <p:rCtr x="19983" y="15741"/>
                                    </p:animMotion>
                                  </p:childTnLst>
                                </p:cTn>
                              </p:par>
                              <p:par>
                                <p:cTn id="33" presetID="0" presetClass="path" presetSubtype="0" accel="50000" decel="50000" fill="hold" grpId="0" nodeType="withEffect">
                                  <p:stCondLst>
                                    <p:cond delay="0"/>
                                  </p:stCondLst>
                                  <p:childTnLst>
                                    <p:animMotion origin="layout" path="M 1.66667E-6 3.33333E-6 C -0.00035 0.02407 0.0059 0.08264 0.01927 0.11597 C 0.03246 0.15023 0.0618 0.19884 0.10781 0.22407 C 0.15382 0.24953 0.22205 0.26296 0.29566 0.26759 C 0.36927 0.27222 0.43785 0.25416 0.51423 0.2331 " pathEditMode="relative" rAng="0" ptsTypes="AAAAA">
                                      <p:cBhvr>
                                        <p:cTn id="34" dur="2000" fill="hold"/>
                                        <p:tgtEl>
                                          <p:spTgt spid="9"/>
                                        </p:tgtEl>
                                        <p:attrNameLst>
                                          <p:attrName>ppt_x</p:attrName>
                                          <p:attrName>ppt_y</p:attrName>
                                        </p:attrNameLst>
                                      </p:cBhvr>
                                      <p:rCtr x="25712" y="13426"/>
                                    </p:animMotion>
                                  </p:childTnLst>
                                </p:cTn>
                              </p:par>
                              <p:par>
                                <p:cTn id="35" presetID="8" presetClass="emph" presetSubtype="0" fill="hold" grpId="2" nodeType="withEffect">
                                  <p:stCondLst>
                                    <p:cond delay="0"/>
                                  </p:stCondLst>
                                  <p:childTnLst>
                                    <p:animRot by="-1620000">
                                      <p:cBhvr>
                                        <p:cTn id="36" dur="2000" fill="hold"/>
                                        <p:tgtEl>
                                          <p:spTgt spid="8"/>
                                        </p:tgtEl>
                                        <p:attrNameLst>
                                          <p:attrName>r</p:attrName>
                                        </p:attrNameLst>
                                      </p:cBhvr>
                                    </p:animRot>
                                  </p:childTnLst>
                                </p:cTn>
                              </p:par>
                              <p:par>
                                <p:cTn id="37" presetID="8" presetClass="emph" presetSubtype="0" fill="hold" grpId="2" nodeType="withEffect">
                                  <p:stCondLst>
                                    <p:cond delay="0"/>
                                  </p:stCondLst>
                                  <p:childTnLst>
                                    <p:animRot by="1980000">
                                      <p:cBhvr>
                                        <p:cTn id="38" dur="2000" fill="hold"/>
                                        <p:tgtEl>
                                          <p:spTgt spid="9"/>
                                        </p:tgtEl>
                                        <p:attrNameLst>
                                          <p:attrName>r</p:attrName>
                                        </p:attrNameLst>
                                      </p:cBhvr>
                                    </p:animRot>
                                  </p:childTnLst>
                                </p:cTn>
                              </p:par>
                              <p:par>
                                <p:cTn id="39" presetID="3" presetClass="emph" presetSubtype="2" fill="hold" grpId="3" nodeType="withEffect">
                                  <p:stCondLst>
                                    <p:cond delay="0"/>
                                  </p:stCondLst>
                                  <p:childTnLst>
                                    <p:animClr clrSpc="rgb" dir="cw">
                                      <p:cBhvr override="childStyle">
                                        <p:cTn id="40" dur="2000" fill="hold"/>
                                        <p:tgtEl>
                                          <p:spTgt spid="9"/>
                                        </p:tgtEl>
                                        <p:attrNameLst>
                                          <p:attrName>style.color</p:attrName>
                                        </p:attrNameLst>
                                      </p:cBhvr>
                                      <p:to>
                                        <a:schemeClr val="bg1"/>
                                      </p:to>
                                    </p:animClr>
                                  </p:childTnLst>
                                </p:cTn>
                              </p:par>
                              <p:par>
                                <p:cTn id="41" presetID="3" presetClass="emph" presetSubtype="2" fill="hold" grpId="3" nodeType="withEffect">
                                  <p:stCondLst>
                                    <p:cond delay="0"/>
                                  </p:stCondLst>
                                  <p:childTnLst>
                                    <p:animClr clrSpc="rgb" dir="cw">
                                      <p:cBhvr override="childStyle">
                                        <p:cTn id="42" dur="2000" fill="hold"/>
                                        <p:tgtEl>
                                          <p:spTgt spid="8"/>
                                        </p:tgtEl>
                                        <p:attrNameLst>
                                          <p:attrName>style.color</p:attrName>
                                        </p:attrNameLst>
                                      </p:cBhvr>
                                      <p:to>
                                        <a:schemeClr val="tx1"/>
                                      </p:to>
                                    </p:animClr>
                                  </p:childTnLst>
                                </p:cTn>
                              </p:par>
                            </p:childTnLst>
                          </p:cTn>
                        </p:par>
                      </p:childTnLst>
                    </p:cTn>
                  </p:par>
                  <p:par>
                    <p:cTn id="43" fill="hold">
                      <p:stCondLst>
                        <p:cond delay="indefinite"/>
                      </p:stCondLst>
                      <p:childTnLst>
                        <p:par>
                          <p:cTn id="44" fill="hold">
                            <p:stCondLst>
                              <p:cond delay="0"/>
                            </p:stCondLst>
                            <p:childTnLst>
                              <p:par>
                                <p:cTn id="45" presetID="23" presetClass="exit" presetSubtype="32" fill="hold" grpId="4" nodeType="clickEffect">
                                  <p:stCondLst>
                                    <p:cond delay="0"/>
                                  </p:stCondLst>
                                  <p:childTnLst>
                                    <p:anim calcmode="lin" valueType="num">
                                      <p:cBhvr>
                                        <p:cTn id="46" dur="750"/>
                                        <p:tgtEl>
                                          <p:spTgt spid="8"/>
                                        </p:tgtEl>
                                        <p:attrNameLst>
                                          <p:attrName>ppt_w</p:attrName>
                                        </p:attrNameLst>
                                      </p:cBhvr>
                                      <p:tavLst>
                                        <p:tav tm="0">
                                          <p:val>
                                            <p:strVal val="ppt_w"/>
                                          </p:val>
                                        </p:tav>
                                        <p:tav tm="100000">
                                          <p:val>
                                            <p:fltVal val="0"/>
                                          </p:val>
                                        </p:tav>
                                      </p:tavLst>
                                    </p:anim>
                                    <p:anim calcmode="lin" valueType="num">
                                      <p:cBhvr>
                                        <p:cTn id="47" dur="750"/>
                                        <p:tgtEl>
                                          <p:spTgt spid="8"/>
                                        </p:tgtEl>
                                        <p:attrNameLst>
                                          <p:attrName>ppt_h</p:attrName>
                                        </p:attrNameLst>
                                      </p:cBhvr>
                                      <p:tavLst>
                                        <p:tav tm="0">
                                          <p:val>
                                            <p:strVal val="ppt_h"/>
                                          </p:val>
                                        </p:tav>
                                        <p:tav tm="100000">
                                          <p:val>
                                            <p:fltVal val="0"/>
                                          </p:val>
                                        </p:tav>
                                      </p:tavLst>
                                    </p:anim>
                                    <p:set>
                                      <p:cBhvr>
                                        <p:cTn id="48" dur="1" fill="hold">
                                          <p:stCondLst>
                                            <p:cond delay="749"/>
                                          </p:stCondLst>
                                        </p:cTn>
                                        <p:tgtEl>
                                          <p:spTgt spid="8"/>
                                        </p:tgtEl>
                                        <p:attrNameLst>
                                          <p:attrName>style.visibility</p:attrName>
                                        </p:attrNameLst>
                                      </p:cBhvr>
                                      <p:to>
                                        <p:strVal val="hidden"/>
                                      </p:to>
                                    </p:set>
                                  </p:childTnLst>
                                </p:cTn>
                              </p:par>
                              <p:par>
                                <p:cTn id="49" presetID="10" presetClass="exit" presetSubtype="0" fill="hold" grpId="4" nodeType="withEffect">
                                  <p:stCondLst>
                                    <p:cond delay="0"/>
                                  </p:stCondLst>
                                  <p:childTnLst>
                                    <p:animEffect transition="out" filter="fade">
                                      <p:cBhvr>
                                        <p:cTn id="50" dur="750"/>
                                        <p:tgtEl>
                                          <p:spTgt spid="9"/>
                                        </p:tgtEl>
                                      </p:cBhvr>
                                    </p:animEffect>
                                    <p:set>
                                      <p:cBhvr>
                                        <p:cTn id="51" dur="1" fill="hold">
                                          <p:stCondLst>
                                            <p:cond delay="749"/>
                                          </p:stCondLst>
                                        </p:cTn>
                                        <p:tgtEl>
                                          <p:spTgt spid="9"/>
                                        </p:tgtEl>
                                        <p:attrNameLst>
                                          <p:attrName>style.visibility</p:attrName>
                                        </p:attrNameLst>
                                      </p:cBhvr>
                                      <p:to>
                                        <p:strVal val="hidden"/>
                                      </p:to>
                                    </p:set>
                                  </p:childTnLst>
                                </p:cTn>
                              </p:par>
                              <p:par>
                                <p:cTn id="52" presetID="23" presetClass="exit" presetSubtype="16" fill="hold" grpId="5" nodeType="withEffect">
                                  <p:stCondLst>
                                    <p:cond delay="0"/>
                                  </p:stCondLst>
                                  <p:childTnLst>
                                    <p:anim calcmode="lin" valueType="num">
                                      <p:cBhvr>
                                        <p:cTn id="53" dur="750"/>
                                        <p:tgtEl>
                                          <p:spTgt spid="9"/>
                                        </p:tgtEl>
                                        <p:attrNameLst>
                                          <p:attrName>ppt_w</p:attrName>
                                        </p:attrNameLst>
                                      </p:cBhvr>
                                      <p:tavLst>
                                        <p:tav tm="0">
                                          <p:val>
                                            <p:strVal val="ppt_w"/>
                                          </p:val>
                                        </p:tav>
                                        <p:tav tm="100000">
                                          <p:val>
                                            <p:strVal val="4*ppt_w"/>
                                          </p:val>
                                        </p:tav>
                                      </p:tavLst>
                                    </p:anim>
                                    <p:anim calcmode="lin" valueType="num">
                                      <p:cBhvr>
                                        <p:cTn id="54" dur="750"/>
                                        <p:tgtEl>
                                          <p:spTgt spid="9"/>
                                        </p:tgtEl>
                                        <p:attrNameLst>
                                          <p:attrName>ppt_h</p:attrName>
                                        </p:attrNameLst>
                                      </p:cBhvr>
                                      <p:tavLst>
                                        <p:tav tm="0">
                                          <p:val>
                                            <p:strVal val="ppt_h"/>
                                          </p:val>
                                        </p:tav>
                                        <p:tav tm="100000">
                                          <p:val>
                                            <p:strVal val="4*ppt_h"/>
                                          </p:val>
                                        </p:tav>
                                      </p:tavLst>
                                    </p:anim>
                                    <p:set>
                                      <p:cBhvr>
                                        <p:cTn id="55" dur="1" fill="hold">
                                          <p:stCondLst>
                                            <p:cond delay="74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9" grpId="3"/>
      <p:bldP spid="9" grpId="4"/>
      <p:bldP spid="9" grpId="5"/>
      <p:bldP spid="3074" grpId="0"/>
      <p:bldP spid="3074" grpId="1"/>
      <p:bldP spid="4" grpId="0"/>
      <p:bldP spid="4" grpId="2"/>
      <p:bldP spid="7" grpId="0"/>
      <p:bldP spid="7" grpId="1"/>
      <p:bldP spid="8" grpId="0"/>
      <p:bldP spid="8" grpId="1"/>
      <p:bldP spid="8" grpId="2"/>
      <p:bldP spid="8" grpId="3"/>
      <p:bldP spid="8" grpId="4"/>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157ED6-8E58-440B-9D4F-2286EE0442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a:extLst>
              <a:ext uri="{FF2B5EF4-FFF2-40B4-BE49-F238E27FC236}">
                <a16:creationId xmlns:a16="http://schemas.microsoft.com/office/drawing/2014/main" id="{9BE448B3-2A77-4ACE-BC5F-1AC5D1DA774C}"/>
              </a:ext>
            </a:extLst>
          </p:cNvPr>
          <p:cNvSpPr txBox="1">
            <a:spLocks/>
          </p:cNvSpPr>
          <p:nvPr/>
        </p:nvSpPr>
        <p:spPr>
          <a:xfrm>
            <a:off x="3776405" y="4045572"/>
            <a:ext cx="2897436" cy="8042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companion</a:t>
            </a:r>
          </a:p>
        </p:txBody>
      </p:sp>
      <p:sp>
        <p:nvSpPr>
          <p:cNvPr id="3074" name="Rectangle 2"/>
          <p:cNvSpPr>
            <a:spLocks noGrp="1" noChangeArrowheads="1"/>
          </p:cNvSpPr>
          <p:nvPr>
            <p:ph type="title"/>
          </p:nvPr>
        </p:nvSpPr>
        <p:spPr>
          <a:xfrm>
            <a:off x="457200" y="1285635"/>
            <a:ext cx="8229600" cy="428672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A desire accomplished is sweet to the soul, But it is an abomination to fools to depart from evil. He who walks with wise men will be wise, But the companion of fools will be destroyed. </a:t>
            </a:r>
            <a:r>
              <a:rPr lang="en-US" altLang="en-US" sz="3200" b="1"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Proverbs 13:19-20 </a:t>
            </a:r>
          </a:p>
        </p:txBody>
      </p:sp>
      <p:sp>
        <p:nvSpPr>
          <p:cNvPr id="4" name="Rectangle 2">
            <a:extLst>
              <a:ext uri="{FF2B5EF4-FFF2-40B4-BE49-F238E27FC236}">
                <a16:creationId xmlns:a16="http://schemas.microsoft.com/office/drawing/2014/main" id="{58A5BDE7-EC72-4F93-A30E-C6E9AF924D5B}"/>
              </a:ext>
            </a:extLst>
          </p:cNvPr>
          <p:cNvSpPr txBox="1">
            <a:spLocks noChangeArrowheads="1"/>
          </p:cNvSpPr>
          <p:nvPr/>
        </p:nvSpPr>
        <p:spPr bwMode="auto">
          <a:xfrm>
            <a:off x="7012780" y="4022639"/>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C6124E40-2912-432F-B9D8-6A5C2CCC0BEC}"/>
              </a:ext>
            </a:extLst>
          </p:cNvPr>
          <p:cNvSpPr txBox="1">
            <a:spLocks noChangeArrowheads="1"/>
          </p:cNvSpPr>
          <p:nvPr/>
        </p:nvSpPr>
        <p:spPr bwMode="auto">
          <a:xfrm>
            <a:off x="1361239" y="267739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021538F3-5214-41E2-B3D3-D83289C54263}"/>
              </a:ext>
            </a:extLst>
          </p:cNvPr>
          <p:cNvSpPr txBox="1">
            <a:spLocks noChangeArrowheads="1"/>
          </p:cNvSpPr>
          <p:nvPr/>
        </p:nvSpPr>
        <p:spPr bwMode="auto">
          <a:xfrm>
            <a:off x="4388446" y="3345893"/>
            <a:ext cx="130290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wise</a:t>
            </a:r>
            <a:endParaRPr lang="en-US" altLang="en-US" sz="3200"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2C4116BB-5B9E-4E32-82D8-80B283775B8D}"/>
              </a:ext>
            </a:extLst>
          </p:cNvPr>
          <p:cNvSpPr txBox="1">
            <a:spLocks noChangeArrowheads="1"/>
          </p:cNvSpPr>
          <p:nvPr/>
        </p:nvSpPr>
        <p:spPr bwMode="auto">
          <a:xfrm>
            <a:off x="6125548" y="267433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evil</a:t>
            </a:r>
            <a:endParaRPr lang="en-US" altLang="en-US" sz="3200" b="1" kern="0" dirty="0">
              <a:ln w="17780"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21D4C14C-AA0F-48B6-892C-C14209342CAB}"/>
              </a:ext>
            </a:extLst>
          </p:cNvPr>
          <p:cNvSpPr txBox="1">
            <a:spLocks noChangeArrowheads="1"/>
          </p:cNvSpPr>
          <p:nvPr/>
        </p:nvSpPr>
        <p:spPr bwMode="auto">
          <a:xfrm>
            <a:off x="4206533" y="3349704"/>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0" name="Rectangle 12">
            <a:extLst>
              <a:ext uri="{FF2B5EF4-FFF2-40B4-BE49-F238E27FC236}">
                <a16:creationId xmlns:a16="http://schemas.microsoft.com/office/drawing/2014/main" id="{46C8A26A-46EB-4193-92A8-A96713762E37}"/>
              </a:ext>
            </a:extLst>
          </p:cNvPr>
          <p:cNvSpPr>
            <a:spLocks noChangeArrowheads="1"/>
          </p:cNvSpPr>
          <p:nvPr/>
        </p:nvSpPr>
        <p:spPr bwMode="auto">
          <a:xfrm>
            <a:off x="433753" y="1271352"/>
            <a:ext cx="2285021"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600" b="1" i="0" u="none" strike="noStrike" kern="1200" cap="none" spc="0" normalizeH="0" baseline="0" noProof="0" dirty="0">
                <a:ln>
                  <a:solidFill>
                    <a:sysClr val="windowText" lastClr="000000"/>
                  </a:solidFill>
                </a:ln>
                <a:solidFill>
                  <a:srgbClr val="FFFFFF"/>
                </a:solidFill>
                <a:effectLst>
                  <a:glow rad="127000">
                    <a:srgbClr val="FF0000"/>
                  </a:glow>
                </a:effectLst>
                <a:uLnTx/>
                <a:uFillTx/>
                <a:latin typeface="Calibri" panose="020F0502020204030204" pitchFamily="34" charset="0"/>
                <a:ea typeface="+mn-ea"/>
                <a:cs typeface="+mn-cs"/>
              </a:rPr>
              <a:t>Purpose</a:t>
            </a:r>
            <a:endParaRPr kumimoji="0" lang="en-US" altLang="en-US" sz="4600" b="1" i="1" u="none" strike="noStrike" kern="1200" cap="none" spc="0" normalizeH="0" baseline="0" noProof="0" dirty="0">
              <a:ln>
                <a:solidFill>
                  <a:sysClr val="windowText" lastClr="000000"/>
                </a:solidFill>
              </a:ln>
              <a:solidFill>
                <a:srgbClr val="FFFFFF"/>
              </a:solidFill>
              <a:effectLst>
                <a:glow rad="127000">
                  <a:srgbClr val="FF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56556871"/>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par>
                                <p:cTn id="9" presetID="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stCondLst>
                                            <p:cond delay="0"/>
                                          </p:stCondLst>
                                        </p:cTn>
                                        <p:tgtEl>
                                          <p:spTgt spid="7"/>
                                        </p:tgtEl>
                                      </p:cBhvr>
                                    </p:animEffect>
                                    <p:anim to="" calcmode="lin" valueType="num">
                                      <p:cBhvr>
                                        <p:cTn id="12"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13"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14" presetID="30" presetClass="entr" presetSubtype="0" fill="hold" grpId="0" nodeType="withEffect">
                                  <p:stCondLst>
                                    <p:cond delay="600"/>
                                  </p:stCondLst>
                                  <p:childTnLst>
                                    <p:set>
                                      <p:cBhvr>
                                        <p:cTn id="15" dur="1" fill="hold">
                                          <p:stCondLst>
                                            <p:cond delay="0"/>
                                          </p:stCondLst>
                                        </p:cTn>
                                        <p:tgtEl>
                                          <p:spTgt spid="3074"/>
                                        </p:tgtEl>
                                        <p:attrNameLst>
                                          <p:attrName>style.visibility</p:attrName>
                                        </p:attrNameLst>
                                      </p:cBhvr>
                                      <p:to>
                                        <p:strVal val="visible"/>
                                      </p:to>
                                    </p:set>
                                    <p:animEffect transition="in" filter="fade">
                                      <p:cBhvr>
                                        <p:cTn id="16" dur="800" decel="100000"/>
                                        <p:tgtEl>
                                          <p:spTgt spid="3074"/>
                                        </p:tgtEl>
                                      </p:cBhvr>
                                    </p:animEffect>
                                    <p:anim calcmode="lin" valueType="num">
                                      <p:cBhvr>
                                        <p:cTn id="17" dur="800" decel="100000" fill="hold"/>
                                        <p:tgtEl>
                                          <p:spTgt spid="3074"/>
                                        </p:tgtEl>
                                        <p:attrNameLst>
                                          <p:attrName>style.rotation</p:attrName>
                                        </p:attrNameLst>
                                      </p:cBhvr>
                                      <p:tavLst>
                                        <p:tav tm="0">
                                          <p:val>
                                            <p:fltVal val="-90"/>
                                          </p:val>
                                        </p:tav>
                                        <p:tav tm="100000">
                                          <p:val>
                                            <p:fltVal val="0"/>
                                          </p:val>
                                        </p:tav>
                                      </p:tavLst>
                                    </p:anim>
                                    <p:anim calcmode="lin" valueType="num">
                                      <p:cBhvr>
                                        <p:cTn id="18" dur="800" decel="100000" fill="hold"/>
                                        <p:tgtEl>
                                          <p:spTgt spid="3074"/>
                                        </p:tgtEl>
                                        <p:attrNameLst>
                                          <p:attrName>ppt_x</p:attrName>
                                        </p:attrNameLst>
                                      </p:cBhvr>
                                      <p:tavLst>
                                        <p:tav tm="0">
                                          <p:val>
                                            <p:strVal val="#ppt_x+0.4"/>
                                          </p:val>
                                        </p:tav>
                                        <p:tav tm="100000">
                                          <p:val>
                                            <p:strVal val="#ppt_x-0.05"/>
                                          </p:val>
                                        </p:tav>
                                      </p:tavLst>
                                    </p:anim>
                                    <p:anim calcmode="lin" valueType="num">
                                      <p:cBhvr>
                                        <p:cTn id="19" dur="800" decel="100000" fill="hold"/>
                                        <p:tgtEl>
                                          <p:spTgt spid="307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22" fill="hold">
                            <p:stCondLst>
                              <p:cond delay="1600"/>
                            </p:stCondLst>
                            <p:childTnLst>
                              <p:par>
                                <p:cTn id="23" presetID="10" presetClass="exit" presetSubtype="0" fill="hold" grpId="2" nodeType="afterEffect">
                                  <p:stCondLst>
                                    <p:cond delay="0"/>
                                  </p:stCondLst>
                                  <p:childTnLst>
                                    <p:animEffect transition="out" filter="fade">
                                      <p:cBhvr>
                                        <p:cTn id="24" dur="250"/>
                                        <p:tgtEl>
                                          <p:spTgt spid="6"/>
                                        </p:tgtEl>
                                      </p:cBhvr>
                                    </p:animEffect>
                                    <p:set>
                                      <p:cBhvr>
                                        <p:cTn id="25" dur="1" fill="hold">
                                          <p:stCondLst>
                                            <p:cond delay="249"/>
                                          </p:stCondLst>
                                        </p:cTn>
                                        <p:tgtEl>
                                          <p:spTgt spid="6"/>
                                        </p:tgtEl>
                                        <p:attrNameLst>
                                          <p:attrName>style.visibility</p:attrName>
                                        </p:attrNameLst>
                                      </p:cBhvr>
                                      <p:to>
                                        <p:strVal val="hidden"/>
                                      </p:to>
                                    </p:set>
                                  </p:childTnLst>
                                </p:cTn>
                              </p:par>
                              <p:par>
                                <p:cTn id="26" presetID="10" presetClass="exit" presetSubtype="0" fill="hold" grpId="4" nodeType="withEffect">
                                  <p:stCondLst>
                                    <p:cond delay="0"/>
                                  </p:stCondLst>
                                  <p:childTnLst>
                                    <p:animEffect transition="out" filter="fade">
                                      <p:cBhvr>
                                        <p:cTn id="27" dur="250"/>
                                        <p:tgtEl>
                                          <p:spTgt spid="4"/>
                                        </p:tgtEl>
                                      </p:cBhvr>
                                    </p:animEffect>
                                    <p:set>
                                      <p:cBhvr>
                                        <p:cTn id="28" dur="1" fill="hold">
                                          <p:stCondLst>
                                            <p:cond delay="249"/>
                                          </p:stCondLst>
                                        </p:cTn>
                                        <p:tgtEl>
                                          <p:spTgt spid="4"/>
                                        </p:tgtEl>
                                        <p:attrNameLst>
                                          <p:attrName>style.visibility</p:attrName>
                                        </p:attrNameLst>
                                      </p:cBhvr>
                                      <p:to>
                                        <p:strVal val="hidden"/>
                                      </p:to>
                                    </p:set>
                                  </p:childTnLst>
                                </p:cTn>
                              </p:par>
                            </p:childTnLst>
                          </p:cTn>
                        </p:par>
                        <p:par>
                          <p:cTn id="29" fill="hold">
                            <p:stCondLst>
                              <p:cond delay="1850"/>
                            </p:stCondLst>
                            <p:childTnLst>
                              <p:par>
                                <p:cTn id="30" presetID="10" presetClass="exit" presetSubtype="0" fill="hold" grpId="1" nodeType="afterEffect">
                                  <p:stCondLst>
                                    <p:cond delay="0"/>
                                  </p:stCondLst>
                                  <p:childTnLst>
                                    <p:animEffect transition="out" filter="fade">
                                      <p:cBhvr>
                                        <p:cTn id="31" dur="750"/>
                                        <p:tgtEl>
                                          <p:spTgt spid="7"/>
                                        </p:tgtEl>
                                      </p:cBhvr>
                                    </p:animEffect>
                                    <p:set>
                                      <p:cBhvr>
                                        <p:cTn id="32" dur="1" fill="hold">
                                          <p:stCondLst>
                                            <p:cond delay="749"/>
                                          </p:stCondLst>
                                        </p:cTn>
                                        <p:tgtEl>
                                          <p:spTgt spid="7"/>
                                        </p:tgtEl>
                                        <p:attrNameLst>
                                          <p:attrName>style.visibility</p:attrName>
                                        </p:attrNameLst>
                                      </p:cBhvr>
                                      <p:to>
                                        <p:strVal val="hidden"/>
                                      </p:to>
                                    </p:set>
                                  </p:childTnLst>
                                </p:cTn>
                              </p:par>
                              <p:par>
                                <p:cTn id="33" presetID="23" presetClass="exit" presetSubtype="16" fill="hold" grpId="2" nodeType="withEffect">
                                  <p:stCondLst>
                                    <p:cond delay="0"/>
                                  </p:stCondLst>
                                  <p:childTnLst>
                                    <p:anim calcmode="lin" valueType="num">
                                      <p:cBhvr>
                                        <p:cTn id="34" dur="750"/>
                                        <p:tgtEl>
                                          <p:spTgt spid="7"/>
                                        </p:tgtEl>
                                        <p:attrNameLst>
                                          <p:attrName>ppt_w</p:attrName>
                                        </p:attrNameLst>
                                      </p:cBhvr>
                                      <p:tavLst>
                                        <p:tav tm="0">
                                          <p:val>
                                            <p:strVal val="ppt_w"/>
                                          </p:val>
                                        </p:tav>
                                        <p:tav tm="100000">
                                          <p:val>
                                            <p:strVal val="4*ppt_w"/>
                                          </p:val>
                                        </p:tav>
                                      </p:tavLst>
                                    </p:anim>
                                    <p:anim calcmode="lin" valueType="num">
                                      <p:cBhvr>
                                        <p:cTn id="35" dur="750"/>
                                        <p:tgtEl>
                                          <p:spTgt spid="7"/>
                                        </p:tgtEl>
                                        <p:attrNameLst>
                                          <p:attrName>ppt_h</p:attrName>
                                        </p:attrNameLst>
                                      </p:cBhvr>
                                      <p:tavLst>
                                        <p:tav tm="0">
                                          <p:val>
                                            <p:strVal val="ppt_h"/>
                                          </p:val>
                                        </p:tav>
                                        <p:tav tm="100000">
                                          <p:val>
                                            <p:strVal val="4*ppt_h"/>
                                          </p:val>
                                        </p:tav>
                                      </p:tavLst>
                                    </p:anim>
                                    <p:set>
                                      <p:cBhvr>
                                        <p:cTn id="36" dur="1" fill="hold">
                                          <p:stCondLst>
                                            <p:cond delay="749"/>
                                          </p:stCondLst>
                                        </p:cTn>
                                        <p:tgtEl>
                                          <p:spTgt spid="7"/>
                                        </p:tgtEl>
                                        <p:attrNameLst>
                                          <p:attrName>style.visibility</p:attrName>
                                        </p:attrNameLst>
                                      </p:cBhvr>
                                      <p:to>
                                        <p:strVal val="hidden"/>
                                      </p:to>
                                    </p:set>
                                  </p:childTnLst>
                                </p:cTn>
                              </p:par>
                              <p:par>
                                <p:cTn id="37" presetID="23" presetClass="exit" presetSubtype="32" fill="hold" grpId="4" nodeType="withEffect">
                                  <p:stCondLst>
                                    <p:cond delay="0"/>
                                  </p:stCondLst>
                                  <p:childTnLst>
                                    <p:anim calcmode="lin" valueType="num">
                                      <p:cBhvr>
                                        <p:cTn id="38" dur="750"/>
                                        <p:tgtEl>
                                          <p:spTgt spid="8"/>
                                        </p:tgtEl>
                                        <p:attrNameLst>
                                          <p:attrName>ppt_w</p:attrName>
                                        </p:attrNameLst>
                                      </p:cBhvr>
                                      <p:tavLst>
                                        <p:tav tm="0">
                                          <p:val>
                                            <p:strVal val="ppt_w"/>
                                          </p:val>
                                        </p:tav>
                                        <p:tav tm="100000">
                                          <p:val>
                                            <p:fltVal val="0"/>
                                          </p:val>
                                        </p:tav>
                                      </p:tavLst>
                                    </p:anim>
                                    <p:anim calcmode="lin" valueType="num">
                                      <p:cBhvr>
                                        <p:cTn id="39" dur="750"/>
                                        <p:tgtEl>
                                          <p:spTgt spid="8"/>
                                        </p:tgtEl>
                                        <p:attrNameLst>
                                          <p:attrName>ppt_h</p:attrName>
                                        </p:attrNameLst>
                                      </p:cBhvr>
                                      <p:tavLst>
                                        <p:tav tm="0">
                                          <p:val>
                                            <p:strVal val="ppt_h"/>
                                          </p:val>
                                        </p:tav>
                                        <p:tav tm="100000">
                                          <p:val>
                                            <p:fltVal val="0"/>
                                          </p:val>
                                        </p:tav>
                                      </p:tavLst>
                                    </p:anim>
                                    <p:set>
                                      <p:cBhvr>
                                        <p:cTn id="40" dur="1" fill="hold">
                                          <p:stCondLst>
                                            <p:cond delay="749"/>
                                          </p:stCondLst>
                                        </p:cTn>
                                        <p:tgtEl>
                                          <p:spTgt spid="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left)">
                                      <p:cBhvr>
                                        <p:cTn id="45" dur="500"/>
                                        <p:tgtEl>
                                          <p:spTgt spid="9"/>
                                        </p:tgtEl>
                                      </p:cBhvr>
                                    </p:animEffect>
                                  </p:childTnLst>
                                </p:cTn>
                              </p:par>
                              <p:par>
                                <p:cTn id="46" presetID="18" presetClass="emph" presetSubtype="0" fill="hold" grpId="1" nodeType="withEffect">
                                  <p:stCondLst>
                                    <p:cond delay="0"/>
                                  </p:stCondLst>
                                  <p:childTnLst>
                                    <p:set>
                                      <p:cBhvr override="childStyle">
                                        <p:cTn id="47" dur="500" fill="hold"/>
                                        <p:tgtEl>
                                          <p:spTgt spid="9"/>
                                        </p:tgtEl>
                                        <p:attrNameLst>
                                          <p:attrName>style.textDecorationUnderline</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39" presetClass="entr" presetSubtype="0" accel="100000" fill="hold" grpId="0" nodeType="clickEffect">
                                  <p:stCondLst>
                                    <p:cond delay="50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53" dur="10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54" dur="10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250"/>
                                        <p:tgtEl>
                                          <p:spTgt spid="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250"/>
                                        <p:tgtEl>
                                          <p:spTgt spid="6"/>
                                        </p:tgtEl>
                                      </p:cBhvr>
                                    </p:animEffect>
                                  </p:childTnLst>
                                </p:cTn>
                              </p:par>
                              <p:par>
                                <p:cTn id="64" presetID="42" presetClass="path" presetSubtype="0" accel="50000" decel="50000" fill="hold" grpId="1" nodeType="withEffect">
                                  <p:stCondLst>
                                    <p:cond delay="0"/>
                                  </p:stCondLst>
                                  <p:childTnLst>
                                    <p:animMotion origin="layout" path="M 0.00053 4.07407E-6 L 0.31129 0.09745 " pathEditMode="relative" rAng="0" ptsTypes="AA">
                                      <p:cBhvr>
                                        <p:cTn id="65" dur="2000" fill="hold"/>
                                        <p:tgtEl>
                                          <p:spTgt spid="6"/>
                                        </p:tgtEl>
                                        <p:attrNameLst>
                                          <p:attrName>ppt_x</p:attrName>
                                          <p:attrName>ppt_y</p:attrName>
                                        </p:attrNameLst>
                                      </p:cBhvr>
                                      <p:rCtr x="15538" y="4861"/>
                                    </p:animMotion>
                                  </p:childTnLst>
                                </p:cTn>
                              </p:par>
                              <p:par>
                                <p:cTn id="66" presetID="42" presetClass="path" presetSubtype="0" accel="50000" decel="50000" fill="hold" grpId="2" nodeType="withEffect">
                                  <p:stCondLst>
                                    <p:cond delay="0"/>
                                  </p:stCondLst>
                                  <p:childTnLst>
                                    <p:animMotion origin="layout" path="M 1.11022E-16 -7.40741E-7 L -0.30677 -0.09768 " pathEditMode="relative" rAng="0" ptsTypes="AA">
                                      <p:cBhvr>
                                        <p:cTn id="67" dur="2000" fill="hold"/>
                                        <p:tgtEl>
                                          <p:spTgt spid="4"/>
                                        </p:tgtEl>
                                        <p:attrNameLst>
                                          <p:attrName>ppt_x</p:attrName>
                                          <p:attrName>ppt_y</p:attrName>
                                        </p:attrNameLst>
                                      </p:cBhvr>
                                      <p:rCtr x="-15347" y="-4884"/>
                                    </p:animMotion>
                                  </p:childTnLst>
                                </p:cTn>
                              </p:par>
                              <p:par>
                                <p:cTn id="68" presetID="10" presetClass="exit" presetSubtype="0" fill="hold" grpId="1" nodeType="withEffect">
                                  <p:stCondLst>
                                    <p:cond delay="0"/>
                                  </p:stCondLst>
                                  <p:childTnLst>
                                    <p:animEffect transition="out" filter="fade">
                                      <p:cBhvr>
                                        <p:cTn id="69" dur="1250"/>
                                        <p:tgtEl>
                                          <p:spTgt spid="3074"/>
                                        </p:tgtEl>
                                      </p:cBhvr>
                                    </p:animEffect>
                                    <p:set>
                                      <p:cBhvr>
                                        <p:cTn id="70" dur="1" fill="hold">
                                          <p:stCondLst>
                                            <p:cond delay="1249"/>
                                          </p:stCondLst>
                                        </p:cTn>
                                        <p:tgtEl>
                                          <p:spTgt spid="3074"/>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9"/>
                                        </p:tgtEl>
                                      </p:cBhvr>
                                    </p:animEffect>
                                    <p:set>
                                      <p:cBhvr>
                                        <p:cTn id="73" dur="1" fill="hold">
                                          <p:stCondLst>
                                            <p:cond delay="499"/>
                                          </p:stCondLst>
                                        </p:cTn>
                                        <p:tgtEl>
                                          <p:spTgt spid="9"/>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0"/>
                                        </p:tgtEl>
                                      </p:cBhvr>
                                    </p:animEffect>
                                    <p:set>
                                      <p:cBhvr>
                                        <p:cTn id="76" dur="1" fill="hold">
                                          <p:stCondLst>
                                            <p:cond delay="499"/>
                                          </p:stCondLst>
                                        </p:cTn>
                                        <p:tgtEl>
                                          <p:spTgt spid="10"/>
                                        </p:tgtEl>
                                        <p:attrNameLst>
                                          <p:attrName>style.visibility</p:attrName>
                                        </p:attrNameLst>
                                      </p:cBhvr>
                                      <p:to>
                                        <p:strVal val="hidden"/>
                                      </p:to>
                                    </p:set>
                                  </p:childTnLst>
                                </p:cTn>
                              </p:par>
                            </p:childTnLst>
                          </p:cTn>
                        </p:par>
                        <p:par>
                          <p:cTn id="77" fill="hold">
                            <p:stCondLst>
                              <p:cond delay="2000"/>
                            </p:stCondLst>
                            <p:childTnLst>
                              <p:par>
                                <p:cTn id="78" presetID="10" presetClass="exit" presetSubtype="0" fill="hold" grpId="3" nodeType="afterEffect">
                                  <p:stCondLst>
                                    <p:cond delay="0"/>
                                  </p:stCondLst>
                                  <p:childTnLst>
                                    <p:animEffect transition="out" filter="fade">
                                      <p:cBhvr>
                                        <p:cTn id="79" dur="250"/>
                                        <p:tgtEl>
                                          <p:spTgt spid="4"/>
                                        </p:tgtEl>
                                      </p:cBhvr>
                                    </p:animEffect>
                                    <p:set>
                                      <p:cBhvr>
                                        <p:cTn id="80"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3074" grpId="0"/>
      <p:bldP spid="3074" grpId="1"/>
      <p:bldP spid="4" grpId="0"/>
      <p:bldP spid="4" grpId="2"/>
      <p:bldP spid="4" grpId="3"/>
      <p:bldP spid="4" grpId="4"/>
      <p:bldP spid="6" grpId="0"/>
      <p:bldP spid="6" grpId="1"/>
      <p:bldP spid="6" grpId="2"/>
      <p:bldP spid="7" grpId="0"/>
      <p:bldP spid="7" grpId="1"/>
      <p:bldP spid="7" grpId="2"/>
      <p:bldP spid="8" grpId="1"/>
      <p:bldP spid="8" grpId="4"/>
      <p:bldP spid="10" grpId="0"/>
      <p:bldP spid="10" grpId="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2718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3D779D-BAC5-42BB-86DC-0EB04C82D487}"/>
              </a:ext>
            </a:extLst>
          </p:cNvPr>
          <p:cNvPicPr>
            <a:picLocks noChangeAspect="1"/>
          </p:cNvPicPr>
          <p:nvPr/>
        </p:nvPicPr>
        <p:blipFill rotWithShape="1">
          <a:blip r:embed="rId3">
            <a:extLst>
              <a:ext uri="{28A0092B-C50C-407E-A947-70E740481C1C}">
                <a14:useLocalDpi xmlns:a14="http://schemas.microsoft.com/office/drawing/2010/main" val="0"/>
              </a:ext>
            </a:extLst>
          </a:blip>
          <a:srcRect l="33749" r="15056"/>
          <a:stretch/>
        </p:blipFill>
        <p:spPr>
          <a:xfrm>
            <a:off x="0" y="0"/>
            <a:ext cx="9144000" cy="6860689"/>
          </a:xfrm>
          <a:prstGeom prst="rect">
            <a:avLst/>
          </a:prstGeom>
        </p:spPr>
      </p:pic>
      <p:sp>
        <p:nvSpPr>
          <p:cNvPr id="3074" name="Rectangle 2"/>
          <p:cNvSpPr>
            <a:spLocks noGrp="1" noChangeArrowheads="1"/>
          </p:cNvSpPr>
          <p:nvPr>
            <p:ph type="title"/>
          </p:nvPr>
        </p:nvSpPr>
        <p:spPr>
          <a:xfrm>
            <a:off x="457200" y="1966119"/>
            <a:ext cx="82296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turning away of the  simple will slay them, And the complacency of fools will destroy them;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1:32 </a:t>
            </a:r>
          </a:p>
        </p:txBody>
      </p:sp>
      <p:sp>
        <p:nvSpPr>
          <p:cNvPr id="4" name="Rectangle 2">
            <a:extLst>
              <a:ext uri="{FF2B5EF4-FFF2-40B4-BE49-F238E27FC236}">
                <a16:creationId xmlns:a16="http://schemas.microsoft.com/office/drawing/2014/main" id="{6ECD5B02-33EE-4D1D-83B9-6A62DB28A938}"/>
              </a:ext>
            </a:extLst>
          </p:cNvPr>
          <p:cNvSpPr txBox="1">
            <a:spLocks noChangeArrowheads="1"/>
          </p:cNvSpPr>
          <p:nvPr/>
        </p:nvSpPr>
        <p:spPr bwMode="auto">
          <a:xfrm>
            <a:off x="4206533" y="3349704"/>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B8435F40-E439-4F5A-9A84-EC972E955DEE}"/>
              </a:ext>
            </a:extLst>
          </p:cNvPr>
          <p:cNvSpPr txBox="1">
            <a:spLocks noChangeArrowheads="1"/>
          </p:cNvSpPr>
          <p:nvPr/>
        </p:nvSpPr>
        <p:spPr bwMode="auto">
          <a:xfrm>
            <a:off x="6841445" y="283747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Rectangle 12">
            <a:extLst>
              <a:ext uri="{FF2B5EF4-FFF2-40B4-BE49-F238E27FC236}">
                <a16:creationId xmlns:a16="http://schemas.microsoft.com/office/drawing/2014/main" id="{28CE2DF3-EBD3-4C84-A6F5-8B8D7330F0D3}"/>
              </a:ext>
            </a:extLst>
          </p:cNvPr>
          <p:cNvSpPr>
            <a:spLocks noChangeArrowheads="1"/>
          </p:cNvSpPr>
          <p:nvPr/>
        </p:nvSpPr>
        <p:spPr bwMode="auto">
          <a:xfrm>
            <a:off x="617838" y="3301313"/>
            <a:ext cx="3225114"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dirty="0">
                <a:solidFill>
                  <a:srgbClr val="66FF33"/>
                </a:solidFill>
                <a:effectLst>
                  <a:glow rad="127000">
                    <a:schemeClr val="tx1"/>
                  </a:glow>
                </a:effectLst>
                <a:latin typeface="Calibri" panose="020F0502020204030204" pitchFamily="34" charset="0"/>
              </a:rPr>
              <a:t>satisfaction</a:t>
            </a:r>
            <a:endParaRPr lang="en-US" altLang="en-US" sz="4800" b="1" i="1" dirty="0">
              <a:solidFill>
                <a:srgbClr val="66FF33"/>
              </a:solidFill>
              <a:effectLst>
                <a:glow rad="127000">
                  <a:schemeClr val="tx1"/>
                </a:glow>
              </a:effectLst>
              <a:latin typeface="Calibri" panose="020F0502020204030204" pitchFamily="34" charset="0"/>
            </a:endParaRPr>
          </a:p>
        </p:txBody>
      </p:sp>
      <p:sp>
        <p:nvSpPr>
          <p:cNvPr id="8" name="Rectangle 12">
            <a:extLst>
              <a:ext uri="{FF2B5EF4-FFF2-40B4-BE49-F238E27FC236}">
                <a16:creationId xmlns:a16="http://schemas.microsoft.com/office/drawing/2014/main" id="{19FF147C-068A-4154-BA95-4B1CEA0F047D}"/>
              </a:ext>
            </a:extLst>
          </p:cNvPr>
          <p:cNvSpPr>
            <a:spLocks noChangeArrowheads="1"/>
          </p:cNvSpPr>
          <p:nvPr/>
        </p:nvSpPr>
        <p:spPr bwMode="auto">
          <a:xfrm>
            <a:off x="3061262" y="1946460"/>
            <a:ext cx="3225114"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dirty="0">
                <a:solidFill>
                  <a:srgbClr val="66FF33"/>
                </a:solidFill>
                <a:effectLst>
                  <a:glow rad="127000">
                    <a:schemeClr val="tx1"/>
                  </a:glow>
                </a:effectLst>
                <a:latin typeface="Calibri" panose="020F0502020204030204" pitchFamily="34" charset="0"/>
              </a:rPr>
              <a:t>disregard</a:t>
            </a:r>
            <a:endParaRPr lang="en-US" altLang="en-US" sz="4800" b="1" i="1" dirty="0">
              <a:solidFill>
                <a:srgbClr val="66FF33"/>
              </a:solidFill>
              <a:effectLst>
                <a:glow rad="127000">
                  <a:schemeClr val="tx1"/>
                </a:glow>
              </a:effectLst>
              <a:latin typeface="Calibri" panose="020F0502020204030204" pitchFamily="34" charset="0"/>
            </a:endParaRPr>
          </a:p>
        </p:txBody>
      </p:sp>
    </p:spTree>
    <p:extLst>
      <p:ext uri="{BB962C8B-B14F-4D97-AF65-F5344CB8AC3E}">
        <p14:creationId xmlns:p14="http://schemas.microsoft.com/office/powerpoint/2010/main" val="30482522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3"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28"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29"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
                                        <p:tgtEl>
                                          <p:spTgt spid="4"/>
                                        </p:tgtEl>
                                      </p:cBhvr>
                                    </p:animEffect>
                                  </p:childTnLst>
                                </p:cTn>
                              </p:par>
                              <p:par>
                                <p:cTn id="36" presetID="42" presetClass="path" presetSubtype="0" accel="50000" decel="50000" fill="hold" grpId="2" nodeType="withEffect">
                                  <p:stCondLst>
                                    <p:cond delay="0"/>
                                  </p:stCondLst>
                                  <p:childTnLst>
                                    <p:animMotion origin="layout" path="M 8.33333E-7 -2.59259E-6 L 0.28819 -0.07453 " pathEditMode="relative" rAng="0" ptsTypes="AA">
                                      <p:cBhvr>
                                        <p:cTn id="37" dur="2000" fill="hold"/>
                                        <p:tgtEl>
                                          <p:spTgt spid="4"/>
                                        </p:tgtEl>
                                        <p:attrNameLst>
                                          <p:attrName>ppt_x</p:attrName>
                                          <p:attrName>ppt_y</p:attrName>
                                        </p:attrNameLst>
                                      </p:cBhvr>
                                      <p:rCtr x="14410" y="-3727"/>
                                    </p:animMotion>
                                  </p:childTnLst>
                                </p:cTn>
                              </p:par>
                              <p:par>
                                <p:cTn id="38" presetID="10" presetClass="exit" presetSubtype="0" fill="hold" grpId="1" nodeType="withEffect">
                                  <p:stCondLst>
                                    <p:cond delay="0"/>
                                  </p:stCondLst>
                                  <p:childTnLst>
                                    <p:animEffect transition="out" filter="fade">
                                      <p:cBhvr>
                                        <p:cTn id="39" dur="1250"/>
                                        <p:tgtEl>
                                          <p:spTgt spid="3074"/>
                                        </p:tgtEl>
                                      </p:cBhvr>
                                    </p:animEffect>
                                    <p:set>
                                      <p:cBhvr>
                                        <p:cTn id="40" dur="1" fill="hold">
                                          <p:stCondLst>
                                            <p:cond delay="1249"/>
                                          </p:stCondLst>
                                        </p:cTn>
                                        <p:tgtEl>
                                          <p:spTgt spid="3074"/>
                                        </p:tgtEl>
                                        <p:attrNameLst>
                                          <p:attrName>style.visibility</p:attrName>
                                        </p:attrNameLst>
                                      </p:cBhvr>
                                      <p:to>
                                        <p:strVal val="hidden"/>
                                      </p:to>
                                    </p:set>
                                  </p:childTnLst>
                                </p:cTn>
                              </p:par>
                              <p:par>
                                <p:cTn id="41" presetID="47" presetClass="exit" presetSubtype="0" fill="hold" grpId="1" nodeType="withEffect">
                                  <p:stCondLst>
                                    <p:cond delay="0"/>
                                  </p:stCondLst>
                                  <p:childTnLst>
                                    <p:animEffect transition="out" filter="fade">
                                      <p:cBhvr>
                                        <p:cTn id="42" dur="1000"/>
                                        <p:tgtEl>
                                          <p:spTgt spid="7"/>
                                        </p:tgtEl>
                                      </p:cBhvr>
                                    </p:animEffect>
                                    <p:anim calcmode="lin" valueType="num">
                                      <p:cBhvr>
                                        <p:cTn id="43" dur="1000"/>
                                        <p:tgtEl>
                                          <p:spTgt spid="7"/>
                                        </p:tgtEl>
                                        <p:attrNameLst>
                                          <p:attrName>ppt_x</p:attrName>
                                        </p:attrNameLst>
                                      </p:cBhvr>
                                      <p:tavLst>
                                        <p:tav tm="0">
                                          <p:val>
                                            <p:strVal val="ppt_x"/>
                                          </p:val>
                                        </p:tav>
                                        <p:tav tm="100000">
                                          <p:val>
                                            <p:strVal val="ppt_x"/>
                                          </p:val>
                                        </p:tav>
                                      </p:tavLst>
                                    </p:anim>
                                    <p:anim calcmode="lin" valueType="num">
                                      <p:cBhvr>
                                        <p:cTn id="44" dur="1000"/>
                                        <p:tgtEl>
                                          <p:spTgt spid="7"/>
                                        </p:tgtEl>
                                        <p:attrNameLst>
                                          <p:attrName>ppt_y</p:attrName>
                                        </p:attrNameLst>
                                      </p:cBhvr>
                                      <p:tavLst>
                                        <p:tav tm="0">
                                          <p:val>
                                            <p:strVal val="ppt_y"/>
                                          </p:val>
                                        </p:tav>
                                        <p:tav tm="100000">
                                          <p:val>
                                            <p:strVal val="ppt_y-.1"/>
                                          </p:val>
                                        </p:tav>
                                      </p:tavLst>
                                    </p:anim>
                                    <p:set>
                                      <p:cBhvr>
                                        <p:cTn id="45" dur="1" fill="hold">
                                          <p:stCondLst>
                                            <p:cond delay="999"/>
                                          </p:stCondLst>
                                        </p:cTn>
                                        <p:tgtEl>
                                          <p:spTgt spid="7"/>
                                        </p:tgtEl>
                                        <p:attrNameLst>
                                          <p:attrName>style.visibility</p:attrName>
                                        </p:attrNameLst>
                                      </p:cBhvr>
                                      <p:to>
                                        <p:strVal val="hidden"/>
                                      </p:to>
                                    </p:set>
                                  </p:childTnLst>
                                </p:cTn>
                              </p:par>
                              <p:par>
                                <p:cTn id="46" presetID="17" presetClass="exit" presetSubtype="10" fill="hold" grpId="1" nodeType="withEffect">
                                  <p:stCondLst>
                                    <p:cond delay="0"/>
                                  </p:stCondLst>
                                  <p:childTnLst>
                                    <p:anim calcmode="lin" valueType="num">
                                      <p:cBhvr>
                                        <p:cTn id="47" dur="500"/>
                                        <p:tgtEl>
                                          <p:spTgt spid="8"/>
                                        </p:tgtEl>
                                        <p:attrNameLst>
                                          <p:attrName>ppt_w</p:attrName>
                                        </p:attrNameLst>
                                      </p:cBhvr>
                                      <p:tavLst>
                                        <p:tav tm="0">
                                          <p:val>
                                            <p:strVal val="ppt_w"/>
                                          </p:val>
                                        </p:tav>
                                        <p:tav tm="100000">
                                          <p:val>
                                            <p:fltVal val="0"/>
                                          </p:val>
                                        </p:tav>
                                      </p:tavLst>
                                    </p:anim>
                                    <p:anim calcmode="lin" valueType="num">
                                      <p:cBhvr>
                                        <p:cTn id="48" dur="500"/>
                                        <p:tgtEl>
                                          <p:spTgt spid="8"/>
                                        </p:tgtEl>
                                        <p:attrNameLst>
                                          <p:attrName>ppt_h</p:attrName>
                                        </p:attrNameLst>
                                      </p:cBhvr>
                                      <p:tavLst>
                                        <p:tav tm="0">
                                          <p:val>
                                            <p:strVal val="ppt_h"/>
                                          </p:val>
                                        </p:tav>
                                        <p:tav tm="100000">
                                          <p:val>
                                            <p:strVal val="ppt_h"/>
                                          </p:val>
                                        </p:tav>
                                      </p:tavLst>
                                    </p:anim>
                                    <p:set>
                                      <p:cBhvr>
                                        <p:cTn id="4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P spid="4" grpId="3"/>
      <p:bldP spid="7" grpId="0"/>
      <p:bldP spid="7" grpId="1"/>
      <p:bldP spid="8" grpId="0"/>
      <p:bldP spid="8"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35897F-FA32-4CCA-884A-2463892C0C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632637" y="2068316"/>
            <a:ext cx="7878726" cy="237286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The wise in heart will receive commands, But a prating fool will fall. </a:t>
            </a:r>
            <a:r>
              <a:rPr lang="en-US" altLang="en-US" sz="3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Proverbs 10:8 </a:t>
            </a:r>
          </a:p>
        </p:txBody>
      </p:sp>
      <p:sp>
        <p:nvSpPr>
          <p:cNvPr id="5" name="Rectangle 2">
            <a:extLst>
              <a:ext uri="{FF2B5EF4-FFF2-40B4-BE49-F238E27FC236}">
                <a16:creationId xmlns:a16="http://schemas.microsoft.com/office/drawing/2014/main" id="{292BD862-7099-4BA4-956F-C0ED444B094A}"/>
              </a:ext>
            </a:extLst>
          </p:cNvPr>
          <p:cNvSpPr txBox="1">
            <a:spLocks noChangeArrowheads="1"/>
          </p:cNvSpPr>
          <p:nvPr/>
        </p:nvSpPr>
        <p:spPr bwMode="auto">
          <a:xfrm>
            <a:off x="6841445" y="283747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12">
            <a:extLst>
              <a:ext uri="{FF2B5EF4-FFF2-40B4-BE49-F238E27FC236}">
                <a16:creationId xmlns:a16="http://schemas.microsoft.com/office/drawing/2014/main" id="{66B05779-CD16-40C0-8E2B-24F92DA923EB}"/>
              </a:ext>
            </a:extLst>
          </p:cNvPr>
          <p:cNvSpPr>
            <a:spLocks noChangeArrowheads="1"/>
          </p:cNvSpPr>
          <p:nvPr/>
        </p:nvSpPr>
        <p:spPr bwMode="auto">
          <a:xfrm>
            <a:off x="824813" y="2765439"/>
            <a:ext cx="3323439"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instructions</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2" name="TextBox 1">
            <a:extLst>
              <a:ext uri="{FF2B5EF4-FFF2-40B4-BE49-F238E27FC236}">
                <a16:creationId xmlns:a16="http://schemas.microsoft.com/office/drawing/2014/main" id="{96FD77DC-03E0-4877-8876-0E46EAF0C88A}"/>
              </a:ext>
            </a:extLst>
          </p:cNvPr>
          <p:cNvSpPr txBox="1"/>
          <p:nvPr/>
        </p:nvSpPr>
        <p:spPr>
          <a:xfrm>
            <a:off x="4771379" y="2905145"/>
            <a:ext cx="3298004" cy="1061829"/>
          </a:xfrm>
          <a:prstGeom prst="rect">
            <a:avLst/>
          </a:prstGeom>
          <a:noFill/>
        </p:spPr>
        <p:txBody>
          <a:bodyPr wrap="square" rtlCol="0">
            <a:spAutoFit/>
          </a:bodyPr>
          <a:lstStyle/>
          <a:p>
            <a:r>
              <a:rPr lang="en-US" sz="6300" dirty="0">
                <a:ln>
                  <a:solidFill>
                    <a:schemeClr val="tx1"/>
                  </a:solidFill>
                </a:ln>
                <a:solidFill>
                  <a:srgbClr val="8B00A1"/>
                </a:solidFill>
                <a:effectLst>
                  <a:outerShdw blurRad="38100" dist="38100" dir="2700000" algn="tl">
                    <a:schemeClr val="tx1"/>
                  </a:outerShdw>
                </a:effectLst>
                <a:latin typeface="Gill Sans Ultra Bold" panose="020B0A02020104020203" pitchFamily="34" charset="0"/>
              </a:rPr>
              <a:t>BLAH</a:t>
            </a:r>
          </a:p>
        </p:txBody>
      </p:sp>
      <p:sp>
        <p:nvSpPr>
          <p:cNvPr id="8" name="TextBox 7">
            <a:extLst>
              <a:ext uri="{FF2B5EF4-FFF2-40B4-BE49-F238E27FC236}">
                <a16:creationId xmlns:a16="http://schemas.microsoft.com/office/drawing/2014/main" id="{9D2535DF-60C1-43E3-9DCE-A6799F3911D1}"/>
              </a:ext>
            </a:extLst>
          </p:cNvPr>
          <p:cNvSpPr txBox="1"/>
          <p:nvPr/>
        </p:nvSpPr>
        <p:spPr>
          <a:xfrm>
            <a:off x="3692507" y="4822972"/>
            <a:ext cx="3298004" cy="1061829"/>
          </a:xfrm>
          <a:prstGeom prst="rect">
            <a:avLst/>
          </a:prstGeom>
          <a:noFill/>
        </p:spPr>
        <p:txBody>
          <a:bodyPr wrap="square" rtlCol="0">
            <a:spAutoFit/>
          </a:bodyPr>
          <a:lstStyle/>
          <a:p>
            <a:r>
              <a:rPr lang="en-US" sz="6300" dirty="0">
                <a:ln>
                  <a:solidFill>
                    <a:schemeClr val="tx1"/>
                  </a:solidFill>
                </a:ln>
                <a:solidFill>
                  <a:srgbClr val="9F0108"/>
                </a:solidFill>
                <a:effectLst>
                  <a:outerShdw blurRad="38100" dist="38100" dir="2700000" algn="tl">
                    <a:schemeClr val="tx1"/>
                  </a:outerShdw>
                </a:effectLst>
                <a:latin typeface="Gill Sans Ultra Bold" panose="020B0A02020104020203" pitchFamily="34" charset="0"/>
              </a:rPr>
              <a:t>BLAH</a:t>
            </a:r>
          </a:p>
        </p:txBody>
      </p:sp>
      <p:sp>
        <p:nvSpPr>
          <p:cNvPr id="9" name="TextBox 8">
            <a:extLst>
              <a:ext uri="{FF2B5EF4-FFF2-40B4-BE49-F238E27FC236}">
                <a16:creationId xmlns:a16="http://schemas.microsoft.com/office/drawing/2014/main" id="{FC1E9822-B07A-413D-B805-F5BD2D897E4E}"/>
              </a:ext>
            </a:extLst>
          </p:cNvPr>
          <p:cNvSpPr txBox="1"/>
          <p:nvPr/>
        </p:nvSpPr>
        <p:spPr>
          <a:xfrm>
            <a:off x="2289221" y="830393"/>
            <a:ext cx="2672078" cy="907941"/>
          </a:xfrm>
          <a:prstGeom prst="rect">
            <a:avLst/>
          </a:prstGeom>
          <a:noFill/>
        </p:spPr>
        <p:txBody>
          <a:bodyPr wrap="square" rtlCol="0">
            <a:spAutoFit/>
          </a:bodyPr>
          <a:lstStyle/>
          <a:p>
            <a:r>
              <a:rPr lang="en-US" sz="5300" dirty="0">
                <a:ln>
                  <a:solidFill>
                    <a:schemeClr val="tx1"/>
                  </a:solidFill>
                </a:ln>
                <a:solidFill>
                  <a:srgbClr val="00A166"/>
                </a:solidFill>
                <a:effectLst>
                  <a:outerShdw blurRad="38100" dist="38100" dir="2700000" algn="tl">
                    <a:schemeClr val="tx1"/>
                  </a:outerShdw>
                </a:effectLst>
                <a:latin typeface="Gill Sans Ultra Bold" panose="020B0A02020104020203" pitchFamily="34" charset="0"/>
              </a:rPr>
              <a:t>BLAH</a:t>
            </a:r>
          </a:p>
        </p:txBody>
      </p:sp>
      <p:sp>
        <p:nvSpPr>
          <p:cNvPr id="10" name="TextBox 9">
            <a:extLst>
              <a:ext uri="{FF2B5EF4-FFF2-40B4-BE49-F238E27FC236}">
                <a16:creationId xmlns:a16="http://schemas.microsoft.com/office/drawing/2014/main" id="{180D236C-090F-4C6D-A9D3-870973759AFE}"/>
              </a:ext>
            </a:extLst>
          </p:cNvPr>
          <p:cNvSpPr txBox="1"/>
          <p:nvPr/>
        </p:nvSpPr>
        <p:spPr>
          <a:xfrm>
            <a:off x="505688" y="2650139"/>
            <a:ext cx="3298004" cy="1061829"/>
          </a:xfrm>
          <a:prstGeom prst="rect">
            <a:avLst/>
          </a:prstGeom>
          <a:noFill/>
        </p:spPr>
        <p:txBody>
          <a:bodyPr wrap="square" rtlCol="0">
            <a:spAutoFit/>
          </a:bodyPr>
          <a:lstStyle/>
          <a:p>
            <a:r>
              <a:rPr lang="en-US" sz="6300" dirty="0">
                <a:ln>
                  <a:solidFill>
                    <a:schemeClr val="tx1"/>
                  </a:solidFill>
                </a:ln>
                <a:solidFill>
                  <a:srgbClr val="0154A4"/>
                </a:solidFill>
                <a:effectLst>
                  <a:outerShdw blurRad="38100" dist="38100" dir="2700000" algn="tl">
                    <a:schemeClr val="tx1"/>
                  </a:outerShdw>
                </a:effectLst>
                <a:latin typeface="Gill Sans Ultra Bold" panose="020B0A02020104020203" pitchFamily="34" charset="0"/>
              </a:rPr>
              <a:t>BLAH</a:t>
            </a:r>
          </a:p>
        </p:txBody>
      </p:sp>
      <p:sp>
        <p:nvSpPr>
          <p:cNvPr id="11" name="TextBox 10">
            <a:extLst>
              <a:ext uri="{FF2B5EF4-FFF2-40B4-BE49-F238E27FC236}">
                <a16:creationId xmlns:a16="http://schemas.microsoft.com/office/drawing/2014/main" id="{4EA0A507-4C86-4C4A-AA62-2ED5096878A7}"/>
              </a:ext>
            </a:extLst>
          </p:cNvPr>
          <p:cNvSpPr txBox="1"/>
          <p:nvPr/>
        </p:nvSpPr>
        <p:spPr>
          <a:xfrm>
            <a:off x="1899923" y="4379351"/>
            <a:ext cx="1965907" cy="600164"/>
          </a:xfrm>
          <a:prstGeom prst="rect">
            <a:avLst/>
          </a:prstGeom>
          <a:noFill/>
        </p:spPr>
        <p:txBody>
          <a:bodyPr wrap="square" rtlCol="0">
            <a:spAutoFit/>
          </a:bodyPr>
          <a:lstStyle/>
          <a:p>
            <a:r>
              <a:rPr lang="en-US" sz="3300" dirty="0">
                <a:ln>
                  <a:solidFill>
                    <a:schemeClr val="tx1"/>
                  </a:solidFill>
                </a:ln>
                <a:solidFill>
                  <a:srgbClr val="999D0F"/>
                </a:solidFill>
                <a:effectLst>
                  <a:outerShdw blurRad="38100" dist="38100" dir="2700000" algn="tl">
                    <a:schemeClr val="tx1"/>
                  </a:outerShdw>
                </a:effectLst>
                <a:latin typeface="Gill Sans Ultra Bold" panose="020B0A02020104020203" pitchFamily="34" charset="0"/>
              </a:rPr>
              <a:t>BLAH</a:t>
            </a:r>
          </a:p>
        </p:txBody>
      </p:sp>
      <p:sp>
        <p:nvSpPr>
          <p:cNvPr id="12" name="TextBox 11">
            <a:extLst>
              <a:ext uri="{FF2B5EF4-FFF2-40B4-BE49-F238E27FC236}">
                <a16:creationId xmlns:a16="http://schemas.microsoft.com/office/drawing/2014/main" id="{CB706669-6E8A-4A0F-83BA-0E04F7CFA486}"/>
              </a:ext>
            </a:extLst>
          </p:cNvPr>
          <p:cNvSpPr txBox="1"/>
          <p:nvPr/>
        </p:nvSpPr>
        <p:spPr>
          <a:xfrm>
            <a:off x="5616596" y="287185"/>
            <a:ext cx="3298004" cy="1061829"/>
          </a:xfrm>
          <a:prstGeom prst="rect">
            <a:avLst/>
          </a:prstGeom>
          <a:noFill/>
        </p:spPr>
        <p:txBody>
          <a:bodyPr wrap="square" rtlCol="0">
            <a:spAutoFit/>
          </a:bodyPr>
          <a:lstStyle/>
          <a:p>
            <a:r>
              <a:rPr lang="en-US" sz="6300" dirty="0">
                <a:ln>
                  <a:solidFill>
                    <a:schemeClr val="tx1"/>
                  </a:solidFill>
                </a:ln>
                <a:solidFill>
                  <a:srgbClr val="A10006"/>
                </a:solidFill>
                <a:effectLst>
                  <a:outerShdw blurRad="38100" dist="38100" dir="2700000" algn="tl">
                    <a:schemeClr val="tx1"/>
                  </a:outerShdw>
                </a:effectLst>
                <a:latin typeface="Gill Sans Ultra Bold" panose="020B0A02020104020203" pitchFamily="34" charset="0"/>
              </a:rPr>
              <a:t>BLAH</a:t>
            </a:r>
          </a:p>
        </p:txBody>
      </p:sp>
      <p:sp>
        <p:nvSpPr>
          <p:cNvPr id="6" name="Rectangle 2" hidden="1">
            <a:extLst>
              <a:ext uri="{FF2B5EF4-FFF2-40B4-BE49-F238E27FC236}">
                <a16:creationId xmlns:a16="http://schemas.microsoft.com/office/drawing/2014/main" id="{91C3A707-A33F-49EC-8B9C-7AEAD1ED8FEB}"/>
              </a:ext>
            </a:extLst>
          </p:cNvPr>
          <p:cNvSpPr txBox="1">
            <a:spLocks noChangeArrowheads="1"/>
          </p:cNvSpPr>
          <p:nvPr/>
        </p:nvSpPr>
        <p:spPr bwMode="auto">
          <a:xfrm>
            <a:off x="1233485" y="3519601"/>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434674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3" nodeType="afterEffect">
                                  <p:stCondLst>
                                    <p:cond delay="0"/>
                                  </p:stCondLst>
                                  <p:childTnLst>
                                    <p:animEffect transition="out" filter="fade">
                                      <p:cBhvr>
                                        <p:cTn id="11" dur="250"/>
                                        <p:tgtEl>
                                          <p:spTgt spid="5"/>
                                        </p:tgtEl>
                                      </p:cBhvr>
                                    </p:animEffect>
                                    <p:set>
                                      <p:cBhvr>
                                        <p:cTn id="12" dur="1" fill="hold">
                                          <p:stCondLst>
                                            <p:cond delay="24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9" presetClass="entr" presetSubtype="0" accel="10000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
                                        <p:tgtEl>
                                          <p:spTgt spid="5"/>
                                        </p:tgtEl>
                                      </p:cBhvr>
                                    </p:animEffect>
                                  </p:childTnLst>
                                </p:cTn>
                              </p:par>
                              <p:par>
                                <p:cTn id="26" presetID="42" presetClass="path" presetSubtype="0" accel="74000" decel="26000" fill="hold" grpId="2" nodeType="withEffect">
                                  <p:stCondLst>
                                    <p:cond delay="0"/>
                                  </p:stCondLst>
                                  <p:childTnLst>
                                    <p:animMotion origin="layout" path="M -3.61111E-6 -4.07407E-6 L -0.61319 0.09931 " pathEditMode="relative" rAng="0" ptsTypes="AA">
                                      <p:cBhvr>
                                        <p:cTn id="27" dur="2000" fill="hold"/>
                                        <p:tgtEl>
                                          <p:spTgt spid="5"/>
                                        </p:tgtEl>
                                        <p:attrNameLst>
                                          <p:attrName>ppt_x</p:attrName>
                                          <p:attrName>ppt_y</p:attrName>
                                        </p:attrNameLst>
                                      </p:cBhvr>
                                      <p:rCtr x="-30660" y="4954"/>
                                    </p:animMotion>
                                  </p:childTnLst>
                                </p:cTn>
                              </p:par>
                              <p:par>
                                <p:cTn id="28" presetID="8" presetClass="emph" presetSubtype="0" fill="hold" grpId="4" nodeType="withEffect">
                                  <p:stCondLst>
                                    <p:cond delay="0"/>
                                  </p:stCondLst>
                                  <p:childTnLst>
                                    <p:animRot by="43200000">
                                      <p:cBhvr>
                                        <p:cTn id="29" dur="2000" fill="hold"/>
                                        <p:tgtEl>
                                          <p:spTgt spid="5"/>
                                        </p:tgtEl>
                                        <p:attrNameLst>
                                          <p:attrName>r</p:attrName>
                                        </p:attrNameLst>
                                      </p:cBhvr>
                                    </p:animRot>
                                  </p:childTnLst>
                                </p:cTn>
                              </p:par>
                              <p:par>
                                <p:cTn id="30" presetID="10" presetClass="exit" presetSubtype="0" fill="hold" grpId="1" nodeType="withEffect">
                                  <p:stCondLst>
                                    <p:cond delay="0"/>
                                  </p:stCondLst>
                                  <p:childTnLst>
                                    <p:animEffect transition="out" filter="fade">
                                      <p:cBhvr>
                                        <p:cTn id="31" dur="1250"/>
                                        <p:tgtEl>
                                          <p:spTgt spid="3074"/>
                                        </p:tgtEl>
                                      </p:cBhvr>
                                    </p:animEffect>
                                    <p:set>
                                      <p:cBhvr>
                                        <p:cTn id="32" dur="1" fill="hold">
                                          <p:stCondLst>
                                            <p:cond delay="1249"/>
                                          </p:stCondLst>
                                        </p:cTn>
                                        <p:tgtEl>
                                          <p:spTgt spid="307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1"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250"/>
                                        <p:tgtEl>
                                          <p:spTgt spid="2"/>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250"/>
                                        <p:tgtEl>
                                          <p:spTgt spid="8"/>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250"/>
                                        <p:tgtEl>
                                          <p:spTgt spid="9"/>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250"/>
                                        <p:tgtEl>
                                          <p:spTgt spid="10"/>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250"/>
                                        <p:tgtEl>
                                          <p:spTgt spid="11"/>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250"/>
                                        <p:tgtEl>
                                          <p:spTgt spid="12"/>
                                        </p:tgtEl>
                                      </p:cBhvr>
                                    </p:animEffect>
                                  </p:childTnLst>
                                </p:cTn>
                              </p:par>
                              <p:par>
                                <p:cTn id="56" presetID="42" presetClass="path" presetSubtype="0" accel="50000" decel="50000" fill="hold" grpId="0" nodeType="withEffect">
                                  <p:stCondLst>
                                    <p:cond delay="0"/>
                                  </p:stCondLst>
                                  <p:childTnLst>
                                    <p:animMotion origin="layout" path="M -3.33333E-6 4.07407E-6 L -0.47448 0.06643 " pathEditMode="relative" rAng="0" ptsTypes="AA">
                                      <p:cBhvr>
                                        <p:cTn id="57" dur="1500" fill="hold"/>
                                        <p:tgtEl>
                                          <p:spTgt spid="2"/>
                                        </p:tgtEl>
                                        <p:attrNameLst>
                                          <p:attrName>ppt_x</p:attrName>
                                          <p:attrName>ppt_y</p:attrName>
                                        </p:attrNameLst>
                                      </p:cBhvr>
                                      <p:rCtr x="-23733" y="3310"/>
                                    </p:animMotion>
                                  </p:childTnLst>
                                </p:cTn>
                              </p:par>
                              <p:par>
                                <p:cTn id="58" presetID="42" presetClass="path" presetSubtype="0" accel="50000" decel="50000" fill="hold" grpId="0" nodeType="withEffect">
                                  <p:stCondLst>
                                    <p:cond delay="0"/>
                                  </p:stCondLst>
                                  <p:childTnLst>
                                    <p:animMotion origin="layout" path="M 2.22222E-6 4.44444E-6 L -0.35886 -0.21366 " pathEditMode="relative" rAng="0" ptsTypes="AA">
                                      <p:cBhvr>
                                        <p:cTn id="59" dur="1500" fill="hold"/>
                                        <p:tgtEl>
                                          <p:spTgt spid="8"/>
                                        </p:tgtEl>
                                        <p:attrNameLst>
                                          <p:attrName>ppt_x</p:attrName>
                                          <p:attrName>ppt_y</p:attrName>
                                        </p:attrNameLst>
                                      </p:cBhvr>
                                      <p:rCtr x="-17951" y="-10694"/>
                                    </p:animMotion>
                                  </p:childTnLst>
                                </p:cTn>
                              </p:par>
                              <p:par>
                                <p:cTn id="60" presetID="42" presetClass="path" presetSubtype="0" accel="50000" decel="50000" fill="hold" grpId="0" nodeType="withEffect">
                                  <p:stCondLst>
                                    <p:cond delay="0"/>
                                  </p:stCondLst>
                                  <p:childTnLst>
                                    <p:animMotion origin="layout" path="M -4.16667E-6 1.48148E-6 L -0.16909 0.38055 " pathEditMode="relative" rAng="0" ptsTypes="AA">
                                      <p:cBhvr>
                                        <p:cTn id="61" dur="1500" fill="hold"/>
                                        <p:tgtEl>
                                          <p:spTgt spid="9"/>
                                        </p:tgtEl>
                                        <p:attrNameLst>
                                          <p:attrName>ppt_x</p:attrName>
                                          <p:attrName>ppt_y</p:attrName>
                                        </p:attrNameLst>
                                      </p:cBhvr>
                                      <p:rCtr x="-8455" y="19028"/>
                                    </p:animMotion>
                                  </p:childTnLst>
                                </p:cTn>
                              </p:par>
                              <p:par>
                                <p:cTn id="62" presetID="42" presetClass="path" presetSubtype="0" accel="50000" decel="50000" fill="hold" grpId="0" nodeType="withEffect">
                                  <p:stCondLst>
                                    <p:cond delay="0"/>
                                  </p:stCondLst>
                                  <p:childTnLst>
                                    <p:animMotion origin="layout" path="M -2.77778E-7 2.59259E-6 L -0.00851 0.10416 " pathEditMode="relative" rAng="0" ptsTypes="AA">
                                      <p:cBhvr>
                                        <p:cTn id="63" dur="1500" fill="hold"/>
                                        <p:tgtEl>
                                          <p:spTgt spid="10"/>
                                        </p:tgtEl>
                                        <p:attrNameLst>
                                          <p:attrName>ppt_x</p:attrName>
                                          <p:attrName>ppt_y</p:attrName>
                                        </p:attrNameLst>
                                      </p:cBhvr>
                                      <p:rCtr x="-434" y="5208"/>
                                    </p:animMotion>
                                  </p:childTnLst>
                                </p:cTn>
                              </p:par>
                              <p:par>
                                <p:cTn id="64" presetID="42" presetClass="path" presetSubtype="0" accel="50000" decel="50000" fill="hold" grpId="0" nodeType="withEffect">
                                  <p:stCondLst>
                                    <p:cond delay="0"/>
                                  </p:stCondLst>
                                  <p:childTnLst>
                                    <p:animMotion origin="layout" path="M 2.22222E-6 2.59259E-6 L -0.08872 -0.11459 " pathEditMode="relative" rAng="0" ptsTypes="AA">
                                      <p:cBhvr>
                                        <p:cTn id="65" dur="1500" fill="hold"/>
                                        <p:tgtEl>
                                          <p:spTgt spid="11"/>
                                        </p:tgtEl>
                                        <p:attrNameLst>
                                          <p:attrName>ppt_x</p:attrName>
                                          <p:attrName>ppt_y</p:attrName>
                                        </p:attrNameLst>
                                      </p:cBhvr>
                                      <p:rCtr x="-4444" y="-5741"/>
                                    </p:animMotion>
                                  </p:childTnLst>
                                </p:cTn>
                              </p:par>
                              <p:par>
                                <p:cTn id="66" presetID="42" presetClass="path" presetSubtype="0" accel="50000" decel="50000" fill="hold" grpId="0" nodeType="withEffect">
                                  <p:stCondLst>
                                    <p:cond delay="0"/>
                                  </p:stCondLst>
                                  <p:childTnLst>
                                    <p:animMotion origin="layout" path="M -4.44444E-6 -2.96296E-6 L -0.56892 0.44815 " pathEditMode="relative" rAng="0" ptsTypes="AA">
                                      <p:cBhvr>
                                        <p:cTn id="67" dur="1500" fill="hold"/>
                                        <p:tgtEl>
                                          <p:spTgt spid="12"/>
                                        </p:tgtEl>
                                        <p:attrNameLst>
                                          <p:attrName>ppt_x</p:attrName>
                                          <p:attrName>ppt_y</p:attrName>
                                        </p:attrNameLst>
                                      </p:cBhvr>
                                      <p:rCtr x="-28455" y="22407"/>
                                    </p:animMotion>
                                  </p:childTnLst>
                                </p:cTn>
                              </p:par>
                              <p:par>
                                <p:cTn id="68" presetID="23" presetClass="exit" presetSubtype="32" fill="hold" grpId="2" nodeType="withEffect">
                                  <p:stCondLst>
                                    <p:cond delay="0"/>
                                  </p:stCondLst>
                                  <p:childTnLst>
                                    <p:anim calcmode="lin" valueType="num">
                                      <p:cBhvr>
                                        <p:cTn id="69" dur="1500"/>
                                        <p:tgtEl>
                                          <p:spTgt spid="2"/>
                                        </p:tgtEl>
                                        <p:attrNameLst>
                                          <p:attrName>ppt_w</p:attrName>
                                        </p:attrNameLst>
                                      </p:cBhvr>
                                      <p:tavLst>
                                        <p:tav tm="0">
                                          <p:val>
                                            <p:strVal val="ppt_w"/>
                                          </p:val>
                                        </p:tav>
                                        <p:tav tm="100000">
                                          <p:val>
                                            <p:fltVal val="0"/>
                                          </p:val>
                                        </p:tav>
                                      </p:tavLst>
                                    </p:anim>
                                    <p:anim calcmode="lin" valueType="num">
                                      <p:cBhvr>
                                        <p:cTn id="70" dur="1500"/>
                                        <p:tgtEl>
                                          <p:spTgt spid="2"/>
                                        </p:tgtEl>
                                        <p:attrNameLst>
                                          <p:attrName>ppt_h</p:attrName>
                                        </p:attrNameLst>
                                      </p:cBhvr>
                                      <p:tavLst>
                                        <p:tav tm="0">
                                          <p:val>
                                            <p:strVal val="ppt_h"/>
                                          </p:val>
                                        </p:tav>
                                        <p:tav tm="100000">
                                          <p:val>
                                            <p:fltVal val="0"/>
                                          </p:val>
                                        </p:tav>
                                      </p:tavLst>
                                    </p:anim>
                                    <p:set>
                                      <p:cBhvr>
                                        <p:cTn id="71" dur="1" fill="hold">
                                          <p:stCondLst>
                                            <p:cond delay="1499"/>
                                          </p:stCondLst>
                                        </p:cTn>
                                        <p:tgtEl>
                                          <p:spTgt spid="2"/>
                                        </p:tgtEl>
                                        <p:attrNameLst>
                                          <p:attrName>style.visibility</p:attrName>
                                        </p:attrNameLst>
                                      </p:cBhvr>
                                      <p:to>
                                        <p:strVal val="hidden"/>
                                      </p:to>
                                    </p:set>
                                  </p:childTnLst>
                                </p:cTn>
                              </p:par>
                              <p:par>
                                <p:cTn id="72" presetID="23" presetClass="exit" presetSubtype="32" fill="hold" grpId="2" nodeType="withEffect">
                                  <p:stCondLst>
                                    <p:cond delay="0"/>
                                  </p:stCondLst>
                                  <p:childTnLst>
                                    <p:anim calcmode="lin" valueType="num">
                                      <p:cBhvr>
                                        <p:cTn id="73" dur="1500"/>
                                        <p:tgtEl>
                                          <p:spTgt spid="8"/>
                                        </p:tgtEl>
                                        <p:attrNameLst>
                                          <p:attrName>ppt_w</p:attrName>
                                        </p:attrNameLst>
                                      </p:cBhvr>
                                      <p:tavLst>
                                        <p:tav tm="0">
                                          <p:val>
                                            <p:strVal val="ppt_w"/>
                                          </p:val>
                                        </p:tav>
                                        <p:tav tm="100000">
                                          <p:val>
                                            <p:fltVal val="0"/>
                                          </p:val>
                                        </p:tav>
                                      </p:tavLst>
                                    </p:anim>
                                    <p:anim calcmode="lin" valueType="num">
                                      <p:cBhvr>
                                        <p:cTn id="74" dur="1500"/>
                                        <p:tgtEl>
                                          <p:spTgt spid="8"/>
                                        </p:tgtEl>
                                        <p:attrNameLst>
                                          <p:attrName>ppt_h</p:attrName>
                                        </p:attrNameLst>
                                      </p:cBhvr>
                                      <p:tavLst>
                                        <p:tav tm="0">
                                          <p:val>
                                            <p:strVal val="ppt_h"/>
                                          </p:val>
                                        </p:tav>
                                        <p:tav tm="100000">
                                          <p:val>
                                            <p:fltVal val="0"/>
                                          </p:val>
                                        </p:tav>
                                      </p:tavLst>
                                    </p:anim>
                                    <p:set>
                                      <p:cBhvr>
                                        <p:cTn id="75" dur="1" fill="hold">
                                          <p:stCondLst>
                                            <p:cond delay="1499"/>
                                          </p:stCondLst>
                                        </p:cTn>
                                        <p:tgtEl>
                                          <p:spTgt spid="8"/>
                                        </p:tgtEl>
                                        <p:attrNameLst>
                                          <p:attrName>style.visibility</p:attrName>
                                        </p:attrNameLst>
                                      </p:cBhvr>
                                      <p:to>
                                        <p:strVal val="hidden"/>
                                      </p:to>
                                    </p:set>
                                  </p:childTnLst>
                                </p:cTn>
                              </p:par>
                              <p:par>
                                <p:cTn id="76" presetID="23" presetClass="exit" presetSubtype="32" fill="hold" grpId="2" nodeType="withEffect">
                                  <p:stCondLst>
                                    <p:cond delay="0"/>
                                  </p:stCondLst>
                                  <p:childTnLst>
                                    <p:anim calcmode="lin" valueType="num">
                                      <p:cBhvr>
                                        <p:cTn id="77" dur="1500"/>
                                        <p:tgtEl>
                                          <p:spTgt spid="9"/>
                                        </p:tgtEl>
                                        <p:attrNameLst>
                                          <p:attrName>ppt_w</p:attrName>
                                        </p:attrNameLst>
                                      </p:cBhvr>
                                      <p:tavLst>
                                        <p:tav tm="0">
                                          <p:val>
                                            <p:strVal val="ppt_w"/>
                                          </p:val>
                                        </p:tav>
                                        <p:tav tm="100000">
                                          <p:val>
                                            <p:fltVal val="0"/>
                                          </p:val>
                                        </p:tav>
                                      </p:tavLst>
                                    </p:anim>
                                    <p:anim calcmode="lin" valueType="num">
                                      <p:cBhvr>
                                        <p:cTn id="78" dur="1500"/>
                                        <p:tgtEl>
                                          <p:spTgt spid="9"/>
                                        </p:tgtEl>
                                        <p:attrNameLst>
                                          <p:attrName>ppt_h</p:attrName>
                                        </p:attrNameLst>
                                      </p:cBhvr>
                                      <p:tavLst>
                                        <p:tav tm="0">
                                          <p:val>
                                            <p:strVal val="ppt_h"/>
                                          </p:val>
                                        </p:tav>
                                        <p:tav tm="100000">
                                          <p:val>
                                            <p:fltVal val="0"/>
                                          </p:val>
                                        </p:tav>
                                      </p:tavLst>
                                    </p:anim>
                                    <p:set>
                                      <p:cBhvr>
                                        <p:cTn id="79" dur="1" fill="hold">
                                          <p:stCondLst>
                                            <p:cond delay="1499"/>
                                          </p:stCondLst>
                                        </p:cTn>
                                        <p:tgtEl>
                                          <p:spTgt spid="9"/>
                                        </p:tgtEl>
                                        <p:attrNameLst>
                                          <p:attrName>style.visibility</p:attrName>
                                        </p:attrNameLst>
                                      </p:cBhvr>
                                      <p:to>
                                        <p:strVal val="hidden"/>
                                      </p:to>
                                    </p:set>
                                  </p:childTnLst>
                                </p:cTn>
                              </p:par>
                              <p:par>
                                <p:cTn id="80" presetID="23" presetClass="exit" presetSubtype="32" fill="hold" grpId="2" nodeType="withEffect">
                                  <p:stCondLst>
                                    <p:cond delay="0"/>
                                  </p:stCondLst>
                                  <p:childTnLst>
                                    <p:anim calcmode="lin" valueType="num">
                                      <p:cBhvr>
                                        <p:cTn id="81" dur="1500"/>
                                        <p:tgtEl>
                                          <p:spTgt spid="10"/>
                                        </p:tgtEl>
                                        <p:attrNameLst>
                                          <p:attrName>ppt_w</p:attrName>
                                        </p:attrNameLst>
                                      </p:cBhvr>
                                      <p:tavLst>
                                        <p:tav tm="0">
                                          <p:val>
                                            <p:strVal val="ppt_w"/>
                                          </p:val>
                                        </p:tav>
                                        <p:tav tm="100000">
                                          <p:val>
                                            <p:fltVal val="0"/>
                                          </p:val>
                                        </p:tav>
                                      </p:tavLst>
                                    </p:anim>
                                    <p:anim calcmode="lin" valueType="num">
                                      <p:cBhvr>
                                        <p:cTn id="82" dur="1500"/>
                                        <p:tgtEl>
                                          <p:spTgt spid="10"/>
                                        </p:tgtEl>
                                        <p:attrNameLst>
                                          <p:attrName>ppt_h</p:attrName>
                                        </p:attrNameLst>
                                      </p:cBhvr>
                                      <p:tavLst>
                                        <p:tav tm="0">
                                          <p:val>
                                            <p:strVal val="ppt_h"/>
                                          </p:val>
                                        </p:tav>
                                        <p:tav tm="100000">
                                          <p:val>
                                            <p:fltVal val="0"/>
                                          </p:val>
                                        </p:tav>
                                      </p:tavLst>
                                    </p:anim>
                                    <p:set>
                                      <p:cBhvr>
                                        <p:cTn id="83" dur="1" fill="hold">
                                          <p:stCondLst>
                                            <p:cond delay="1499"/>
                                          </p:stCondLst>
                                        </p:cTn>
                                        <p:tgtEl>
                                          <p:spTgt spid="10"/>
                                        </p:tgtEl>
                                        <p:attrNameLst>
                                          <p:attrName>style.visibility</p:attrName>
                                        </p:attrNameLst>
                                      </p:cBhvr>
                                      <p:to>
                                        <p:strVal val="hidden"/>
                                      </p:to>
                                    </p:set>
                                  </p:childTnLst>
                                </p:cTn>
                              </p:par>
                              <p:par>
                                <p:cTn id="84" presetID="23" presetClass="exit" presetSubtype="32" fill="hold" grpId="2" nodeType="withEffect">
                                  <p:stCondLst>
                                    <p:cond delay="0"/>
                                  </p:stCondLst>
                                  <p:childTnLst>
                                    <p:anim calcmode="lin" valueType="num">
                                      <p:cBhvr>
                                        <p:cTn id="85" dur="1500"/>
                                        <p:tgtEl>
                                          <p:spTgt spid="11"/>
                                        </p:tgtEl>
                                        <p:attrNameLst>
                                          <p:attrName>ppt_w</p:attrName>
                                        </p:attrNameLst>
                                      </p:cBhvr>
                                      <p:tavLst>
                                        <p:tav tm="0">
                                          <p:val>
                                            <p:strVal val="ppt_w"/>
                                          </p:val>
                                        </p:tav>
                                        <p:tav tm="100000">
                                          <p:val>
                                            <p:fltVal val="0"/>
                                          </p:val>
                                        </p:tav>
                                      </p:tavLst>
                                    </p:anim>
                                    <p:anim calcmode="lin" valueType="num">
                                      <p:cBhvr>
                                        <p:cTn id="86" dur="1500"/>
                                        <p:tgtEl>
                                          <p:spTgt spid="11"/>
                                        </p:tgtEl>
                                        <p:attrNameLst>
                                          <p:attrName>ppt_h</p:attrName>
                                        </p:attrNameLst>
                                      </p:cBhvr>
                                      <p:tavLst>
                                        <p:tav tm="0">
                                          <p:val>
                                            <p:strVal val="ppt_h"/>
                                          </p:val>
                                        </p:tav>
                                        <p:tav tm="100000">
                                          <p:val>
                                            <p:fltVal val="0"/>
                                          </p:val>
                                        </p:tav>
                                      </p:tavLst>
                                    </p:anim>
                                    <p:set>
                                      <p:cBhvr>
                                        <p:cTn id="87" dur="1" fill="hold">
                                          <p:stCondLst>
                                            <p:cond delay="1499"/>
                                          </p:stCondLst>
                                        </p:cTn>
                                        <p:tgtEl>
                                          <p:spTgt spid="11"/>
                                        </p:tgtEl>
                                        <p:attrNameLst>
                                          <p:attrName>style.visibility</p:attrName>
                                        </p:attrNameLst>
                                      </p:cBhvr>
                                      <p:to>
                                        <p:strVal val="hidden"/>
                                      </p:to>
                                    </p:set>
                                  </p:childTnLst>
                                </p:cTn>
                              </p:par>
                              <p:par>
                                <p:cTn id="88" presetID="23" presetClass="exit" presetSubtype="32" fill="hold" grpId="2" nodeType="withEffect">
                                  <p:stCondLst>
                                    <p:cond delay="0"/>
                                  </p:stCondLst>
                                  <p:childTnLst>
                                    <p:anim calcmode="lin" valueType="num">
                                      <p:cBhvr>
                                        <p:cTn id="89" dur="1500"/>
                                        <p:tgtEl>
                                          <p:spTgt spid="12"/>
                                        </p:tgtEl>
                                        <p:attrNameLst>
                                          <p:attrName>ppt_w</p:attrName>
                                        </p:attrNameLst>
                                      </p:cBhvr>
                                      <p:tavLst>
                                        <p:tav tm="0">
                                          <p:val>
                                            <p:strVal val="ppt_w"/>
                                          </p:val>
                                        </p:tav>
                                        <p:tav tm="100000">
                                          <p:val>
                                            <p:fltVal val="0"/>
                                          </p:val>
                                        </p:tav>
                                      </p:tavLst>
                                    </p:anim>
                                    <p:anim calcmode="lin" valueType="num">
                                      <p:cBhvr>
                                        <p:cTn id="90" dur="1500"/>
                                        <p:tgtEl>
                                          <p:spTgt spid="12"/>
                                        </p:tgtEl>
                                        <p:attrNameLst>
                                          <p:attrName>ppt_h</p:attrName>
                                        </p:attrNameLst>
                                      </p:cBhvr>
                                      <p:tavLst>
                                        <p:tav tm="0">
                                          <p:val>
                                            <p:strVal val="ppt_h"/>
                                          </p:val>
                                        </p:tav>
                                        <p:tav tm="100000">
                                          <p:val>
                                            <p:fltVal val="0"/>
                                          </p:val>
                                        </p:tav>
                                      </p:tavLst>
                                    </p:anim>
                                    <p:set>
                                      <p:cBhvr>
                                        <p:cTn id="91" dur="1" fill="hold">
                                          <p:stCondLst>
                                            <p:cond delay="1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0"/>
      <p:bldP spid="5" grpId="2"/>
      <p:bldP spid="5" grpId="3"/>
      <p:bldP spid="5" grpId="4"/>
      <p:bldP spid="7" grpId="0"/>
      <p:bldP spid="7" grpId="1"/>
      <p:bldP spid="2" grpId="0"/>
      <p:bldP spid="2" grpId="1"/>
      <p:bldP spid="2"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5B0557-9E85-4649-8873-0C2F925BA924}"/>
              </a:ext>
            </a:extLst>
          </p:cNvPr>
          <p:cNvPicPr>
            <a:picLocks noChangeAspect="1"/>
          </p:cNvPicPr>
          <p:nvPr/>
        </p:nvPicPr>
        <p:blipFill rotWithShape="1">
          <a:blip r:embed="rId3">
            <a:extLst>
              <a:ext uri="{28A0092B-C50C-407E-A947-70E740481C1C}">
                <a14:useLocalDpi xmlns:a14="http://schemas.microsoft.com/office/drawing/2010/main" val="0"/>
              </a:ext>
            </a:extLst>
          </a:blip>
          <a:srcRect r="11069"/>
          <a:stretch/>
        </p:blipFill>
        <p:spPr>
          <a:xfrm>
            <a:off x="0" y="0"/>
            <a:ext cx="9144000" cy="6858000"/>
          </a:xfrm>
          <a:prstGeom prst="rect">
            <a:avLst/>
          </a:prstGeom>
        </p:spPr>
      </p:pic>
      <p:sp>
        <p:nvSpPr>
          <p:cNvPr id="3074" name="Rectangle 2"/>
          <p:cNvSpPr>
            <a:spLocks noGrp="1" noChangeArrowheads="1"/>
          </p:cNvSpPr>
          <p:nvPr>
            <p:ph type="title"/>
          </p:nvPr>
        </p:nvSpPr>
        <p:spPr>
          <a:xfrm>
            <a:off x="457200" y="2176745"/>
            <a:ext cx="8229600" cy="278753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heart of the wise is in the house of mourning, But the heart of fools is in the house of mirth.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Ecclesiastes 7:4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AA97A43A-F060-42A7-8449-624E73737BD2}"/>
              </a:ext>
            </a:extLst>
          </p:cNvPr>
          <p:cNvSpPr txBox="1">
            <a:spLocks noChangeArrowheads="1"/>
          </p:cNvSpPr>
          <p:nvPr/>
        </p:nvSpPr>
        <p:spPr bwMode="auto">
          <a:xfrm>
            <a:off x="6685005" y="3499007"/>
            <a:ext cx="245899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pleasure</a:t>
            </a:r>
            <a:endParaRPr lang="en-US" altLang="en-US" sz="3600" b="1" kern="0"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60EB8CE2-F0E7-469F-8A60-FCCD26CF7C7D}"/>
              </a:ext>
            </a:extLst>
          </p:cNvPr>
          <p:cNvSpPr txBox="1">
            <a:spLocks noChangeArrowheads="1"/>
          </p:cNvSpPr>
          <p:nvPr/>
        </p:nvSpPr>
        <p:spPr bwMode="auto">
          <a:xfrm>
            <a:off x="2756059" y="2848519"/>
            <a:ext cx="245899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sorrows</a:t>
            </a:r>
            <a:endPar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2411BB49-E2E0-479C-8777-4DB434CA767C}"/>
              </a:ext>
            </a:extLst>
          </p:cNvPr>
          <p:cNvSpPr txBox="1">
            <a:spLocks noChangeArrowheads="1"/>
          </p:cNvSpPr>
          <p:nvPr/>
        </p:nvSpPr>
        <p:spPr bwMode="auto">
          <a:xfrm>
            <a:off x="1233485" y="3519601"/>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4D77867A-B091-44EA-A6B0-6B9FF02959A5}"/>
              </a:ext>
            </a:extLst>
          </p:cNvPr>
          <p:cNvSpPr txBox="1">
            <a:spLocks noChangeArrowheads="1"/>
          </p:cNvSpPr>
          <p:nvPr/>
        </p:nvSpPr>
        <p:spPr bwMode="auto">
          <a:xfrm>
            <a:off x="6115275" y="1506846"/>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p>
        </p:txBody>
      </p:sp>
    </p:spTree>
    <p:extLst>
      <p:ext uri="{BB962C8B-B14F-4D97-AF65-F5344CB8AC3E}">
        <p14:creationId xmlns:p14="http://schemas.microsoft.com/office/powerpoint/2010/main" val="2356178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1.85185E-6 L -0.12622 -0.40648 " pathEditMode="relative" rAng="0" ptsTypes="AA">
                                      <p:cBhvr>
                                        <p:cTn id="10" dur="1000" spd="-100000" fill="hold"/>
                                        <p:tgtEl>
                                          <p:spTgt spid="3074"/>
                                        </p:tgtEl>
                                        <p:attrNameLst>
                                          <p:attrName>ppt_x</p:attrName>
                                          <p:attrName>ppt_y</p:attrName>
                                        </p:attrNameLst>
                                      </p:cBhvr>
                                      <p:rCtr x="-6319" y="-20324"/>
                                    </p:animMotion>
                                  </p:childTnLst>
                                </p:cTn>
                              </p:par>
                            </p:childTnLst>
                          </p:cTn>
                        </p:par>
                        <p:par>
                          <p:cTn id="11" fill="hold">
                            <p:stCondLst>
                              <p:cond delay="1000"/>
                            </p:stCondLst>
                            <p:childTnLst>
                              <p:par>
                                <p:cTn id="12" presetID="10" presetClass="exit" presetSubtype="0" fill="hold" grpId="4"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7"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ppt_x</p:attrName>
                                        </p:attrNameLst>
                                      </p:cBhvr>
                                      <p:tavLst>
                                        <p:tav tm="0">
                                          <p:val>
                                            <p:strVal val="#ppt_x+#ppt_w/2"/>
                                          </p:val>
                                        </p:tav>
                                        <p:tav tm="100000">
                                          <p:val>
                                            <p:strVal val="#ppt_x"/>
                                          </p:val>
                                        </p:tav>
                                      </p:tavLst>
                                    </p:anim>
                                    <p:anim calcmode="lin" valueType="num">
                                      <p:cBhvr>
                                        <p:cTn id="20" dur="500" fill="hold"/>
                                        <p:tgtEl>
                                          <p:spTgt spid="7"/>
                                        </p:tgtEl>
                                        <p:attrNameLst>
                                          <p:attrName>ppt_y</p:attrName>
                                        </p:attrNameLst>
                                      </p:cBhvr>
                                      <p:tavLst>
                                        <p:tav tm="0">
                                          <p:val>
                                            <p:strVal val="#ppt_y"/>
                                          </p:val>
                                        </p:tav>
                                        <p:tav tm="100000">
                                          <p:val>
                                            <p:strVal val="#ppt_y"/>
                                          </p:val>
                                        </p:tav>
                                      </p:tavLst>
                                    </p:anim>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7"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ppt_x</p:attrName>
                                        </p:attrNameLst>
                                      </p:cBhvr>
                                      <p:tavLst>
                                        <p:tav tm="0">
                                          <p:val>
                                            <p:strVal val="#ppt_x-#ppt_w/2"/>
                                          </p:val>
                                        </p:tav>
                                        <p:tav tm="100000">
                                          <p:val>
                                            <p:strVal val="#ppt_x"/>
                                          </p:val>
                                        </p:tav>
                                      </p:tavLst>
                                    </p:anim>
                                    <p:anim calcmode="lin" valueType="num">
                                      <p:cBhvr>
                                        <p:cTn id="28" dur="500" fill="hold"/>
                                        <p:tgtEl>
                                          <p:spTgt spid="8"/>
                                        </p:tgtEl>
                                        <p:attrNameLst>
                                          <p:attrName>ppt_y</p:attrName>
                                        </p:attrNameLst>
                                      </p:cBhvr>
                                      <p:tavLst>
                                        <p:tav tm="0">
                                          <p:val>
                                            <p:strVal val="#ppt_y"/>
                                          </p:val>
                                        </p:tav>
                                        <p:tav tm="100000">
                                          <p:val>
                                            <p:strVal val="#ppt_y"/>
                                          </p:val>
                                        </p:tav>
                                      </p:tavLst>
                                    </p:anim>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250"/>
                                        <p:tgtEl>
                                          <p:spTgt spid="4"/>
                                        </p:tgtEl>
                                      </p:cBhvr>
                                    </p:animEffect>
                                  </p:childTnLst>
                                </p:cTn>
                              </p:par>
                              <p:par>
                                <p:cTn id="36" presetID="6" presetClass="emph" presetSubtype="0" fill="hold" grpId="3" nodeType="withEffect">
                                  <p:stCondLst>
                                    <p:cond delay="0"/>
                                  </p:stCondLst>
                                  <p:childTnLst>
                                    <p:animScale>
                                      <p:cBhvr>
                                        <p:cTn id="37" dur="2000" fill="hold"/>
                                        <p:tgtEl>
                                          <p:spTgt spid="4"/>
                                        </p:tgtEl>
                                      </p:cBhvr>
                                      <p:by x="89000" y="89000"/>
                                    </p:animScale>
                                  </p:childTnLst>
                                </p:cTn>
                              </p:par>
                              <p:par>
                                <p:cTn id="38" presetID="42" presetClass="path" presetSubtype="0" accel="50000" decel="50000" fill="hold" grpId="2" nodeType="withEffect">
                                  <p:stCondLst>
                                    <p:cond delay="0"/>
                                  </p:stCondLst>
                                  <p:childTnLst>
                                    <p:animMotion origin="layout" path="M 4.44444E-6 -1.11111E-6 L 0.53385 -0.29421 " pathEditMode="relative" rAng="0" ptsTypes="AA">
                                      <p:cBhvr>
                                        <p:cTn id="39" dur="2000" fill="hold"/>
                                        <p:tgtEl>
                                          <p:spTgt spid="4"/>
                                        </p:tgtEl>
                                        <p:attrNameLst>
                                          <p:attrName>ppt_x</p:attrName>
                                          <p:attrName>ppt_y</p:attrName>
                                        </p:attrNameLst>
                                      </p:cBhvr>
                                      <p:rCtr x="26684" y="-14722"/>
                                    </p:animMotion>
                                  </p:childTnLst>
                                </p:cTn>
                              </p:par>
                              <p:par>
                                <p:cTn id="40" presetID="10" presetClass="exit" presetSubtype="0" fill="hold" grpId="1" nodeType="withEffect">
                                  <p:stCondLst>
                                    <p:cond delay="0"/>
                                  </p:stCondLst>
                                  <p:childTnLst>
                                    <p:animEffect transition="out" filter="fade">
                                      <p:cBhvr>
                                        <p:cTn id="41" dur="1250"/>
                                        <p:tgtEl>
                                          <p:spTgt spid="3074"/>
                                        </p:tgtEl>
                                      </p:cBhvr>
                                    </p:animEffect>
                                    <p:set>
                                      <p:cBhvr>
                                        <p:cTn id="42" dur="1" fill="hold">
                                          <p:stCondLst>
                                            <p:cond delay="1249"/>
                                          </p:stCondLst>
                                        </p:cTn>
                                        <p:tgtEl>
                                          <p:spTgt spid="3074"/>
                                        </p:tgtEl>
                                        <p:attrNameLst>
                                          <p:attrName>style.visibility</p:attrName>
                                        </p:attrNameLst>
                                      </p:cBhvr>
                                      <p:to>
                                        <p:strVal val="hidden"/>
                                      </p:to>
                                    </p:set>
                                  </p:childTnLst>
                                </p:cTn>
                              </p:par>
                              <p:par>
                                <p:cTn id="43" presetID="10" presetClass="exit" presetSubtype="0" fill="hold" grpId="3" nodeType="withEffect">
                                  <p:stCondLst>
                                    <p:cond delay="0"/>
                                  </p:stCondLst>
                                  <p:childTnLst>
                                    <p:animEffect transition="out" filter="fade">
                                      <p:cBhvr>
                                        <p:cTn id="44" dur="1000"/>
                                        <p:tgtEl>
                                          <p:spTgt spid="7"/>
                                        </p:tgtEl>
                                      </p:cBhvr>
                                    </p:animEffect>
                                    <p:set>
                                      <p:cBhvr>
                                        <p:cTn id="45" dur="1" fill="hold">
                                          <p:stCondLst>
                                            <p:cond delay="999"/>
                                          </p:stCondLst>
                                        </p:cTn>
                                        <p:tgtEl>
                                          <p:spTgt spid="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1000"/>
                                        <p:tgtEl>
                                          <p:spTgt spid="8"/>
                                        </p:tgtEl>
                                      </p:cBhvr>
                                    </p:animEffect>
                                    <p:set>
                                      <p:cBhvr>
                                        <p:cTn id="48"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7" grpId="0"/>
      <p:bldP spid="7" grpId="3"/>
      <p:bldP spid="8" grpId="0"/>
      <p:bldP spid="8" grpId="1"/>
      <p:bldP spid="4" grpId="0"/>
      <p:bldP spid="4" grpId="2"/>
      <p:bldP spid="4" grpId="3"/>
      <p:bldP spid="4" grpId="4"/>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1AB106-409F-4E9F-A49A-6D09AAA5C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8E678DB3-B391-4621-8A39-66144C89EC5F}"/>
              </a:ext>
            </a:extLst>
          </p:cNvPr>
          <p:cNvSpPr txBox="1">
            <a:spLocks/>
          </p:cNvSpPr>
          <p:nvPr/>
        </p:nvSpPr>
        <p:spPr>
          <a:xfrm>
            <a:off x="5399902" y="1556950"/>
            <a:ext cx="3323967" cy="73658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9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fool walks</a:t>
            </a:r>
          </a:p>
        </p:txBody>
      </p:sp>
      <p:sp>
        <p:nvSpPr>
          <p:cNvPr id="8" name="Title 1">
            <a:extLst>
              <a:ext uri="{FF2B5EF4-FFF2-40B4-BE49-F238E27FC236}">
                <a16:creationId xmlns:a16="http://schemas.microsoft.com/office/drawing/2014/main" id="{50C6962F-75A6-4C63-AFFE-E503A74868CB}"/>
              </a:ext>
            </a:extLst>
          </p:cNvPr>
          <p:cNvSpPr txBox="1">
            <a:spLocks/>
          </p:cNvSpPr>
          <p:nvPr/>
        </p:nvSpPr>
        <p:spPr>
          <a:xfrm>
            <a:off x="294181" y="2212889"/>
            <a:ext cx="2607275" cy="62537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9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 darkness</a:t>
            </a:r>
          </a:p>
        </p:txBody>
      </p:sp>
      <p:sp>
        <p:nvSpPr>
          <p:cNvPr id="9" name="Title 1">
            <a:extLst>
              <a:ext uri="{FF2B5EF4-FFF2-40B4-BE49-F238E27FC236}">
                <a16:creationId xmlns:a16="http://schemas.microsoft.com/office/drawing/2014/main" id="{8B9F992F-1C71-4164-AD9E-205442AE51CC}"/>
              </a:ext>
            </a:extLst>
          </p:cNvPr>
          <p:cNvSpPr txBox="1">
            <a:spLocks/>
          </p:cNvSpPr>
          <p:nvPr/>
        </p:nvSpPr>
        <p:spPr>
          <a:xfrm>
            <a:off x="255929" y="1591879"/>
            <a:ext cx="4549564" cy="6807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9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eyes are in his head</a:t>
            </a:r>
          </a:p>
        </p:txBody>
      </p:sp>
      <p:sp>
        <p:nvSpPr>
          <p:cNvPr id="3074" name="Rectangle 2"/>
          <p:cNvSpPr>
            <a:spLocks noGrp="1" noChangeArrowheads="1"/>
          </p:cNvSpPr>
          <p:nvPr>
            <p:ph type="title"/>
          </p:nvPr>
        </p:nvSpPr>
        <p:spPr>
          <a:xfrm>
            <a:off x="327804" y="274638"/>
            <a:ext cx="8358996" cy="6278562"/>
          </a:xfrm>
        </p:spPr>
        <p:txBody>
          <a:bodyPr>
            <a:scene3d>
              <a:camera prst="orthographicFront"/>
              <a:lightRig rig="flat" dir="t"/>
            </a:scene3d>
            <a:sp3d extrusionH="57150" prstMaterial="plastic">
              <a:bevelT w="38100" h="38100"/>
            </a:sp3d>
          </a:bodyPr>
          <a:lstStyle/>
          <a:p>
            <a:pPr eaLnBrk="1" hangingPunct="1"/>
            <a:r>
              <a:rPr lang="en-US" altLang="en-US" sz="39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Then I saw that wisdom excels folly As light excels darkness. The wise man's eyes are in his head, But the fool walks in darkness. Yet I myself perceived That the same event happens to them all. So I said in my heart, "As it happens to the fool, It also happens to me, And why was I then more wise?" Then I said in my heart, "This also is vanity."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Ecclesiastes 2:13-15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A78C11E2-4674-469F-AFB7-0F58E1462905}"/>
              </a:ext>
            </a:extLst>
          </p:cNvPr>
          <p:cNvSpPr txBox="1">
            <a:spLocks noChangeArrowheads="1"/>
          </p:cNvSpPr>
          <p:nvPr/>
        </p:nvSpPr>
        <p:spPr bwMode="auto">
          <a:xfrm>
            <a:off x="6115275" y="1506846"/>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6" name="Rectangle 2" hidden="1">
            <a:extLst>
              <a:ext uri="{FF2B5EF4-FFF2-40B4-BE49-F238E27FC236}">
                <a16:creationId xmlns:a16="http://schemas.microsoft.com/office/drawing/2014/main" id="{058DCB63-34EB-49D9-969A-8C84B98E9904}"/>
              </a:ext>
            </a:extLst>
          </p:cNvPr>
          <p:cNvSpPr txBox="1">
            <a:spLocks noChangeArrowheads="1"/>
          </p:cNvSpPr>
          <p:nvPr/>
        </p:nvSpPr>
        <p:spPr bwMode="auto">
          <a:xfrm>
            <a:off x="5501140" y="77047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p>
        </p:txBody>
      </p:sp>
      <p:sp>
        <p:nvSpPr>
          <p:cNvPr id="11" name="Rectangle 10">
            <a:extLst>
              <a:ext uri="{FF2B5EF4-FFF2-40B4-BE49-F238E27FC236}">
                <a16:creationId xmlns:a16="http://schemas.microsoft.com/office/drawing/2014/main" id="{A2B94E2C-86FD-4A52-B3AB-15F00C3C63EC}"/>
              </a:ext>
            </a:extLst>
          </p:cNvPr>
          <p:cNvSpPr>
            <a:spLocks noChangeArrowheads="1"/>
          </p:cNvSpPr>
          <p:nvPr/>
        </p:nvSpPr>
        <p:spPr bwMode="auto">
          <a:xfrm>
            <a:off x="2124389" y="144612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9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0" name="Title 1">
            <a:extLst>
              <a:ext uri="{FF2B5EF4-FFF2-40B4-BE49-F238E27FC236}">
                <a16:creationId xmlns:a16="http://schemas.microsoft.com/office/drawing/2014/main" id="{CC91DB9F-280C-47D2-8E98-D59D7D88A3B6}"/>
              </a:ext>
            </a:extLst>
          </p:cNvPr>
          <p:cNvSpPr txBox="1">
            <a:spLocks/>
          </p:cNvSpPr>
          <p:nvPr/>
        </p:nvSpPr>
        <p:spPr>
          <a:xfrm>
            <a:off x="547843" y="1453019"/>
            <a:ext cx="4136891" cy="107003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uLnTx/>
                <a:uFillTx/>
                <a:latin typeface="Calibri" panose="020F0502020204030204" pitchFamily="34" charset="0"/>
                <a:ea typeface="+mj-ea"/>
                <a:cs typeface="+mj-cs"/>
              </a:rPr>
              <a:t>thoughtful</a:t>
            </a:r>
          </a:p>
        </p:txBody>
      </p:sp>
    </p:spTree>
    <p:extLst>
      <p:ext uri="{BB962C8B-B14F-4D97-AF65-F5344CB8AC3E}">
        <p14:creationId xmlns:p14="http://schemas.microsoft.com/office/powerpoint/2010/main" val="41381731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4"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18" presetClass="emph" presetSubtype="0" fill="hold" grpId="1" nodeType="withEffect">
                                  <p:stCondLst>
                                    <p:cond delay="0"/>
                                  </p:stCondLst>
                                  <p:childTnLst>
                                    <p:set>
                                      <p:cBhvr override="childStyle">
                                        <p:cTn id="20" dur="500" fill="hold"/>
                                        <p:tgtEl>
                                          <p:spTgt spid="9"/>
                                        </p:tgtEl>
                                        <p:attrNameLst>
                                          <p:attrName>style.textDecorationUnderline</p:attrName>
                                        </p:attrNameLst>
                                      </p:cBhvr>
                                      <p:to>
                                        <p:strVal val="true"/>
                                      </p:to>
                                    </p:set>
                                  </p:childTnLst>
                                </p:cTn>
                              </p:par>
                              <p:par>
                                <p:cTn id="21" presetID="0" presetClass="entr" presetSubtype="0" fill="hold" grpId="0" nodeType="withEffect">
                                  <p:stCondLst>
                                    <p:cond delay="25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stCondLst>
                                            <p:cond delay="0"/>
                                          </p:stCondLst>
                                        </p:cTn>
                                        <p:tgtEl>
                                          <p:spTgt spid="11"/>
                                        </p:tgtEl>
                                      </p:cBhvr>
                                    </p:animEffect>
                                    <p:anim to="" calcmode="lin" valueType="num">
                                      <p:cBhvr>
                                        <p:cTn id="24"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stCondLst>
                                            <p:cond delay="0"/>
                                          </p:stCondLst>
                                        </p:cTn>
                                        <p:tgtEl>
                                          <p:spTgt spid="10"/>
                                        </p:tgtEl>
                                      </p:cBhvr>
                                    </p:animEffect>
                                    <p:anim to="" calcmode="lin" valueType="num">
                                      <p:cBhvr>
                                        <p:cTn id="31"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xit" presetSubtype="21" fill="hold" grpId="2" nodeType="clickEffect">
                                  <p:stCondLst>
                                    <p:cond delay="250"/>
                                  </p:stCondLst>
                                  <p:childTnLst>
                                    <p:animEffect transition="out" filter="barn(inVertical)">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par>
                                <p:cTn id="38" presetID="53" presetClass="exit" presetSubtype="32" fill="hold" grpId="1" nodeType="withEffect">
                                  <p:stCondLst>
                                    <p:cond delay="500"/>
                                  </p:stCondLst>
                                  <p:childTnLst>
                                    <p:anim calcmode="lin" valueType="num">
                                      <p:cBhvr>
                                        <p:cTn id="39" dur="500"/>
                                        <p:tgtEl>
                                          <p:spTgt spid="11"/>
                                        </p:tgtEl>
                                        <p:attrNameLst>
                                          <p:attrName>ppt_w</p:attrName>
                                        </p:attrNameLst>
                                      </p:cBhvr>
                                      <p:tavLst>
                                        <p:tav tm="0">
                                          <p:val>
                                            <p:strVal val="ppt_w"/>
                                          </p:val>
                                        </p:tav>
                                        <p:tav tm="100000">
                                          <p:val>
                                            <p:fltVal val="0"/>
                                          </p:val>
                                        </p:tav>
                                      </p:tavLst>
                                    </p:anim>
                                    <p:anim calcmode="lin" valueType="num">
                                      <p:cBhvr>
                                        <p:cTn id="40" dur="500"/>
                                        <p:tgtEl>
                                          <p:spTgt spid="11"/>
                                        </p:tgtEl>
                                        <p:attrNameLst>
                                          <p:attrName>ppt_h</p:attrName>
                                        </p:attrNameLst>
                                      </p:cBhvr>
                                      <p:tavLst>
                                        <p:tav tm="0">
                                          <p:val>
                                            <p:strVal val="ppt_h"/>
                                          </p:val>
                                        </p:tav>
                                        <p:tav tm="100000">
                                          <p:val>
                                            <p:fltVal val="0"/>
                                          </p:val>
                                        </p:tav>
                                      </p:tavLst>
                                    </p:anim>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par>
                                <p:cTn id="43" presetID="23" presetClass="exit" presetSubtype="32" fill="hold" grpId="1" nodeType="withEffect">
                                  <p:stCondLst>
                                    <p:cond delay="0"/>
                                  </p:stCondLst>
                                  <p:childTnLst>
                                    <p:anim calcmode="lin" valueType="num">
                                      <p:cBhvr>
                                        <p:cTn id="44" dur="500"/>
                                        <p:tgtEl>
                                          <p:spTgt spid="10"/>
                                        </p:tgtEl>
                                        <p:attrNameLst>
                                          <p:attrName>ppt_w</p:attrName>
                                        </p:attrNameLst>
                                      </p:cBhvr>
                                      <p:tavLst>
                                        <p:tav tm="0">
                                          <p:val>
                                            <p:strVal val="ppt_w"/>
                                          </p:val>
                                        </p:tav>
                                        <p:tav tm="100000">
                                          <p:val>
                                            <p:fltVal val="0"/>
                                          </p:val>
                                        </p:tav>
                                      </p:tavLst>
                                    </p:anim>
                                    <p:anim calcmode="lin" valueType="num">
                                      <p:cBhvr>
                                        <p:cTn id="45" dur="500"/>
                                        <p:tgtEl>
                                          <p:spTgt spid="10"/>
                                        </p:tgtEl>
                                        <p:attrNameLst>
                                          <p:attrName>ppt_h</p:attrName>
                                        </p:attrNameLst>
                                      </p:cBhvr>
                                      <p:tavLst>
                                        <p:tav tm="0">
                                          <p:val>
                                            <p:strVal val="ppt_h"/>
                                          </p:val>
                                        </p:tav>
                                        <p:tav tm="100000">
                                          <p:val>
                                            <p:fltVal val="0"/>
                                          </p:val>
                                        </p:tav>
                                      </p:tavLst>
                                    </p:anim>
                                    <p:set>
                                      <p:cBhvr>
                                        <p:cTn id="46" dur="1" fill="hold">
                                          <p:stCondLst>
                                            <p:cond delay="499"/>
                                          </p:stCondLst>
                                        </p:cTn>
                                        <p:tgtEl>
                                          <p:spTgt spid="10"/>
                                        </p:tgtEl>
                                        <p:attrNameLst>
                                          <p:attrName>style.visibility</p:attrName>
                                        </p:attrNameLst>
                                      </p:cBhvr>
                                      <p:to>
                                        <p:strVal val="hidden"/>
                                      </p:to>
                                    </p:se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par>
                                <p:cTn id="51" presetID="18" presetClass="emph" presetSubtype="0" fill="hold" grpId="1" nodeType="withEffect">
                                  <p:stCondLst>
                                    <p:cond delay="0"/>
                                  </p:stCondLst>
                                  <p:childTnLst>
                                    <p:set>
                                      <p:cBhvr override="childStyle">
                                        <p:cTn id="52" dur="500" fill="hold"/>
                                        <p:tgtEl>
                                          <p:spTgt spid="7"/>
                                        </p:tgtEl>
                                        <p:attrNameLst>
                                          <p:attrName>style.textDecorationUnderline</p:attrName>
                                        </p:attrNameLst>
                                      </p:cBhvr>
                                      <p:to>
                                        <p:strVal val="true"/>
                                      </p:to>
                                    </p:set>
                                  </p:childTnLst>
                                </p:cTn>
                              </p:par>
                              <p:par>
                                <p:cTn id="53" presetID="22" presetClass="entr" presetSubtype="8" fill="hold" grpId="0" nodeType="withEffect">
                                  <p:stCondLst>
                                    <p:cond delay="400"/>
                                  </p:stCondLst>
                                  <p:childTnLst>
                                    <p:set>
                                      <p:cBhvr>
                                        <p:cTn id="54" dur="1" fill="hold">
                                          <p:stCondLst>
                                            <p:cond delay="0"/>
                                          </p:stCondLst>
                                        </p:cTn>
                                        <p:tgtEl>
                                          <p:spTgt spid="8"/>
                                        </p:tgtEl>
                                        <p:attrNameLst>
                                          <p:attrName>style.visibility</p:attrName>
                                        </p:attrNameLst>
                                      </p:cBhvr>
                                      <p:to>
                                        <p:strVal val="visible"/>
                                      </p:to>
                                    </p:set>
                                    <p:animEffect transition="in" filter="wipe(left)">
                                      <p:cBhvr>
                                        <p:cTn id="55" dur="500"/>
                                        <p:tgtEl>
                                          <p:spTgt spid="8"/>
                                        </p:tgtEl>
                                      </p:cBhvr>
                                    </p:animEffect>
                                  </p:childTnLst>
                                </p:cTn>
                              </p:par>
                              <p:par>
                                <p:cTn id="56" presetID="18" presetClass="emph" presetSubtype="0" fill="hold" grpId="1" nodeType="withEffect">
                                  <p:stCondLst>
                                    <p:cond delay="400"/>
                                  </p:stCondLst>
                                  <p:childTnLst>
                                    <p:set>
                                      <p:cBhvr override="childStyle">
                                        <p:cTn id="57" dur="500" fill="hold"/>
                                        <p:tgtEl>
                                          <p:spTgt spid="8"/>
                                        </p:tgtEl>
                                        <p:attrNameLst>
                                          <p:attrName>style.textDecorationUnderline</p:attrName>
                                        </p:attrNameLst>
                                      </p:cBhvr>
                                      <p:to>
                                        <p:strVal val="true"/>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250"/>
                                        <p:tgtEl>
                                          <p:spTgt spid="4"/>
                                        </p:tgtEl>
                                      </p:cBhvr>
                                    </p:animEffect>
                                  </p:childTnLst>
                                </p:cTn>
                              </p:par>
                              <p:par>
                                <p:cTn id="63" presetID="6" presetClass="emph" presetSubtype="0" fill="hold" grpId="3" nodeType="withEffect">
                                  <p:stCondLst>
                                    <p:cond delay="0"/>
                                  </p:stCondLst>
                                  <p:childTnLst>
                                    <p:animScale>
                                      <p:cBhvr>
                                        <p:cTn id="64" dur="2000" fill="hold"/>
                                        <p:tgtEl>
                                          <p:spTgt spid="4"/>
                                        </p:tgtEl>
                                      </p:cBhvr>
                                      <p:by x="105000" y="105000"/>
                                    </p:animScale>
                                  </p:childTnLst>
                                </p:cTn>
                              </p:par>
                              <p:par>
                                <p:cTn id="65" presetID="42" presetClass="path" presetSubtype="0" accel="50000" decel="50000" fill="hold" grpId="2" nodeType="withEffect">
                                  <p:stCondLst>
                                    <p:cond delay="0"/>
                                  </p:stCondLst>
                                  <p:childTnLst>
                                    <p:animMotion origin="layout" path="M 2.77778E-7 -2.59259E-6 L -0.06701 -0.10764 " pathEditMode="relative" rAng="0" ptsTypes="AA">
                                      <p:cBhvr>
                                        <p:cTn id="66" dur="2000" fill="hold"/>
                                        <p:tgtEl>
                                          <p:spTgt spid="4"/>
                                        </p:tgtEl>
                                        <p:attrNameLst>
                                          <p:attrName>ppt_x</p:attrName>
                                          <p:attrName>ppt_y</p:attrName>
                                        </p:attrNameLst>
                                      </p:cBhvr>
                                      <p:rCtr x="-3351" y="-5394"/>
                                    </p:animMotion>
                                  </p:childTnLst>
                                </p:cTn>
                              </p:par>
                              <p:par>
                                <p:cTn id="67" presetID="10" presetClass="exit" presetSubtype="0" fill="hold" grpId="1" nodeType="withEffect">
                                  <p:stCondLst>
                                    <p:cond delay="0"/>
                                  </p:stCondLst>
                                  <p:childTnLst>
                                    <p:animEffect transition="out" filter="fade">
                                      <p:cBhvr>
                                        <p:cTn id="68" dur="1250"/>
                                        <p:tgtEl>
                                          <p:spTgt spid="3074"/>
                                        </p:tgtEl>
                                      </p:cBhvr>
                                    </p:animEffect>
                                    <p:set>
                                      <p:cBhvr>
                                        <p:cTn id="69" dur="1" fill="hold">
                                          <p:stCondLst>
                                            <p:cond delay="1249"/>
                                          </p:stCondLst>
                                        </p:cTn>
                                        <p:tgtEl>
                                          <p:spTgt spid="3074"/>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7"/>
                                        </p:tgtEl>
                                      </p:cBhvr>
                                    </p:animEffect>
                                    <p:set>
                                      <p:cBhvr>
                                        <p:cTn id="72" dur="1" fill="hold">
                                          <p:stCondLst>
                                            <p:cond delay="499"/>
                                          </p:stCondLst>
                                        </p:cTn>
                                        <p:tgtEl>
                                          <p:spTgt spid="7"/>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8"/>
                                        </p:tgtEl>
                                      </p:cBhvr>
                                    </p:animEffect>
                                    <p:set>
                                      <p:cBhvr>
                                        <p:cTn id="7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9" grpId="0"/>
      <p:bldP spid="9" grpId="1"/>
      <p:bldP spid="9" grpId="2"/>
      <p:bldP spid="3074" grpId="0"/>
      <p:bldP spid="3074" grpId="1"/>
      <p:bldP spid="4" grpId="0"/>
      <p:bldP spid="4" grpId="2"/>
      <p:bldP spid="4" grpId="3"/>
      <p:bldP spid="4" grpId="4"/>
      <p:bldP spid="11" grpId="0"/>
      <p:bldP spid="11" grpId="1"/>
      <p:bldP spid="10" grpId="0"/>
      <p:bldP spid="10"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ACBED1-8D20-4281-B4AA-2E3372FA0A8B}"/>
              </a:ext>
            </a:extLst>
          </p:cNvPr>
          <p:cNvPicPr>
            <a:picLocks noChangeAspect="1"/>
          </p:cNvPicPr>
          <p:nvPr/>
        </p:nvPicPr>
        <p:blipFill rotWithShape="1">
          <a:blip r:embed="rId3">
            <a:extLst>
              <a:ext uri="{28A0092B-C50C-407E-A947-70E740481C1C}">
                <a14:useLocalDpi xmlns:a14="http://schemas.microsoft.com/office/drawing/2010/main" val="0"/>
              </a:ext>
            </a:extLst>
          </a:blip>
          <a:srcRect l="16667" r="16667"/>
          <a:stretch/>
        </p:blipFill>
        <p:spPr>
          <a:xfrm>
            <a:off x="0" y="0"/>
            <a:ext cx="9144000" cy="6858000"/>
          </a:xfrm>
          <a:prstGeom prst="rect">
            <a:avLst/>
          </a:prstGeom>
        </p:spPr>
      </p:pic>
      <p:sp>
        <p:nvSpPr>
          <p:cNvPr id="6" name="Title 1">
            <a:extLst>
              <a:ext uri="{FF2B5EF4-FFF2-40B4-BE49-F238E27FC236}">
                <a16:creationId xmlns:a16="http://schemas.microsoft.com/office/drawing/2014/main" id="{B5112D0B-FEC9-452C-B401-B62283B83DB0}"/>
              </a:ext>
            </a:extLst>
          </p:cNvPr>
          <p:cNvSpPr txBox="1">
            <a:spLocks/>
          </p:cNvSpPr>
          <p:nvPr/>
        </p:nvSpPr>
        <p:spPr>
          <a:xfrm>
            <a:off x="3622127" y="3303002"/>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 hated life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there is no more remembrance of the wise than of the fool forever, Since all that now is will be forgotten in the days to come. And how does a wise man die? As the fool! Therefore I hated life because the work that was done under the sun was distressing to me, for all is vanity and grasping for the wind.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Ecclesiastes 2:16-17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CBF8DA24-2D4A-4917-ABE7-A8CD1EFBB839}"/>
              </a:ext>
            </a:extLst>
          </p:cNvPr>
          <p:cNvSpPr txBox="1">
            <a:spLocks noChangeArrowheads="1"/>
          </p:cNvSpPr>
          <p:nvPr/>
        </p:nvSpPr>
        <p:spPr bwMode="auto">
          <a:xfrm>
            <a:off x="5501140" y="77047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5" name="Rectangle 2" hidden="1">
            <a:extLst>
              <a:ext uri="{FF2B5EF4-FFF2-40B4-BE49-F238E27FC236}">
                <a16:creationId xmlns:a16="http://schemas.microsoft.com/office/drawing/2014/main" id="{9294B40A-0E45-4406-942E-B60E3D554E00}"/>
              </a:ext>
            </a:extLst>
          </p:cNvPr>
          <p:cNvSpPr txBox="1">
            <a:spLocks noChangeArrowheads="1"/>
          </p:cNvSpPr>
          <p:nvPr/>
        </p:nvSpPr>
        <p:spPr bwMode="auto">
          <a:xfrm>
            <a:off x="775943" y="2174731"/>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Rectangle 12">
            <a:extLst>
              <a:ext uri="{FF2B5EF4-FFF2-40B4-BE49-F238E27FC236}">
                <a16:creationId xmlns:a16="http://schemas.microsoft.com/office/drawing/2014/main" id="{15DEF515-D72C-4268-B2BD-498629692A4D}"/>
              </a:ext>
            </a:extLst>
          </p:cNvPr>
          <p:cNvSpPr>
            <a:spLocks noChangeArrowheads="1"/>
          </p:cNvSpPr>
          <p:nvPr/>
        </p:nvSpPr>
        <p:spPr bwMode="auto">
          <a:xfrm>
            <a:off x="490403" y="5210305"/>
            <a:ext cx="208769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futility</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8" name="Rectangle 12">
            <a:extLst>
              <a:ext uri="{FF2B5EF4-FFF2-40B4-BE49-F238E27FC236}">
                <a16:creationId xmlns:a16="http://schemas.microsoft.com/office/drawing/2014/main" id="{5430CC95-FD21-434D-A7EE-A549CAADBA7D}"/>
              </a:ext>
            </a:extLst>
          </p:cNvPr>
          <p:cNvSpPr>
            <a:spLocks noChangeArrowheads="1"/>
          </p:cNvSpPr>
          <p:nvPr/>
        </p:nvSpPr>
        <p:spPr bwMode="auto">
          <a:xfrm>
            <a:off x="226114" y="1982898"/>
            <a:ext cx="2829602"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temporary</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190953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out)">
                                      <p:cBhvr>
                                        <p:cTn id="7" dur="1000"/>
                                        <p:tgtEl>
                                          <p:spTgt spid="3074"/>
                                        </p:tgtEl>
                                      </p:cBhvr>
                                    </p:animEffect>
                                  </p:childTnLst>
                                </p:cTn>
                              </p:par>
                            </p:childTnLst>
                          </p:cTn>
                        </p:par>
                        <p:par>
                          <p:cTn id="8" fill="hold">
                            <p:stCondLst>
                              <p:cond delay="1000"/>
                            </p:stCondLst>
                            <p:childTnLst>
                              <p:par>
                                <p:cTn id="9" presetID="10" presetClass="exit" presetSubtype="0" fill="hold" grpId="4"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24"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25"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grpId="0" nodeType="clickEffect">
                                  <p:stCondLst>
                                    <p:cond delay="50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32"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33"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
                                          </p:val>
                                        </p:tav>
                                        <p:tav tm="100000">
                                          <p:val>
                                            <p:strVal val="#ppt_y"/>
                                          </p:val>
                                        </p:tav>
                                      </p:tavLst>
                                    </p:anim>
                                  </p:childTnLst>
                                </p:cTn>
                              </p:par>
                              <p:par>
                                <p:cTn id="35" presetID="23" presetClass="exit" presetSubtype="32" fill="hold" grpId="1" nodeType="withEffect">
                                  <p:stCondLst>
                                    <p:cond delay="0"/>
                                  </p:stCondLst>
                                  <p:childTnLst>
                                    <p:anim calcmode="lin" valueType="num">
                                      <p:cBhvr>
                                        <p:cTn id="36" dur="1000"/>
                                        <p:tgtEl>
                                          <p:spTgt spid="8"/>
                                        </p:tgtEl>
                                        <p:attrNameLst>
                                          <p:attrName>ppt_w</p:attrName>
                                        </p:attrNameLst>
                                      </p:cBhvr>
                                      <p:tavLst>
                                        <p:tav tm="0">
                                          <p:val>
                                            <p:strVal val="ppt_w"/>
                                          </p:val>
                                        </p:tav>
                                        <p:tav tm="100000">
                                          <p:val>
                                            <p:fltVal val="0"/>
                                          </p:val>
                                        </p:tav>
                                      </p:tavLst>
                                    </p:anim>
                                    <p:anim calcmode="lin" valueType="num">
                                      <p:cBhvr>
                                        <p:cTn id="37" dur="1000"/>
                                        <p:tgtEl>
                                          <p:spTgt spid="8"/>
                                        </p:tgtEl>
                                        <p:attrNameLst>
                                          <p:attrName>ppt_h</p:attrName>
                                        </p:attrNameLst>
                                      </p:cBhvr>
                                      <p:tavLst>
                                        <p:tav tm="0">
                                          <p:val>
                                            <p:strVal val="ppt_h"/>
                                          </p:val>
                                        </p:tav>
                                        <p:tav tm="100000">
                                          <p:val>
                                            <p:fltVal val="0"/>
                                          </p:val>
                                        </p:tav>
                                      </p:tavLst>
                                    </p:anim>
                                    <p:set>
                                      <p:cBhvr>
                                        <p:cTn id="38" dur="1" fill="hold">
                                          <p:stCondLst>
                                            <p:cond delay="999"/>
                                          </p:stCondLst>
                                        </p:cTn>
                                        <p:tgtEl>
                                          <p:spTgt spid="8"/>
                                        </p:tgtEl>
                                        <p:attrNameLst>
                                          <p:attrName>style.visibility</p:attrName>
                                        </p:attrNameLst>
                                      </p:cBhvr>
                                      <p:to>
                                        <p:strVal val="hidden"/>
                                      </p:to>
                                    </p:set>
                                  </p:childTnLst>
                                </p:cTn>
                              </p:par>
                              <p:par>
                                <p:cTn id="39" presetID="42" presetClass="path" presetSubtype="0" accel="50000" decel="50000" fill="hold" grpId="2" nodeType="withEffect">
                                  <p:stCondLst>
                                    <p:cond delay="0"/>
                                  </p:stCondLst>
                                  <p:childTnLst>
                                    <p:animMotion origin="layout" path="M -2.77778E-7 -4.81481E-6 L -0.0059 0.47014 " pathEditMode="relative" rAng="0" ptsTypes="AA">
                                      <p:cBhvr>
                                        <p:cTn id="40" dur="1000" fill="hold"/>
                                        <p:tgtEl>
                                          <p:spTgt spid="8"/>
                                        </p:tgtEl>
                                        <p:attrNameLst>
                                          <p:attrName>ppt_x</p:attrName>
                                          <p:attrName>ppt_y</p:attrName>
                                        </p:attrNameLst>
                                      </p:cBhvr>
                                      <p:rCtr x="-295" y="23495"/>
                                    </p:animMotion>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250"/>
                                        <p:tgtEl>
                                          <p:spTgt spid="4"/>
                                        </p:tgtEl>
                                      </p:cBhvr>
                                    </p:animEffect>
                                  </p:childTnLst>
                                </p:cTn>
                              </p:par>
                              <p:par>
                                <p:cTn id="46" presetID="6" presetClass="emph" presetSubtype="0" fill="hold" grpId="3" nodeType="withEffect">
                                  <p:stCondLst>
                                    <p:cond delay="0"/>
                                  </p:stCondLst>
                                  <p:childTnLst>
                                    <p:animScale>
                                      <p:cBhvr>
                                        <p:cTn id="47" dur="2000" fill="hold"/>
                                        <p:tgtEl>
                                          <p:spTgt spid="4"/>
                                        </p:tgtEl>
                                      </p:cBhvr>
                                      <p:by x="104000" y="104000"/>
                                    </p:animScale>
                                  </p:childTnLst>
                                </p:cTn>
                              </p:par>
                              <p:par>
                                <p:cTn id="48" presetID="42" presetClass="path" presetSubtype="0" accel="50000" decel="50000" fill="hold" grpId="2" nodeType="withEffect">
                                  <p:stCondLst>
                                    <p:cond delay="0"/>
                                  </p:stCondLst>
                                  <p:childTnLst>
                                    <p:animMotion origin="layout" path="M -2.22222E-6 4.81481E-6 L -0.51632 0.20509 " pathEditMode="relative" rAng="0" ptsTypes="AA">
                                      <p:cBhvr>
                                        <p:cTn id="49" dur="2000" fill="hold"/>
                                        <p:tgtEl>
                                          <p:spTgt spid="4"/>
                                        </p:tgtEl>
                                        <p:attrNameLst>
                                          <p:attrName>ppt_x</p:attrName>
                                          <p:attrName>ppt_y</p:attrName>
                                        </p:attrNameLst>
                                      </p:cBhvr>
                                      <p:rCtr x="-25816" y="10255"/>
                                    </p:animMotion>
                                  </p:childTnLst>
                                </p:cTn>
                              </p:par>
                              <p:par>
                                <p:cTn id="50" presetID="10" presetClass="exit" presetSubtype="0" fill="hold" grpId="1" nodeType="withEffect">
                                  <p:stCondLst>
                                    <p:cond delay="0"/>
                                  </p:stCondLst>
                                  <p:childTnLst>
                                    <p:animEffect transition="out" filter="fade">
                                      <p:cBhvr>
                                        <p:cTn id="51" dur="1250"/>
                                        <p:tgtEl>
                                          <p:spTgt spid="3074"/>
                                        </p:tgtEl>
                                      </p:cBhvr>
                                    </p:animEffect>
                                    <p:set>
                                      <p:cBhvr>
                                        <p:cTn id="52" dur="1" fill="hold">
                                          <p:stCondLst>
                                            <p:cond delay="1249"/>
                                          </p:stCondLst>
                                        </p:cTn>
                                        <p:tgtEl>
                                          <p:spTgt spid="3074"/>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2"/>
      <p:bldP spid="4" grpId="3"/>
      <p:bldP spid="4" grpId="4"/>
      <p:bldP spid="7" grpId="0"/>
      <p:bldP spid="7" grpId="1"/>
      <p:bldP spid="8" grpId="0"/>
      <p:bldP spid="8" grpId="1"/>
      <p:bldP spid="8" grpId="2"/>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3CF435-4079-408C-A1A6-E35843193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5854" y="318516"/>
            <a:ext cx="5635737" cy="6220968"/>
          </a:xfrm>
          <a:prstGeom prst="rect">
            <a:avLst/>
          </a:prstGeom>
        </p:spPr>
      </p:pic>
      <p:sp>
        <p:nvSpPr>
          <p:cNvPr id="3074" name="Rectangle 2"/>
          <p:cNvSpPr>
            <a:spLocks noGrp="1" noChangeArrowheads="1"/>
          </p:cNvSpPr>
          <p:nvPr>
            <p:ph type="title"/>
          </p:nvPr>
        </p:nvSpPr>
        <p:spPr>
          <a:xfrm>
            <a:off x="457200" y="1521558"/>
            <a:ext cx="8229600" cy="415913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we ourselves were also once foolish, disobedient, deceived, serving various lusts and pleasures, living in malice and envy, hateful and hating one another.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Titus 3:3 </a:t>
            </a:r>
          </a:p>
        </p:txBody>
      </p:sp>
      <p:sp>
        <p:nvSpPr>
          <p:cNvPr id="4" name="Rectangle 2">
            <a:extLst>
              <a:ext uri="{FF2B5EF4-FFF2-40B4-BE49-F238E27FC236}">
                <a16:creationId xmlns:a16="http://schemas.microsoft.com/office/drawing/2014/main" id="{CD099961-B310-4C02-9808-98E3A8B45884}"/>
              </a:ext>
            </a:extLst>
          </p:cNvPr>
          <p:cNvSpPr txBox="1">
            <a:spLocks noChangeArrowheads="1"/>
          </p:cNvSpPr>
          <p:nvPr/>
        </p:nvSpPr>
        <p:spPr bwMode="auto">
          <a:xfrm>
            <a:off x="775943" y="2174731"/>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9AEC51EB-68DA-4C81-83ED-191DC29A29F2}"/>
              </a:ext>
            </a:extLst>
          </p:cNvPr>
          <p:cNvSpPr txBox="1">
            <a:spLocks noChangeArrowheads="1"/>
          </p:cNvSpPr>
          <p:nvPr/>
        </p:nvSpPr>
        <p:spPr bwMode="auto">
          <a:xfrm>
            <a:off x="471940" y="2227384"/>
            <a:ext cx="501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❶</a:t>
            </a:r>
          </a:p>
        </p:txBody>
      </p:sp>
      <p:sp>
        <p:nvSpPr>
          <p:cNvPr id="7" name="Rectangle 2">
            <a:extLst>
              <a:ext uri="{FF2B5EF4-FFF2-40B4-BE49-F238E27FC236}">
                <a16:creationId xmlns:a16="http://schemas.microsoft.com/office/drawing/2014/main" id="{1FB88FD7-2DDA-4DFB-A8D2-3D29B55BF687}"/>
              </a:ext>
            </a:extLst>
          </p:cNvPr>
          <p:cNvSpPr txBox="1">
            <a:spLocks noChangeArrowheads="1"/>
          </p:cNvSpPr>
          <p:nvPr/>
        </p:nvSpPr>
        <p:spPr bwMode="auto">
          <a:xfrm>
            <a:off x="2453141" y="2121877"/>
            <a:ext cx="547968" cy="492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❷</a:t>
            </a:r>
          </a:p>
        </p:txBody>
      </p:sp>
      <p:sp>
        <p:nvSpPr>
          <p:cNvPr id="8" name="Rectangle 2">
            <a:extLst>
              <a:ext uri="{FF2B5EF4-FFF2-40B4-BE49-F238E27FC236}">
                <a16:creationId xmlns:a16="http://schemas.microsoft.com/office/drawing/2014/main" id="{793CC96A-8B06-411F-A99A-A677B2BAAA3F}"/>
              </a:ext>
            </a:extLst>
          </p:cNvPr>
          <p:cNvSpPr txBox="1">
            <a:spLocks noChangeArrowheads="1"/>
          </p:cNvSpPr>
          <p:nvPr/>
        </p:nvSpPr>
        <p:spPr bwMode="auto">
          <a:xfrm>
            <a:off x="5524587" y="2086708"/>
            <a:ext cx="489352" cy="52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❸</a:t>
            </a:r>
          </a:p>
        </p:txBody>
      </p:sp>
      <p:sp>
        <p:nvSpPr>
          <p:cNvPr id="9" name="Rectangle 2">
            <a:extLst>
              <a:ext uri="{FF2B5EF4-FFF2-40B4-BE49-F238E27FC236}">
                <a16:creationId xmlns:a16="http://schemas.microsoft.com/office/drawing/2014/main" id="{34EC3B1C-4E93-40C8-A6BA-9DA1E9543967}"/>
              </a:ext>
            </a:extLst>
          </p:cNvPr>
          <p:cNvSpPr txBox="1">
            <a:spLocks noChangeArrowheads="1"/>
          </p:cNvSpPr>
          <p:nvPr/>
        </p:nvSpPr>
        <p:spPr bwMode="auto">
          <a:xfrm>
            <a:off x="1151879" y="3024554"/>
            <a:ext cx="501075" cy="550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❹</a:t>
            </a:r>
          </a:p>
        </p:txBody>
      </p:sp>
      <p:sp>
        <p:nvSpPr>
          <p:cNvPr id="10" name="Rectangle 2">
            <a:extLst>
              <a:ext uri="{FF2B5EF4-FFF2-40B4-BE49-F238E27FC236}">
                <a16:creationId xmlns:a16="http://schemas.microsoft.com/office/drawing/2014/main" id="{A44F8DC7-706C-46B3-BDE0-D33D80D0DF0C}"/>
              </a:ext>
            </a:extLst>
          </p:cNvPr>
          <p:cNvSpPr txBox="1">
            <a:spLocks noChangeArrowheads="1"/>
          </p:cNvSpPr>
          <p:nvPr/>
        </p:nvSpPr>
        <p:spPr bwMode="auto">
          <a:xfrm>
            <a:off x="3179971" y="3516923"/>
            <a:ext cx="536245" cy="515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❺</a:t>
            </a:r>
          </a:p>
        </p:txBody>
      </p:sp>
      <p:sp>
        <p:nvSpPr>
          <p:cNvPr id="11" name="Rectangle 2">
            <a:extLst>
              <a:ext uri="{FF2B5EF4-FFF2-40B4-BE49-F238E27FC236}">
                <a16:creationId xmlns:a16="http://schemas.microsoft.com/office/drawing/2014/main" id="{49142915-8CF3-43F5-A4EF-65F453F3B98E}"/>
              </a:ext>
            </a:extLst>
          </p:cNvPr>
          <p:cNvSpPr txBox="1">
            <a:spLocks noChangeArrowheads="1"/>
          </p:cNvSpPr>
          <p:nvPr/>
        </p:nvSpPr>
        <p:spPr bwMode="auto">
          <a:xfrm>
            <a:off x="2230403" y="4138246"/>
            <a:ext cx="465906" cy="468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❻</a:t>
            </a:r>
          </a:p>
        </p:txBody>
      </p:sp>
      <p:sp>
        <p:nvSpPr>
          <p:cNvPr id="5" name="Rectangle 2" hidden="1">
            <a:extLst>
              <a:ext uri="{FF2B5EF4-FFF2-40B4-BE49-F238E27FC236}">
                <a16:creationId xmlns:a16="http://schemas.microsoft.com/office/drawing/2014/main" id="{FC804265-1781-4EAE-981E-38DED0126DBD}"/>
              </a:ext>
            </a:extLst>
          </p:cNvPr>
          <p:cNvSpPr txBox="1">
            <a:spLocks noChangeArrowheads="1"/>
          </p:cNvSpPr>
          <p:nvPr/>
        </p:nvSpPr>
        <p:spPr bwMode="auto">
          <a:xfrm>
            <a:off x="5399314" y="4390198"/>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799706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750"/>
                                        <p:tgtEl>
                                          <p:spTgt spid="3074"/>
                                        </p:tgtEl>
                                      </p:cBhvr>
                                    </p:animEffect>
                                    <p:anim calcmode="lin" valueType="num">
                                      <p:cBhvr>
                                        <p:cTn id="8" dur="1750" fill="hold"/>
                                        <p:tgtEl>
                                          <p:spTgt spid="3074"/>
                                        </p:tgtEl>
                                        <p:attrNameLst>
                                          <p:attrName>style.rotation</p:attrName>
                                        </p:attrNameLst>
                                      </p:cBhvr>
                                      <p:tavLst>
                                        <p:tav tm="0">
                                          <p:val>
                                            <p:fltVal val="720"/>
                                          </p:val>
                                        </p:tav>
                                        <p:tav tm="100000">
                                          <p:val>
                                            <p:fltVal val="0"/>
                                          </p:val>
                                        </p:tav>
                                      </p:tavLst>
                                    </p:anim>
                                    <p:anim calcmode="lin" valueType="num">
                                      <p:cBhvr>
                                        <p:cTn id="9" dur="1750" fill="hold"/>
                                        <p:tgtEl>
                                          <p:spTgt spid="3074"/>
                                        </p:tgtEl>
                                        <p:attrNameLst>
                                          <p:attrName>ppt_h</p:attrName>
                                        </p:attrNameLst>
                                      </p:cBhvr>
                                      <p:tavLst>
                                        <p:tav tm="0">
                                          <p:val>
                                            <p:fltVal val="0"/>
                                          </p:val>
                                        </p:tav>
                                        <p:tav tm="100000">
                                          <p:val>
                                            <p:strVal val="#ppt_h"/>
                                          </p:val>
                                        </p:tav>
                                      </p:tavLst>
                                    </p:anim>
                                    <p:anim calcmode="lin" valueType="num">
                                      <p:cBhvr>
                                        <p:cTn id="10" dur="1750" fill="hold"/>
                                        <p:tgtEl>
                                          <p:spTgt spid="3074"/>
                                        </p:tgtEl>
                                        <p:attrNameLst>
                                          <p:attrName>ppt_w</p:attrName>
                                        </p:attrNameLst>
                                      </p:cBhvr>
                                      <p:tavLst>
                                        <p:tav tm="0">
                                          <p:val>
                                            <p:fltVal val="0"/>
                                          </p:val>
                                        </p:tav>
                                        <p:tav tm="100000">
                                          <p:val>
                                            <p:strVal val="#ppt_w"/>
                                          </p:val>
                                        </p:tav>
                                      </p:tavLst>
                                    </p:anim>
                                  </p:childTnLst>
                                </p:cTn>
                              </p:par>
                            </p:childTnLst>
                          </p:cTn>
                        </p:par>
                        <p:par>
                          <p:cTn id="11" fill="hold">
                            <p:stCondLst>
                              <p:cond delay="1750"/>
                            </p:stCondLst>
                            <p:childTnLst>
                              <p:par>
                                <p:cTn id="12" presetID="10" presetClass="exit" presetSubtype="0" fill="hold" grpId="3"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par>
                                <p:cTn id="21" presetID="23" presetClass="entr" presetSubtype="16" fill="hold" grpId="3" nodeType="withEffect">
                                  <p:stCondLst>
                                    <p:cond delay="25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childTnLst>
                                </p:cTn>
                              </p:par>
                              <p:par>
                                <p:cTn id="25" presetID="23" presetClass="entr" presetSubtype="16" fill="hold" grpId="3" nodeType="withEffect">
                                  <p:stCondLst>
                                    <p:cond delay="50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childTnLst>
                                </p:cTn>
                              </p:par>
                              <p:par>
                                <p:cTn id="29" presetID="23" presetClass="entr" presetSubtype="16" fill="hold" grpId="3" nodeType="withEffect">
                                  <p:stCondLst>
                                    <p:cond delay="75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childTnLst>
                                </p:cTn>
                              </p:par>
                              <p:par>
                                <p:cTn id="33" presetID="23" presetClass="entr" presetSubtype="16" fill="hold" grpId="3" nodeType="withEffect">
                                  <p:stCondLst>
                                    <p:cond delay="100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childTnLst>
                                </p:cTn>
                              </p:par>
                              <p:par>
                                <p:cTn id="37" presetID="23" presetClass="entr" presetSubtype="16" fill="hold" grpId="3" nodeType="withEffect">
                                  <p:stCondLst>
                                    <p:cond delay="125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1" nodeType="clickEffect">
                                  <p:stCondLst>
                                    <p:cond delay="0"/>
                                  </p:stCondLst>
                                  <p:childTnLst>
                                    <p:animMotion origin="layout" path="M -3.05556E-6 -1.85185E-6 L 0.13386 0.13935 " pathEditMode="relative" rAng="0" ptsTypes="AA">
                                      <p:cBhvr>
                                        <p:cTn id="44" dur="2000" fill="hold"/>
                                        <p:tgtEl>
                                          <p:spTgt spid="6"/>
                                        </p:tgtEl>
                                        <p:attrNameLst>
                                          <p:attrName>ppt_x</p:attrName>
                                          <p:attrName>ppt_y</p:attrName>
                                        </p:attrNameLst>
                                      </p:cBhvr>
                                      <p:rCtr x="6684" y="6968"/>
                                    </p:animMotion>
                                  </p:childTnLst>
                                </p:cTn>
                              </p:par>
                              <p:par>
                                <p:cTn id="45" presetID="42" presetClass="path" presetSubtype="0" accel="50000" decel="50000" fill="hold" grpId="1" nodeType="withEffect">
                                  <p:stCondLst>
                                    <p:cond delay="0"/>
                                  </p:stCondLst>
                                  <p:childTnLst>
                                    <p:animMotion origin="layout" path="M -2.77778E-7 -3.7037E-7 L -0.07118 0.40162 " pathEditMode="relative" rAng="0" ptsTypes="AA">
                                      <p:cBhvr>
                                        <p:cTn id="46" dur="2000" fill="hold"/>
                                        <p:tgtEl>
                                          <p:spTgt spid="7"/>
                                        </p:tgtEl>
                                        <p:attrNameLst>
                                          <p:attrName>ppt_x</p:attrName>
                                          <p:attrName>ppt_y</p:attrName>
                                        </p:attrNameLst>
                                      </p:cBhvr>
                                      <p:rCtr x="-3559" y="20069"/>
                                    </p:animMotion>
                                  </p:childTnLst>
                                </p:cTn>
                              </p:par>
                              <p:par>
                                <p:cTn id="47" presetID="42" presetClass="path" presetSubtype="0" accel="50000" decel="50000" fill="hold" grpId="1" nodeType="withEffect">
                                  <p:stCondLst>
                                    <p:cond delay="0"/>
                                  </p:stCondLst>
                                  <p:childTnLst>
                                    <p:animMotion origin="layout" path="M -2.77778E-6 -2.59259E-6 L -0.22708 0.61297 " pathEditMode="relative" rAng="0" ptsTypes="AA">
                                      <p:cBhvr>
                                        <p:cTn id="48" dur="2000" fill="hold"/>
                                        <p:tgtEl>
                                          <p:spTgt spid="8"/>
                                        </p:tgtEl>
                                        <p:attrNameLst>
                                          <p:attrName>ppt_x</p:attrName>
                                          <p:attrName>ppt_y</p:attrName>
                                        </p:attrNameLst>
                                      </p:cBhvr>
                                      <p:rCtr x="-11354" y="30648"/>
                                    </p:animMotion>
                                  </p:childTnLst>
                                </p:cTn>
                              </p:par>
                              <p:par>
                                <p:cTn id="49" presetID="42" presetClass="path" presetSubtype="0" accel="50000" decel="50000" fill="hold" grpId="1" nodeType="withEffect">
                                  <p:stCondLst>
                                    <p:cond delay="0"/>
                                  </p:stCondLst>
                                  <p:childTnLst>
                                    <p:animMotion origin="layout" path="M 1.38889E-6 1.48148E-6 L 0.47743 0.46759 " pathEditMode="relative" rAng="0" ptsTypes="AA">
                                      <p:cBhvr>
                                        <p:cTn id="50" dur="2000" fill="hold"/>
                                        <p:tgtEl>
                                          <p:spTgt spid="9"/>
                                        </p:tgtEl>
                                        <p:attrNameLst>
                                          <p:attrName>ppt_x</p:attrName>
                                          <p:attrName>ppt_y</p:attrName>
                                        </p:attrNameLst>
                                      </p:cBhvr>
                                      <p:rCtr x="23872" y="23380"/>
                                    </p:animMotion>
                                  </p:childTnLst>
                                </p:cTn>
                              </p:par>
                              <p:par>
                                <p:cTn id="51" presetID="42" presetClass="path" presetSubtype="0" accel="50000" decel="50000" fill="hold" grpId="1" nodeType="withEffect">
                                  <p:stCondLst>
                                    <p:cond delay="0"/>
                                  </p:stCondLst>
                                  <p:childTnLst>
                                    <p:animMotion origin="layout" path="M -3.33333E-6 -1.48148E-6 L 0.40243 0.19676 " pathEditMode="relative" rAng="0" ptsTypes="AA">
                                      <p:cBhvr>
                                        <p:cTn id="52" dur="2000" fill="hold"/>
                                        <p:tgtEl>
                                          <p:spTgt spid="10"/>
                                        </p:tgtEl>
                                        <p:attrNameLst>
                                          <p:attrName>ppt_x</p:attrName>
                                          <p:attrName>ppt_y</p:attrName>
                                        </p:attrNameLst>
                                      </p:cBhvr>
                                      <p:rCtr x="20122" y="9838"/>
                                    </p:animMotion>
                                  </p:childTnLst>
                                </p:cTn>
                              </p:par>
                              <p:par>
                                <p:cTn id="53" presetID="42" presetClass="path" presetSubtype="0" accel="50000" decel="50000" fill="hold" grpId="1" nodeType="withEffect">
                                  <p:stCondLst>
                                    <p:cond delay="0"/>
                                  </p:stCondLst>
                                  <p:childTnLst>
                                    <p:animMotion origin="layout" path="M -8.33333E-7 0 L 0.52691 -0.14005 " pathEditMode="relative" rAng="0" ptsTypes="AA">
                                      <p:cBhvr>
                                        <p:cTn id="54" dur="2000" fill="hold"/>
                                        <p:tgtEl>
                                          <p:spTgt spid="11"/>
                                        </p:tgtEl>
                                        <p:attrNameLst>
                                          <p:attrName>ppt_x</p:attrName>
                                          <p:attrName>ppt_y</p:attrName>
                                        </p:attrNameLst>
                                      </p:cBhvr>
                                      <p:rCtr x="26337" y="-7014"/>
                                    </p:animMotion>
                                  </p:childTnLst>
                                </p:cTn>
                              </p:par>
                              <p:par>
                                <p:cTn id="55" presetID="6" presetClass="emph" presetSubtype="0" fill="hold" grpId="2" nodeType="withEffect">
                                  <p:stCondLst>
                                    <p:cond delay="0"/>
                                  </p:stCondLst>
                                  <p:childTnLst>
                                    <p:animScale>
                                      <p:cBhvr>
                                        <p:cTn id="56" dur="2000" fill="hold"/>
                                        <p:tgtEl>
                                          <p:spTgt spid="6"/>
                                        </p:tgtEl>
                                      </p:cBhvr>
                                      <p:by x="120000" y="120000"/>
                                    </p:animScale>
                                  </p:childTnLst>
                                </p:cTn>
                              </p:par>
                              <p:par>
                                <p:cTn id="57" presetID="6" presetClass="emph" presetSubtype="0" fill="hold" grpId="2" nodeType="withEffect">
                                  <p:stCondLst>
                                    <p:cond delay="0"/>
                                  </p:stCondLst>
                                  <p:childTnLst>
                                    <p:animScale>
                                      <p:cBhvr>
                                        <p:cTn id="58" dur="2000" fill="hold"/>
                                        <p:tgtEl>
                                          <p:spTgt spid="7"/>
                                        </p:tgtEl>
                                      </p:cBhvr>
                                      <p:by x="120000" y="120000"/>
                                    </p:animScale>
                                  </p:childTnLst>
                                </p:cTn>
                              </p:par>
                              <p:par>
                                <p:cTn id="59" presetID="6" presetClass="emph" presetSubtype="0" fill="hold" grpId="2" nodeType="withEffect">
                                  <p:stCondLst>
                                    <p:cond delay="0"/>
                                  </p:stCondLst>
                                  <p:childTnLst>
                                    <p:animScale>
                                      <p:cBhvr>
                                        <p:cTn id="60" dur="2000" fill="hold"/>
                                        <p:tgtEl>
                                          <p:spTgt spid="8"/>
                                        </p:tgtEl>
                                      </p:cBhvr>
                                      <p:by x="120000" y="120000"/>
                                    </p:animScale>
                                  </p:childTnLst>
                                </p:cTn>
                              </p:par>
                              <p:par>
                                <p:cTn id="61" presetID="6" presetClass="emph" presetSubtype="0" fill="hold" grpId="2" nodeType="withEffect">
                                  <p:stCondLst>
                                    <p:cond delay="0"/>
                                  </p:stCondLst>
                                  <p:childTnLst>
                                    <p:animScale>
                                      <p:cBhvr>
                                        <p:cTn id="62" dur="2000" fill="hold"/>
                                        <p:tgtEl>
                                          <p:spTgt spid="9"/>
                                        </p:tgtEl>
                                      </p:cBhvr>
                                      <p:by x="120000" y="120000"/>
                                    </p:animScale>
                                  </p:childTnLst>
                                </p:cTn>
                              </p:par>
                              <p:par>
                                <p:cTn id="63" presetID="6" presetClass="emph" presetSubtype="0" fill="hold" grpId="2" nodeType="withEffect">
                                  <p:stCondLst>
                                    <p:cond delay="0"/>
                                  </p:stCondLst>
                                  <p:childTnLst>
                                    <p:animScale>
                                      <p:cBhvr>
                                        <p:cTn id="64" dur="2000" fill="hold"/>
                                        <p:tgtEl>
                                          <p:spTgt spid="10"/>
                                        </p:tgtEl>
                                      </p:cBhvr>
                                      <p:by x="120000" y="120000"/>
                                    </p:animScale>
                                  </p:childTnLst>
                                </p:cTn>
                              </p:par>
                              <p:par>
                                <p:cTn id="65" presetID="6" presetClass="emph" presetSubtype="0" fill="hold" grpId="2" nodeType="withEffect">
                                  <p:stCondLst>
                                    <p:cond delay="0"/>
                                  </p:stCondLst>
                                  <p:childTnLst>
                                    <p:animScale>
                                      <p:cBhvr>
                                        <p:cTn id="66" dur="2000" fill="hold"/>
                                        <p:tgtEl>
                                          <p:spTgt spid="11"/>
                                        </p:tgtEl>
                                      </p:cBhvr>
                                      <p:by x="120000" y="120000"/>
                                    </p:animScale>
                                  </p:childTnLst>
                                </p:cTn>
                              </p:par>
                              <p:par>
                                <p:cTn id="67" presetID="10" presetClass="entr" presetSubtype="0" fill="hold" grpId="0" nodeType="with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fade">
                                      <p:cBhvr>
                                        <p:cTn id="69" dur="250"/>
                                        <p:tgtEl>
                                          <p:spTgt spid="4"/>
                                        </p:tgtEl>
                                      </p:cBhvr>
                                    </p:animEffect>
                                  </p:childTnLst>
                                </p:cTn>
                              </p:par>
                              <p:par>
                                <p:cTn id="70" presetID="42" presetClass="path" presetSubtype="0" accel="50000" decel="50000" fill="hold" grpId="2" nodeType="withEffect">
                                  <p:stCondLst>
                                    <p:cond delay="0"/>
                                  </p:stCondLst>
                                  <p:childTnLst>
                                    <p:animMotion origin="layout" path="M 4.44444E-6 3.7037E-6 L 0.50572 0.32338 " pathEditMode="relative" rAng="0" ptsTypes="AA">
                                      <p:cBhvr>
                                        <p:cTn id="71" dur="2000" fill="hold"/>
                                        <p:tgtEl>
                                          <p:spTgt spid="4"/>
                                        </p:tgtEl>
                                        <p:attrNameLst>
                                          <p:attrName>ppt_x</p:attrName>
                                          <p:attrName>ppt_y</p:attrName>
                                        </p:attrNameLst>
                                      </p:cBhvr>
                                      <p:rCtr x="25278" y="16157"/>
                                    </p:animMotion>
                                  </p:childTnLst>
                                </p:cTn>
                              </p:par>
                              <p:par>
                                <p:cTn id="72" presetID="10" presetClass="exit" presetSubtype="0" fill="hold" grpId="1" nodeType="withEffect">
                                  <p:stCondLst>
                                    <p:cond delay="0"/>
                                  </p:stCondLst>
                                  <p:childTnLst>
                                    <p:animEffect transition="out" filter="fade">
                                      <p:cBhvr>
                                        <p:cTn id="73" dur="1250"/>
                                        <p:tgtEl>
                                          <p:spTgt spid="3074"/>
                                        </p:tgtEl>
                                      </p:cBhvr>
                                    </p:animEffect>
                                    <p:set>
                                      <p:cBhvr>
                                        <p:cTn id="74"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P spid="4" grpId="3"/>
      <p:bldP spid="6" grpId="1"/>
      <p:bldP spid="6" grpId="2"/>
      <p:bldP spid="6" grpId="3"/>
      <p:bldP spid="7" grpId="1"/>
      <p:bldP spid="7" grpId="2"/>
      <p:bldP spid="7" grpId="3"/>
      <p:bldP spid="8" grpId="1"/>
      <p:bldP spid="8" grpId="2"/>
      <p:bldP spid="8" grpId="3"/>
      <p:bldP spid="9" grpId="1"/>
      <p:bldP spid="9" grpId="2"/>
      <p:bldP spid="9" grpId="3"/>
      <p:bldP spid="10" grpId="1"/>
      <p:bldP spid="10" grpId="2"/>
      <p:bldP spid="10" grpId="3"/>
      <p:bldP spid="11" grpId="1"/>
      <p:bldP spid="11" grpId="2"/>
      <p:bldP spid="11" grpId="3"/>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1EBC74-BA6B-4E2B-9D7E-E0E81D98F4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4140" y="183223"/>
            <a:ext cx="4199860" cy="6674778"/>
          </a:xfrm>
          <a:prstGeom prst="rect">
            <a:avLst/>
          </a:prstGeom>
        </p:spPr>
      </p:pic>
      <p:sp>
        <p:nvSpPr>
          <p:cNvPr id="6" name="Title 1">
            <a:extLst>
              <a:ext uri="{FF2B5EF4-FFF2-40B4-BE49-F238E27FC236}">
                <a16:creationId xmlns:a16="http://schemas.microsoft.com/office/drawing/2014/main" id="{F26AD4B6-A126-468B-B37D-AEF402EFBA44}"/>
              </a:ext>
            </a:extLst>
          </p:cNvPr>
          <p:cNvSpPr txBox="1">
            <a:spLocks/>
          </p:cNvSpPr>
          <p:nvPr/>
        </p:nvSpPr>
        <p:spPr>
          <a:xfrm>
            <a:off x="4322991" y="3847668"/>
            <a:ext cx="2785730" cy="71319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senseless</a:t>
            </a:r>
          </a:p>
        </p:txBody>
      </p:sp>
      <p:sp>
        <p:nvSpPr>
          <p:cNvPr id="3074" name="Rectangle 2"/>
          <p:cNvSpPr>
            <a:spLocks noGrp="1" noChangeArrowheads="1"/>
          </p:cNvSpPr>
          <p:nvPr>
            <p:ph type="title"/>
          </p:nvPr>
        </p:nvSpPr>
        <p:spPr>
          <a:xfrm>
            <a:off x="457200" y="3520612"/>
            <a:ext cx="8229600" cy="267559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Understand, you senseless among the people; And you fools, when will you be wise?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Psalms 94:8 </a:t>
            </a:r>
          </a:p>
        </p:txBody>
      </p:sp>
      <p:sp>
        <p:nvSpPr>
          <p:cNvPr id="4" name="Rectangle 2">
            <a:extLst>
              <a:ext uri="{FF2B5EF4-FFF2-40B4-BE49-F238E27FC236}">
                <a16:creationId xmlns:a16="http://schemas.microsoft.com/office/drawing/2014/main" id="{4CCCC1FC-99E3-416F-BDB1-E15582418243}"/>
              </a:ext>
            </a:extLst>
          </p:cNvPr>
          <p:cNvSpPr txBox="1">
            <a:spLocks noChangeArrowheads="1"/>
          </p:cNvSpPr>
          <p:nvPr/>
        </p:nvSpPr>
        <p:spPr bwMode="auto">
          <a:xfrm>
            <a:off x="5469276" y="4443514"/>
            <a:ext cx="1480457"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fools</a:t>
            </a:r>
          </a:p>
        </p:txBody>
      </p:sp>
      <p:sp>
        <p:nvSpPr>
          <p:cNvPr id="7" name="Rectangle 2">
            <a:extLst>
              <a:ext uri="{FF2B5EF4-FFF2-40B4-BE49-F238E27FC236}">
                <a16:creationId xmlns:a16="http://schemas.microsoft.com/office/drawing/2014/main" id="{5F7D6347-6500-4C1C-8955-16CCC9783210}"/>
              </a:ext>
            </a:extLst>
          </p:cNvPr>
          <p:cNvSpPr txBox="1">
            <a:spLocks noChangeArrowheads="1"/>
          </p:cNvSpPr>
          <p:nvPr/>
        </p:nvSpPr>
        <p:spPr bwMode="auto">
          <a:xfrm>
            <a:off x="683915" y="115354"/>
            <a:ext cx="3156564"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unconscious</a:t>
            </a:r>
          </a:p>
        </p:txBody>
      </p:sp>
      <p:sp>
        <p:nvSpPr>
          <p:cNvPr id="8" name="Rectangle 2">
            <a:extLst>
              <a:ext uri="{FF2B5EF4-FFF2-40B4-BE49-F238E27FC236}">
                <a16:creationId xmlns:a16="http://schemas.microsoft.com/office/drawing/2014/main" id="{06B99B0A-0994-4C90-8D04-58138B49590C}"/>
              </a:ext>
            </a:extLst>
          </p:cNvPr>
          <p:cNvSpPr txBox="1">
            <a:spLocks noChangeArrowheads="1"/>
          </p:cNvSpPr>
          <p:nvPr/>
        </p:nvSpPr>
        <p:spPr bwMode="auto">
          <a:xfrm>
            <a:off x="278968" y="2166223"/>
            <a:ext cx="247729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irrational</a:t>
            </a:r>
          </a:p>
        </p:txBody>
      </p:sp>
      <p:sp>
        <p:nvSpPr>
          <p:cNvPr id="9" name="Rectangle 2">
            <a:extLst>
              <a:ext uri="{FF2B5EF4-FFF2-40B4-BE49-F238E27FC236}">
                <a16:creationId xmlns:a16="http://schemas.microsoft.com/office/drawing/2014/main" id="{C99D65E7-9E9C-4948-BEE2-E4345E015B40}"/>
              </a:ext>
            </a:extLst>
          </p:cNvPr>
          <p:cNvSpPr txBox="1">
            <a:spLocks noChangeArrowheads="1"/>
          </p:cNvSpPr>
          <p:nvPr/>
        </p:nvSpPr>
        <p:spPr bwMode="auto">
          <a:xfrm>
            <a:off x="2617218" y="951376"/>
            <a:ext cx="247729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mindless</a:t>
            </a:r>
          </a:p>
        </p:txBody>
      </p:sp>
      <p:sp>
        <p:nvSpPr>
          <p:cNvPr id="10" name="Rectangle 2">
            <a:extLst>
              <a:ext uri="{FF2B5EF4-FFF2-40B4-BE49-F238E27FC236}">
                <a16:creationId xmlns:a16="http://schemas.microsoft.com/office/drawing/2014/main" id="{39D1F88A-DC31-4DFC-8707-F05B3547664D}"/>
              </a:ext>
            </a:extLst>
          </p:cNvPr>
          <p:cNvSpPr txBox="1">
            <a:spLocks noChangeArrowheads="1"/>
          </p:cNvSpPr>
          <p:nvPr/>
        </p:nvSpPr>
        <p:spPr bwMode="auto">
          <a:xfrm>
            <a:off x="1820385" y="3002246"/>
            <a:ext cx="2555672"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deadened</a:t>
            </a:r>
          </a:p>
        </p:txBody>
      </p:sp>
      <p:sp>
        <p:nvSpPr>
          <p:cNvPr id="11" name="Rectangle 2">
            <a:extLst>
              <a:ext uri="{FF2B5EF4-FFF2-40B4-BE49-F238E27FC236}">
                <a16:creationId xmlns:a16="http://schemas.microsoft.com/office/drawing/2014/main" id="{18CEE631-974F-4F3E-87D9-FC6897810849}"/>
              </a:ext>
            </a:extLst>
          </p:cNvPr>
          <p:cNvSpPr txBox="1">
            <a:spLocks noChangeArrowheads="1"/>
          </p:cNvSpPr>
          <p:nvPr/>
        </p:nvSpPr>
        <p:spPr bwMode="auto">
          <a:xfrm>
            <a:off x="2604156" y="1878840"/>
            <a:ext cx="247729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idiotic</a:t>
            </a:r>
          </a:p>
        </p:txBody>
      </p:sp>
      <p:sp>
        <p:nvSpPr>
          <p:cNvPr id="12" name="Rectangle 2">
            <a:extLst>
              <a:ext uri="{FF2B5EF4-FFF2-40B4-BE49-F238E27FC236}">
                <a16:creationId xmlns:a16="http://schemas.microsoft.com/office/drawing/2014/main" id="{A958D4E2-985B-4517-8C17-C3CAEA525C4B}"/>
              </a:ext>
            </a:extLst>
          </p:cNvPr>
          <p:cNvSpPr txBox="1">
            <a:spLocks noChangeArrowheads="1"/>
          </p:cNvSpPr>
          <p:nvPr/>
        </p:nvSpPr>
        <p:spPr bwMode="auto">
          <a:xfrm>
            <a:off x="0" y="1191836"/>
            <a:ext cx="247729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oblivious</a:t>
            </a:r>
          </a:p>
        </p:txBody>
      </p:sp>
      <p:sp>
        <p:nvSpPr>
          <p:cNvPr id="5" name="Rectangle 2" hidden="1">
            <a:extLst>
              <a:ext uri="{FF2B5EF4-FFF2-40B4-BE49-F238E27FC236}">
                <a16:creationId xmlns:a16="http://schemas.microsoft.com/office/drawing/2014/main" id="{BD252233-6D9D-4B45-8928-605B0597434A}"/>
              </a:ext>
            </a:extLst>
          </p:cNvPr>
          <p:cNvSpPr txBox="1">
            <a:spLocks noChangeArrowheads="1"/>
          </p:cNvSpPr>
          <p:nvPr/>
        </p:nvSpPr>
        <p:spPr bwMode="auto">
          <a:xfrm>
            <a:off x="7252609" y="3350191"/>
            <a:ext cx="1480457"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fools</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4189015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3" nodeType="afterEffect">
                                  <p:stCondLst>
                                    <p:cond delay="0"/>
                                  </p:stCondLst>
                                  <p:childTnLst>
                                    <p:animEffect transition="out" filter="fade">
                                      <p:cBhvr>
                                        <p:cTn id="17" dur="250"/>
                                        <p:tgtEl>
                                          <p:spTgt spid="4"/>
                                        </p:tgtEl>
                                      </p:cBhvr>
                                    </p:animEffect>
                                    <p:set>
                                      <p:cBhvr>
                                        <p:cTn id="18" dur="1" fill="hold">
                                          <p:stCondLst>
                                            <p:cond delay="24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8" presetClass="emph" presetSubtype="0" fill="hold" grpId="1" nodeType="withEffect">
                                  <p:stCondLst>
                                    <p:cond delay="0"/>
                                  </p:stCondLst>
                                  <p:childTnLst>
                                    <p:set>
                                      <p:cBhvr override="childStyle">
                                        <p:cTn id="25" dur="500" fill="hold"/>
                                        <p:tgtEl>
                                          <p:spTgt spid="6"/>
                                        </p:tgtEl>
                                        <p:attrNameLst>
                                          <p:attrName>style.textDecorationUnderline</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250" fill="hold"/>
                                        <p:tgtEl>
                                          <p:spTgt spid="7"/>
                                        </p:tgtEl>
                                        <p:attrNameLst>
                                          <p:attrName>ppt_w</p:attrName>
                                        </p:attrNameLst>
                                      </p:cBhvr>
                                      <p:tavLst>
                                        <p:tav tm="0">
                                          <p:val>
                                            <p:fltVal val="0"/>
                                          </p:val>
                                        </p:tav>
                                        <p:tav tm="100000">
                                          <p:val>
                                            <p:strVal val="#ppt_w"/>
                                          </p:val>
                                        </p:tav>
                                      </p:tavLst>
                                    </p:anim>
                                    <p:anim calcmode="lin" valueType="num">
                                      <p:cBhvr>
                                        <p:cTn id="31" dur="1250" fill="hold"/>
                                        <p:tgtEl>
                                          <p:spTgt spid="7"/>
                                        </p:tgtEl>
                                        <p:attrNameLst>
                                          <p:attrName>ppt_h</p:attrName>
                                        </p:attrNameLst>
                                      </p:cBhvr>
                                      <p:tavLst>
                                        <p:tav tm="0">
                                          <p:val>
                                            <p:fltVal val="0"/>
                                          </p:val>
                                        </p:tav>
                                        <p:tav tm="100000">
                                          <p:val>
                                            <p:strVal val="#ppt_h"/>
                                          </p:val>
                                        </p:tav>
                                      </p:tavLst>
                                    </p:anim>
                                  </p:childTnLst>
                                </p:cTn>
                              </p:par>
                              <p:par>
                                <p:cTn id="32" presetID="3" presetClass="emph" presetSubtype="2" fill="hold" grpId="3" nodeType="withEffect">
                                  <p:stCondLst>
                                    <p:cond delay="0"/>
                                  </p:stCondLst>
                                  <p:childTnLst>
                                    <p:animClr clrSpc="rgb" dir="cw">
                                      <p:cBhvr override="childStyle">
                                        <p:cTn id="33" dur="1750" fill="hold"/>
                                        <p:tgtEl>
                                          <p:spTgt spid="7"/>
                                        </p:tgtEl>
                                        <p:attrNameLst>
                                          <p:attrName>style.color</p:attrName>
                                        </p:attrNameLst>
                                      </p:cBhvr>
                                      <p:to>
                                        <a:srgbClr val="FF9900"/>
                                      </p:to>
                                    </p:animClr>
                                  </p:childTnLst>
                                </p:cTn>
                              </p:par>
                              <p:par>
                                <p:cTn id="34" presetID="42" presetClass="path" presetSubtype="0" accel="50000" decel="50000" fill="hold" grpId="1" nodeType="withEffect">
                                  <p:stCondLst>
                                    <p:cond delay="0"/>
                                  </p:stCondLst>
                                  <p:childTnLst>
                                    <p:animMotion origin="layout" path="M 4.16667E-6 -4.81481E-6 L 0.37829 0.53403 " pathEditMode="relative" rAng="0" ptsTypes="AA">
                                      <p:cBhvr>
                                        <p:cTn id="35" dur="1250" spd="-100000" fill="hold"/>
                                        <p:tgtEl>
                                          <p:spTgt spid="7"/>
                                        </p:tgtEl>
                                        <p:attrNameLst>
                                          <p:attrName>ppt_x</p:attrName>
                                          <p:attrName>ppt_y</p:attrName>
                                        </p:attrNameLst>
                                      </p:cBhvr>
                                      <p:rCtr x="18906" y="26690"/>
                                    </p:animMotion>
                                  </p:childTnLst>
                                </p:cTn>
                              </p:par>
                              <p:par>
                                <p:cTn id="36" presetID="23" presetClass="entr" presetSubtype="16" fill="hold" grpId="0" nodeType="withEffect">
                                  <p:stCondLst>
                                    <p:cond delay="200"/>
                                  </p:stCondLst>
                                  <p:childTnLst>
                                    <p:set>
                                      <p:cBhvr>
                                        <p:cTn id="37" dur="1" fill="hold">
                                          <p:stCondLst>
                                            <p:cond delay="0"/>
                                          </p:stCondLst>
                                        </p:cTn>
                                        <p:tgtEl>
                                          <p:spTgt spid="9"/>
                                        </p:tgtEl>
                                        <p:attrNameLst>
                                          <p:attrName>style.visibility</p:attrName>
                                        </p:attrNameLst>
                                      </p:cBhvr>
                                      <p:to>
                                        <p:strVal val="visible"/>
                                      </p:to>
                                    </p:set>
                                    <p:anim calcmode="lin" valueType="num">
                                      <p:cBhvr>
                                        <p:cTn id="38" dur="1250" fill="hold"/>
                                        <p:tgtEl>
                                          <p:spTgt spid="9"/>
                                        </p:tgtEl>
                                        <p:attrNameLst>
                                          <p:attrName>ppt_w</p:attrName>
                                        </p:attrNameLst>
                                      </p:cBhvr>
                                      <p:tavLst>
                                        <p:tav tm="0">
                                          <p:val>
                                            <p:fltVal val="0"/>
                                          </p:val>
                                        </p:tav>
                                        <p:tav tm="100000">
                                          <p:val>
                                            <p:strVal val="#ppt_w"/>
                                          </p:val>
                                        </p:tav>
                                      </p:tavLst>
                                    </p:anim>
                                    <p:anim calcmode="lin" valueType="num">
                                      <p:cBhvr>
                                        <p:cTn id="39" dur="1250" fill="hold"/>
                                        <p:tgtEl>
                                          <p:spTgt spid="9"/>
                                        </p:tgtEl>
                                        <p:attrNameLst>
                                          <p:attrName>ppt_h</p:attrName>
                                        </p:attrNameLst>
                                      </p:cBhvr>
                                      <p:tavLst>
                                        <p:tav tm="0">
                                          <p:val>
                                            <p:fltVal val="0"/>
                                          </p:val>
                                        </p:tav>
                                        <p:tav tm="100000">
                                          <p:val>
                                            <p:strVal val="#ppt_h"/>
                                          </p:val>
                                        </p:tav>
                                      </p:tavLst>
                                    </p:anim>
                                  </p:childTnLst>
                                </p:cTn>
                              </p:par>
                              <p:par>
                                <p:cTn id="40" presetID="3" presetClass="emph" presetSubtype="2" fill="hold" grpId="3" nodeType="withEffect">
                                  <p:stCondLst>
                                    <p:cond delay="200"/>
                                  </p:stCondLst>
                                  <p:childTnLst>
                                    <p:animClr clrSpc="rgb" dir="cw">
                                      <p:cBhvr override="childStyle">
                                        <p:cTn id="41" dur="1750" fill="hold"/>
                                        <p:tgtEl>
                                          <p:spTgt spid="9"/>
                                        </p:tgtEl>
                                        <p:attrNameLst>
                                          <p:attrName>style.color</p:attrName>
                                        </p:attrNameLst>
                                      </p:cBhvr>
                                      <p:to>
                                        <a:srgbClr val="FF9900"/>
                                      </p:to>
                                    </p:animClr>
                                  </p:childTnLst>
                                </p:cTn>
                              </p:par>
                              <p:par>
                                <p:cTn id="42" presetID="42" presetClass="path" presetSubtype="0" accel="50000" decel="50000" fill="hold" grpId="1" nodeType="withEffect">
                                  <p:stCondLst>
                                    <p:cond delay="200"/>
                                  </p:stCondLst>
                                  <p:childTnLst>
                                    <p:animMotion origin="layout" path="M -1.38889E-6 -4.07407E-6 L 0.20122 0.41042 " pathEditMode="relative" rAng="0" ptsTypes="AA">
                                      <p:cBhvr>
                                        <p:cTn id="43" dur="1250" spd="-100000" fill="hold"/>
                                        <p:tgtEl>
                                          <p:spTgt spid="9"/>
                                        </p:tgtEl>
                                        <p:attrNameLst>
                                          <p:attrName>ppt_x</p:attrName>
                                          <p:attrName>ppt_y</p:attrName>
                                        </p:attrNameLst>
                                      </p:cBhvr>
                                      <p:rCtr x="10052" y="20509"/>
                                    </p:animMotion>
                                  </p:childTnLst>
                                </p:cTn>
                              </p:par>
                              <p:par>
                                <p:cTn id="44" presetID="23" presetClass="entr" presetSubtype="16" fill="hold" grpId="0" nodeType="withEffect">
                                  <p:stCondLst>
                                    <p:cond delay="400"/>
                                  </p:stCondLst>
                                  <p:childTnLst>
                                    <p:set>
                                      <p:cBhvr>
                                        <p:cTn id="45" dur="1" fill="hold">
                                          <p:stCondLst>
                                            <p:cond delay="0"/>
                                          </p:stCondLst>
                                        </p:cTn>
                                        <p:tgtEl>
                                          <p:spTgt spid="12"/>
                                        </p:tgtEl>
                                        <p:attrNameLst>
                                          <p:attrName>style.visibility</p:attrName>
                                        </p:attrNameLst>
                                      </p:cBhvr>
                                      <p:to>
                                        <p:strVal val="visible"/>
                                      </p:to>
                                    </p:set>
                                    <p:anim calcmode="lin" valueType="num">
                                      <p:cBhvr>
                                        <p:cTn id="46" dur="1250" fill="hold"/>
                                        <p:tgtEl>
                                          <p:spTgt spid="12"/>
                                        </p:tgtEl>
                                        <p:attrNameLst>
                                          <p:attrName>ppt_w</p:attrName>
                                        </p:attrNameLst>
                                      </p:cBhvr>
                                      <p:tavLst>
                                        <p:tav tm="0">
                                          <p:val>
                                            <p:fltVal val="0"/>
                                          </p:val>
                                        </p:tav>
                                        <p:tav tm="100000">
                                          <p:val>
                                            <p:strVal val="#ppt_w"/>
                                          </p:val>
                                        </p:tav>
                                      </p:tavLst>
                                    </p:anim>
                                    <p:anim calcmode="lin" valueType="num">
                                      <p:cBhvr>
                                        <p:cTn id="47" dur="1250" fill="hold"/>
                                        <p:tgtEl>
                                          <p:spTgt spid="12"/>
                                        </p:tgtEl>
                                        <p:attrNameLst>
                                          <p:attrName>ppt_h</p:attrName>
                                        </p:attrNameLst>
                                      </p:cBhvr>
                                      <p:tavLst>
                                        <p:tav tm="0">
                                          <p:val>
                                            <p:fltVal val="0"/>
                                          </p:val>
                                        </p:tav>
                                        <p:tav tm="100000">
                                          <p:val>
                                            <p:strVal val="#ppt_h"/>
                                          </p:val>
                                        </p:tav>
                                      </p:tavLst>
                                    </p:anim>
                                  </p:childTnLst>
                                </p:cTn>
                              </p:par>
                              <p:par>
                                <p:cTn id="48" presetID="3" presetClass="emph" presetSubtype="2" fill="hold" grpId="3" nodeType="withEffect">
                                  <p:stCondLst>
                                    <p:cond delay="400"/>
                                  </p:stCondLst>
                                  <p:childTnLst>
                                    <p:animClr clrSpc="rgb" dir="cw">
                                      <p:cBhvr override="childStyle">
                                        <p:cTn id="49" dur="1750" fill="hold"/>
                                        <p:tgtEl>
                                          <p:spTgt spid="12"/>
                                        </p:tgtEl>
                                        <p:attrNameLst>
                                          <p:attrName>style.color</p:attrName>
                                        </p:attrNameLst>
                                      </p:cBhvr>
                                      <p:to>
                                        <a:srgbClr val="FF9900"/>
                                      </p:to>
                                    </p:animClr>
                                  </p:childTnLst>
                                </p:cTn>
                              </p:par>
                              <p:par>
                                <p:cTn id="50" presetID="42" presetClass="path" presetSubtype="0" accel="50000" decel="50000" fill="hold" grpId="1" nodeType="withEffect">
                                  <p:stCondLst>
                                    <p:cond delay="400"/>
                                  </p:stCondLst>
                                  <p:childTnLst>
                                    <p:animMotion origin="layout" path="M 3.33333E-6 7.40741E-7 L 0.49027 0.37708 " pathEditMode="relative" rAng="0" ptsTypes="AA">
                                      <p:cBhvr>
                                        <p:cTn id="51" dur="1250" spd="-100000" fill="hold"/>
                                        <p:tgtEl>
                                          <p:spTgt spid="12"/>
                                        </p:tgtEl>
                                        <p:attrNameLst>
                                          <p:attrName>ppt_x</p:attrName>
                                          <p:attrName>ppt_y</p:attrName>
                                        </p:attrNameLst>
                                      </p:cBhvr>
                                      <p:rCtr x="24514" y="18843"/>
                                    </p:animMotion>
                                  </p:childTnLst>
                                </p:cTn>
                              </p:par>
                              <p:par>
                                <p:cTn id="52" presetID="23" presetClass="entr" presetSubtype="16" fill="hold" grpId="0" nodeType="withEffect">
                                  <p:stCondLst>
                                    <p:cond delay="6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1250" fill="hold"/>
                                        <p:tgtEl>
                                          <p:spTgt spid="11"/>
                                        </p:tgtEl>
                                        <p:attrNameLst>
                                          <p:attrName>ppt_w</p:attrName>
                                        </p:attrNameLst>
                                      </p:cBhvr>
                                      <p:tavLst>
                                        <p:tav tm="0">
                                          <p:val>
                                            <p:fltVal val="0"/>
                                          </p:val>
                                        </p:tav>
                                        <p:tav tm="100000">
                                          <p:val>
                                            <p:strVal val="#ppt_w"/>
                                          </p:val>
                                        </p:tav>
                                      </p:tavLst>
                                    </p:anim>
                                    <p:anim calcmode="lin" valueType="num">
                                      <p:cBhvr>
                                        <p:cTn id="55" dur="1250" fill="hold"/>
                                        <p:tgtEl>
                                          <p:spTgt spid="11"/>
                                        </p:tgtEl>
                                        <p:attrNameLst>
                                          <p:attrName>ppt_h</p:attrName>
                                        </p:attrNameLst>
                                      </p:cBhvr>
                                      <p:tavLst>
                                        <p:tav tm="0">
                                          <p:val>
                                            <p:fltVal val="0"/>
                                          </p:val>
                                        </p:tav>
                                        <p:tav tm="100000">
                                          <p:val>
                                            <p:strVal val="#ppt_h"/>
                                          </p:val>
                                        </p:tav>
                                      </p:tavLst>
                                    </p:anim>
                                  </p:childTnLst>
                                </p:cTn>
                              </p:par>
                              <p:par>
                                <p:cTn id="56" presetID="3" presetClass="emph" presetSubtype="2" fill="hold" grpId="3" nodeType="withEffect">
                                  <p:stCondLst>
                                    <p:cond delay="600"/>
                                  </p:stCondLst>
                                  <p:childTnLst>
                                    <p:animClr clrSpc="rgb" dir="cw">
                                      <p:cBhvr override="childStyle">
                                        <p:cTn id="57" dur="1750" fill="hold"/>
                                        <p:tgtEl>
                                          <p:spTgt spid="11"/>
                                        </p:tgtEl>
                                        <p:attrNameLst>
                                          <p:attrName>style.color</p:attrName>
                                        </p:attrNameLst>
                                      </p:cBhvr>
                                      <p:to>
                                        <a:srgbClr val="FF9900"/>
                                      </p:to>
                                    </p:animClr>
                                  </p:childTnLst>
                                </p:cTn>
                              </p:par>
                              <p:par>
                                <p:cTn id="58" presetID="42" presetClass="path" presetSubtype="0" accel="50000" decel="50000" fill="hold" grpId="1" nodeType="withEffect">
                                  <p:stCondLst>
                                    <p:cond delay="600"/>
                                  </p:stCondLst>
                                  <p:childTnLst>
                                    <p:animMotion origin="layout" path="M 1.11111E-6 -7.40741E-7 L 0.21128 0.27894 " pathEditMode="relative" rAng="0" ptsTypes="AA">
                                      <p:cBhvr>
                                        <p:cTn id="59" dur="1250" spd="-100000" fill="hold"/>
                                        <p:tgtEl>
                                          <p:spTgt spid="11"/>
                                        </p:tgtEl>
                                        <p:attrNameLst>
                                          <p:attrName>ppt_x</p:attrName>
                                          <p:attrName>ppt_y</p:attrName>
                                        </p:attrNameLst>
                                      </p:cBhvr>
                                      <p:rCtr x="10556" y="13935"/>
                                    </p:animMotion>
                                  </p:childTnLst>
                                </p:cTn>
                              </p:par>
                              <p:par>
                                <p:cTn id="60" presetID="23" presetClass="entr" presetSubtype="16" fill="hold" grpId="0" nodeType="withEffect">
                                  <p:stCondLst>
                                    <p:cond delay="800"/>
                                  </p:stCondLst>
                                  <p:childTnLst>
                                    <p:set>
                                      <p:cBhvr>
                                        <p:cTn id="61" dur="1" fill="hold">
                                          <p:stCondLst>
                                            <p:cond delay="0"/>
                                          </p:stCondLst>
                                        </p:cTn>
                                        <p:tgtEl>
                                          <p:spTgt spid="8"/>
                                        </p:tgtEl>
                                        <p:attrNameLst>
                                          <p:attrName>style.visibility</p:attrName>
                                        </p:attrNameLst>
                                      </p:cBhvr>
                                      <p:to>
                                        <p:strVal val="visible"/>
                                      </p:to>
                                    </p:set>
                                    <p:anim calcmode="lin" valueType="num">
                                      <p:cBhvr>
                                        <p:cTn id="62" dur="1250" fill="hold"/>
                                        <p:tgtEl>
                                          <p:spTgt spid="8"/>
                                        </p:tgtEl>
                                        <p:attrNameLst>
                                          <p:attrName>ppt_w</p:attrName>
                                        </p:attrNameLst>
                                      </p:cBhvr>
                                      <p:tavLst>
                                        <p:tav tm="0">
                                          <p:val>
                                            <p:fltVal val="0"/>
                                          </p:val>
                                        </p:tav>
                                        <p:tav tm="100000">
                                          <p:val>
                                            <p:strVal val="#ppt_w"/>
                                          </p:val>
                                        </p:tav>
                                      </p:tavLst>
                                    </p:anim>
                                    <p:anim calcmode="lin" valueType="num">
                                      <p:cBhvr>
                                        <p:cTn id="63" dur="1250" fill="hold"/>
                                        <p:tgtEl>
                                          <p:spTgt spid="8"/>
                                        </p:tgtEl>
                                        <p:attrNameLst>
                                          <p:attrName>ppt_h</p:attrName>
                                        </p:attrNameLst>
                                      </p:cBhvr>
                                      <p:tavLst>
                                        <p:tav tm="0">
                                          <p:val>
                                            <p:fltVal val="0"/>
                                          </p:val>
                                        </p:tav>
                                        <p:tav tm="100000">
                                          <p:val>
                                            <p:strVal val="#ppt_h"/>
                                          </p:val>
                                        </p:tav>
                                      </p:tavLst>
                                    </p:anim>
                                  </p:childTnLst>
                                </p:cTn>
                              </p:par>
                              <p:par>
                                <p:cTn id="64" presetID="3" presetClass="emph" presetSubtype="2" fill="hold" grpId="3" nodeType="withEffect">
                                  <p:stCondLst>
                                    <p:cond delay="800"/>
                                  </p:stCondLst>
                                  <p:childTnLst>
                                    <p:animClr clrSpc="rgb" dir="cw">
                                      <p:cBhvr override="childStyle">
                                        <p:cTn id="65" dur="1750" fill="hold"/>
                                        <p:tgtEl>
                                          <p:spTgt spid="8"/>
                                        </p:tgtEl>
                                        <p:attrNameLst>
                                          <p:attrName>style.color</p:attrName>
                                        </p:attrNameLst>
                                      </p:cBhvr>
                                      <p:to>
                                        <a:srgbClr val="FF9900"/>
                                      </p:to>
                                    </p:animClr>
                                  </p:childTnLst>
                                </p:cTn>
                              </p:par>
                              <p:par>
                                <p:cTn id="66" presetID="42" presetClass="path" presetSubtype="0" accel="50000" decel="50000" fill="hold" grpId="1" nodeType="withEffect">
                                  <p:stCondLst>
                                    <p:cond delay="800"/>
                                  </p:stCondLst>
                                  <p:childTnLst>
                                    <p:animMotion origin="layout" path="M -2.22222E-6 1.11111E-6 L 0.45972 0.23704 " pathEditMode="relative" rAng="0" ptsTypes="AA">
                                      <p:cBhvr>
                                        <p:cTn id="67" dur="1250" spd="-100000" fill="hold"/>
                                        <p:tgtEl>
                                          <p:spTgt spid="8"/>
                                        </p:tgtEl>
                                        <p:attrNameLst>
                                          <p:attrName>ppt_x</p:attrName>
                                          <p:attrName>ppt_y</p:attrName>
                                        </p:attrNameLst>
                                      </p:cBhvr>
                                      <p:rCtr x="22986" y="11852"/>
                                    </p:animMotion>
                                  </p:childTnLst>
                                </p:cTn>
                              </p:par>
                              <p:par>
                                <p:cTn id="68" presetID="23" presetClass="entr" presetSubtype="16" fill="hold" grpId="0" nodeType="withEffect">
                                  <p:stCondLst>
                                    <p:cond delay="1000"/>
                                  </p:stCondLst>
                                  <p:childTnLst>
                                    <p:set>
                                      <p:cBhvr>
                                        <p:cTn id="69" dur="1" fill="hold">
                                          <p:stCondLst>
                                            <p:cond delay="0"/>
                                          </p:stCondLst>
                                        </p:cTn>
                                        <p:tgtEl>
                                          <p:spTgt spid="10"/>
                                        </p:tgtEl>
                                        <p:attrNameLst>
                                          <p:attrName>style.visibility</p:attrName>
                                        </p:attrNameLst>
                                      </p:cBhvr>
                                      <p:to>
                                        <p:strVal val="visible"/>
                                      </p:to>
                                    </p:set>
                                    <p:anim calcmode="lin" valueType="num">
                                      <p:cBhvr>
                                        <p:cTn id="70" dur="1250" fill="hold"/>
                                        <p:tgtEl>
                                          <p:spTgt spid="10"/>
                                        </p:tgtEl>
                                        <p:attrNameLst>
                                          <p:attrName>ppt_w</p:attrName>
                                        </p:attrNameLst>
                                      </p:cBhvr>
                                      <p:tavLst>
                                        <p:tav tm="0">
                                          <p:val>
                                            <p:fltVal val="0"/>
                                          </p:val>
                                        </p:tav>
                                        <p:tav tm="100000">
                                          <p:val>
                                            <p:strVal val="#ppt_w"/>
                                          </p:val>
                                        </p:tav>
                                      </p:tavLst>
                                    </p:anim>
                                    <p:anim calcmode="lin" valueType="num">
                                      <p:cBhvr>
                                        <p:cTn id="71" dur="1250" fill="hold"/>
                                        <p:tgtEl>
                                          <p:spTgt spid="10"/>
                                        </p:tgtEl>
                                        <p:attrNameLst>
                                          <p:attrName>ppt_h</p:attrName>
                                        </p:attrNameLst>
                                      </p:cBhvr>
                                      <p:tavLst>
                                        <p:tav tm="0">
                                          <p:val>
                                            <p:fltVal val="0"/>
                                          </p:val>
                                        </p:tav>
                                        <p:tav tm="100000">
                                          <p:val>
                                            <p:strVal val="#ppt_h"/>
                                          </p:val>
                                        </p:tav>
                                      </p:tavLst>
                                    </p:anim>
                                  </p:childTnLst>
                                </p:cTn>
                              </p:par>
                              <p:par>
                                <p:cTn id="72" presetID="3" presetClass="emph" presetSubtype="2" fill="hold" grpId="3" nodeType="withEffect">
                                  <p:stCondLst>
                                    <p:cond delay="1000"/>
                                  </p:stCondLst>
                                  <p:childTnLst>
                                    <p:animClr clrSpc="rgb" dir="cw">
                                      <p:cBhvr override="childStyle">
                                        <p:cTn id="73" dur="1750" fill="hold"/>
                                        <p:tgtEl>
                                          <p:spTgt spid="10"/>
                                        </p:tgtEl>
                                        <p:attrNameLst>
                                          <p:attrName>style.color</p:attrName>
                                        </p:attrNameLst>
                                      </p:cBhvr>
                                      <p:to>
                                        <a:srgbClr val="FF9900"/>
                                      </p:to>
                                    </p:animClr>
                                  </p:childTnLst>
                                </p:cTn>
                              </p:par>
                              <p:par>
                                <p:cTn id="74" presetID="42" presetClass="path" presetSubtype="0" accel="50000" decel="50000" fill="hold" grpId="1" nodeType="withEffect">
                                  <p:stCondLst>
                                    <p:cond delay="1000"/>
                                  </p:stCondLst>
                                  <p:childTnLst>
                                    <p:animMotion origin="layout" path="M 1.11111E-6 1.85185E-6 L 0.28542 0.11319 " pathEditMode="relative" rAng="0" ptsTypes="AA">
                                      <p:cBhvr>
                                        <p:cTn id="75" dur="1250" spd="-100000" fill="hold"/>
                                        <p:tgtEl>
                                          <p:spTgt spid="10"/>
                                        </p:tgtEl>
                                        <p:attrNameLst>
                                          <p:attrName>ppt_x</p:attrName>
                                          <p:attrName>ppt_y</p:attrName>
                                        </p:attrNameLst>
                                      </p:cBhvr>
                                      <p:rCtr x="14271" y="5648"/>
                                    </p:animMotion>
                                  </p:childTnLst>
                                </p:cTn>
                              </p:par>
                            </p:childTnLst>
                          </p:cTn>
                        </p:par>
                      </p:childTnLst>
                    </p:cTn>
                  </p:par>
                  <p:par>
                    <p:cTn id="76" fill="hold">
                      <p:stCondLst>
                        <p:cond delay="indefinite"/>
                      </p:stCondLst>
                      <p:childTnLst>
                        <p:par>
                          <p:cTn id="77" fill="hold">
                            <p:stCondLst>
                              <p:cond delay="0"/>
                            </p:stCondLst>
                            <p:childTnLst>
                              <p:par>
                                <p:cTn id="78" presetID="23" presetClass="exit" presetSubtype="32" fill="hold" grpId="2" nodeType="clickEffect">
                                  <p:stCondLst>
                                    <p:cond delay="0"/>
                                  </p:stCondLst>
                                  <p:childTnLst>
                                    <p:anim calcmode="lin" valueType="num">
                                      <p:cBhvr>
                                        <p:cTn id="79" dur="1250"/>
                                        <p:tgtEl>
                                          <p:spTgt spid="7"/>
                                        </p:tgtEl>
                                        <p:attrNameLst>
                                          <p:attrName>ppt_w</p:attrName>
                                        </p:attrNameLst>
                                      </p:cBhvr>
                                      <p:tavLst>
                                        <p:tav tm="0">
                                          <p:val>
                                            <p:strVal val="ppt_w"/>
                                          </p:val>
                                        </p:tav>
                                        <p:tav tm="100000">
                                          <p:val>
                                            <p:fltVal val="0"/>
                                          </p:val>
                                        </p:tav>
                                      </p:tavLst>
                                    </p:anim>
                                    <p:anim calcmode="lin" valueType="num">
                                      <p:cBhvr>
                                        <p:cTn id="80" dur="1250"/>
                                        <p:tgtEl>
                                          <p:spTgt spid="7"/>
                                        </p:tgtEl>
                                        <p:attrNameLst>
                                          <p:attrName>ppt_h</p:attrName>
                                        </p:attrNameLst>
                                      </p:cBhvr>
                                      <p:tavLst>
                                        <p:tav tm="0">
                                          <p:val>
                                            <p:strVal val="ppt_h"/>
                                          </p:val>
                                        </p:tav>
                                        <p:tav tm="100000">
                                          <p:val>
                                            <p:fltVal val="0"/>
                                          </p:val>
                                        </p:tav>
                                      </p:tavLst>
                                    </p:anim>
                                    <p:set>
                                      <p:cBhvr>
                                        <p:cTn id="81" dur="1" fill="hold">
                                          <p:stCondLst>
                                            <p:cond delay="1249"/>
                                          </p:stCondLst>
                                        </p:cTn>
                                        <p:tgtEl>
                                          <p:spTgt spid="7"/>
                                        </p:tgtEl>
                                        <p:attrNameLst>
                                          <p:attrName>style.visibility</p:attrName>
                                        </p:attrNameLst>
                                      </p:cBhvr>
                                      <p:to>
                                        <p:strVal val="hidden"/>
                                      </p:to>
                                    </p:set>
                                  </p:childTnLst>
                                </p:cTn>
                              </p:par>
                              <p:par>
                                <p:cTn id="82" presetID="23" presetClass="exit" presetSubtype="32" fill="hold" grpId="2" nodeType="withEffect">
                                  <p:stCondLst>
                                    <p:cond delay="0"/>
                                  </p:stCondLst>
                                  <p:childTnLst>
                                    <p:anim calcmode="lin" valueType="num">
                                      <p:cBhvr>
                                        <p:cTn id="83" dur="1250"/>
                                        <p:tgtEl>
                                          <p:spTgt spid="8"/>
                                        </p:tgtEl>
                                        <p:attrNameLst>
                                          <p:attrName>ppt_w</p:attrName>
                                        </p:attrNameLst>
                                      </p:cBhvr>
                                      <p:tavLst>
                                        <p:tav tm="0">
                                          <p:val>
                                            <p:strVal val="ppt_w"/>
                                          </p:val>
                                        </p:tav>
                                        <p:tav tm="100000">
                                          <p:val>
                                            <p:fltVal val="0"/>
                                          </p:val>
                                        </p:tav>
                                      </p:tavLst>
                                    </p:anim>
                                    <p:anim calcmode="lin" valueType="num">
                                      <p:cBhvr>
                                        <p:cTn id="84" dur="1250"/>
                                        <p:tgtEl>
                                          <p:spTgt spid="8"/>
                                        </p:tgtEl>
                                        <p:attrNameLst>
                                          <p:attrName>ppt_h</p:attrName>
                                        </p:attrNameLst>
                                      </p:cBhvr>
                                      <p:tavLst>
                                        <p:tav tm="0">
                                          <p:val>
                                            <p:strVal val="ppt_h"/>
                                          </p:val>
                                        </p:tav>
                                        <p:tav tm="100000">
                                          <p:val>
                                            <p:fltVal val="0"/>
                                          </p:val>
                                        </p:tav>
                                      </p:tavLst>
                                    </p:anim>
                                    <p:set>
                                      <p:cBhvr>
                                        <p:cTn id="85" dur="1" fill="hold">
                                          <p:stCondLst>
                                            <p:cond delay="1249"/>
                                          </p:stCondLst>
                                        </p:cTn>
                                        <p:tgtEl>
                                          <p:spTgt spid="8"/>
                                        </p:tgtEl>
                                        <p:attrNameLst>
                                          <p:attrName>style.visibility</p:attrName>
                                        </p:attrNameLst>
                                      </p:cBhvr>
                                      <p:to>
                                        <p:strVal val="hidden"/>
                                      </p:to>
                                    </p:set>
                                  </p:childTnLst>
                                </p:cTn>
                              </p:par>
                              <p:par>
                                <p:cTn id="86" presetID="23" presetClass="exit" presetSubtype="32" fill="hold" grpId="2" nodeType="withEffect">
                                  <p:stCondLst>
                                    <p:cond delay="0"/>
                                  </p:stCondLst>
                                  <p:childTnLst>
                                    <p:anim calcmode="lin" valueType="num">
                                      <p:cBhvr>
                                        <p:cTn id="87" dur="1250"/>
                                        <p:tgtEl>
                                          <p:spTgt spid="9"/>
                                        </p:tgtEl>
                                        <p:attrNameLst>
                                          <p:attrName>ppt_w</p:attrName>
                                        </p:attrNameLst>
                                      </p:cBhvr>
                                      <p:tavLst>
                                        <p:tav tm="0">
                                          <p:val>
                                            <p:strVal val="ppt_w"/>
                                          </p:val>
                                        </p:tav>
                                        <p:tav tm="100000">
                                          <p:val>
                                            <p:fltVal val="0"/>
                                          </p:val>
                                        </p:tav>
                                      </p:tavLst>
                                    </p:anim>
                                    <p:anim calcmode="lin" valueType="num">
                                      <p:cBhvr>
                                        <p:cTn id="88" dur="1250"/>
                                        <p:tgtEl>
                                          <p:spTgt spid="9"/>
                                        </p:tgtEl>
                                        <p:attrNameLst>
                                          <p:attrName>ppt_h</p:attrName>
                                        </p:attrNameLst>
                                      </p:cBhvr>
                                      <p:tavLst>
                                        <p:tav tm="0">
                                          <p:val>
                                            <p:strVal val="ppt_h"/>
                                          </p:val>
                                        </p:tav>
                                        <p:tav tm="100000">
                                          <p:val>
                                            <p:fltVal val="0"/>
                                          </p:val>
                                        </p:tav>
                                      </p:tavLst>
                                    </p:anim>
                                    <p:set>
                                      <p:cBhvr>
                                        <p:cTn id="89" dur="1" fill="hold">
                                          <p:stCondLst>
                                            <p:cond delay="1249"/>
                                          </p:stCondLst>
                                        </p:cTn>
                                        <p:tgtEl>
                                          <p:spTgt spid="9"/>
                                        </p:tgtEl>
                                        <p:attrNameLst>
                                          <p:attrName>style.visibility</p:attrName>
                                        </p:attrNameLst>
                                      </p:cBhvr>
                                      <p:to>
                                        <p:strVal val="hidden"/>
                                      </p:to>
                                    </p:set>
                                  </p:childTnLst>
                                </p:cTn>
                              </p:par>
                              <p:par>
                                <p:cTn id="90" presetID="23" presetClass="exit" presetSubtype="32" fill="hold" grpId="2" nodeType="withEffect">
                                  <p:stCondLst>
                                    <p:cond delay="0"/>
                                  </p:stCondLst>
                                  <p:childTnLst>
                                    <p:anim calcmode="lin" valueType="num">
                                      <p:cBhvr>
                                        <p:cTn id="91" dur="1250"/>
                                        <p:tgtEl>
                                          <p:spTgt spid="10"/>
                                        </p:tgtEl>
                                        <p:attrNameLst>
                                          <p:attrName>ppt_w</p:attrName>
                                        </p:attrNameLst>
                                      </p:cBhvr>
                                      <p:tavLst>
                                        <p:tav tm="0">
                                          <p:val>
                                            <p:strVal val="ppt_w"/>
                                          </p:val>
                                        </p:tav>
                                        <p:tav tm="100000">
                                          <p:val>
                                            <p:fltVal val="0"/>
                                          </p:val>
                                        </p:tav>
                                      </p:tavLst>
                                    </p:anim>
                                    <p:anim calcmode="lin" valueType="num">
                                      <p:cBhvr>
                                        <p:cTn id="92" dur="1250"/>
                                        <p:tgtEl>
                                          <p:spTgt spid="10"/>
                                        </p:tgtEl>
                                        <p:attrNameLst>
                                          <p:attrName>ppt_h</p:attrName>
                                        </p:attrNameLst>
                                      </p:cBhvr>
                                      <p:tavLst>
                                        <p:tav tm="0">
                                          <p:val>
                                            <p:strVal val="ppt_h"/>
                                          </p:val>
                                        </p:tav>
                                        <p:tav tm="100000">
                                          <p:val>
                                            <p:fltVal val="0"/>
                                          </p:val>
                                        </p:tav>
                                      </p:tavLst>
                                    </p:anim>
                                    <p:set>
                                      <p:cBhvr>
                                        <p:cTn id="93" dur="1" fill="hold">
                                          <p:stCondLst>
                                            <p:cond delay="1249"/>
                                          </p:stCondLst>
                                        </p:cTn>
                                        <p:tgtEl>
                                          <p:spTgt spid="10"/>
                                        </p:tgtEl>
                                        <p:attrNameLst>
                                          <p:attrName>style.visibility</p:attrName>
                                        </p:attrNameLst>
                                      </p:cBhvr>
                                      <p:to>
                                        <p:strVal val="hidden"/>
                                      </p:to>
                                    </p:set>
                                  </p:childTnLst>
                                </p:cTn>
                              </p:par>
                              <p:par>
                                <p:cTn id="94" presetID="23" presetClass="exit" presetSubtype="32" fill="hold" grpId="2" nodeType="withEffect">
                                  <p:stCondLst>
                                    <p:cond delay="0"/>
                                  </p:stCondLst>
                                  <p:childTnLst>
                                    <p:anim calcmode="lin" valueType="num">
                                      <p:cBhvr>
                                        <p:cTn id="95" dur="1250"/>
                                        <p:tgtEl>
                                          <p:spTgt spid="11"/>
                                        </p:tgtEl>
                                        <p:attrNameLst>
                                          <p:attrName>ppt_w</p:attrName>
                                        </p:attrNameLst>
                                      </p:cBhvr>
                                      <p:tavLst>
                                        <p:tav tm="0">
                                          <p:val>
                                            <p:strVal val="ppt_w"/>
                                          </p:val>
                                        </p:tav>
                                        <p:tav tm="100000">
                                          <p:val>
                                            <p:fltVal val="0"/>
                                          </p:val>
                                        </p:tav>
                                      </p:tavLst>
                                    </p:anim>
                                    <p:anim calcmode="lin" valueType="num">
                                      <p:cBhvr>
                                        <p:cTn id="96" dur="1250"/>
                                        <p:tgtEl>
                                          <p:spTgt spid="11"/>
                                        </p:tgtEl>
                                        <p:attrNameLst>
                                          <p:attrName>ppt_h</p:attrName>
                                        </p:attrNameLst>
                                      </p:cBhvr>
                                      <p:tavLst>
                                        <p:tav tm="0">
                                          <p:val>
                                            <p:strVal val="ppt_h"/>
                                          </p:val>
                                        </p:tav>
                                        <p:tav tm="100000">
                                          <p:val>
                                            <p:fltVal val="0"/>
                                          </p:val>
                                        </p:tav>
                                      </p:tavLst>
                                    </p:anim>
                                    <p:set>
                                      <p:cBhvr>
                                        <p:cTn id="97" dur="1" fill="hold">
                                          <p:stCondLst>
                                            <p:cond delay="1249"/>
                                          </p:stCondLst>
                                        </p:cTn>
                                        <p:tgtEl>
                                          <p:spTgt spid="11"/>
                                        </p:tgtEl>
                                        <p:attrNameLst>
                                          <p:attrName>style.visibility</p:attrName>
                                        </p:attrNameLst>
                                      </p:cBhvr>
                                      <p:to>
                                        <p:strVal val="hidden"/>
                                      </p:to>
                                    </p:set>
                                  </p:childTnLst>
                                </p:cTn>
                              </p:par>
                              <p:par>
                                <p:cTn id="98" presetID="23" presetClass="exit" presetSubtype="32" fill="hold" grpId="2" nodeType="withEffect">
                                  <p:stCondLst>
                                    <p:cond delay="0"/>
                                  </p:stCondLst>
                                  <p:childTnLst>
                                    <p:anim calcmode="lin" valueType="num">
                                      <p:cBhvr>
                                        <p:cTn id="99" dur="1250"/>
                                        <p:tgtEl>
                                          <p:spTgt spid="12"/>
                                        </p:tgtEl>
                                        <p:attrNameLst>
                                          <p:attrName>ppt_w</p:attrName>
                                        </p:attrNameLst>
                                      </p:cBhvr>
                                      <p:tavLst>
                                        <p:tav tm="0">
                                          <p:val>
                                            <p:strVal val="ppt_w"/>
                                          </p:val>
                                        </p:tav>
                                        <p:tav tm="100000">
                                          <p:val>
                                            <p:fltVal val="0"/>
                                          </p:val>
                                        </p:tav>
                                      </p:tavLst>
                                    </p:anim>
                                    <p:anim calcmode="lin" valueType="num">
                                      <p:cBhvr>
                                        <p:cTn id="100" dur="1250"/>
                                        <p:tgtEl>
                                          <p:spTgt spid="12"/>
                                        </p:tgtEl>
                                        <p:attrNameLst>
                                          <p:attrName>ppt_h</p:attrName>
                                        </p:attrNameLst>
                                      </p:cBhvr>
                                      <p:tavLst>
                                        <p:tav tm="0">
                                          <p:val>
                                            <p:strVal val="ppt_h"/>
                                          </p:val>
                                        </p:tav>
                                        <p:tav tm="100000">
                                          <p:val>
                                            <p:fltVal val="0"/>
                                          </p:val>
                                        </p:tav>
                                      </p:tavLst>
                                    </p:anim>
                                    <p:set>
                                      <p:cBhvr>
                                        <p:cTn id="101" dur="1" fill="hold">
                                          <p:stCondLst>
                                            <p:cond delay="1249"/>
                                          </p:stCondLst>
                                        </p:cTn>
                                        <p:tgtEl>
                                          <p:spTgt spid="12"/>
                                        </p:tgtEl>
                                        <p:attrNameLst>
                                          <p:attrName>style.visibility</p:attrName>
                                        </p:attrNameLst>
                                      </p:cBhvr>
                                      <p:to>
                                        <p:strVal val="hidden"/>
                                      </p:to>
                                    </p:set>
                                  </p:childTnLst>
                                </p:cTn>
                              </p:par>
                              <p:par>
                                <p:cTn id="102" presetID="42" presetClass="path" presetSubtype="0" accel="50000" decel="50000" fill="hold" grpId="4" nodeType="withEffect">
                                  <p:stCondLst>
                                    <p:cond delay="0"/>
                                  </p:stCondLst>
                                  <p:childTnLst>
                                    <p:animMotion origin="layout" path="M 4.16667E-6 -4.81481E-6 L 0.37864 0.53797 " pathEditMode="relative" rAng="0" ptsTypes="AA">
                                      <p:cBhvr>
                                        <p:cTn id="103" dur="1250" fill="hold"/>
                                        <p:tgtEl>
                                          <p:spTgt spid="7"/>
                                        </p:tgtEl>
                                        <p:attrNameLst>
                                          <p:attrName>ppt_x</p:attrName>
                                          <p:attrName>ppt_y</p:attrName>
                                        </p:attrNameLst>
                                      </p:cBhvr>
                                      <p:rCtr x="18924" y="26898"/>
                                    </p:animMotion>
                                  </p:childTnLst>
                                </p:cTn>
                              </p:par>
                              <p:par>
                                <p:cTn id="104" presetID="42" presetClass="path" presetSubtype="0" accel="50000" decel="50000" fill="hold" grpId="4" nodeType="withEffect">
                                  <p:stCondLst>
                                    <p:cond delay="0"/>
                                  </p:stCondLst>
                                  <p:childTnLst>
                                    <p:animMotion origin="layout" path="M -1.38889E-6 -4.07407E-6 L 0.20122 0.41343 " pathEditMode="relative" rAng="0" ptsTypes="AA">
                                      <p:cBhvr>
                                        <p:cTn id="105" dur="1250" fill="hold"/>
                                        <p:tgtEl>
                                          <p:spTgt spid="9"/>
                                        </p:tgtEl>
                                        <p:attrNameLst>
                                          <p:attrName>ppt_x</p:attrName>
                                          <p:attrName>ppt_y</p:attrName>
                                        </p:attrNameLst>
                                      </p:cBhvr>
                                      <p:rCtr x="10052" y="20671"/>
                                    </p:animMotion>
                                  </p:childTnLst>
                                </p:cTn>
                              </p:par>
                              <p:par>
                                <p:cTn id="106" presetID="42" presetClass="path" presetSubtype="0" accel="50000" decel="50000" fill="hold" grpId="4" nodeType="withEffect">
                                  <p:stCondLst>
                                    <p:cond delay="0"/>
                                  </p:stCondLst>
                                  <p:childTnLst>
                                    <p:animMotion origin="layout" path="M 3.33333E-6 7.40741E-7 L 0.48854 0.38102 " pathEditMode="relative" rAng="0" ptsTypes="AA">
                                      <p:cBhvr>
                                        <p:cTn id="107" dur="1250" fill="hold"/>
                                        <p:tgtEl>
                                          <p:spTgt spid="12"/>
                                        </p:tgtEl>
                                        <p:attrNameLst>
                                          <p:attrName>ppt_x</p:attrName>
                                          <p:attrName>ppt_y</p:attrName>
                                        </p:attrNameLst>
                                      </p:cBhvr>
                                      <p:rCtr x="24427" y="19051"/>
                                    </p:animMotion>
                                  </p:childTnLst>
                                </p:cTn>
                              </p:par>
                              <p:par>
                                <p:cTn id="108" presetID="42" presetClass="path" presetSubtype="0" accel="50000" decel="50000" fill="hold" grpId="4" nodeType="withEffect">
                                  <p:stCondLst>
                                    <p:cond delay="0"/>
                                  </p:stCondLst>
                                  <p:childTnLst>
                                    <p:animMotion origin="layout" path="M 1.11111E-6 -7.40741E-7 L 0.19861 0.28079 " pathEditMode="relative" rAng="0" ptsTypes="AA">
                                      <p:cBhvr>
                                        <p:cTn id="109" dur="1250" fill="hold"/>
                                        <p:tgtEl>
                                          <p:spTgt spid="11"/>
                                        </p:tgtEl>
                                        <p:attrNameLst>
                                          <p:attrName>ppt_x</p:attrName>
                                          <p:attrName>ppt_y</p:attrName>
                                        </p:attrNameLst>
                                      </p:cBhvr>
                                      <p:rCtr x="9931" y="14028"/>
                                    </p:animMotion>
                                  </p:childTnLst>
                                </p:cTn>
                              </p:par>
                              <p:par>
                                <p:cTn id="110" presetID="42" presetClass="path" presetSubtype="0" accel="50000" decel="50000" fill="hold" grpId="4" nodeType="withEffect">
                                  <p:stCondLst>
                                    <p:cond delay="0"/>
                                  </p:stCondLst>
                                  <p:childTnLst>
                                    <p:animMotion origin="layout" path="M -2.22222E-6 1.11111E-6 L 0.45591 0.23889 " pathEditMode="relative" rAng="0" ptsTypes="AA">
                                      <p:cBhvr>
                                        <p:cTn id="111" dur="1250" fill="hold"/>
                                        <p:tgtEl>
                                          <p:spTgt spid="8"/>
                                        </p:tgtEl>
                                        <p:attrNameLst>
                                          <p:attrName>ppt_x</p:attrName>
                                          <p:attrName>ppt_y</p:attrName>
                                        </p:attrNameLst>
                                      </p:cBhvr>
                                      <p:rCtr x="22795" y="11944"/>
                                    </p:animMotion>
                                  </p:childTnLst>
                                </p:cTn>
                              </p:par>
                              <p:par>
                                <p:cTn id="112" presetID="42" presetClass="path" presetSubtype="0" accel="50000" decel="50000" fill="hold" grpId="4" nodeType="withEffect">
                                  <p:stCondLst>
                                    <p:cond delay="0"/>
                                  </p:stCondLst>
                                  <p:childTnLst>
                                    <p:animMotion origin="layout" path="M 1.11111E-6 1.85185E-6 L 0.28403 0.11574 " pathEditMode="relative" rAng="0" ptsTypes="AA">
                                      <p:cBhvr>
                                        <p:cTn id="113" dur="1250" fill="hold"/>
                                        <p:tgtEl>
                                          <p:spTgt spid="10"/>
                                        </p:tgtEl>
                                        <p:attrNameLst>
                                          <p:attrName>ppt_x</p:attrName>
                                          <p:attrName>ppt_y</p:attrName>
                                        </p:attrNameLst>
                                      </p:cBhvr>
                                      <p:rCtr x="14201" y="5787"/>
                                    </p:animMotion>
                                  </p:childTnLst>
                                </p:cTn>
                              </p:par>
                              <p:par>
                                <p:cTn id="114" presetID="10" presetClass="entr" presetSubtype="0" fill="hold" grpId="0" nodeType="withEffect">
                                  <p:stCondLst>
                                    <p:cond delay="750"/>
                                  </p:stCondLst>
                                  <p:childTnLst>
                                    <p:set>
                                      <p:cBhvr>
                                        <p:cTn id="115" dur="1" fill="hold">
                                          <p:stCondLst>
                                            <p:cond delay="0"/>
                                          </p:stCondLst>
                                        </p:cTn>
                                        <p:tgtEl>
                                          <p:spTgt spid="4"/>
                                        </p:tgtEl>
                                        <p:attrNameLst>
                                          <p:attrName>style.visibility</p:attrName>
                                        </p:attrNameLst>
                                      </p:cBhvr>
                                      <p:to>
                                        <p:strVal val="visible"/>
                                      </p:to>
                                    </p:set>
                                    <p:animEffect transition="in" filter="fade">
                                      <p:cBhvr>
                                        <p:cTn id="116" dur="250"/>
                                        <p:tgtEl>
                                          <p:spTgt spid="4"/>
                                        </p:tgtEl>
                                      </p:cBhvr>
                                    </p:animEffect>
                                  </p:childTnLst>
                                </p:cTn>
                              </p:par>
                              <p:par>
                                <p:cTn id="117" presetID="42" presetClass="path" presetSubtype="0" accel="50000" decel="50000" fill="hold" grpId="2" nodeType="withEffect">
                                  <p:stCondLst>
                                    <p:cond delay="750"/>
                                  </p:stCondLst>
                                  <p:childTnLst>
                                    <p:animMotion origin="layout" path="M -3.05556E-6 -3.33333E-6 L 0.19549 -0.15949 " pathEditMode="relative" rAng="0" ptsTypes="AA">
                                      <p:cBhvr>
                                        <p:cTn id="118" dur="1750" fill="hold"/>
                                        <p:tgtEl>
                                          <p:spTgt spid="4"/>
                                        </p:tgtEl>
                                        <p:attrNameLst>
                                          <p:attrName>ppt_x</p:attrName>
                                          <p:attrName>ppt_y</p:attrName>
                                        </p:attrNameLst>
                                      </p:cBhvr>
                                      <p:rCtr x="9774" y="-7986"/>
                                    </p:animMotion>
                                  </p:childTnLst>
                                </p:cTn>
                              </p:par>
                              <p:par>
                                <p:cTn id="119" presetID="10" presetClass="exit" presetSubtype="0" fill="hold" grpId="1" nodeType="withEffect">
                                  <p:stCondLst>
                                    <p:cond delay="750"/>
                                  </p:stCondLst>
                                  <p:childTnLst>
                                    <p:animEffect transition="out" filter="fade">
                                      <p:cBhvr>
                                        <p:cTn id="120" dur="1250"/>
                                        <p:tgtEl>
                                          <p:spTgt spid="3074"/>
                                        </p:tgtEl>
                                      </p:cBhvr>
                                    </p:animEffect>
                                    <p:set>
                                      <p:cBhvr>
                                        <p:cTn id="121" dur="1" fill="hold">
                                          <p:stCondLst>
                                            <p:cond delay="1249"/>
                                          </p:stCondLst>
                                        </p:cTn>
                                        <p:tgtEl>
                                          <p:spTgt spid="3074"/>
                                        </p:tgtEl>
                                        <p:attrNameLst>
                                          <p:attrName>style.visibility</p:attrName>
                                        </p:attrNameLst>
                                      </p:cBhvr>
                                      <p:to>
                                        <p:strVal val="hidden"/>
                                      </p:to>
                                    </p:set>
                                  </p:childTnLst>
                                </p:cTn>
                              </p:par>
                              <p:par>
                                <p:cTn id="122" presetID="10" presetClass="exit" presetSubtype="0" fill="hold" grpId="2" nodeType="withEffect">
                                  <p:stCondLst>
                                    <p:cond delay="750"/>
                                  </p:stCondLst>
                                  <p:childTnLst>
                                    <p:animEffect transition="out" filter="fade">
                                      <p:cBhvr>
                                        <p:cTn id="123" dur="250"/>
                                        <p:tgtEl>
                                          <p:spTgt spid="6"/>
                                        </p:tgtEl>
                                      </p:cBhvr>
                                    </p:animEffect>
                                    <p:set>
                                      <p:cBhvr>
                                        <p:cTn id="124"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2"/>
      <p:bldP spid="4" grpId="3"/>
      <p:bldP spid="7" grpId="0"/>
      <p:bldP spid="7" grpId="1"/>
      <p:bldP spid="7" grpId="2"/>
      <p:bldP spid="7" grpId="3"/>
      <p:bldP spid="7" grpId="4"/>
      <p:bldP spid="8" grpId="0"/>
      <p:bldP spid="8" grpId="1"/>
      <p:bldP spid="8" grpId="2"/>
      <p:bldP spid="8" grpId="3"/>
      <p:bldP spid="8" grpId="4"/>
      <p:bldP spid="9" grpId="0"/>
      <p:bldP spid="9" grpId="1"/>
      <p:bldP spid="9" grpId="2"/>
      <p:bldP spid="9" grpId="3"/>
      <p:bldP spid="9" grpId="4"/>
      <p:bldP spid="10" grpId="0"/>
      <p:bldP spid="10" grpId="1"/>
      <p:bldP spid="10" grpId="2"/>
      <p:bldP spid="10" grpId="3"/>
      <p:bldP spid="10" grpId="4"/>
      <p:bldP spid="11" grpId="0"/>
      <p:bldP spid="11" grpId="1"/>
      <p:bldP spid="11" grpId="2"/>
      <p:bldP spid="11" grpId="3"/>
      <p:bldP spid="11" grpId="4"/>
      <p:bldP spid="12" grpId="0"/>
      <p:bldP spid="12" grpId="1"/>
      <p:bldP spid="12" grpId="2"/>
      <p:bldP spid="12" grpId="3"/>
      <p:bldP spid="12" grpId="4"/>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84FA3F-82CE-4CE4-9E74-66AC04CF72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339337"/>
            <a:ext cx="8229600" cy="617932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I say to you that whoever is angry with his brother without a cause shall be in danger of the judgment. And whoever says to his brother, '</a:t>
            </a:r>
            <a:r>
              <a:rPr lang="en-US" altLang="en-US" b="1"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Raca</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shall be in danger of the council. But whoever says, 'You fool!' shall     be in danger of hell fire."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5:22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ABC97F84-F490-4A78-B2D0-BCEEE93CE861}"/>
              </a:ext>
            </a:extLst>
          </p:cNvPr>
          <p:cNvSpPr txBox="1">
            <a:spLocks noChangeArrowheads="1"/>
          </p:cNvSpPr>
          <p:nvPr/>
        </p:nvSpPr>
        <p:spPr bwMode="auto">
          <a:xfrm>
            <a:off x="5399314" y="4390198"/>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pic>
        <p:nvPicPr>
          <p:cNvPr id="8" name="Picture 7">
            <a:extLst>
              <a:ext uri="{FF2B5EF4-FFF2-40B4-BE49-F238E27FC236}">
                <a16:creationId xmlns:a16="http://schemas.microsoft.com/office/drawing/2014/main" id="{38E17C48-8928-4364-B991-2E75DAF6050A}"/>
              </a:ext>
            </a:extLst>
          </p:cNvPr>
          <p:cNvPicPr>
            <a:picLocks noChangeAspect="1"/>
          </p:cNvPicPr>
          <p:nvPr/>
        </p:nvPicPr>
        <p:blipFill rotWithShape="1">
          <a:blip r:embed="rId3">
            <a:extLst>
              <a:ext uri="{28A0092B-C50C-407E-A947-70E740481C1C}">
                <a14:useLocalDpi xmlns:a14="http://schemas.microsoft.com/office/drawing/2010/main" val="0"/>
              </a:ext>
            </a:extLst>
          </a:blip>
          <a:srcRect l="63816" t="65438" r="28158" b="25965"/>
          <a:stretch/>
        </p:blipFill>
        <p:spPr>
          <a:xfrm>
            <a:off x="5835316" y="4487778"/>
            <a:ext cx="733926" cy="589547"/>
          </a:xfrm>
          <a:prstGeom prst="rect">
            <a:avLst/>
          </a:prstGeom>
        </p:spPr>
      </p:pic>
      <p:sp>
        <p:nvSpPr>
          <p:cNvPr id="6" name="Rectangle 2">
            <a:extLst>
              <a:ext uri="{FF2B5EF4-FFF2-40B4-BE49-F238E27FC236}">
                <a16:creationId xmlns:a16="http://schemas.microsoft.com/office/drawing/2014/main" id="{B122BCA7-D0CF-4E19-8694-6103C3DF7687}"/>
              </a:ext>
            </a:extLst>
          </p:cNvPr>
          <p:cNvSpPr txBox="1">
            <a:spLocks noChangeArrowheads="1"/>
          </p:cNvSpPr>
          <p:nvPr/>
        </p:nvSpPr>
        <p:spPr bwMode="auto">
          <a:xfrm>
            <a:off x="4119522" y="4388362"/>
            <a:ext cx="1642300"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dumb</a:t>
            </a:r>
            <a:endParaRPr lang="en-US" altLang="en-US" sz="320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05136A4C-B13A-4527-A931-37F1C858AFB6}"/>
              </a:ext>
            </a:extLst>
          </p:cNvPr>
          <p:cNvSpPr txBox="1">
            <a:spLocks noChangeArrowheads="1"/>
          </p:cNvSpPr>
          <p:nvPr/>
        </p:nvSpPr>
        <p:spPr bwMode="auto">
          <a:xfrm>
            <a:off x="5702968" y="4584032"/>
            <a:ext cx="986591" cy="607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5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EC640ACE-11E1-4293-8E6A-6E3AE0B69D89}"/>
              </a:ext>
            </a:extLst>
          </p:cNvPr>
          <p:cNvSpPr txBox="1">
            <a:spLocks noChangeArrowheads="1"/>
          </p:cNvSpPr>
          <p:nvPr/>
        </p:nvSpPr>
        <p:spPr bwMode="auto">
          <a:xfrm>
            <a:off x="4547345" y="4397543"/>
            <a:ext cx="2106844"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600" b="1" kern="0" dirty="0">
                <a:ln w="17780" cmpd="sng">
                  <a:solidFill>
                    <a:srgbClr val="FFC000"/>
                  </a:solidFill>
                  <a:prstDash val="solid"/>
                  <a:miter lim="800000"/>
                </a:ln>
                <a:solidFill>
                  <a:srgbClr val="FF0000"/>
                </a:solidFill>
                <a:effectLst>
                  <a:glow rad="127000">
                    <a:schemeClr val="tx1"/>
                  </a:glow>
                  <a:outerShdw blurRad="50800" algn="tl" rotWithShape="0">
                    <a:srgbClr val="000000"/>
                  </a:outerShdw>
                </a:effectLst>
                <a:latin typeface="Calibri" panose="020F0502020204030204" pitchFamily="34" charset="0"/>
              </a:rPr>
              <a:t>HATE</a:t>
            </a:r>
            <a:endParaRPr lang="en-US" altLang="en-US" sz="4800" b="1" kern="0" dirty="0">
              <a:ln w="17780" cmpd="sng">
                <a:solidFill>
                  <a:srgbClr val="FFC000"/>
                </a:solidFill>
                <a:prstDash val="solid"/>
                <a:miter lim="800000"/>
              </a:ln>
              <a:solidFill>
                <a:srgbClr val="FF0000"/>
              </a:solidFill>
              <a:effectLst>
                <a:glow rad="127000">
                  <a:schemeClr val="tx1"/>
                </a:glow>
                <a:outerShdw blurRad="50800" algn="tl" rotWithShape="0">
                  <a:srgbClr val="000000"/>
                </a:outerShdw>
              </a:effectLst>
              <a:latin typeface="Calibri" panose="020F0502020204030204" pitchFamily="34" charset="0"/>
            </a:endParaRPr>
          </a:p>
        </p:txBody>
      </p:sp>
      <p:sp>
        <p:nvSpPr>
          <p:cNvPr id="11" name="Rectangle 12">
            <a:extLst>
              <a:ext uri="{FF2B5EF4-FFF2-40B4-BE49-F238E27FC236}">
                <a16:creationId xmlns:a16="http://schemas.microsoft.com/office/drawing/2014/main" id="{0EA0A640-746D-4AD8-9A3B-AAAF0DF00FD6}"/>
              </a:ext>
            </a:extLst>
          </p:cNvPr>
          <p:cNvSpPr>
            <a:spLocks noChangeArrowheads="1"/>
          </p:cNvSpPr>
          <p:nvPr/>
        </p:nvSpPr>
        <p:spPr bwMode="auto">
          <a:xfrm>
            <a:off x="3889094" y="3063996"/>
            <a:ext cx="1782502" cy="80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stupid</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0" name="Rectangle 12">
            <a:extLst>
              <a:ext uri="{FF2B5EF4-FFF2-40B4-BE49-F238E27FC236}">
                <a16:creationId xmlns:a16="http://schemas.microsoft.com/office/drawing/2014/main" id="{D2769F6B-72AD-4DF2-94E9-0891D21B90AE}"/>
              </a:ext>
            </a:extLst>
          </p:cNvPr>
          <p:cNvSpPr>
            <a:spLocks noChangeArrowheads="1"/>
          </p:cNvSpPr>
          <p:nvPr/>
        </p:nvSpPr>
        <p:spPr bwMode="auto">
          <a:xfrm>
            <a:off x="3777837" y="3062067"/>
            <a:ext cx="2507349" cy="80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disgusted</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5" name="Rectangle 2" hidden="1">
            <a:extLst>
              <a:ext uri="{FF2B5EF4-FFF2-40B4-BE49-F238E27FC236}">
                <a16:creationId xmlns:a16="http://schemas.microsoft.com/office/drawing/2014/main" id="{798F3E86-E23B-4E9C-BD11-8E699747904B}"/>
              </a:ext>
            </a:extLst>
          </p:cNvPr>
          <p:cNvSpPr txBox="1">
            <a:spLocks noChangeArrowheads="1"/>
          </p:cNvSpPr>
          <p:nvPr/>
        </p:nvSpPr>
        <p:spPr bwMode="auto">
          <a:xfrm>
            <a:off x="5215390" y="4177821"/>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628766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3"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7"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ppt_x</p:attrName>
                                        </p:attrNameLst>
                                      </p:cBhvr>
                                      <p:tavLst>
                                        <p:tav tm="0">
                                          <p:val>
                                            <p:strVal val="#ppt_x-#ppt_w/2"/>
                                          </p:val>
                                        </p:tav>
                                        <p:tav tm="100000">
                                          <p:val>
                                            <p:strVal val="#ppt_x"/>
                                          </p:val>
                                        </p:tav>
                                      </p:tavLst>
                                    </p:anim>
                                    <p:anim calcmode="lin" valueType="num">
                                      <p:cBhvr>
                                        <p:cTn id="19" dur="500" fill="hold"/>
                                        <p:tgtEl>
                                          <p:spTgt spid="6"/>
                                        </p:tgtEl>
                                        <p:attrNameLst>
                                          <p:attrName>ppt_y</p:attrName>
                                        </p:attrNameLst>
                                      </p:cBhvr>
                                      <p:tavLst>
                                        <p:tav tm="0">
                                          <p:val>
                                            <p:strVal val="#ppt_y"/>
                                          </p:val>
                                        </p:tav>
                                        <p:tav tm="100000">
                                          <p:val>
                                            <p:strVal val="#ppt_y"/>
                                          </p:val>
                                        </p:tav>
                                      </p:tavLst>
                                    </p:anim>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strVal val="#ppt_h"/>
                                          </p:val>
                                        </p:tav>
                                        <p:tav tm="100000">
                                          <p:val>
                                            <p:strVal val="#ppt_h"/>
                                          </p:val>
                                        </p:tav>
                                      </p:tavLst>
                                    </p:anim>
                                  </p:childTnLst>
                                </p:cTn>
                              </p:par>
                              <p:par>
                                <p:cTn id="22" presetID="22" presetClass="entr" presetSubtype="8" fill="hold" grpId="0" nodeType="withEffect">
                                  <p:stCondLst>
                                    <p:cond delay="25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nodeType="withEffect">
                                  <p:stCondLst>
                                    <p:cond delay="25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childTnLst>
                                </p:cTn>
                              </p:par>
                              <p:par>
                                <p:cTn id="34" presetID="10" presetClass="exit" presetSubtype="0" fill="hold" nodeType="withEffect">
                                  <p:stCondLst>
                                    <p:cond delay="250"/>
                                  </p:stCondLst>
                                  <p:childTnLst>
                                    <p:animEffect transition="out" filter="fade">
                                      <p:cBhvr>
                                        <p:cTn id="35" dur="750"/>
                                        <p:tgtEl>
                                          <p:spTgt spid="8"/>
                                        </p:tgtEl>
                                      </p:cBhvr>
                                    </p:animEffect>
                                    <p:set>
                                      <p:cBhvr>
                                        <p:cTn id="36" dur="1" fill="hold">
                                          <p:stCondLst>
                                            <p:cond delay="749"/>
                                          </p:stCondLst>
                                        </p:cTn>
                                        <p:tgtEl>
                                          <p:spTgt spid="8"/>
                                        </p:tgtEl>
                                        <p:attrNameLst>
                                          <p:attrName>style.visibility</p:attrName>
                                        </p:attrNameLst>
                                      </p:cBhvr>
                                      <p:to>
                                        <p:strVal val="hidden"/>
                                      </p:to>
                                    </p:set>
                                  </p:childTnLst>
                                </p:cTn>
                              </p:par>
                              <p:par>
                                <p:cTn id="37" presetID="17" presetClass="exit" presetSubtype="10" fill="hold" grpId="2" nodeType="withEffect">
                                  <p:stCondLst>
                                    <p:cond delay="0"/>
                                  </p:stCondLst>
                                  <p:childTnLst>
                                    <p:anim calcmode="lin" valueType="num">
                                      <p:cBhvr>
                                        <p:cTn id="38" dur="500"/>
                                        <p:tgtEl>
                                          <p:spTgt spid="6"/>
                                        </p:tgtEl>
                                        <p:attrNameLst>
                                          <p:attrName>ppt_w</p:attrName>
                                        </p:attrNameLst>
                                      </p:cBhvr>
                                      <p:tavLst>
                                        <p:tav tm="0">
                                          <p:val>
                                            <p:strVal val="ppt_w"/>
                                          </p:val>
                                        </p:tav>
                                        <p:tav tm="100000">
                                          <p:val>
                                            <p:fltVal val="0"/>
                                          </p:val>
                                        </p:tav>
                                      </p:tavLst>
                                    </p:anim>
                                    <p:anim calcmode="lin" valueType="num">
                                      <p:cBhvr>
                                        <p:cTn id="39" dur="500"/>
                                        <p:tgtEl>
                                          <p:spTgt spid="6"/>
                                        </p:tgtEl>
                                        <p:attrNameLst>
                                          <p:attrName>ppt_h</p:attrName>
                                        </p:attrNameLst>
                                      </p:cBhvr>
                                      <p:tavLst>
                                        <p:tav tm="0">
                                          <p:val>
                                            <p:strVal val="ppt_h"/>
                                          </p:val>
                                        </p:tav>
                                        <p:tav tm="100000">
                                          <p:val>
                                            <p:strVal val="ppt_h"/>
                                          </p:val>
                                        </p:tav>
                                      </p:tavLst>
                                    </p:anim>
                                    <p:set>
                                      <p:cBhvr>
                                        <p:cTn id="40" dur="1" fill="hold">
                                          <p:stCondLst>
                                            <p:cond delay="499"/>
                                          </p:stCondLst>
                                        </p:cTn>
                                        <p:tgtEl>
                                          <p:spTgt spid="6"/>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39" presetClass="entr" presetSubtype="0" accel="10000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49" dur="10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50" dur="10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grpId="0" nodeType="clickEffect">
                                  <p:stCondLst>
                                    <p:cond delay="500"/>
                                  </p:stCondLst>
                                  <p:childTnLst>
                                    <p:set>
                                      <p:cBhvr>
                                        <p:cTn id="55" dur="1" fill="hold">
                                          <p:stCondLst>
                                            <p:cond delay="0"/>
                                          </p:stCondLst>
                                        </p:cTn>
                                        <p:tgtEl>
                                          <p:spTgt spid="11"/>
                                        </p:tgtEl>
                                        <p:attrNameLst>
                                          <p:attrName>style.visibility</p:attrName>
                                        </p:attrNameLst>
                                      </p:cBhvr>
                                      <p:to>
                                        <p:strVal val="visible"/>
                                      </p:to>
                                    </p:set>
                                    <p:anim calcmode="lin" valueType="num">
                                      <p:cBhvr>
                                        <p:cTn id="56" dur="500" fill="hold"/>
                                        <p:tgtEl>
                                          <p:spTgt spid="11"/>
                                        </p:tgtEl>
                                        <p:attrNameLst>
                                          <p:attrName>ppt_w</p:attrName>
                                        </p:attrNameLst>
                                      </p:cBhvr>
                                      <p:tavLst>
                                        <p:tav tm="0">
                                          <p:val>
                                            <p:fltVal val="0"/>
                                          </p:val>
                                        </p:tav>
                                        <p:tav tm="100000">
                                          <p:val>
                                            <p:strVal val="#ppt_w"/>
                                          </p:val>
                                        </p:tav>
                                      </p:tavLst>
                                    </p:anim>
                                    <p:anim calcmode="lin" valueType="num">
                                      <p:cBhvr>
                                        <p:cTn id="57" dur="500" fill="hold"/>
                                        <p:tgtEl>
                                          <p:spTgt spid="11"/>
                                        </p:tgtEl>
                                        <p:attrNameLst>
                                          <p:attrName>ppt_h</p:attrName>
                                        </p:attrNameLst>
                                      </p:cBhvr>
                                      <p:tavLst>
                                        <p:tav tm="0">
                                          <p:val>
                                            <p:fltVal val="0"/>
                                          </p:val>
                                        </p:tav>
                                        <p:tav tm="100000">
                                          <p:val>
                                            <p:strVal val="#ppt_h"/>
                                          </p:val>
                                        </p:tav>
                                      </p:tavLst>
                                    </p:anim>
                                  </p:childTnLst>
                                </p:cTn>
                              </p:par>
                              <p:par>
                                <p:cTn id="58" presetID="23" presetClass="exit" presetSubtype="32" fill="hold" grpId="1" nodeType="withEffect">
                                  <p:stCondLst>
                                    <p:cond delay="0"/>
                                  </p:stCondLst>
                                  <p:childTnLst>
                                    <p:anim calcmode="lin" valueType="num">
                                      <p:cBhvr>
                                        <p:cTn id="59" dur="750"/>
                                        <p:tgtEl>
                                          <p:spTgt spid="10"/>
                                        </p:tgtEl>
                                        <p:attrNameLst>
                                          <p:attrName>ppt_w</p:attrName>
                                        </p:attrNameLst>
                                      </p:cBhvr>
                                      <p:tavLst>
                                        <p:tav tm="0">
                                          <p:val>
                                            <p:strVal val="ppt_w"/>
                                          </p:val>
                                        </p:tav>
                                        <p:tav tm="100000">
                                          <p:val>
                                            <p:fltVal val="0"/>
                                          </p:val>
                                        </p:tav>
                                      </p:tavLst>
                                    </p:anim>
                                    <p:anim calcmode="lin" valueType="num">
                                      <p:cBhvr>
                                        <p:cTn id="60" dur="750"/>
                                        <p:tgtEl>
                                          <p:spTgt spid="10"/>
                                        </p:tgtEl>
                                        <p:attrNameLst>
                                          <p:attrName>ppt_h</p:attrName>
                                        </p:attrNameLst>
                                      </p:cBhvr>
                                      <p:tavLst>
                                        <p:tav tm="0">
                                          <p:val>
                                            <p:strVal val="ppt_h"/>
                                          </p:val>
                                        </p:tav>
                                        <p:tav tm="100000">
                                          <p:val>
                                            <p:fltVal val="0"/>
                                          </p:val>
                                        </p:tav>
                                      </p:tavLst>
                                    </p:anim>
                                    <p:set>
                                      <p:cBhvr>
                                        <p:cTn id="61" dur="1" fill="hold">
                                          <p:stCondLst>
                                            <p:cond delay="749"/>
                                          </p:stCondLst>
                                        </p:cTn>
                                        <p:tgtEl>
                                          <p:spTgt spid="10"/>
                                        </p:tgtEl>
                                        <p:attrNameLst>
                                          <p:attrName>style.visibility</p:attrName>
                                        </p:attrNameLst>
                                      </p:cBhvr>
                                      <p:to>
                                        <p:strVal val="hidden"/>
                                      </p:to>
                                    </p:set>
                                  </p:childTnLst>
                                </p:cTn>
                              </p:par>
                              <p:par>
                                <p:cTn id="62" presetID="42" presetClass="path" presetSubtype="0" accel="50000" decel="50000" fill="hold" grpId="2" nodeType="withEffect">
                                  <p:stCondLst>
                                    <p:cond delay="0"/>
                                  </p:stCondLst>
                                  <p:childTnLst>
                                    <p:animMotion origin="layout" path="M -3.61111E-6 -2.59259E-6 L -0.02968 -0.00208 " pathEditMode="relative" rAng="0" ptsTypes="AA">
                                      <p:cBhvr>
                                        <p:cTn id="63" dur="750" fill="hold"/>
                                        <p:tgtEl>
                                          <p:spTgt spid="10"/>
                                        </p:tgtEl>
                                        <p:attrNameLst>
                                          <p:attrName>ppt_x</p:attrName>
                                          <p:attrName>ppt_y</p:attrName>
                                        </p:attrNameLst>
                                      </p:cBhvr>
                                      <p:rCtr x="-1493" y="-116"/>
                                    </p:animMotion>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250"/>
                                        <p:tgtEl>
                                          <p:spTgt spid="4"/>
                                        </p:tgtEl>
                                      </p:cBhvr>
                                    </p:animEffect>
                                  </p:childTnLst>
                                </p:cTn>
                              </p:par>
                              <p:par>
                                <p:cTn id="69" presetID="42" presetClass="path" presetSubtype="0" accel="50000" decel="50000" fill="hold" grpId="2" nodeType="withEffect">
                                  <p:stCondLst>
                                    <p:cond delay="0"/>
                                  </p:stCondLst>
                                  <p:childTnLst>
                                    <p:animMotion origin="layout" path="M -1.11111E-6 -2.96296E-6 L -0.01979 -0.03078 " pathEditMode="relative" rAng="0" ptsTypes="AA">
                                      <p:cBhvr>
                                        <p:cTn id="70" dur="1500" fill="hold"/>
                                        <p:tgtEl>
                                          <p:spTgt spid="4"/>
                                        </p:tgtEl>
                                        <p:attrNameLst>
                                          <p:attrName>ppt_x</p:attrName>
                                          <p:attrName>ppt_y</p:attrName>
                                        </p:attrNameLst>
                                      </p:cBhvr>
                                      <p:rCtr x="-990" y="-1551"/>
                                    </p:animMotion>
                                  </p:childTnLst>
                                </p:cTn>
                              </p:par>
                              <p:par>
                                <p:cTn id="71" presetID="10" presetClass="exit" presetSubtype="0" fill="hold" grpId="1" nodeType="withEffect">
                                  <p:stCondLst>
                                    <p:cond delay="0"/>
                                  </p:stCondLst>
                                  <p:childTnLst>
                                    <p:animEffect transition="out" filter="fade">
                                      <p:cBhvr>
                                        <p:cTn id="72" dur="1000"/>
                                        <p:tgtEl>
                                          <p:spTgt spid="3074"/>
                                        </p:tgtEl>
                                      </p:cBhvr>
                                    </p:animEffect>
                                    <p:set>
                                      <p:cBhvr>
                                        <p:cTn id="73" dur="1" fill="hold">
                                          <p:stCondLst>
                                            <p:cond delay="999"/>
                                          </p:stCondLst>
                                        </p:cTn>
                                        <p:tgtEl>
                                          <p:spTgt spid="3074"/>
                                        </p:tgtEl>
                                        <p:attrNameLst>
                                          <p:attrName>style.visibility</p:attrName>
                                        </p:attrNameLst>
                                      </p:cBhvr>
                                      <p:to>
                                        <p:strVal val="hidden"/>
                                      </p:to>
                                    </p:set>
                                  </p:childTnLst>
                                </p:cTn>
                              </p:par>
                              <p:par>
                                <p:cTn id="74" presetID="23" presetClass="exit" presetSubtype="32" fill="hold" grpId="1" nodeType="withEffect">
                                  <p:stCondLst>
                                    <p:cond delay="0"/>
                                  </p:stCondLst>
                                  <p:childTnLst>
                                    <p:anim calcmode="lin" valueType="num">
                                      <p:cBhvr>
                                        <p:cTn id="75" dur="750"/>
                                        <p:tgtEl>
                                          <p:spTgt spid="7"/>
                                        </p:tgtEl>
                                        <p:attrNameLst>
                                          <p:attrName>ppt_w</p:attrName>
                                        </p:attrNameLst>
                                      </p:cBhvr>
                                      <p:tavLst>
                                        <p:tav tm="0">
                                          <p:val>
                                            <p:strVal val="ppt_w"/>
                                          </p:val>
                                        </p:tav>
                                        <p:tav tm="100000">
                                          <p:val>
                                            <p:fltVal val="0"/>
                                          </p:val>
                                        </p:tav>
                                      </p:tavLst>
                                    </p:anim>
                                    <p:anim calcmode="lin" valueType="num">
                                      <p:cBhvr>
                                        <p:cTn id="76" dur="750"/>
                                        <p:tgtEl>
                                          <p:spTgt spid="7"/>
                                        </p:tgtEl>
                                        <p:attrNameLst>
                                          <p:attrName>ppt_h</p:attrName>
                                        </p:attrNameLst>
                                      </p:cBhvr>
                                      <p:tavLst>
                                        <p:tav tm="0">
                                          <p:val>
                                            <p:strVal val="ppt_h"/>
                                          </p:val>
                                        </p:tav>
                                        <p:tav tm="100000">
                                          <p:val>
                                            <p:fltVal val="0"/>
                                          </p:val>
                                        </p:tav>
                                      </p:tavLst>
                                    </p:anim>
                                    <p:set>
                                      <p:cBhvr>
                                        <p:cTn id="77" dur="1" fill="hold">
                                          <p:stCondLst>
                                            <p:cond delay="749"/>
                                          </p:stCondLst>
                                        </p:cTn>
                                        <p:tgtEl>
                                          <p:spTgt spid="7"/>
                                        </p:tgtEl>
                                        <p:attrNameLst>
                                          <p:attrName>style.visibility</p:attrName>
                                        </p:attrNameLst>
                                      </p:cBhvr>
                                      <p:to>
                                        <p:strVal val="hidden"/>
                                      </p:to>
                                    </p:set>
                                  </p:childTnLst>
                                </p:cTn>
                              </p:par>
                              <p:par>
                                <p:cTn id="78" presetID="42" presetClass="path" presetSubtype="0" accel="50000" decel="50000" fill="hold" grpId="2" nodeType="withEffect">
                                  <p:stCondLst>
                                    <p:cond delay="0"/>
                                  </p:stCondLst>
                                  <p:childTnLst>
                                    <p:animMotion origin="layout" path="M 0 -3.7037E-7 L 0.04045 -0.00579 " pathEditMode="relative" rAng="0" ptsTypes="AA">
                                      <p:cBhvr>
                                        <p:cTn id="79" dur="750" fill="hold"/>
                                        <p:tgtEl>
                                          <p:spTgt spid="7"/>
                                        </p:tgtEl>
                                        <p:attrNameLst>
                                          <p:attrName>ppt_x</p:attrName>
                                          <p:attrName>ppt_y</p:attrName>
                                        </p:attrNameLst>
                                      </p:cBhvr>
                                      <p:rCtr x="2014" y="-301"/>
                                    </p:animMotion>
                                  </p:childTnLst>
                                </p:cTn>
                              </p:par>
                              <p:par>
                                <p:cTn id="80" presetID="55" presetClass="exit" presetSubtype="0" fill="hold" grpId="1" nodeType="withEffect">
                                  <p:stCondLst>
                                    <p:cond delay="0"/>
                                  </p:stCondLst>
                                  <p:childTnLst>
                                    <p:anim calcmode="lin" valueType="num">
                                      <p:cBhvr>
                                        <p:cTn id="81" dur="1000"/>
                                        <p:tgtEl>
                                          <p:spTgt spid="11"/>
                                        </p:tgtEl>
                                        <p:attrNameLst>
                                          <p:attrName>ppt_w</p:attrName>
                                        </p:attrNameLst>
                                      </p:cBhvr>
                                      <p:tavLst>
                                        <p:tav tm="0">
                                          <p:val>
                                            <p:strVal val="ppt_w"/>
                                          </p:val>
                                        </p:tav>
                                        <p:tav tm="100000">
                                          <p:val>
                                            <p:strVal val="ppt_w*0.70"/>
                                          </p:val>
                                        </p:tav>
                                      </p:tavLst>
                                    </p:anim>
                                    <p:anim calcmode="lin" valueType="num">
                                      <p:cBhvr>
                                        <p:cTn id="82" dur="1000"/>
                                        <p:tgtEl>
                                          <p:spTgt spid="11"/>
                                        </p:tgtEl>
                                        <p:attrNameLst>
                                          <p:attrName>ppt_h</p:attrName>
                                        </p:attrNameLst>
                                      </p:cBhvr>
                                      <p:tavLst>
                                        <p:tav tm="0">
                                          <p:val>
                                            <p:strVal val="ppt_h"/>
                                          </p:val>
                                        </p:tav>
                                        <p:tav tm="100000">
                                          <p:val>
                                            <p:strVal val="ppt_h"/>
                                          </p:val>
                                        </p:tav>
                                      </p:tavLst>
                                    </p:anim>
                                    <p:animEffect transition="out" filter="fade">
                                      <p:cBhvr>
                                        <p:cTn id="83" dur="1000"/>
                                        <p:tgtEl>
                                          <p:spTgt spid="11"/>
                                        </p:tgtEl>
                                      </p:cBhvr>
                                    </p:animEffect>
                                    <p:set>
                                      <p:cBhvr>
                                        <p:cTn id="84"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P spid="4" grpId="3"/>
      <p:bldP spid="6" grpId="0"/>
      <p:bldP spid="6" grpId="2"/>
      <p:bldP spid="9" grpId="0"/>
      <p:bldP spid="9" grpId="1"/>
      <p:bldP spid="7" grpId="0"/>
      <p:bldP spid="7" grpId="1"/>
      <p:bldP spid="7" grpId="2"/>
      <p:bldP spid="11" grpId="0"/>
      <p:bldP spid="11" grpId="1"/>
      <p:bldP spid="10" grpId="0"/>
      <p:bldP spid="10" grpId="1"/>
      <p:bldP spid="10" grpId="2"/>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4EA06D-4F63-4FB3-9851-CEEDBE7AB153}"/>
              </a:ext>
            </a:extLst>
          </p:cNvPr>
          <p:cNvPicPr>
            <a:picLocks noChangeAspect="1"/>
          </p:cNvPicPr>
          <p:nvPr/>
        </p:nvPicPr>
        <p:blipFill rotWithShape="1">
          <a:blip r:embed="rId3">
            <a:extLst>
              <a:ext uri="{28A0092B-C50C-407E-A947-70E740481C1C}">
                <a14:useLocalDpi xmlns:a14="http://schemas.microsoft.com/office/drawing/2010/main" val="0"/>
              </a:ext>
            </a:extLst>
          </a:blip>
          <a:srcRect l="25125"/>
          <a:stretch/>
        </p:blipFill>
        <p:spPr>
          <a:xfrm>
            <a:off x="0" y="0"/>
            <a:ext cx="9144000" cy="6858000"/>
          </a:xfrm>
          <a:prstGeom prst="rect">
            <a:avLst/>
          </a:prstGeom>
        </p:spPr>
      </p:pic>
      <p:pic>
        <p:nvPicPr>
          <p:cNvPr id="5" name="Picture 4">
            <a:extLst>
              <a:ext uri="{FF2B5EF4-FFF2-40B4-BE49-F238E27FC236}">
                <a16:creationId xmlns:a16="http://schemas.microsoft.com/office/drawing/2014/main" id="{A584171F-2AD1-40B2-A030-6DEA52F608D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6406" l="0" r="99479">
                        <a14:foregroundMark x1="73902" y1="71613" x2="72604" y2="70938"/>
                        <a14:foregroundMark x1="72604" y1="70938" x2="69520" y2="73163"/>
                        <a14:foregroundMark x1="38774" y1="73290" x2="36667" y2="72500"/>
                        <a14:foregroundMark x1="36667" y1="72500" x2="34884" y2="73477"/>
                        <a14:foregroundMark x1="99688" y1="84580" x2="99688" y2="85073"/>
                        <a14:foregroundMark x1="98107" y1="99844" x2="97395" y2="99844"/>
                        <a14:foregroundMark x1="54710" y1="33591" x2="54271" y2="28438"/>
                        <a14:foregroundMark x1="54271" y1="28438" x2="52396" y2="35625"/>
                        <a14:foregroundMark x1="52396" y1="35625" x2="52396" y2="37813"/>
                        <a14:foregroundMark x1="61354" y1="46875" x2="65208" y2="48281"/>
                        <a14:foregroundMark x1="33958" y1="71875" x2="34792" y2="73750"/>
                        <a14:foregroundMark x1="33542" y1="72656" x2="33646" y2="74063"/>
                        <a14:foregroundMark x1="33021" y1="72969" x2="33229" y2="73906"/>
                        <a14:foregroundMark x1="32083" y1="73594" x2="31719" y2="73321"/>
                        <a14:foregroundMark x1="55417" y1="35938" x2="55208" y2="33125"/>
                        <a14:foregroundMark x1="55625" y1="36094" x2="54479" y2="31250"/>
                        <a14:foregroundMark x1="55729" y1="37188" x2="55833" y2="37656"/>
                        <a14:foregroundMark x1="63229" y1="41406" x2="63438" y2="40781"/>
                        <a14:foregroundMark x1="63333" y1="40625" x2="63333" y2="40469"/>
                        <a14:foregroundMark x1="63438" y1="40313" x2="63438" y2="40313"/>
                        <a14:foregroundMark x1="63542" y1="40156" x2="63542" y2="40156"/>
                        <a14:foregroundMark x1="63333" y1="40000" x2="63333" y2="40000"/>
                        <a14:backgroundMark x1="625" y1="72969" x2="16667" y2="69688"/>
                        <a14:backgroundMark x1="16667" y1="69688" x2="22604" y2="70313"/>
                        <a14:backgroundMark x1="22604" y1="70313" x2="33646" y2="66719"/>
                        <a14:backgroundMark x1="33646" y1="66719" x2="38854" y2="63125"/>
                        <a14:backgroundMark x1="38854" y1="63125" x2="46458" y2="50938"/>
                        <a14:backgroundMark x1="46458" y1="50938" x2="50624" y2="36878"/>
                        <a14:backgroundMark x1="51197" y1="32931" x2="52708" y2="22500"/>
                        <a14:backgroundMark x1="50806" y1="35625" x2="50925" y2="34802"/>
                        <a14:backgroundMark x1="52708" y1="22500" x2="52708" y2="22344"/>
                        <a14:backgroundMark x1="57292" y1="25000" x2="58646" y2="32188"/>
                        <a14:backgroundMark x1="58646" y1="32188" x2="58854" y2="46875"/>
                        <a14:backgroundMark x1="63082" y1="39281" x2="75208" y2="17500"/>
                        <a14:backgroundMark x1="62681" y1="40000" x2="63057" y2="39325"/>
                        <a14:backgroundMark x1="62507" y1="40313" x2="62681" y2="40000"/>
                        <a14:backgroundMark x1="58854" y1="46875" x2="62507" y2="40313"/>
                        <a14:backgroundMark x1="75208" y1="17500" x2="75208" y2="17188"/>
                        <a14:backgroundMark x1="66042" y1="41094" x2="69792" y2="46563"/>
                        <a14:backgroundMark x1="69792" y1="46563" x2="69479" y2="54063"/>
                        <a14:backgroundMark x1="69479" y1="54063" x2="75000" y2="55625"/>
                        <a14:backgroundMark x1="75000" y1="55625" x2="79792" y2="69531"/>
                        <a14:backgroundMark x1="79792" y1="69531" x2="85000" y2="71563"/>
                        <a14:backgroundMark x1="85000" y1="71563" x2="90729" y2="71719"/>
                        <a14:backgroundMark x1="90729" y1="71719" x2="99896" y2="70781"/>
                        <a14:backgroundMark x1="46458" y1="55000" x2="49271" y2="49063"/>
                        <a14:backgroundMark x1="49271" y1="49063" x2="48542" y2="42813"/>
                        <a14:backgroundMark x1="49688" y1="47813" x2="51354" y2="33594"/>
                        <a14:backgroundMark x1="51354" y1="33594" x2="48438" y2="30156"/>
                        <a14:backgroundMark x1="51146" y1="37656" x2="53854" y2="23906"/>
                        <a14:backgroundMark x1="53854" y1="23906" x2="53854" y2="23594"/>
                        <a14:backgroundMark x1="59375" y1="52500" x2="59375" y2="52812"/>
                        <a14:backgroundMark x1="59479" y1="52500" x2="59375" y2="52812"/>
                        <a14:backgroundMark x1="63113" y1="39431" x2="63646" y2="38125"/>
                        <a14:backgroundMark x1="62881" y1="40000" x2="63091" y2="39484"/>
                        <a14:backgroundMark x1="62753" y1="40313" x2="62881" y2="40000"/>
                        <a14:backgroundMark x1="59375" y1="48594" x2="62753" y2="40313"/>
                        <a14:backgroundMark x1="61875" y1="43750" x2="62187" y2="41875"/>
                        <a14:backgroundMark x1="56563" y1="40625" x2="57188" y2="37813"/>
                        <a14:backgroundMark x1="66250" y1="48438" x2="67188" y2="53125"/>
                        <a14:backgroundMark x1="60104" y1="49063" x2="59896" y2="48750"/>
                        <a14:backgroundMark x1="60000" y1="48906" x2="61146" y2="45156"/>
                        <a14:backgroundMark x1="59167" y1="52969" x2="59167" y2="53125"/>
                        <a14:backgroundMark x1="58958" y1="52969" x2="58646" y2="55156"/>
                        <a14:backgroundMark x1="20625" y1="74063" x2="26552" y2="72446"/>
                        <a14:backgroundMark x1="31133" y1="71082" x2="35104" y2="67656"/>
                        <a14:backgroundMark x1="31257" y1="71128" x2="33229" y2="69531"/>
                        <a14:backgroundMark x1="52188" y1="33750" x2="52604" y2="31719"/>
                        <a14:backgroundMark x1="76563" y1="70781" x2="81771" y2="72031"/>
                        <a14:backgroundMark x1="81771" y1="72031" x2="85104" y2="71563"/>
                        <a14:backgroundMark x1="26875" y1="73281" x2="26458" y2="88438"/>
                        <a14:backgroundMark x1="26458" y1="88438" x2="25000" y2="95781"/>
                        <a14:backgroundMark x1="25000" y1="95781" x2="23021" y2="99844"/>
                        <a14:backgroundMark x1="77292" y1="72500" x2="74479" y2="99844"/>
                        <a14:backgroundMark x1="98333" y1="69844" x2="99479" y2="77031"/>
                        <a14:backgroundMark x1="99479" y1="77031" x2="93229" y2="97813"/>
                        <a14:backgroundMark x1="93229" y1="97813" x2="80313" y2="99688"/>
                        <a14:backgroundMark x1="80313" y1="99688" x2="75625" y2="97969"/>
                        <a14:backgroundMark x1="86042" y1="70625" x2="81354" y2="85938"/>
                        <a14:backgroundMark x1="81354" y1="85938" x2="89375" y2="95625"/>
                        <a14:backgroundMark x1="89375" y1="95625" x2="94792" y2="93438"/>
                        <a14:backgroundMark x1="94792" y1="93438" x2="97813" y2="86875"/>
                        <a14:backgroundMark x1="97813" y1="86875" x2="98854" y2="71563"/>
                        <a14:backgroundMark x1="98854" y1="71563" x2="93021" y2="70156"/>
                        <a14:backgroundMark x1="93021" y1="70156" x2="85521" y2="72344"/>
                        <a14:backgroundMark x1="85208" y1="72500" x2="82083" y2="82031"/>
                        <a14:backgroundMark x1="82083" y1="82031" x2="81771" y2="89375"/>
                        <a14:backgroundMark x1="81771" y1="89375" x2="86146" y2="95625"/>
                        <a14:backgroundMark x1="86146" y1="95625" x2="91563" y2="95781"/>
                        <a14:backgroundMark x1="91563" y1="95781" x2="99792" y2="84219"/>
                        <a14:backgroundMark x1="99792" y1="84219" x2="99167" y2="75938"/>
                        <a14:backgroundMark x1="99167" y1="75938" x2="94271" y2="70469"/>
                        <a14:backgroundMark x1="94271" y1="70469" x2="84063" y2="75625"/>
                        <a14:backgroundMark x1="95625" y1="72656" x2="98229" y2="78750"/>
                        <a14:backgroundMark x1="98229" y1="78750" x2="94063" y2="74375"/>
                        <a14:backgroundMark x1="94063" y1="74375" x2="97813" y2="70156"/>
                        <a14:backgroundMark x1="79896" y1="73438" x2="78542" y2="74844"/>
                        <a14:backgroundMark x1="82292" y1="73281" x2="79583" y2="79219"/>
                        <a14:backgroundMark x1="79583" y1="79219" x2="84792" y2="77656"/>
                        <a14:backgroundMark x1="84792" y1="77656" x2="80938" y2="74531"/>
                        <a14:backgroundMark x1="76146" y1="82813" x2="80417" y2="87813"/>
                        <a14:backgroundMark x1="80417" y1="87813" x2="85833" y2="83594"/>
                        <a14:backgroundMark x1="85833" y1="83594" x2="80313" y2="81875"/>
                        <a14:backgroundMark x1="80313" y1="81875" x2="75104" y2="86719"/>
                        <a14:backgroundMark x1="85938" y1="76563" x2="81771" y2="89688"/>
                        <a14:backgroundMark x1="81771" y1="89688" x2="84792" y2="96250"/>
                        <a14:backgroundMark x1="84792" y1="96250" x2="94792" y2="99844"/>
                        <a14:backgroundMark x1="94792" y1="99844" x2="99896" y2="95625"/>
                        <a14:backgroundMark x1="99896" y1="95625" x2="99688" y2="78750"/>
                        <a14:backgroundMark x1="99688" y1="78750" x2="94792" y2="74063"/>
                        <a14:backgroundMark x1="94792" y1="74063" x2="88958" y2="75313"/>
                        <a14:backgroundMark x1="88958" y1="75313" x2="85521" y2="77969"/>
                        <a14:backgroundMark x1="90729" y1="81250" x2="89271" y2="88750"/>
                        <a14:backgroundMark x1="89271" y1="88750" x2="93021" y2="95781"/>
                        <a14:backgroundMark x1="93021" y1="95781" x2="97396" y2="99844"/>
                        <a14:backgroundMark x1="97396" y1="99844" x2="99583" y2="92500"/>
                        <a14:backgroundMark x1="99583" y1="92500" x2="96250" y2="86875"/>
                        <a14:backgroundMark x1="96250" y1="86875" x2="91354" y2="82031"/>
                        <a14:backgroundMark x1="91354" y1="82031" x2="88750" y2="80781"/>
                        <a14:backgroundMark x1="96979" y1="83438" x2="99583" y2="90000"/>
                        <a14:backgroundMark x1="99583" y1="90000" x2="99375" y2="97500"/>
                        <a14:backgroundMark x1="99375" y1="97500" x2="99896" y2="99375"/>
                        <a14:backgroundMark x1="96979" y1="88906" x2="94479" y2="95625"/>
                        <a14:backgroundMark x1="94479" y1="95625" x2="99896" y2="94844"/>
                        <a14:backgroundMark x1="99896" y1="94844" x2="99271" y2="87344"/>
                        <a14:backgroundMark x1="99271" y1="87344" x2="95521" y2="89063"/>
                        <a14:backgroundMark x1="89063" y1="74844" x2="81458" y2="86250"/>
                        <a14:backgroundMark x1="81458" y1="86250" x2="83854" y2="92969"/>
                        <a14:backgroundMark x1="83854" y1="92969" x2="89271" y2="91406"/>
                        <a14:backgroundMark x1="89271" y1="91406" x2="91458" y2="82344"/>
                        <a14:backgroundMark x1="91458" y1="82344" x2="87604" y2="77344"/>
                        <a14:backgroundMark x1="87604" y1="77344" x2="87500" y2="77500"/>
                        <a14:backgroundMark x1="86458" y1="76875" x2="80833" y2="90000"/>
                        <a14:backgroundMark x1="80833" y1="90000" x2="86146" y2="92656"/>
                        <a14:backgroundMark x1="86146" y1="92656" x2="90313" y2="87500"/>
                        <a14:backgroundMark x1="90313" y1="87500" x2="89792" y2="80156"/>
                        <a14:backgroundMark x1="89792" y1="80156" x2="84063" y2="81094"/>
                        <a14:backgroundMark x1="84063" y1="81094" x2="83438" y2="81875"/>
                        <a14:backgroundMark x1="83750" y1="84531" x2="85104" y2="91563"/>
                        <a14:backgroundMark x1="85104" y1="91563" x2="89583" y2="87031"/>
                        <a14:backgroundMark x1="89583" y1="87031" x2="84896" y2="83125"/>
                        <a14:backgroundMark x1="84896" y1="83125" x2="83854" y2="86094"/>
                        <a14:backgroundMark x1="85104" y1="85313" x2="84896" y2="86719"/>
                        <a14:backgroundMark x1="86875" y1="83281" x2="86667" y2="90625"/>
                        <a14:backgroundMark x1="86667" y1="90625" x2="85313" y2="85313"/>
                        <a14:backgroundMark x1="79063" y1="73594" x2="78750" y2="79688"/>
                        <a14:backgroundMark x1="31812" y1="75566" x2="32917" y2="75781"/>
                        <a14:backgroundMark x1="29495" y1="75116" x2="31128" y2="75433"/>
                        <a14:backgroundMark x1="27292" y1="74688" x2="27832" y2="74793"/>
                        <a14:backgroundMark x1="32917" y1="75781" x2="49167" y2="75000"/>
                        <a14:backgroundMark x1="49167" y1="75000" x2="71667" y2="75938"/>
                        <a14:backgroundMark x1="71667" y1="75938" x2="76875" y2="75625"/>
                        <a14:backgroundMark x1="76875" y1="75625" x2="86042" y2="79375"/>
                        <a14:backgroundMark x1="48333" y1="21875" x2="47292" y2="36094"/>
                        <a14:backgroundMark x1="47292" y1="36094" x2="41354" y2="48750"/>
                        <a14:backgroundMark x1="41354" y1="48750" x2="12500" y2="74531"/>
                        <a14:backgroundMark x1="12500" y1="74531" x2="7083" y2="72813"/>
                        <a14:backgroundMark x1="7083" y1="72813" x2="1146" y2="74219"/>
                        <a14:backgroundMark x1="1146" y1="74219" x2="208" y2="27813"/>
                        <a14:backgroundMark x1="208" y1="27813" x2="30417" y2="19688"/>
                        <a14:backgroundMark x1="30417" y1="19688" x2="48646" y2="23125"/>
                        <a14:backgroundMark x1="729" y1="71719" x2="521" y2="99531"/>
                        <a14:backgroundMark x1="521" y1="99531" x2="25417" y2="99844"/>
                        <a14:backgroundMark x1="25417" y1="99844" x2="31250" y2="98125"/>
                        <a14:backgroundMark x1="31250" y1="98125" x2="43333" y2="99844"/>
                        <a14:backgroundMark x1="43333" y1="99844" x2="67083" y2="99375"/>
                        <a14:backgroundMark x1="67083" y1="99375" x2="76146" y2="99531"/>
                        <a14:backgroundMark x1="76146" y1="99531" x2="78750" y2="91563"/>
                        <a14:backgroundMark x1="78750" y1="91563" x2="77083" y2="83906"/>
                        <a14:backgroundMark x1="77083" y1="83906" x2="71667" y2="79063"/>
                        <a14:backgroundMark x1="71667" y1="79063" x2="60625" y2="76406"/>
                        <a14:backgroundMark x1="60625" y1="76406" x2="36250" y2="79531"/>
                        <a14:backgroundMark x1="28149" y1="75374" x2="24375" y2="73438"/>
                        <a14:backgroundMark x1="36250" y1="79531" x2="29707" y2="76174"/>
                        <a14:backgroundMark x1="24375" y1="73438" x2="11979" y2="73125"/>
                        <a14:backgroundMark x1="11979" y1="73125" x2="625" y2="75469"/>
                        <a14:backgroundMark x1="625" y1="75469" x2="0" y2="75313"/>
                        <a14:backgroundMark x1="28750" y1="78594" x2="27500" y2="85625"/>
                        <a14:backgroundMark x1="27500" y1="85625" x2="31563" y2="90469"/>
                        <a14:backgroundMark x1="31563" y1="90469" x2="37188" y2="92188"/>
                        <a14:backgroundMark x1="37188" y1="92188" x2="41146" y2="86250"/>
                        <a14:backgroundMark x1="41146" y1="86250" x2="39271" y2="79688"/>
                        <a14:backgroundMark x1="39271" y1="79688" x2="33438" y2="77188"/>
                        <a14:backgroundMark x1="33438" y1="77188" x2="28229" y2="77500"/>
                        <a14:backgroundMark x1="28229" y1="77500" x2="27500" y2="80938"/>
                        <a14:backgroundMark x1="20104" y1="68750" x2="26250" y2="81563"/>
                        <a14:backgroundMark x1="26250" y1="81563" x2="25313" y2="89844"/>
                        <a14:backgroundMark x1="25313" y1="89844" x2="21250" y2="95313"/>
                        <a14:backgroundMark x1="21250" y1="95313" x2="14792" y2="97969"/>
                        <a14:backgroundMark x1="14792" y1="97969" x2="8125" y2="97656"/>
                        <a14:backgroundMark x1="8125" y1="97656" x2="3542" y2="93281"/>
                        <a14:backgroundMark x1="3542" y1="93281" x2="0" y2="87344"/>
                        <a14:backgroundMark x1="0" y1="87344" x2="417" y2="79688"/>
                        <a14:backgroundMark x1="417" y1="79688" x2="12396" y2="70781"/>
                        <a14:backgroundMark x1="12396" y1="70781" x2="17396" y2="68750"/>
                        <a14:backgroundMark x1="17396" y1="68750" x2="20729" y2="69219"/>
                        <a14:backgroundMark x1="21458" y1="72344" x2="27292" y2="85156"/>
                        <a14:backgroundMark x1="27292" y1="85156" x2="24583" y2="91875"/>
                        <a14:backgroundMark x1="24583" y1="91875" x2="20313" y2="97188"/>
                        <a14:backgroundMark x1="20313" y1="97188" x2="14688" y2="98594"/>
                        <a14:backgroundMark x1="14688" y1="98594" x2="3542" y2="93125"/>
                        <a14:backgroundMark x1="3542" y1="93125" x2="833" y2="86563"/>
                        <a14:backgroundMark x1="833" y1="86563" x2="8021" y2="74375"/>
                        <a14:backgroundMark x1="8021" y1="74375" x2="13438" y2="72188"/>
                        <a14:backgroundMark x1="13438" y1="72188" x2="18229" y2="75000"/>
                        <a14:backgroundMark x1="18229" y1="75000" x2="21458" y2="74531"/>
                        <a14:backgroundMark x1="7083" y1="28438" x2="2188" y2="37813"/>
                        <a14:backgroundMark x1="2188" y1="37813" x2="1250" y2="52969"/>
                        <a14:backgroundMark x1="1250" y1="52969" x2="6042" y2="57500"/>
                        <a14:backgroundMark x1="6042" y1="57500" x2="11354" y2="59375"/>
                        <a14:backgroundMark x1="11354" y1="59375" x2="37188" y2="47969"/>
                        <a14:backgroundMark x1="37188" y1="47969" x2="42083" y2="45156"/>
                        <a14:backgroundMark x1="42083" y1="45156" x2="46771" y2="31094"/>
                        <a14:backgroundMark x1="46771" y1="31094" x2="42604" y2="24375"/>
                        <a14:backgroundMark x1="42604" y1="24375" x2="4479" y2="28906"/>
                        <a14:backgroundMark x1="56458" y1="77031" x2="61979" y2="76563"/>
                        <a14:backgroundMark x1="61979" y1="76563" x2="61771" y2="83906"/>
                        <a14:backgroundMark x1="61771" y1="83906" x2="56042" y2="82188"/>
                        <a14:backgroundMark x1="56042" y1="82188" x2="57500" y2="76875"/>
                        <a14:backgroundMark x1="56667" y1="78125" x2="56458" y2="79375"/>
                        <a14:backgroundMark x1="62083" y1="78281" x2="55937" y2="78750"/>
                        <a14:backgroundMark x1="55937" y1="78750" x2="61042" y2="81875"/>
                        <a14:backgroundMark x1="61042" y1="81875" x2="60521" y2="78750"/>
                        <a14:backgroundMark x1="62708" y1="78594" x2="61875" y2="79375"/>
                        <a14:backgroundMark x1="62500" y1="79063" x2="63125" y2="78906"/>
                        <a14:backgroundMark x1="63854" y1="77813" x2="63750" y2="81719"/>
                        <a14:backgroundMark x1="29479" y1="78281" x2="26979" y2="85313"/>
                        <a14:backgroundMark x1="26979" y1="85313" x2="31979" y2="87969"/>
                        <a14:backgroundMark x1="31979" y1="87969" x2="37813" y2="86719"/>
                        <a14:backgroundMark x1="37813" y1="86719" x2="42396" y2="82656"/>
                        <a14:backgroundMark x1="42396" y1="82656" x2="37500" y2="77969"/>
                        <a14:backgroundMark x1="37500" y1="77969" x2="31875" y2="76406"/>
                        <a14:backgroundMark x1="31875" y1="76406" x2="26458" y2="82031"/>
                        <a14:backgroundMark x1="29688" y1="80625" x2="33229" y2="86094"/>
                        <a14:backgroundMark x1="33229" y1="86094" x2="29583" y2="82188"/>
                        <a14:backgroundMark x1="33125" y1="78281" x2="37083" y2="82969"/>
                        <a14:backgroundMark x1="37083" y1="82969" x2="31771" y2="79688"/>
                        <a14:backgroundMark x1="31771" y1="79688" x2="31458" y2="80156"/>
                        <a14:backgroundMark x1="34271" y1="82344" x2="34271" y2="82344"/>
                        <a14:backgroundMark x1="38333" y1="78906" x2="37500" y2="86094"/>
                        <a14:backgroundMark x1="37500" y1="86094" x2="39271" y2="81719"/>
                        <a14:backgroundMark x1="33958" y1="81719" x2="34063" y2="82344"/>
                        <a14:backgroundMark x1="22188" y1="77813" x2="17708" y2="73906"/>
                        <a14:backgroundMark x1="17708" y1="73906" x2="12188" y2="72813"/>
                        <a14:backgroundMark x1="12188" y1="72813" x2="2396" y2="80156"/>
                        <a14:backgroundMark x1="2396" y1="80156" x2="104" y2="88438"/>
                        <a14:backgroundMark x1="104" y1="88438" x2="1354" y2="96094"/>
                        <a14:backgroundMark x1="1354" y1="96094" x2="7083" y2="98906"/>
                        <a14:backgroundMark x1="7083" y1="98906" x2="18750" y2="95625"/>
                        <a14:backgroundMark x1="18750" y1="95625" x2="22292" y2="90000"/>
                        <a14:backgroundMark x1="22292" y1="90000" x2="24583" y2="82813"/>
                        <a14:backgroundMark x1="24583" y1="82813" x2="21771" y2="76563"/>
                        <a14:backgroundMark x1="21771" y1="76563" x2="21250" y2="76563"/>
                        <a14:backgroundMark x1="21667" y1="77031" x2="24896" y2="83125"/>
                        <a14:backgroundMark x1="24896" y1="83125" x2="25313" y2="90469"/>
                        <a14:backgroundMark x1="25313" y1="90469" x2="21146" y2="95781"/>
                        <a14:backgroundMark x1="21146" y1="95781" x2="14583" y2="99688"/>
                        <a14:backgroundMark x1="14583" y1="99688" x2="8542" y2="98281"/>
                        <a14:backgroundMark x1="8542" y1="98281" x2="4167" y2="94375"/>
                        <a14:backgroundMark x1="4167" y1="94375" x2="2604" y2="87656"/>
                        <a14:backgroundMark x1="2604" y1="87656" x2="3125" y2="80000"/>
                        <a14:backgroundMark x1="3125" y1="80000" x2="7917" y2="75156"/>
                        <a14:backgroundMark x1="7917" y1="75156" x2="13750" y2="74375"/>
                        <a14:backgroundMark x1="13750" y1="74375" x2="19375" y2="76719"/>
                        <a14:backgroundMark x1="19375" y1="76719" x2="21771" y2="80781"/>
                        <a14:backgroundMark x1="23854" y1="84375" x2="20729" y2="91250"/>
                        <a14:backgroundMark x1="20729" y1="91250" x2="15521" y2="94375"/>
                        <a14:backgroundMark x1="15521" y1="94375" x2="10104" y2="91250"/>
                        <a14:backgroundMark x1="10104" y1="91250" x2="7396" y2="85000"/>
                        <a14:backgroundMark x1="7396" y1="85000" x2="12917" y2="79688"/>
                        <a14:backgroundMark x1="12917" y1="79688" x2="22396" y2="87500"/>
                        <a14:backgroundMark x1="22396" y1="87500" x2="24271" y2="87969"/>
                        <a14:backgroundMark x1="10833" y1="82344" x2="10521" y2="90313"/>
                        <a14:backgroundMark x1="10521" y1="90313" x2="16563" y2="91719"/>
                        <a14:backgroundMark x1="16563" y1="91719" x2="14583" y2="85000"/>
                        <a14:backgroundMark x1="14583" y1="85000" x2="6875" y2="86094"/>
                        <a14:backgroundMark x1="8854" y1="78594" x2="4271" y2="82344"/>
                        <a14:backgroundMark x1="4271" y1="82344" x2="3854" y2="89375"/>
                        <a14:backgroundMark x1="3854" y1="89375" x2="5104" y2="83906"/>
                        <a14:backgroundMark x1="7292" y1="84688" x2="3750" y2="90156"/>
                        <a14:backgroundMark x1="3750" y1="90156" x2="9688" y2="90781"/>
                        <a14:backgroundMark x1="9688" y1="90781" x2="5313" y2="86719"/>
                        <a14:backgroundMark x1="5313" y1="86719" x2="4896" y2="86719"/>
                        <a14:backgroundMark x1="4271" y1="85781" x2="2917" y2="92656"/>
                        <a14:backgroundMark x1="2917" y1="92656" x2="3125" y2="87500"/>
                        <a14:backgroundMark x1="8125" y1="79844" x2="8542" y2="87031"/>
                        <a14:backgroundMark x1="8542" y1="87031" x2="7708" y2="80000"/>
                        <a14:backgroundMark x1="7708" y1="80000" x2="11250" y2="79063"/>
                        <a14:backgroundMark x1="16563" y1="79688" x2="19583" y2="80938"/>
                        <a14:backgroundMark x1="16458" y1="85156" x2="12083" y2="90156"/>
                        <a14:backgroundMark x1="12083" y1="90156" x2="17604" y2="92031"/>
                        <a14:backgroundMark x1="17604" y1="92031" x2="19063" y2="85000"/>
                        <a14:backgroundMark x1="19063" y1="85000" x2="15729" y2="88281"/>
                        <a14:backgroundMark x1="33438" y1="81406" x2="34479" y2="80938"/>
                        <a14:backgroundMark x1="33542" y1="84375" x2="35313" y2="85625"/>
                        <a14:backgroundMark x1="35938" y1="82344" x2="30312" y2="80000"/>
                        <a14:backgroundMark x1="30312" y1="80000" x2="35208" y2="83594"/>
                        <a14:backgroundMark x1="35208" y1="83594" x2="36250" y2="86250"/>
                        <a14:backgroundMark x1="49688" y1="93906" x2="54792" y2="98281"/>
                        <a14:backgroundMark x1="54792" y1="98281" x2="49479" y2="96719"/>
                        <a14:backgroundMark x1="49479" y1="96719" x2="51354" y2="93125"/>
                        <a14:backgroundMark x1="48750" y1="95156" x2="47083" y2="96406"/>
                        <a14:backgroundMark x1="45521" y1="95938" x2="45208" y2="95781"/>
                        <a14:backgroundMark x1="46875" y1="95469" x2="45521" y2="97031"/>
                        <a14:backgroundMark x1="23021" y1="94063" x2="28021" y2="95938"/>
                        <a14:backgroundMark x1="28021" y1="95938" x2="23021" y2="98281"/>
                        <a14:backgroundMark x1="23021" y1="98281" x2="28125" y2="95781"/>
                        <a14:backgroundMark x1="28125" y1="95781" x2="28542" y2="95781"/>
                        <a14:backgroundMark x1="49271" y1="52188" x2="46354" y2="54375"/>
                        <a14:backgroundMark x1="49063" y1="53438" x2="47188" y2="54219"/>
                        <a14:backgroundMark x1="58854" y1="52344" x2="58542" y2="53125"/>
                        <a14:backgroundMark x1="55625" y1="33125" x2="56250" y2="35781"/>
                        <a14:backgroundMark x1="55104" y1="28594" x2="55000" y2="27031"/>
                        <a14:backgroundMark x1="55000" y1="28438" x2="54896" y2="26875"/>
                        <a14:backgroundMark x1="55417" y1="31563" x2="55521" y2="30781"/>
                        <a14:backgroundMark x1="63164" y1="39671" x2="63333" y2="39063"/>
                        <a14:backgroundMark x1="62986" y1="40313" x2="63145" y2="39739"/>
                        <a14:backgroundMark x1="62292" y1="42813" x2="62986" y2="40313"/>
                        <a14:backgroundMark x1="70938" y1="74063" x2="76146" y2="73594"/>
                        <a14:backgroundMark x1="76146" y1="73594" x2="77813" y2="73750"/>
                        <a14:backgroundMark x1="68958" y1="73750" x2="69271" y2="73750"/>
                        <a14:backgroundMark x1="32188" y1="70156" x2="27604" y2="73438"/>
                        <a14:backgroundMark x1="27604" y1="73438" x2="31771" y2="70469"/>
                        <a14:backgroundMark x1="57188" y1="42813" x2="57500" y2="44063"/>
                        <a14:backgroundMark x1="56771" y1="38281" x2="56771" y2="39219"/>
                        <a14:backgroundMark x1="56667" y1="38594" x2="56667" y2="37656"/>
                        <a14:backgroundMark x1="56458" y1="38438" x2="56458" y2="36250"/>
                      </a14:backgroundRemoval>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a:extLst>
              <a:ext uri="{FF2B5EF4-FFF2-40B4-BE49-F238E27FC236}">
                <a16:creationId xmlns:a16="http://schemas.microsoft.com/office/drawing/2014/main" id="{51F980AC-F2F8-4264-BAC7-4259251EC93C}"/>
              </a:ext>
            </a:extLst>
          </p:cNvPr>
          <p:cNvPicPr>
            <a:picLocks noChangeAspect="1"/>
          </p:cNvPicPr>
          <p:nvPr/>
        </p:nvPicPr>
        <p:blipFill>
          <a:blip r:embed="rId6">
            <a:extLst>
              <a:ext uri="{BEBA8EAE-BF5A-486C-A8C5-ECC9F3942E4B}">
                <a14:imgProps xmlns:a14="http://schemas.microsoft.com/office/drawing/2010/main">
                  <a14:imgLayer r:embed="rId5">
                    <a14:imgEffect>
                      <a14:backgroundRemoval t="10000" b="96406" l="0" r="99479">
                        <a14:foregroundMark x1="11250" y1="82813" x2="11250" y2="82813"/>
                        <a14:foregroundMark x1="14583" y1="82969" x2="14583" y2="82969"/>
                        <a14:foregroundMark x1="17292" y1="79844" x2="17292" y2="79844"/>
                        <a14:foregroundMark x1="208" y1="75938" x2="29792" y2="99531"/>
                        <a14:foregroundMark x1="29792" y1="99531" x2="36250" y2="98906"/>
                        <a14:foregroundMark x1="36250" y1="98906" x2="41771" y2="99219"/>
                        <a14:foregroundMark x1="41771" y1="99219" x2="47083" y2="98906"/>
                        <a14:foregroundMark x1="47083" y1="98906" x2="86667" y2="99688"/>
                        <a14:foregroundMark x1="86667" y1="99688" x2="96667" y2="99219"/>
                        <a14:foregroundMark x1="96667" y1="99219" x2="99479" y2="78125"/>
                        <a14:foregroundMark x1="99479" y1="78125" x2="95843" y2="73370"/>
                        <a14:foregroundMark x1="67188" y1="74844" x2="60521" y2="76406"/>
                        <a14:foregroundMark x1="60521" y1="76406" x2="54792" y2="73594"/>
                        <a14:foregroundMark x1="53814" y1="73666" x2="52883" y2="73735"/>
                        <a14:foregroundMark x1="31858" y1="75136" x2="31250" y2="75469"/>
                        <a14:foregroundMark x1="19960" y1="75808" x2="0" y2="76406"/>
                        <a14:foregroundMark x1="27429" y1="75583" x2="22037" y2="75745"/>
                        <a14:foregroundMark x1="31250" y1="75469" x2="29899" y2="75510"/>
                        <a14:foregroundMark x1="97190" y1="73232" x2="98333" y2="73438"/>
                        <a14:foregroundMark x1="98333" y1="73438" x2="99688" y2="80625"/>
                        <a14:foregroundMark x1="99688" y1="80625" x2="99688" y2="96406"/>
                        <a14:foregroundMark x1="99688" y1="96406" x2="94167" y2="99531"/>
                        <a14:foregroundMark x1="94167" y1="99531" x2="88646" y2="96875"/>
                        <a14:foregroundMark x1="88646" y1="96875" x2="75521" y2="99531"/>
                        <a14:foregroundMark x1="75521" y1="99531" x2="48125" y2="96719"/>
                        <a14:foregroundMark x1="48125" y1="96719" x2="42604" y2="99063"/>
                        <a14:foregroundMark x1="42604" y1="99063" x2="1771" y2="99219"/>
                        <a14:foregroundMark x1="1771" y1="99219" x2="417" y2="90313"/>
                        <a14:foregroundMark x1="417" y1="90313" x2="4063" y2="85000"/>
                        <a14:foregroundMark x1="4063" y1="85000" x2="9792" y2="85781"/>
                        <a14:foregroundMark x1="9792" y1="85781" x2="23021" y2="84688"/>
                        <a14:foregroundMark x1="23021" y1="84688" x2="43281" y2="75348"/>
                        <a14:foregroundMark x1="45586" y1="75035" x2="50313" y2="75781"/>
                        <a14:foregroundMark x1="50313" y1="75781" x2="55417" y2="78750"/>
                        <a14:foregroundMark x1="55417" y1="78750" x2="72708" y2="75469"/>
                        <a14:foregroundMark x1="72708" y1="75469" x2="83854" y2="76250"/>
                        <a14:foregroundMark x1="83854" y1="76250" x2="89113" y2="73935"/>
                        <a14:foregroundMark x1="96875" y1="73281" x2="98854" y2="82031"/>
                        <a14:foregroundMark x1="98854" y1="82031" x2="94063" y2="86094"/>
                        <a14:foregroundMark x1="94063" y1="86094" x2="85208" y2="77813"/>
                        <a14:foregroundMark x1="85208" y1="77813" x2="80938" y2="76719"/>
                        <a14:foregroundMark x1="98215" y1="73128" x2="99583" y2="80313"/>
                        <a14:foregroundMark x1="99583" y1="80313" x2="99063" y2="81094"/>
                        <a14:foregroundMark x1="938" y1="91406" x2="53125" y2="78281"/>
                        <a14:foregroundMark x1="53125" y1="78281" x2="59375" y2="80000"/>
                        <a14:foregroundMark x1="59375" y1="80000" x2="65000" y2="79219"/>
                        <a14:foregroundMark x1="65000" y1="79219" x2="81563" y2="83594"/>
                        <a14:foregroundMark x1="81563" y1="83594" x2="90625" y2="91094"/>
                        <a14:foregroundMark x1="90625" y1="91094" x2="95938" y2="92813"/>
                        <a14:foregroundMark x1="95938" y1="92813" x2="99583" y2="99844"/>
                        <a14:foregroundMark x1="99583" y1="99844" x2="6667" y2="99844"/>
                        <a14:foregroundMark x1="6667" y1="99844" x2="1771" y2="96406"/>
                        <a14:foregroundMark x1="1771" y1="96406" x2="1875" y2="92500"/>
                        <a14:foregroundMark x1="70417" y1="73438" x2="78021" y2="73281"/>
                        <a14:foregroundMark x1="58229" y1="74219" x2="62813" y2="74375"/>
                        <a14:foregroundMark x1="60313" y1="74375" x2="63958" y2="74688"/>
                        <a14:backgroundMark x1="625" y1="72969" x2="16667" y2="69688"/>
                        <a14:backgroundMark x1="16667" y1="69688" x2="22604" y2="70313"/>
                        <a14:backgroundMark x1="22604" y1="70313" x2="33646" y2="66719"/>
                        <a14:backgroundMark x1="33646" y1="66719" x2="38854" y2="63125"/>
                        <a14:backgroundMark x1="38854" y1="63125" x2="46458" y2="50938"/>
                        <a14:backgroundMark x1="46458" y1="50938" x2="50624" y2="36878"/>
                        <a14:backgroundMark x1="51197" y1="32931" x2="52708" y2="22500"/>
                        <a14:backgroundMark x1="50806" y1="35625" x2="50925" y2="34802"/>
                        <a14:backgroundMark x1="52708" y1="22500" x2="52708" y2="22344"/>
                        <a14:backgroundMark x1="57292" y1="25000" x2="58646" y2="32188"/>
                        <a14:backgroundMark x1="58646" y1="32188" x2="58854" y2="46875"/>
                        <a14:backgroundMark x1="58854" y1="46875" x2="75208" y2="17500"/>
                        <a14:backgroundMark x1="75208" y1="17500" x2="75208" y2="17188"/>
                        <a14:backgroundMark x1="66042" y1="41094" x2="69792" y2="46563"/>
                        <a14:backgroundMark x1="69792" y1="46563" x2="69479" y2="54063"/>
                        <a14:backgroundMark x1="69479" y1="54063" x2="75000" y2="55625"/>
                        <a14:backgroundMark x1="75000" y1="55625" x2="79792" y2="69531"/>
                        <a14:backgroundMark x1="79792" y1="69531" x2="85000" y2="71563"/>
                        <a14:backgroundMark x1="85000" y1="71563" x2="90729" y2="71719"/>
                        <a14:backgroundMark x1="90729" y1="71719" x2="99896" y2="70781"/>
                        <a14:backgroundMark x1="46458" y1="55000" x2="49271" y2="49063"/>
                        <a14:backgroundMark x1="49271" y1="49063" x2="48542" y2="42813"/>
                        <a14:backgroundMark x1="49688" y1="47813" x2="51354" y2="33594"/>
                        <a14:backgroundMark x1="51354" y1="33594" x2="48438" y2="30156"/>
                        <a14:backgroundMark x1="51146" y1="37656" x2="53854" y2="23906"/>
                        <a14:backgroundMark x1="53854" y1="23906" x2="53854" y2="23594"/>
                        <a14:backgroundMark x1="59375" y1="52500" x2="59375" y2="52812"/>
                        <a14:backgroundMark x1="59479" y1="52500" x2="59375" y2="52812"/>
                        <a14:backgroundMark x1="59375" y1="48594" x2="63646" y2="38125"/>
                        <a14:backgroundMark x1="61875" y1="43750" x2="62187" y2="41875"/>
                        <a14:backgroundMark x1="56563" y1="40625" x2="57188" y2="37813"/>
                        <a14:backgroundMark x1="66250" y1="48438" x2="67188" y2="53125"/>
                        <a14:backgroundMark x1="60104" y1="49063" x2="59896" y2="48750"/>
                        <a14:backgroundMark x1="60000" y1="48906" x2="61146" y2="45156"/>
                        <a14:backgroundMark x1="59167" y1="52969" x2="59167" y2="53125"/>
                        <a14:backgroundMark x1="58958" y1="52969" x2="58646" y2="55156"/>
                        <a14:backgroundMark x1="20625" y1="74063" x2="30938" y2="71250"/>
                        <a14:backgroundMark x1="30938" y1="71250" x2="35104" y2="67656"/>
                        <a14:backgroundMark x1="28021" y1="73750" x2="33229" y2="69531"/>
                        <a14:backgroundMark x1="52188" y1="33750" x2="52604" y2="31719"/>
                        <a14:backgroundMark x1="78842" y1="71328" x2="81771" y2="72031"/>
                        <a14:backgroundMark x1="76563" y1="70781" x2="77723" y2="71059"/>
                        <a14:backgroundMark x1="81771" y1="72031" x2="85104" y2="71563"/>
                        <a14:backgroundMark x1="28021" y1="73750" x2="33750" y2="72656"/>
                        <a14:backgroundMark x1="33750" y1="72656" x2="44375" y2="73125"/>
                        <a14:backgroundMark x1="44375" y1="73125" x2="54896" y2="71250"/>
                        <a14:backgroundMark x1="64930" y1="72481" x2="66354" y2="72656"/>
                        <a14:backgroundMark x1="54896" y1="71250" x2="61554" y2="72067"/>
                        <a14:backgroundMark x1="66354" y1="72656" x2="70875" y2="72348"/>
                        <a14:backgroundMark x1="78612" y1="71875" x2="78854" y2="71875"/>
                        <a14:backgroundMark x1="54063" y1="32344" x2="54063" y2="32344"/>
                        <a14:backgroundMark x1="53542" y1="27344" x2="52812" y2="34844"/>
                        <a14:backgroundMark x1="52812" y1="34844" x2="54063" y2="27969"/>
                        <a14:backgroundMark x1="54063" y1="27969" x2="53854" y2="27969"/>
                        <a14:backgroundMark x1="54375" y1="30000" x2="50521" y2="35313"/>
                        <a14:backgroundMark x1="50521" y1="35313" x2="55833" y2="36875"/>
                        <a14:backgroundMark x1="55833" y1="36875" x2="54167" y2="30625"/>
                        <a14:backgroundMark x1="54167" y1="31875" x2="53021" y2="33281"/>
                        <a14:backgroundMark x1="61042" y1="45625" x2="66563" y2="46875"/>
                        <a14:backgroundMark x1="66563" y1="46875" x2="61458" y2="49844"/>
                        <a14:backgroundMark x1="61458" y1="49844" x2="61563" y2="45313"/>
                      </a14:backgroundRemoval>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377456" y="2822436"/>
            <a:ext cx="8389088" cy="347865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everyone who hears these sayings of Mine, and does not do them, will be like a foolish man who built his house on the sand:"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7:26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FEEF9965-29CD-4124-9177-4ED2D4E1B668}"/>
              </a:ext>
            </a:extLst>
          </p:cNvPr>
          <p:cNvSpPr txBox="1">
            <a:spLocks noChangeArrowheads="1"/>
          </p:cNvSpPr>
          <p:nvPr/>
        </p:nvSpPr>
        <p:spPr bwMode="auto">
          <a:xfrm>
            <a:off x="5215390" y="4177821"/>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9B3F4C77-52FA-42D6-8DFD-77DB6D278DCD}"/>
              </a:ext>
            </a:extLst>
          </p:cNvPr>
          <p:cNvSpPr txBox="1">
            <a:spLocks noChangeArrowheads="1"/>
          </p:cNvSpPr>
          <p:nvPr/>
        </p:nvSpPr>
        <p:spPr bwMode="auto">
          <a:xfrm>
            <a:off x="6681179" y="3505448"/>
            <a:ext cx="1914360"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not do</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5C677150-20DC-45B9-808A-C7C4990C45AF}"/>
              </a:ext>
            </a:extLst>
          </p:cNvPr>
          <p:cNvSpPr txBox="1">
            <a:spLocks noChangeArrowheads="1"/>
          </p:cNvSpPr>
          <p:nvPr/>
        </p:nvSpPr>
        <p:spPr bwMode="auto">
          <a:xfrm>
            <a:off x="769883" y="4175986"/>
            <a:ext cx="1583854"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them</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F220D447-B943-4408-AFD3-C91BC6422AC0}"/>
              </a:ext>
            </a:extLst>
          </p:cNvPr>
          <p:cNvSpPr txBox="1">
            <a:spLocks noChangeArrowheads="1"/>
          </p:cNvSpPr>
          <p:nvPr/>
        </p:nvSpPr>
        <p:spPr bwMode="auto">
          <a:xfrm>
            <a:off x="3459296" y="4396321"/>
            <a:ext cx="3338111"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not do them</a:t>
            </a:r>
          </a:p>
        </p:txBody>
      </p:sp>
      <p:sp>
        <p:nvSpPr>
          <p:cNvPr id="6" name="Rectangle 2" hidden="1">
            <a:extLst>
              <a:ext uri="{FF2B5EF4-FFF2-40B4-BE49-F238E27FC236}">
                <a16:creationId xmlns:a16="http://schemas.microsoft.com/office/drawing/2014/main" id="{4AEB472F-22FA-4D6F-B65B-8AD5EBBBC391}"/>
              </a:ext>
            </a:extLst>
          </p:cNvPr>
          <p:cNvSpPr txBox="1">
            <a:spLocks noChangeArrowheads="1"/>
          </p:cNvSpPr>
          <p:nvPr/>
        </p:nvSpPr>
        <p:spPr bwMode="auto">
          <a:xfrm>
            <a:off x="355257" y="464431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p>
        </p:txBody>
      </p:sp>
    </p:spTree>
    <p:extLst>
      <p:ext uri="{BB962C8B-B14F-4D97-AF65-F5344CB8AC3E}">
        <p14:creationId xmlns:p14="http://schemas.microsoft.com/office/powerpoint/2010/main" val="1751377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0" presetClass="exit" presetSubtype="0" fill="hold" grpId="3"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50"/>
                                        <p:tgtEl>
                                          <p:spTgt spid="8"/>
                                        </p:tgtEl>
                                      </p:cBhvr>
                                    </p:animEffect>
                                  </p:childTnLst>
                                </p:cTn>
                              </p:par>
                              <p:par>
                                <p:cTn id="23" presetID="0" presetClass="path" presetSubtype="0" accel="50000" decel="50000" fill="hold" grpId="0" nodeType="withEffect">
                                  <p:stCondLst>
                                    <p:cond delay="0"/>
                                  </p:stCondLst>
                                  <p:childTnLst>
                                    <p:animMotion origin="layout" path="M 3.33333E-6 -0.0007 C -0.00261 -0.01551 -0.00278 -0.04468 -0.00834 -0.07246 C -0.01441 -0.1 -0.01893 -0.13634 -0.03559 -0.16759 C -0.05295 -0.19931 -0.08143 -0.24283 -0.11216 -0.26181 C -0.14289 -0.28079 -0.18941 -0.28843 -0.22049 -0.28056 C -0.25157 -0.27292 -0.27778 -0.25232 -0.29792 -0.21459 C -0.31806 -0.17685 -0.33282 -0.11181 -0.34167 -0.05533 C -0.35 0.00116 -0.34966 0.06759 -0.34914 0.12986 " pathEditMode="relative" rAng="0" ptsTypes="AAAAAAAA">
                                      <p:cBhvr>
                                        <p:cTn id="24" dur="2000" fill="hold"/>
                                        <p:tgtEl>
                                          <p:spTgt spid="7"/>
                                        </p:tgtEl>
                                        <p:attrNameLst>
                                          <p:attrName>ppt_x</p:attrName>
                                          <p:attrName>ppt_y</p:attrName>
                                        </p:attrNameLst>
                                      </p:cBhvr>
                                      <p:rCtr x="-17465" y="-7616"/>
                                    </p:animMotion>
                                  </p:childTnLst>
                                </p:cTn>
                              </p:par>
                              <p:par>
                                <p:cTn id="25" presetID="0" presetClass="path" presetSubtype="0" accel="50000" decel="50000" fill="hold" grpId="0" nodeType="withEffect">
                                  <p:stCondLst>
                                    <p:cond delay="0"/>
                                  </p:stCondLst>
                                  <p:childTnLst>
                                    <p:animMotion origin="layout" path="M -0.00069 -4.44444E-6 C -0.00642 0.02408 0.00087 0.07987 0.01129 0.11482 C 0.02153 0.14977 0.0467 0.19607 0.09219 0.21667 C 0.13802 0.2375 0.23316 0.24144 0.28611 0.23866 C 0.33837 0.23588 0.37726 0.22037 0.4066 0.19954 C 0.43768 0.17894 0.4566 0.14862 0.46545 0.11459 C 0.47448 0.08056 0.47535 0.06852 0.48039 0.03195 " pathEditMode="relative" rAng="0" ptsTypes="AAAAAAA">
                                      <p:cBhvr>
                                        <p:cTn id="26" dur="2000" fill="hold"/>
                                        <p:tgtEl>
                                          <p:spTgt spid="8"/>
                                        </p:tgtEl>
                                        <p:attrNameLst>
                                          <p:attrName>ppt_x</p:attrName>
                                          <p:attrName>ppt_y</p:attrName>
                                        </p:attrNameLst>
                                      </p:cBhvr>
                                      <p:rCtr x="23958" y="11968"/>
                                    </p:animMotion>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50"/>
                                        <p:tgtEl>
                                          <p:spTgt spid="4"/>
                                        </p:tgtEl>
                                      </p:cBhvr>
                                    </p:animEffect>
                                  </p:childTnLst>
                                </p:cTn>
                              </p:par>
                              <p:par>
                                <p:cTn id="30" presetID="6" presetClass="emph" presetSubtype="0" fill="hold" grpId="2" nodeType="withEffect">
                                  <p:stCondLst>
                                    <p:cond delay="0"/>
                                  </p:stCondLst>
                                  <p:childTnLst>
                                    <p:animScale>
                                      <p:cBhvr>
                                        <p:cTn id="31" dur="2000" fill="hold"/>
                                        <p:tgtEl>
                                          <p:spTgt spid="4"/>
                                        </p:tgtEl>
                                      </p:cBhvr>
                                      <p:by x="82000" y="82000"/>
                                    </p:animScale>
                                  </p:childTnLst>
                                </p:cTn>
                              </p:par>
                              <p:par>
                                <p:cTn id="32" presetID="42" presetClass="path" presetSubtype="0" accel="50000" decel="50000" fill="hold" grpId="1" nodeType="withEffect">
                                  <p:stCondLst>
                                    <p:cond delay="0"/>
                                  </p:stCondLst>
                                  <p:childTnLst>
                                    <p:animMotion origin="layout" path="M -2.22222E-6 4.07407E-6 L -0.53177 0.06782 " pathEditMode="relative" rAng="0" ptsTypes="AA">
                                      <p:cBhvr>
                                        <p:cTn id="33" dur="2000" fill="hold"/>
                                        <p:tgtEl>
                                          <p:spTgt spid="4"/>
                                        </p:tgtEl>
                                        <p:attrNameLst>
                                          <p:attrName>ppt_x</p:attrName>
                                          <p:attrName>ppt_y</p:attrName>
                                        </p:attrNameLst>
                                      </p:cBhvr>
                                      <p:rCtr x="-26597" y="3380"/>
                                    </p:animMotion>
                                  </p:childTnLst>
                                </p:cTn>
                              </p:par>
                              <p:par>
                                <p:cTn id="34" presetID="10" presetClass="exit" presetSubtype="0" fill="hold" grpId="1" nodeType="withEffect">
                                  <p:stCondLst>
                                    <p:cond delay="0"/>
                                  </p:stCondLst>
                                  <p:childTnLst>
                                    <p:animEffect transition="out" filter="fade">
                                      <p:cBhvr>
                                        <p:cTn id="35" dur="1250"/>
                                        <p:tgtEl>
                                          <p:spTgt spid="3074"/>
                                        </p:tgtEl>
                                      </p:cBhvr>
                                    </p:animEffect>
                                    <p:set>
                                      <p:cBhvr>
                                        <p:cTn id="36" dur="1" fill="hold">
                                          <p:stCondLst>
                                            <p:cond delay="1249"/>
                                          </p:stCondLst>
                                        </p:cTn>
                                        <p:tgtEl>
                                          <p:spTgt spid="3074"/>
                                        </p:tgtEl>
                                        <p:attrNameLst>
                                          <p:attrName>style.visibility</p:attrName>
                                        </p:attrNameLst>
                                      </p:cBhvr>
                                      <p:to>
                                        <p:strVal val="hidden"/>
                                      </p:to>
                                    </p:set>
                                  </p:childTnLst>
                                </p:cTn>
                              </p:par>
                            </p:childTnLst>
                          </p:cTn>
                        </p:par>
                        <p:par>
                          <p:cTn id="37" fill="hold">
                            <p:stCondLst>
                              <p:cond delay="2000"/>
                            </p:stCondLst>
                            <p:childTnLst>
                              <p:par>
                                <p:cTn id="38" presetID="10" presetClass="entr" presetSubtype="0" fill="hold" grpId="1"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250"/>
                                        <p:tgtEl>
                                          <p:spTgt spid="9"/>
                                        </p:tgtEl>
                                      </p:cBhvr>
                                    </p:animEffect>
                                  </p:childTnLst>
                                </p:cTn>
                              </p:par>
                              <p:par>
                                <p:cTn id="41" presetID="10" presetClass="exit" presetSubtype="0" fill="hold" grpId="2" nodeType="with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7" presetClass="exit" presetSubtype="10" fill="hold" grpId="0" nodeType="clickEffect">
                                  <p:stCondLst>
                                    <p:cond delay="0"/>
                                  </p:stCondLst>
                                  <p:childTnLst>
                                    <p:anim calcmode="lin" valueType="num">
                                      <p:cBhvr>
                                        <p:cTn id="50" dur="500"/>
                                        <p:tgtEl>
                                          <p:spTgt spid="9"/>
                                        </p:tgtEl>
                                        <p:attrNameLst>
                                          <p:attrName>ppt_w</p:attrName>
                                        </p:attrNameLst>
                                      </p:cBhvr>
                                      <p:tavLst>
                                        <p:tav tm="0">
                                          <p:val>
                                            <p:strVal val="ppt_w"/>
                                          </p:val>
                                        </p:tav>
                                        <p:tav tm="100000">
                                          <p:val>
                                            <p:fltVal val="0"/>
                                          </p:val>
                                        </p:tav>
                                      </p:tavLst>
                                    </p:anim>
                                    <p:anim calcmode="lin" valueType="num">
                                      <p:cBhvr>
                                        <p:cTn id="51" dur="500"/>
                                        <p:tgtEl>
                                          <p:spTgt spid="9"/>
                                        </p:tgtEl>
                                        <p:attrNameLst>
                                          <p:attrName>ppt_h</p:attrName>
                                        </p:attrNameLst>
                                      </p:cBhvr>
                                      <p:tavLst>
                                        <p:tav tm="0">
                                          <p:val>
                                            <p:strVal val="ppt_h"/>
                                          </p:val>
                                        </p:tav>
                                        <p:tav tm="100000">
                                          <p:val>
                                            <p:strVal val="ppt_h"/>
                                          </p:val>
                                        </p:tav>
                                      </p:tavLst>
                                    </p:anim>
                                    <p:set>
                                      <p:cBhvr>
                                        <p:cTn id="52" dur="1" fill="hold">
                                          <p:stCondLst>
                                            <p:cond delay="499"/>
                                          </p:stCondLst>
                                        </p:cTn>
                                        <p:tgtEl>
                                          <p:spTgt spid="9"/>
                                        </p:tgtEl>
                                        <p:attrNameLst>
                                          <p:attrName>style.visibility</p:attrName>
                                        </p:attrNameLst>
                                      </p:cBhvr>
                                      <p:to>
                                        <p:strVal val="hidden"/>
                                      </p:to>
                                    </p:set>
                                  </p:childTnLst>
                                </p:cTn>
                              </p:par>
                              <p:par>
                                <p:cTn id="53" presetID="17" presetClass="exit" presetSubtype="4" fill="hold" nodeType="withEffect">
                                  <p:stCondLst>
                                    <p:cond delay="0"/>
                                  </p:stCondLst>
                                  <p:childTnLst>
                                    <p:anim calcmode="lin" valueType="num">
                                      <p:cBhvr>
                                        <p:cTn id="54" dur="1000"/>
                                        <p:tgtEl>
                                          <p:spTgt spid="5"/>
                                        </p:tgtEl>
                                        <p:attrNameLst>
                                          <p:attrName>ppt_x</p:attrName>
                                        </p:attrNameLst>
                                      </p:cBhvr>
                                      <p:tavLst>
                                        <p:tav tm="0">
                                          <p:val>
                                            <p:strVal val="ppt_x"/>
                                          </p:val>
                                        </p:tav>
                                        <p:tav tm="100000">
                                          <p:val>
                                            <p:strVal val="ppt_x"/>
                                          </p:val>
                                        </p:tav>
                                      </p:tavLst>
                                    </p:anim>
                                    <p:anim calcmode="lin" valueType="num">
                                      <p:cBhvr>
                                        <p:cTn id="55" dur="1000"/>
                                        <p:tgtEl>
                                          <p:spTgt spid="5"/>
                                        </p:tgtEl>
                                        <p:attrNameLst>
                                          <p:attrName>ppt_y</p:attrName>
                                        </p:attrNameLst>
                                      </p:cBhvr>
                                      <p:tavLst>
                                        <p:tav tm="0">
                                          <p:val>
                                            <p:strVal val="ppt_y"/>
                                          </p:val>
                                        </p:tav>
                                        <p:tav tm="100000">
                                          <p:val>
                                            <p:strVal val="ppt_y+ppt_h/2"/>
                                          </p:val>
                                        </p:tav>
                                      </p:tavLst>
                                    </p:anim>
                                    <p:anim calcmode="lin" valueType="num">
                                      <p:cBhvr>
                                        <p:cTn id="56" dur="1000"/>
                                        <p:tgtEl>
                                          <p:spTgt spid="5"/>
                                        </p:tgtEl>
                                        <p:attrNameLst>
                                          <p:attrName>ppt_w</p:attrName>
                                        </p:attrNameLst>
                                      </p:cBhvr>
                                      <p:tavLst>
                                        <p:tav tm="0">
                                          <p:val>
                                            <p:strVal val="ppt_w"/>
                                          </p:val>
                                        </p:tav>
                                        <p:tav tm="100000">
                                          <p:val>
                                            <p:strVal val="ppt_w"/>
                                          </p:val>
                                        </p:tav>
                                      </p:tavLst>
                                    </p:anim>
                                    <p:anim calcmode="lin" valueType="num">
                                      <p:cBhvr>
                                        <p:cTn id="57" dur="1000"/>
                                        <p:tgtEl>
                                          <p:spTgt spid="5"/>
                                        </p:tgtEl>
                                        <p:attrNameLst>
                                          <p:attrName>ppt_h</p:attrName>
                                        </p:attrNameLst>
                                      </p:cBhvr>
                                      <p:tavLst>
                                        <p:tav tm="0">
                                          <p:val>
                                            <p:strVal val="ppt_h"/>
                                          </p:val>
                                        </p:tav>
                                        <p:tav tm="100000">
                                          <p:val>
                                            <p:fltVal val="0"/>
                                          </p:val>
                                        </p:tav>
                                      </p:tavLst>
                                    </p:anim>
                                    <p:set>
                                      <p:cBhvr>
                                        <p:cTn id="58"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4" grpId="3"/>
      <p:bldP spid="7" grpId="0"/>
      <p:bldP spid="7" grpId="1"/>
      <p:bldP spid="7" grpId="2"/>
      <p:bldP spid="8" grpId="0"/>
      <p:bldP spid="8" grpId="1"/>
      <p:bldP spid="8" grpId="2"/>
      <p:bldP spid="9" grpId="0"/>
      <p:bldP spid="9" grpId="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F80646-88EB-4F72-9314-B9E3E8EF01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a:extLst>
              <a:ext uri="{FF2B5EF4-FFF2-40B4-BE49-F238E27FC236}">
                <a16:creationId xmlns:a16="http://schemas.microsoft.com/office/drawing/2014/main" id="{0DC30463-2011-4C77-A2DD-EB5EA6CA0403}"/>
              </a:ext>
            </a:extLst>
          </p:cNvPr>
          <p:cNvSpPr txBox="1">
            <a:spLocks/>
          </p:cNvSpPr>
          <p:nvPr/>
        </p:nvSpPr>
        <p:spPr>
          <a:xfrm>
            <a:off x="362400" y="4610143"/>
            <a:ext cx="621211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foolish hearts were darkened</a:t>
            </a:r>
          </a:p>
        </p:txBody>
      </p:sp>
      <p:sp>
        <p:nvSpPr>
          <p:cNvPr id="11" name="Title 1">
            <a:extLst>
              <a:ext uri="{FF2B5EF4-FFF2-40B4-BE49-F238E27FC236}">
                <a16:creationId xmlns:a16="http://schemas.microsoft.com/office/drawing/2014/main" id="{A944B311-460F-407E-9388-16008B00955B}"/>
              </a:ext>
            </a:extLst>
          </p:cNvPr>
          <p:cNvSpPr txBox="1">
            <a:spLocks/>
          </p:cNvSpPr>
          <p:nvPr/>
        </p:nvSpPr>
        <p:spPr>
          <a:xfrm>
            <a:off x="6661177" y="3114840"/>
            <a:ext cx="1676590" cy="617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did not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since the creation of the world His invisible attributes are clearly seen, being understood by the things that are made, even His eternal power and Godhead, so that they are without excuse, because, although they knew God, they did not glorify Him as God, nor were thankful, but became futile in their thoughts, and their foolish hearts were darkened. Professing to be wise, they became fools, …              —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Romans 1:20-22 </a:t>
            </a:r>
            <a:r>
              <a:rPr lang="en-US" altLang="en-US" sz="36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B43ECF69-8720-4F46-807D-F47CE70132A3}"/>
              </a:ext>
            </a:extLst>
          </p:cNvPr>
          <p:cNvSpPr txBox="1">
            <a:spLocks noChangeArrowheads="1"/>
          </p:cNvSpPr>
          <p:nvPr/>
        </p:nvSpPr>
        <p:spPr bwMode="auto">
          <a:xfrm>
            <a:off x="355257" y="464431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5" name="Rectangle 2">
            <a:extLst>
              <a:ext uri="{FF2B5EF4-FFF2-40B4-BE49-F238E27FC236}">
                <a16:creationId xmlns:a16="http://schemas.microsoft.com/office/drawing/2014/main" id="{E725F518-0BAD-4530-942B-6890FFB64827}"/>
              </a:ext>
            </a:extLst>
          </p:cNvPr>
          <p:cNvSpPr txBox="1">
            <a:spLocks noChangeArrowheads="1"/>
          </p:cNvSpPr>
          <p:nvPr/>
        </p:nvSpPr>
        <p:spPr bwMode="auto">
          <a:xfrm>
            <a:off x="5738486" y="1897998"/>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7" name="Rectangle 2">
            <a:extLst>
              <a:ext uri="{FF2B5EF4-FFF2-40B4-BE49-F238E27FC236}">
                <a16:creationId xmlns:a16="http://schemas.microsoft.com/office/drawing/2014/main" id="{9479D040-CD28-4B15-A0C9-78E03FB96075}"/>
              </a:ext>
            </a:extLst>
          </p:cNvPr>
          <p:cNvSpPr txBox="1">
            <a:spLocks noChangeArrowheads="1"/>
          </p:cNvSpPr>
          <p:nvPr/>
        </p:nvSpPr>
        <p:spPr bwMode="auto">
          <a:xfrm>
            <a:off x="4545809" y="299902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8" name="Rectangle 2">
            <a:extLst>
              <a:ext uri="{FF2B5EF4-FFF2-40B4-BE49-F238E27FC236}">
                <a16:creationId xmlns:a16="http://schemas.microsoft.com/office/drawing/2014/main" id="{DF53E4E6-83FB-427F-8A48-2503081DC478}"/>
              </a:ext>
            </a:extLst>
          </p:cNvPr>
          <p:cNvSpPr txBox="1">
            <a:spLocks noChangeArrowheads="1"/>
          </p:cNvSpPr>
          <p:nvPr/>
        </p:nvSpPr>
        <p:spPr bwMode="auto">
          <a:xfrm>
            <a:off x="2959326" y="3549347"/>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6" name="Rectangle 2" hidden="1">
            <a:extLst>
              <a:ext uri="{FF2B5EF4-FFF2-40B4-BE49-F238E27FC236}">
                <a16:creationId xmlns:a16="http://schemas.microsoft.com/office/drawing/2014/main" id="{E792760F-26C0-4128-807B-4A30420D3819}"/>
              </a:ext>
            </a:extLst>
          </p:cNvPr>
          <p:cNvSpPr txBox="1">
            <a:spLocks noChangeArrowheads="1"/>
          </p:cNvSpPr>
          <p:nvPr/>
        </p:nvSpPr>
        <p:spPr bwMode="auto">
          <a:xfrm>
            <a:off x="2514390" y="4111085"/>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p>
        </p:txBody>
      </p:sp>
      <p:sp>
        <p:nvSpPr>
          <p:cNvPr id="10" name="Title 1">
            <a:extLst>
              <a:ext uri="{FF2B5EF4-FFF2-40B4-BE49-F238E27FC236}">
                <a16:creationId xmlns:a16="http://schemas.microsoft.com/office/drawing/2014/main" id="{A9162091-C65F-425C-87B3-A4A14CCB55CD}"/>
              </a:ext>
            </a:extLst>
          </p:cNvPr>
          <p:cNvSpPr txBox="1">
            <a:spLocks/>
          </p:cNvSpPr>
          <p:nvPr/>
        </p:nvSpPr>
        <p:spPr>
          <a:xfrm>
            <a:off x="605423" y="3557392"/>
            <a:ext cx="2626292" cy="723325"/>
          </a:xfrm>
          <a:prstGeom prst="rect">
            <a:avLst/>
          </a:prstGeom>
        </p:spPr>
        <p:txBody>
          <a:bodyPr vert="horz" lIns="91440" tIns="45720" rIns="91440" bIns="45720" rtlCol="0" anchor="ctr">
            <a:prstTxWarp prst="textStop">
              <a:avLst/>
            </a:prstTxWarp>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honor</a:t>
            </a:r>
          </a:p>
        </p:txBody>
      </p:sp>
    </p:spTree>
    <p:extLst>
      <p:ext uri="{BB962C8B-B14F-4D97-AF65-F5344CB8AC3E}">
        <p14:creationId xmlns:p14="http://schemas.microsoft.com/office/powerpoint/2010/main" val="26169731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strVal val="4*#ppt_w"/>
                                          </p:val>
                                        </p:tav>
                                        <p:tav tm="100000">
                                          <p:val>
                                            <p:strVal val="#ppt_w"/>
                                          </p:val>
                                        </p:tav>
                                      </p:tavLst>
                                    </p:anim>
                                    <p:anim calcmode="lin" valueType="num">
                                      <p:cBhvr>
                                        <p:cTn id="8" dur="750" fill="hold"/>
                                        <p:tgtEl>
                                          <p:spTgt spid="3074"/>
                                        </p:tgtEl>
                                        <p:attrNameLst>
                                          <p:attrName>ppt_h</p:attrName>
                                        </p:attrNameLst>
                                      </p:cBhvr>
                                      <p:tavLst>
                                        <p:tav tm="0">
                                          <p:val>
                                            <p:strVal val="4*#ppt_h"/>
                                          </p:val>
                                        </p:tav>
                                        <p:tav tm="100000">
                                          <p:val>
                                            <p:strVal val="#ppt_h"/>
                                          </p:val>
                                        </p:tav>
                                      </p:tavLst>
                                    </p:anim>
                                  </p:childTnLst>
                                </p:cTn>
                              </p:par>
                            </p:childTnLst>
                          </p:cTn>
                        </p:par>
                        <p:par>
                          <p:cTn id="9" fill="hold">
                            <p:stCondLst>
                              <p:cond delay="750"/>
                            </p:stCondLst>
                            <p:childTnLst>
                              <p:par>
                                <p:cTn id="10" presetID="10" presetClass="exit" presetSubtype="0" fill="hold" grpId="0"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18" presetClass="emph" presetSubtype="0" fill="hold" grpId="1" nodeType="withEffect">
                                  <p:stCondLst>
                                    <p:cond delay="0"/>
                                  </p:stCondLst>
                                  <p:childTnLst>
                                    <p:set>
                                      <p:cBhvr override="childStyle">
                                        <p:cTn id="19" dur="500" fill="hold"/>
                                        <p:tgtEl>
                                          <p:spTgt spid="11"/>
                                        </p:tgtEl>
                                        <p:attrNameLst>
                                          <p:attrName>style.textDecorationUnderline</p:attrName>
                                        </p:attrNameLst>
                                      </p:cBhvr>
                                      <p:to>
                                        <p:strVal val="true"/>
                                      </p:to>
                                    </p:set>
                                  </p:childTnLst>
                                </p:cTn>
                              </p:par>
                              <p:par>
                                <p:cTn id="20" presetID="0" presetClass="entr" presetSubtype="0" fill="hold" grpId="0" nodeType="withEffect">
                                  <p:stCondLst>
                                    <p:cond delay="25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stCondLst>
                                            <p:cond delay="0"/>
                                          </p:stCondLst>
                                        </p:cTn>
                                        <p:tgtEl>
                                          <p:spTgt spid="10"/>
                                        </p:tgtEl>
                                      </p:cBhvr>
                                    </p:animEffect>
                                    <p:anim to="" calcmode="lin" valueType="num">
                                      <p:cBhvr>
                                        <p:cTn id="23"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750"/>
                                        <p:tgtEl>
                                          <p:spTgt spid="9"/>
                                        </p:tgtEl>
                                      </p:cBhvr>
                                    </p:animEffect>
                                  </p:childTnLst>
                                </p:cTn>
                              </p:par>
                              <p:par>
                                <p:cTn id="30" presetID="18" presetClass="emph" presetSubtype="0" fill="hold" grpId="1" nodeType="withEffect">
                                  <p:stCondLst>
                                    <p:cond delay="0"/>
                                  </p:stCondLst>
                                  <p:childTnLst>
                                    <p:set>
                                      <p:cBhvr override="childStyle">
                                        <p:cTn id="31" dur="750" fill="hold"/>
                                        <p:tgtEl>
                                          <p:spTgt spid="9"/>
                                        </p:tgtEl>
                                        <p:attrNameLst>
                                          <p:attrName>style.textDecorationUnderline</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1"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250"/>
                                        <p:tgtEl>
                                          <p:spTgt spid="5"/>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50"/>
                                        <p:tgtEl>
                                          <p:spTgt spid="7"/>
                                        </p:tgtEl>
                                      </p:cBhvr>
                                    </p:animEffect>
                                  </p:childTnLst>
                                </p:cTn>
                              </p:par>
                              <p:par>
                                <p:cTn id="40" presetID="10" presetClass="entr" presetSubtype="0" fill="hold" grpId="1"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250"/>
                                        <p:tgtEl>
                                          <p:spTgt spid="8"/>
                                        </p:tgtEl>
                                      </p:cBhvr>
                                    </p:animEffect>
                                  </p:childTnLst>
                                </p:cTn>
                              </p:par>
                              <p:par>
                                <p:cTn id="43" presetID="0" presetClass="path" presetSubtype="0" accel="50000" decel="50000" fill="hold" grpId="0" nodeType="withEffect">
                                  <p:stCondLst>
                                    <p:cond delay="0"/>
                                  </p:stCondLst>
                                  <p:childTnLst>
                                    <p:animMotion origin="layout" path="M -0.00017 -0.00023 C 0.00677 0.00694 0.02587 0.03819 0.04306 0.0419 C 0.05625 0.04792 0.06684 0.04676 0.07761 0.04352 C 0.08837 0.04074 0.09879 0.03542 0.10747 0.02315 C 0.11632 0.01065 0.12761 -0.00903 0.13039 -0.03102 C 0.13334 -0.05278 0.13056 -0.0838 0.12014 -0.11204 C 0.10955 -0.14097 0.09289 -0.17546 0.06719 -0.20278 C 0.0415 -0.23009 0.00191 -0.26204 -0.03385 -0.27639 C -0.06875 -0.29074 -0.11041 -0.29283 -0.14548 -0.28889 C -0.18055 -0.28472 -0.21336 -0.27037 -0.24375 -0.25185 C -0.27413 -0.2331 -0.30468 -0.21574 -0.3276 -0.17685 C -0.35052 -0.13773 -0.36961 -0.06852 -0.38073 -0.01875 C -0.39166 0.03102 -0.38559 0.06366 -0.38298 0.10555 C -0.38003 0.14722 -0.37048 0.19606 -0.36441 0.23171 C -0.35868 0.2669 -0.35816 0.29583 -0.35277 0.32245 " pathEditMode="relative" rAng="0" ptsTypes="AAAAAAAAAAAAAAA">
                                      <p:cBhvr>
                                        <p:cTn id="44" dur="2000" fill="hold"/>
                                        <p:tgtEl>
                                          <p:spTgt spid="5"/>
                                        </p:tgtEl>
                                        <p:attrNameLst>
                                          <p:attrName>ppt_x</p:attrName>
                                          <p:attrName>ppt_y</p:attrName>
                                        </p:attrNameLst>
                                      </p:cBhvr>
                                      <p:rCtr x="-12760" y="1620"/>
                                    </p:animMotion>
                                  </p:childTnLst>
                                </p:cTn>
                              </p:par>
                              <p:par>
                                <p:cTn id="45" presetID="0" presetClass="path" presetSubtype="0" accel="50000" decel="50000" fill="hold" grpId="0" nodeType="withEffect">
                                  <p:stCondLst>
                                    <p:cond delay="0"/>
                                  </p:stCondLst>
                                  <p:childTnLst>
                                    <p:animMotion origin="layout" path="M -1.94444E-6 -0.00047 C 0.004 0.02615 0.00799 0.05324 0.02066 0.07337 C 0.03334 0.09375 0.05156 0.11319 0.07587 0.1206 C 0.10018 0.12824 0.13941 0.13009 0.1665 0.11782 C 0.19375 0.10578 0.22205 0.08171 0.23906 0.04884 C 0.25608 0.01574 0.26667 -0.02963 0.26893 -0.0801 C 0.27101 -0.13102 0.26893 -0.2051 0.25278 -0.2551 C 0.23663 -0.30487 0.20556 -0.34977 0.1724 -0.38079 C 0.13889 -0.41158 0.09688 -0.43264 0.05278 -0.44051 C 0.00886 -0.44838 -0.04861 -0.447 -0.09201 -0.42825 C -0.13524 -0.4095 -0.17882 -0.37362 -0.20694 -0.32871 C -0.23507 -0.28357 -0.25469 -0.22385 -0.26094 -0.15834 C -0.26719 -0.0926 -0.25156 0.01319 -0.24479 0.0655 C -0.23819 0.11782 -0.23125 0.14189 -0.22239 0.16157 " pathEditMode="relative" rAng="0" ptsTypes="AAAAAAAAAAAAAA">
                                      <p:cBhvr>
                                        <p:cTn id="46" dur="2000" fill="hold"/>
                                        <p:tgtEl>
                                          <p:spTgt spid="7"/>
                                        </p:tgtEl>
                                        <p:attrNameLst>
                                          <p:attrName>ppt_x</p:attrName>
                                          <p:attrName>ppt_y</p:attrName>
                                        </p:attrNameLst>
                                      </p:cBhvr>
                                      <p:rCtr x="365" y="-14120"/>
                                    </p:animMotion>
                                  </p:childTnLst>
                                </p:cTn>
                              </p:par>
                              <p:par>
                                <p:cTn id="47" presetID="0" presetClass="path" presetSubtype="0" accel="50000" decel="50000" fill="hold" grpId="0" nodeType="withEffect">
                                  <p:stCondLst>
                                    <p:cond delay="0"/>
                                  </p:stCondLst>
                                  <p:childTnLst>
                                    <p:animMotion origin="layout" path="M -0.00035 -0.00046 C 0.00208 0.02569 0.0125 0.08495 0.02483 0.11574 C 0.03767 0.14653 0.07934 0.18542 0.11354 0.19838 C 0.14774 0.21134 0.19149 0.20625 0.23056 0.19375 C 0.26927 0.18102 0.31754 0.15787 0.34792 0.12338 C 0.37917 0.08912 0.40017 0.03657 0.41545 -0.01273 C 0.43004 -0.06435 0.43576 -0.12917 0.43542 -0.18611 C 0.4342 -0.24259 0.42535 -0.3162 0.40295 -0.36412 C 0.38125 -0.41157 0.34531 -0.45162 0.30677 -0.47755 C 0.26823 -0.50324 0.2184 -0.52014 0.17326 -0.51875 C 0.12795 -0.51713 0.07413 -0.49745 0.03524 -0.46829 C -0.00364 -0.43912 -0.04201 -0.39861 -0.06007 -0.34421 C -0.0783 -0.29005 -0.08819 -0.19745 -0.08507 -0.12824 C -0.08212 -0.05903 -0.06267 0.00972 -0.04878 0.08148 " pathEditMode="relative" rAng="0" ptsTypes="AAAAAAAAAAAAAA">
                                      <p:cBhvr>
                                        <p:cTn id="48" dur="2000" fill="hold"/>
                                        <p:tgtEl>
                                          <p:spTgt spid="8"/>
                                        </p:tgtEl>
                                        <p:attrNameLst>
                                          <p:attrName>ppt_x</p:attrName>
                                          <p:attrName>ppt_y</p:attrName>
                                        </p:attrNameLst>
                                      </p:cBhvr>
                                      <p:rCtr x="17517" y="-15602"/>
                                    </p:animMotion>
                                  </p:childTnLst>
                                </p:cTn>
                              </p:par>
                              <p:par>
                                <p:cTn id="49" presetID="10" presetClass="exit" presetSubtype="0" fill="hold" grpId="1" nodeType="withEffect">
                                  <p:stCondLst>
                                    <p:cond delay="0"/>
                                  </p:stCondLst>
                                  <p:childTnLst>
                                    <p:animEffect transition="out" filter="fade">
                                      <p:cBhvr>
                                        <p:cTn id="50" dur="1250"/>
                                        <p:tgtEl>
                                          <p:spTgt spid="3074"/>
                                        </p:tgtEl>
                                      </p:cBhvr>
                                    </p:animEffect>
                                    <p:set>
                                      <p:cBhvr>
                                        <p:cTn id="51" dur="1" fill="hold">
                                          <p:stCondLst>
                                            <p:cond delay="1249"/>
                                          </p:stCondLst>
                                        </p:cTn>
                                        <p:tgtEl>
                                          <p:spTgt spid="3074"/>
                                        </p:tgtEl>
                                        <p:attrNameLst>
                                          <p:attrName>style.visibility</p:attrName>
                                        </p:attrNameLst>
                                      </p:cBhvr>
                                      <p:to>
                                        <p:strVal val="hidden"/>
                                      </p:to>
                                    </p:set>
                                  </p:childTnLst>
                                </p:cTn>
                              </p:par>
                              <p:par>
                                <p:cTn id="52" presetID="0" presetClass="exit" presetSubtype="0" fill="hold" grpId="1" nodeType="withEffect">
                                  <p:stCondLst>
                                    <p:cond delay="500"/>
                                  </p:stCondLst>
                                  <p:childTnLst>
                                    <p:set>
                                      <p:cBhvr>
                                        <p:cTn id="53" dur="1" fill="hold">
                                          <p:stCondLst>
                                            <p:cond delay="999"/>
                                          </p:stCondLst>
                                        </p:cTn>
                                        <p:tgtEl>
                                          <p:spTgt spid="10"/>
                                        </p:tgtEl>
                                        <p:attrNameLst>
                                          <p:attrName>style.visibility</p:attrName>
                                        </p:attrNameLst>
                                      </p:cBhvr>
                                      <p:to>
                                        <p:strVal val="hidden"/>
                                      </p:to>
                                    </p:set>
                                    <p:animEffect transition="out" filter="dissolve">
                                      <p:cBhvr>
                                        <p:cTn id="54" dur="1000">
                                          <p:stCondLst>
                                            <p:cond delay="0"/>
                                          </p:stCondLst>
                                        </p:cTn>
                                        <p:tgtEl>
                                          <p:spTgt spid="10"/>
                                        </p:tgtEl>
                                      </p:cBhvr>
                                    </p:animEffect>
                                    <p:anim to="" calcmode="lin" valueType="num">
                                      <p:cBhvr>
                                        <p:cTn id="55" dur="10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56" dur="100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57" presetID="42" presetClass="path" presetSubtype="0" accel="50000" decel="50000" fill="hold" grpId="2" nodeType="withEffect">
                                  <p:stCondLst>
                                    <p:cond delay="500"/>
                                  </p:stCondLst>
                                  <p:childTnLst>
                                    <p:animMotion origin="layout" path="M -2.22222E-6 2.22222E-6 L 0.31771 0.25764 " pathEditMode="relative" rAng="0" ptsTypes="AA">
                                      <p:cBhvr>
                                        <p:cTn id="58" dur="1000" fill="hold"/>
                                        <p:tgtEl>
                                          <p:spTgt spid="10"/>
                                        </p:tgtEl>
                                        <p:attrNameLst>
                                          <p:attrName>ppt_x</p:attrName>
                                          <p:attrName>ppt_y</p:attrName>
                                        </p:attrNameLst>
                                      </p:cBhvr>
                                      <p:rCtr x="15885" y="12870"/>
                                    </p:animMotion>
                                  </p:childTnLst>
                                </p:cTn>
                              </p:par>
                              <p:par>
                                <p:cTn id="59" presetID="10" presetClass="exit" presetSubtype="0" fill="hold" grpId="2" nodeType="with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childTnLst>
                          </p:cTn>
                        </p:par>
                        <p:par>
                          <p:cTn id="65" fill="hold">
                            <p:stCondLst>
                              <p:cond delay="2000"/>
                            </p:stCondLst>
                            <p:childTnLst>
                              <p:par>
                                <p:cTn id="66" presetID="10" presetClass="exit" presetSubtype="0" fill="hold" grpId="2" nodeType="afterEffect">
                                  <p:stCondLst>
                                    <p:cond delay="0"/>
                                  </p:stCondLst>
                                  <p:childTnLst>
                                    <p:animEffect transition="out" filter="fade">
                                      <p:cBhvr>
                                        <p:cTn id="67" dur="250"/>
                                        <p:tgtEl>
                                          <p:spTgt spid="5"/>
                                        </p:tgtEl>
                                      </p:cBhvr>
                                    </p:animEffect>
                                    <p:set>
                                      <p:cBhvr>
                                        <p:cTn id="68" dur="1" fill="hold">
                                          <p:stCondLst>
                                            <p:cond delay="249"/>
                                          </p:stCondLst>
                                        </p:cTn>
                                        <p:tgtEl>
                                          <p:spTgt spid="5"/>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250"/>
                                        <p:tgtEl>
                                          <p:spTgt spid="7"/>
                                        </p:tgtEl>
                                      </p:cBhvr>
                                    </p:animEffect>
                                    <p:set>
                                      <p:cBhvr>
                                        <p:cTn id="71" dur="1" fill="hold">
                                          <p:stCondLst>
                                            <p:cond delay="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1" grpId="0"/>
      <p:bldP spid="11" grpId="1"/>
      <p:bldP spid="11" grpId="2"/>
      <p:bldP spid="3074" grpId="0"/>
      <p:bldP spid="3074" grpId="1"/>
      <p:bldP spid="4" grpId="0"/>
      <p:bldP spid="5" grpId="0"/>
      <p:bldP spid="5" grpId="1"/>
      <p:bldP spid="5" grpId="2"/>
      <p:bldP spid="7" grpId="0"/>
      <p:bldP spid="7" grpId="1"/>
      <p:bldP spid="7" grpId="2"/>
      <p:bldP spid="8" grpId="0"/>
      <p:bldP spid="8" grpId="1"/>
      <p:bldP spid="10" grpId="0"/>
      <p:bldP spid="10" grpId="1"/>
      <p:bldP spid="10" grpId="2"/>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AF95E3-8E0B-4B11-91B5-94471E81E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816152" cy="6858000"/>
          </a:xfrm>
          <a:prstGeom prst="rect">
            <a:avLst/>
          </a:prstGeom>
        </p:spPr>
      </p:pic>
      <p:sp>
        <p:nvSpPr>
          <p:cNvPr id="5" name="Title 1">
            <a:extLst>
              <a:ext uri="{FF2B5EF4-FFF2-40B4-BE49-F238E27FC236}">
                <a16:creationId xmlns:a16="http://schemas.microsoft.com/office/drawing/2014/main" id="{9FB79C6A-17E7-4773-9063-F7BD970DE882}"/>
              </a:ext>
            </a:extLst>
          </p:cNvPr>
          <p:cNvSpPr txBox="1">
            <a:spLocks/>
          </p:cNvSpPr>
          <p:nvPr/>
        </p:nvSpPr>
        <p:spPr>
          <a:xfrm>
            <a:off x="1461181" y="4747227"/>
            <a:ext cx="4034971" cy="7070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served the creature</a:t>
            </a:r>
          </a:p>
        </p:txBody>
      </p:sp>
      <p:sp>
        <p:nvSpPr>
          <p:cNvPr id="3074" name="Rectangle 2"/>
          <p:cNvSpPr>
            <a:spLocks noGrp="1" noChangeArrowheads="1"/>
          </p:cNvSpPr>
          <p:nvPr>
            <p:ph type="title"/>
          </p:nvPr>
        </p:nvSpPr>
        <p:spPr>
          <a:xfrm>
            <a:off x="332117" y="289719"/>
            <a:ext cx="8479766"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changed the glory of the incorruptible God into an image made like corruptible man--and birds and four-footed animals and creeping things. Therefore God also gave them up to uncleanness, in the lusts of their hearts, to dishonor their bodies among themselves, who exchanged the truth of God for the lie, and worshiped and served the creature rather than the Creator, who is blessed forever. Amen.      —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1:23-25 </a:t>
            </a:r>
            <a:r>
              <a:rPr lang="en-US" altLang="en-US" sz="36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349D3EDE-52D4-4132-B4D3-3F034492BC36}"/>
              </a:ext>
            </a:extLst>
          </p:cNvPr>
          <p:cNvSpPr txBox="1">
            <a:spLocks noChangeArrowheads="1"/>
          </p:cNvSpPr>
          <p:nvPr/>
        </p:nvSpPr>
        <p:spPr bwMode="auto">
          <a:xfrm>
            <a:off x="2514390" y="4111085"/>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7" name="Rectangle 2">
            <a:extLst>
              <a:ext uri="{FF2B5EF4-FFF2-40B4-BE49-F238E27FC236}">
                <a16:creationId xmlns:a16="http://schemas.microsoft.com/office/drawing/2014/main" id="{BB464BE2-73E0-4AB0-9289-50551B2847B4}"/>
              </a:ext>
            </a:extLst>
          </p:cNvPr>
          <p:cNvSpPr txBox="1">
            <a:spLocks noChangeArrowheads="1"/>
          </p:cNvSpPr>
          <p:nvPr/>
        </p:nvSpPr>
        <p:spPr bwMode="auto">
          <a:xfrm>
            <a:off x="6507695" y="353430"/>
            <a:ext cx="392739" cy="666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f</a:t>
            </a:r>
          </a:p>
        </p:txBody>
      </p:sp>
      <p:sp>
        <p:nvSpPr>
          <p:cNvPr id="8" name="Rectangle 2">
            <a:extLst>
              <a:ext uri="{FF2B5EF4-FFF2-40B4-BE49-F238E27FC236}">
                <a16:creationId xmlns:a16="http://schemas.microsoft.com/office/drawing/2014/main" id="{1E4D7C4B-A8F5-4FD1-88AA-92E02CD4AE96}"/>
              </a:ext>
            </a:extLst>
          </p:cNvPr>
          <p:cNvSpPr txBox="1">
            <a:spLocks noChangeArrowheads="1"/>
          </p:cNvSpPr>
          <p:nvPr/>
        </p:nvSpPr>
        <p:spPr bwMode="auto">
          <a:xfrm>
            <a:off x="7051686" y="3095739"/>
            <a:ext cx="761758" cy="666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err="1">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th</a:t>
            </a:r>
            <a:endParaRPr lang="en-US" altLang="en-US" sz="3600"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C051EB52-6A09-417C-A057-F7C5D61B2C92}"/>
              </a:ext>
            </a:extLst>
          </p:cNvPr>
          <p:cNvSpPr txBox="1">
            <a:spLocks noChangeArrowheads="1"/>
          </p:cNvSpPr>
          <p:nvPr/>
        </p:nvSpPr>
        <p:spPr bwMode="auto">
          <a:xfrm>
            <a:off x="5471509" y="4746777"/>
            <a:ext cx="486337" cy="666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a</a:t>
            </a:r>
          </a:p>
        </p:txBody>
      </p:sp>
      <p:sp>
        <p:nvSpPr>
          <p:cNvPr id="10" name="Rectangle 2">
            <a:extLst>
              <a:ext uri="{FF2B5EF4-FFF2-40B4-BE49-F238E27FC236}">
                <a16:creationId xmlns:a16="http://schemas.microsoft.com/office/drawing/2014/main" id="{A8A8F58E-B77D-48FE-A457-8A1527B10669}"/>
              </a:ext>
            </a:extLst>
          </p:cNvPr>
          <p:cNvSpPr txBox="1">
            <a:spLocks noChangeArrowheads="1"/>
          </p:cNvSpPr>
          <p:nvPr/>
        </p:nvSpPr>
        <p:spPr bwMode="auto">
          <a:xfrm>
            <a:off x="5544756" y="3098121"/>
            <a:ext cx="387185" cy="666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err="1">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i</a:t>
            </a:r>
            <a:endParaRPr lang="en-US" altLang="en-US" sz="3600"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6D3BD8D5-69C9-47B2-9A0A-D7D80E9DD090}"/>
              </a:ext>
            </a:extLst>
          </p:cNvPr>
          <p:cNvSpPr txBox="1">
            <a:spLocks noChangeArrowheads="1"/>
          </p:cNvSpPr>
          <p:nvPr/>
        </p:nvSpPr>
        <p:spPr bwMode="auto">
          <a:xfrm>
            <a:off x="5183633" y="409976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faith</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206E9C31-9E42-4BB2-BD64-B29066874735}"/>
              </a:ext>
            </a:extLst>
          </p:cNvPr>
          <p:cNvSpPr txBox="1">
            <a:spLocks noChangeArrowheads="1"/>
          </p:cNvSpPr>
          <p:nvPr/>
        </p:nvSpPr>
        <p:spPr bwMode="auto">
          <a:xfrm>
            <a:off x="4300569" y="1565946"/>
            <a:ext cx="3131605" cy="1957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FFC000"/>
                </a:solidFill>
                <a:effectLst>
                  <a:glow rad="50800">
                    <a:schemeClr val="tx1"/>
                  </a:glow>
                  <a:outerShdw blurRad="50800" algn="tl" rotWithShape="0">
                    <a:srgbClr val="000000"/>
                  </a:outerShdw>
                </a:effectLst>
                <a:latin typeface="Calibri" panose="020F0502020204030204" pitchFamily="34" charset="0"/>
              </a:rPr>
              <a:t>dishonor God corruptible lusts</a:t>
            </a:r>
          </a:p>
        </p:txBody>
      </p:sp>
      <p:sp>
        <p:nvSpPr>
          <p:cNvPr id="13" name="Rectangle 2">
            <a:extLst>
              <a:ext uri="{FF2B5EF4-FFF2-40B4-BE49-F238E27FC236}">
                <a16:creationId xmlns:a16="http://schemas.microsoft.com/office/drawing/2014/main" id="{01D03AAD-EC77-4778-B29F-EA342472224B}"/>
              </a:ext>
            </a:extLst>
          </p:cNvPr>
          <p:cNvSpPr txBox="1">
            <a:spLocks noChangeArrowheads="1"/>
          </p:cNvSpPr>
          <p:nvPr/>
        </p:nvSpPr>
        <p:spPr bwMode="auto">
          <a:xfrm>
            <a:off x="5285581" y="3092680"/>
            <a:ext cx="1993900" cy="666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dishonor</a:t>
            </a:r>
          </a:p>
        </p:txBody>
      </p:sp>
      <p:sp>
        <p:nvSpPr>
          <p:cNvPr id="14" name="Rectangle 2">
            <a:extLst>
              <a:ext uri="{FF2B5EF4-FFF2-40B4-BE49-F238E27FC236}">
                <a16:creationId xmlns:a16="http://schemas.microsoft.com/office/drawing/2014/main" id="{5BBA2693-8891-4172-B239-3C3269A49B7F}"/>
              </a:ext>
            </a:extLst>
          </p:cNvPr>
          <p:cNvSpPr txBox="1">
            <a:spLocks noChangeArrowheads="1"/>
          </p:cNvSpPr>
          <p:nvPr/>
        </p:nvSpPr>
        <p:spPr bwMode="auto">
          <a:xfrm>
            <a:off x="7754937" y="1998892"/>
            <a:ext cx="1155700" cy="666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God</a:t>
            </a:r>
          </a:p>
        </p:txBody>
      </p:sp>
      <p:sp>
        <p:nvSpPr>
          <p:cNvPr id="15" name="Rectangle 2">
            <a:extLst>
              <a:ext uri="{FF2B5EF4-FFF2-40B4-BE49-F238E27FC236}">
                <a16:creationId xmlns:a16="http://schemas.microsoft.com/office/drawing/2014/main" id="{F601BD02-5647-4912-A1BC-8EF1EC36936C}"/>
              </a:ext>
            </a:extLst>
          </p:cNvPr>
          <p:cNvSpPr txBox="1">
            <a:spLocks noChangeArrowheads="1"/>
          </p:cNvSpPr>
          <p:nvPr/>
        </p:nvSpPr>
        <p:spPr bwMode="auto">
          <a:xfrm>
            <a:off x="292633" y="1451999"/>
            <a:ext cx="2420405" cy="666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corruptible</a:t>
            </a:r>
          </a:p>
        </p:txBody>
      </p:sp>
      <p:sp>
        <p:nvSpPr>
          <p:cNvPr id="16" name="Rectangle 2">
            <a:extLst>
              <a:ext uri="{FF2B5EF4-FFF2-40B4-BE49-F238E27FC236}">
                <a16:creationId xmlns:a16="http://schemas.microsoft.com/office/drawing/2014/main" id="{A4EF3017-E606-42BE-8D30-B0A4AB3F1DC8}"/>
              </a:ext>
            </a:extLst>
          </p:cNvPr>
          <p:cNvSpPr txBox="1">
            <a:spLocks noChangeArrowheads="1"/>
          </p:cNvSpPr>
          <p:nvPr/>
        </p:nvSpPr>
        <p:spPr bwMode="auto">
          <a:xfrm>
            <a:off x="834764" y="3095855"/>
            <a:ext cx="1226605" cy="666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lusts</a:t>
            </a:r>
          </a:p>
        </p:txBody>
      </p:sp>
    </p:spTree>
    <p:extLst>
      <p:ext uri="{BB962C8B-B14F-4D97-AF65-F5344CB8AC3E}">
        <p14:creationId xmlns:p14="http://schemas.microsoft.com/office/powerpoint/2010/main" val="1201852679"/>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0-#ppt_w/2"/>
                                          </p:val>
                                        </p:tav>
                                        <p:tav tm="100000">
                                          <p:val>
                                            <p:strVal val="#ppt_x"/>
                                          </p:val>
                                        </p:tav>
                                      </p:tavLst>
                                    </p:anim>
                                    <p:anim calcmode="lin" valueType="num">
                                      <p:cBhvr additive="base">
                                        <p:cTn id="8" dur="750" fill="hold"/>
                                        <p:tgtEl>
                                          <p:spTgt spid="3074"/>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10" presetClass="exit" presetSubtype="0" fill="hold" grpId="0"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8" presetClass="emph" presetSubtype="0" fill="hold" grpId="1" nodeType="withEffect">
                                  <p:stCondLst>
                                    <p:cond delay="0"/>
                                  </p:stCondLst>
                                  <p:childTnLst>
                                    <p:set>
                                      <p:cBhvr override="childStyle">
                                        <p:cTn id="19" dur="500" fill="hold"/>
                                        <p:tgtEl>
                                          <p:spTgt spid="5"/>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5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5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5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5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5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25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250"/>
                                        <p:tgtEl>
                                          <p:spTgt spid="16"/>
                                        </p:tgtEl>
                                      </p:cBhvr>
                                    </p:animEffect>
                                  </p:childTnLst>
                                </p:cTn>
                              </p:par>
                              <p:par>
                                <p:cTn id="46" presetID="6" presetClass="emph" presetSubtype="0" fill="hold" grpId="2" nodeType="withEffect">
                                  <p:stCondLst>
                                    <p:cond delay="0"/>
                                  </p:stCondLst>
                                  <p:childTnLst>
                                    <p:animScale>
                                      <p:cBhvr>
                                        <p:cTn id="47" dur="2000" fill="hold"/>
                                        <p:tgtEl>
                                          <p:spTgt spid="7"/>
                                        </p:tgtEl>
                                      </p:cBhvr>
                                      <p:by x="117000" y="117000"/>
                                    </p:animScale>
                                  </p:childTnLst>
                                </p:cTn>
                              </p:par>
                              <p:par>
                                <p:cTn id="48" presetID="6" presetClass="emph" presetSubtype="0" fill="hold" grpId="2" nodeType="withEffect">
                                  <p:stCondLst>
                                    <p:cond delay="0"/>
                                  </p:stCondLst>
                                  <p:childTnLst>
                                    <p:animScale>
                                      <p:cBhvr>
                                        <p:cTn id="49" dur="2000" fill="hold"/>
                                        <p:tgtEl>
                                          <p:spTgt spid="9"/>
                                        </p:tgtEl>
                                      </p:cBhvr>
                                      <p:by x="117000" y="117000"/>
                                    </p:animScale>
                                  </p:childTnLst>
                                </p:cTn>
                              </p:par>
                              <p:par>
                                <p:cTn id="50" presetID="6" presetClass="emph" presetSubtype="0" fill="hold" grpId="2" nodeType="withEffect">
                                  <p:stCondLst>
                                    <p:cond delay="0"/>
                                  </p:stCondLst>
                                  <p:childTnLst>
                                    <p:animScale>
                                      <p:cBhvr>
                                        <p:cTn id="51" dur="2000" fill="hold"/>
                                        <p:tgtEl>
                                          <p:spTgt spid="10"/>
                                        </p:tgtEl>
                                      </p:cBhvr>
                                      <p:by x="117000" y="117000"/>
                                    </p:animScale>
                                  </p:childTnLst>
                                </p:cTn>
                              </p:par>
                              <p:par>
                                <p:cTn id="52" presetID="6" presetClass="emph" presetSubtype="0" fill="hold" grpId="2" nodeType="withEffect">
                                  <p:stCondLst>
                                    <p:cond delay="0"/>
                                  </p:stCondLst>
                                  <p:childTnLst>
                                    <p:animScale>
                                      <p:cBhvr>
                                        <p:cTn id="53" dur="2000" fill="hold"/>
                                        <p:tgtEl>
                                          <p:spTgt spid="8"/>
                                        </p:tgtEl>
                                      </p:cBhvr>
                                      <p:by x="117000" y="117000"/>
                                    </p:animScale>
                                  </p:childTnLst>
                                </p:cTn>
                              </p:par>
                              <p:par>
                                <p:cTn id="54" presetID="42" presetClass="path" presetSubtype="0" accel="50000" decel="50000" fill="hold" grpId="1" nodeType="withEffect">
                                  <p:stCondLst>
                                    <p:cond delay="0"/>
                                  </p:stCondLst>
                                  <p:childTnLst>
                                    <p:animMotion origin="layout" path="M 2.77778E-7 0 L -0.13889 0.55787 " pathEditMode="relative" rAng="0" ptsTypes="AA">
                                      <p:cBhvr>
                                        <p:cTn id="55" dur="2000" fill="hold"/>
                                        <p:tgtEl>
                                          <p:spTgt spid="7"/>
                                        </p:tgtEl>
                                        <p:attrNameLst>
                                          <p:attrName>ppt_x</p:attrName>
                                          <p:attrName>ppt_y</p:attrName>
                                        </p:attrNameLst>
                                      </p:cBhvr>
                                      <p:rCtr x="-6944" y="27894"/>
                                    </p:animMotion>
                                  </p:childTnLst>
                                </p:cTn>
                              </p:par>
                              <p:par>
                                <p:cTn id="56" presetID="42" presetClass="path" presetSubtype="0" accel="50000" decel="50000" fill="hold" grpId="1" nodeType="withEffect">
                                  <p:stCondLst>
                                    <p:cond delay="0"/>
                                  </p:stCondLst>
                                  <p:childTnLst>
                                    <p:animMotion origin="layout" path="M 2.77778E-6 0 L -0.13663 0.15833 " pathEditMode="relative" rAng="0" ptsTypes="AA">
                                      <p:cBhvr>
                                        <p:cTn id="57" dur="2000" fill="hold"/>
                                        <p:tgtEl>
                                          <p:spTgt spid="8"/>
                                        </p:tgtEl>
                                        <p:attrNameLst>
                                          <p:attrName>ppt_x</p:attrName>
                                          <p:attrName>ppt_y</p:attrName>
                                        </p:attrNameLst>
                                      </p:cBhvr>
                                      <p:rCtr x="-6840" y="7917"/>
                                    </p:animMotion>
                                  </p:childTnLst>
                                </p:cTn>
                              </p:par>
                              <p:par>
                                <p:cTn id="58" presetID="42" presetClass="path" presetSubtype="0" accel="50000" decel="50000" fill="hold" grpId="1" nodeType="withEffect">
                                  <p:stCondLst>
                                    <p:cond delay="0"/>
                                  </p:stCondLst>
                                  <p:childTnLst>
                                    <p:animMotion origin="layout" path="M 1.11022E-16 -7.40741E-7 L -0.00608 -0.08171 " pathEditMode="relative" rAng="0" ptsTypes="AA">
                                      <p:cBhvr>
                                        <p:cTn id="59" dur="2000" fill="hold"/>
                                        <p:tgtEl>
                                          <p:spTgt spid="9"/>
                                        </p:tgtEl>
                                        <p:attrNameLst>
                                          <p:attrName>ppt_x</p:attrName>
                                          <p:attrName>ppt_y</p:attrName>
                                        </p:attrNameLst>
                                      </p:cBhvr>
                                      <p:rCtr x="-313" y="-4097"/>
                                    </p:animMotion>
                                  </p:childTnLst>
                                </p:cTn>
                              </p:par>
                              <p:par>
                                <p:cTn id="60" presetID="42" presetClass="path" presetSubtype="0" accel="50000" decel="50000" fill="hold" grpId="1" nodeType="withEffect">
                                  <p:stCondLst>
                                    <p:cond delay="0"/>
                                  </p:stCondLst>
                                  <p:childTnLst>
                                    <p:animMotion origin="layout" path="M -4.16667E-6 -1.48148E-6 L 0.01407 0.1581 " pathEditMode="relative" rAng="0" ptsTypes="AA">
                                      <p:cBhvr>
                                        <p:cTn id="61" dur="2000" fill="hold"/>
                                        <p:tgtEl>
                                          <p:spTgt spid="10"/>
                                        </p:tgtEl>
                                        <p:attrNameLst>
                                          <p:attrName>ppt_x</p:attrName>
                                          <p:attrName>ppt_y</p:attrName>
                                        </p:attrNameLst>
                                      </p:cBhvr>
                                      <p:rCtr x="694" y="7894"/>
                                    </p:animMotion>
                                  </p:childTnLst>
                                </p:cTn>
                              </p:par>
                              <p:par>
                                <p:cTn id="62" presetID="42" presetClass="path" presetSubtype="0" accel="50000" decel="50000" fill="hold" grpId="1" nodeType="withEffect">
                                  <p:stCondLst>
                                    <p:cond delay="0"/>
                                  </p:stCondLst>
                                  <p:childTnLst>
                                    <p:animMotion origin="layout" path="M 8.33333E-7 2.96296E-6 L -0.09375 -0.20857 " pathEditMode="relative" rAng="0" ptsTypes="AA">
                                      <p:cBhvr>
                                        <p:cTn id="63" dur="2000" fill="hold"/>
                                        <p:tgtEl>
                                          <p:spTgt spid="13"/>
                                        </p:tgtEl>
                                        <p:attrNameLst>
                                          <p:attrName>ppt_x</p:attrName>
                                          <p:attrName>ppt_y</p:attrName>
                                        </p:attrNameLst>
                                      </p:cBhvr>
                                      <p:rCtr x="-4688" y="-10440"/>
                                    </p:animMotion>
                                  </p:childTnLst>
                                </p:cTn>
                              </p:par>
                              <p:par>
                                <p:cTn id="64" presetID="42" presetClass="path" presetSubtype="0" accel="50000" decel="50000" fill="hold" grpId="1" nodeType="withEffect">
                                  <p:stCondLst>
                                    <p:cond delay="0"/>
                                  </p:stCondLst>
                                  <p:childTnLst>
                                    <p:animMotion origin="layout" path="M -4.72222E-6 3.7037E-6 L -0.1717 -0.04885 " pathEditMode="relative" rAng="0" ptsTypes="AA">
                                      <p:cBhvr>
                                        <p:cTn id="65" dur="2000" fill="hold"/>
                                        <p:tgtEl>
                                          <p:spTgt spid="14"/>
                                        </p:tgtEl>
                                        <p:attrNameLst>
                                          <p:attrName>ppt_x</p:attrName>
                                          <p:attrName>ppt_y</p:attrName>
                                        </p:attrNameLst>
                                      </p:cBhvr>
                                      <p:rCtr x="-8594" y="-2454"/>
                                    </p:animMotion>
                                  </p:childTnLst>
                                </p:cTn>
                              </p:par>
                              <p:par>
                                <p:cTn id="66" presetID="42" presetClass="path" presetSubtype="0" accel="50000" decel="50000" fill="hold" grpId="1" nodeType="withEffect">
                                  <p:stCondLst>
                                    <p:cond delay="0"/>
                                  </p:stCondLst>
                                  <p:childTnLst>
                                    <p:animMotion origin="layout" path="M 3.88889E-6 3.33333E-6 L 0.4776 0.11041 " pathEditMode="relative" rAng="0" ptsTypes="AA">
                                      <p:cBhvr>
                                        <p:cTn id="67" dur="2000" fill="hold"/>
                                        <p:tgtEl>
                                          <p:spTgt spid="15"/>
                                        </p:tgtEl>
                                        <p:attrNameLst>
                                          <p:attrName>ppt_x</p:attrName>
                                          <p:attrName>ppt_y</p:attrName>
                                        </p:attrNameLst>
                                      </p:cBhvr>
                                      <p:rCtr x="23872" y="5509"/>
                                    </p:animMotion>
                                  </p:childTnLst>
                                </p:cTn>
                              </p:par>
                              <p:par>
                                <p:cTn id="68" presetID="42" presetClass="path" presetSubtype="0" accel="50000" decel="50000" fill="hold" grpId="1" nodeType="withEffect">
                                  <p:stCondLst>
                                    <p:cond delay="0"/>
                                  </p:stCondLst>
                                  <p:childTnLst>
                                    <p:animMotion origin="layout" path="M -3.33333E-6 0 L 0.48351 -0.04838 " pathEditMode="relative" rAng="0" ptsTypes="AA">
                                      <p:cBhvr>
                                        <p:cTn id="69" dur="2000" fill="hold"/>
                                        <p:tgtEl>
                                          <p:spTgt spid="16"/>
                                        </p:tgtEl>
                                        <p:attrNameLst>
                                          <p:attrName>ppt_x</p:attrName>
                                          <p:attrName>ppt_y</p:attrName>
                                        </p:attrNameLst>
                                      </p:cBhvr>
                                      <p:rCtr x="24167" y="-2431"/>
                                    </p:animMotion>
                                  </p:childTnLst>
                                </p:cTn>
                              </p:par>
                              <p:par>
                                <p:cTn id="70" presetID="10" presetClass="exit" presetSubtype="0" fill="hold" grpId="1" nodeType="withEffect">
                                  <p:stCondLst>
                                    <p:cond delay="0"/>
                                  </p:stCondLst>
                                  <p:childTnLst>
                                    <p:animEffect transition="out" filter="fade">
                                      <p:cBhvr>
                                        <p:cTn id="71" dur="1250"/>
                                        <p:tgtEl>
                                          <p:spTgt spid="3074"/>
                                        </p:tgtEl>
                                      </p:cBhvr>
                                    </p:animEffect>
                                    <p:set>
                                      <p:cBhvr>
                                        <p:cTn id="72" dur="1" fill="hold">
                                          <p:stCondLst>
                                            <p:cond delay="1249"/>
                                          </p:stCondLst>
                                        </p:cTn>
                                        <p:tgtEl>
                                          <p:spTgt spid="3074"/>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5"/>
                                        </p:tgtEl>
                                      </p:cBhvr>
                                    </p:animEffect>
                                    <p:set>
                                      <p:cBhvr>
                                        <p:cTn id="75" dur="1" fill="hold">
                                          <p:stCondLst>
                                            <p:cond delay="499"/>
                                          </p:stCondLst>
                                        </p:cTn>
                                        <p:tgtEl>
                                          <p:spTgt spid="5"/>
                                        </p:tgtEl>
                                        <p:attrNameLst>
                                          <p:attrName>style.visibility</p:attrName>
                                        </p:attrNameLst>
                                      </p:cBhvr>
                                      <p:to>
                                        <p:strVal val="hidden"/>
                                      </p:to>
                                    </p:set>
                                  </p:childTnLst>
                                </p:cTn>
                              </p:par>
                            </p:childTnLst>
                          </p:cTn>
                        </p:par>
                        <p:par>
                          <p:cTn id="76" fill="hold">
                            <p:stCondLst>
                              <p:cond delay="2000"/>
                            </p:stCondLst>
                            <p:childTnLst>
                              <p:par>
                                <p:cTn id="77" presetID="10" presetClass="entr" presetSubtype="0" fill="hold" grpId="1" nodeType="after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fade">
                                      <p:cBhvr>
                                        <p:cTn id="79" dur="250"/>
                                        <p:tgtEl>
                                          <p:spTgt spid="1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250"/>
                                        <p:tgtEl>
                                          <p:spTgt spid="12"/>
                                        </p:tgtEl>
                                      </p:cBhvr>
                                    </p:animEffect>
                                  </p:childTnLst>
                                </p:cTn>
                              </p:par>
                              <p:par>
                                <p:cTn id="83" presetID="10" presetClass="exit" presetSubtype="0" fill="hold" grpId="3" nodeType="withEffect">
                                  <p:stCondLst>
                                    <p:cond delay="0"/>
                                  </p:stCondLst>
                                  <p:childTnLst>
                                    <p:animEffect transition="out" filter="fade">
                                      <p:cBhvr>
                                        <p:cTn id="84" dur="500"/>
                                        <p:tgtEl>
                                          <p:spTgt spid="7"/>
                                        </p:tgtEl>
                                      </p:cBhvr>
                                    </p:animEffect>
                                    <p:set>
                                      <p:cBhvr>
                                        <p:cTn id="85" dur="1" fill="hold">
                                          <p:stCondLst>
                                            <p:cond delay="499"/>
                                          </p:stCondLst>
                                        </p:cTn>
                                        <p:tgtEl>
                                          <p:spTgt spid="7"/>
                                        </p:tgtEl>
                                        <p:attrNameLst>
                                          <p:attrName>style.visibility</p:attrName>
                                        </p:attrNameLst>
                                      </p:cBhvr>
                                      <p:to>
                                        <p:strVal val="hidden"/>
                                      </p:to>
                                    </p:set>
                                  </p:childTnLst>
                                </p:cTn>
                              </p:par>
                              <p:par>
                                <p:cTn id="86" presetID="10" presetClass="exit" presetSubtype="0" fill="hold" grpId="3" nodeType="withEffect">
                                  <p:stCondLst>
                                    <p:cond delay="0"/>
                                  </p:stCondLst>
                                  <p:childTnLst>
                                    <p:animEffect transition="out" filter="fade">
                                      <p:cBhvr>
                                        <p:cTn id="87" dur="500"/>
                                        <p:tgtEl>
                                          <p:spTgt spid="9"/>
                                        </p:tgtEl>
                                      </p:cBhvr>
                                    </p:animEffect>
                                    <p:set>
                                      <p:cBhvr>
                                        <p:cTn id="88" dur="1" fill="hold">
                                          <p:stCondLst>
                                            <p:cond delay="499"/>
                                          </p:stCondLst>
                                        </p:cTn>
                                        <p:tgtEl>
                                          <p:spTgt spid="9"/>
                                        </p:tgtEl>
                                        <p:attrNameLst>
                                          <p:attrName>style.visibility</p:attrName>
                                        </p:attrNameLst>
                                      </p:cBhvr>
                                      <p:to>
                                        <p:strVal val="hidden"/>
                                      </p:to>
                                    </p:set>
                                  </p:childTnLst>
                                </p:cTn>
                              </p:par>
                              <p:par>
                                <p:cTn id="89" presetID="10" presetClass="exit" presetSubtype="0" fill="hold" grpId="3" nodeType="withEffect">
                                  <p:stCondLst>
                                    <p:cond delay="0"/>
                                  </p:stCondLst>
                                  <p:childTnLst>
                                    <p:animEffect transition="out" filter="fade">
                                      <p:cBhvr>
                                        <p:cTn id="90" dur="500"/>
                                        <p:tgtEl>
                                          <p:spTgt spid="10"/>
                                        </p:tgtEl>
                                      </p:cBhvr>
                                    </p:animEffect>
                                    <p:set>
                                      <p:cBhvr>
                                        <p:cTn id="91" dur="1" fill="hold">
                                          <p:stCondLst>
                                            <p:cond delay="499"/>
                                          </p:stCondLst>
                                        </p:cTn>
                                        <p:tgtEl>
                                          <p:spTgt spid="10"/>
                                        </p:tgtEl>
                                        <p:attrNameLst>
                                          <p:attrName>style.visibility</p:attrName>
                                        </p:attrNameLst>
                                      </p:cBhvr>
                                      <p:to>
                                        <p:strVal val="hidden"/>
                                      </p:to>
                                    </p:set>
                                  </p:childTnLst>
                                </p:cTn>
                              </p:par>
                              <p:par>
                                <p:cTn id="92" presetID="10" presetClass="exit" presetSubtype="0" fill="hold" grpId="3" nodeType="withEffect">
                                  <p:stCondLst>
                                    <p:cond delay="0"/>
                                  </p:stCondLst>
                                  <p:childTnLst>
                                    <p:animEffect transition="out" filter="fade">
                                      <p:cBhvr>
                                        <p:cTn id="93" dur="500"/>
                                        <p:tgtEl>
                                          <p:spTgt spid="8"/>
                                        </p:tgtEl>
                                      </p:cBhvr>
                                    </p:animEffect>
                                    <p:set>
                                      <p:cBhvr>
                                        <p:cTn id="94" dur="1" fill="hold">
                                          <p:stCondLst>
                                            <p:cond delay="499"/>
                                          </p:stCondLst>
                                        </p:cTn>
                                        <p:tgtEl>
                                          <p:spTgt spid="8"/>
                                        </p:tgtEl>
                                        <p:attrNameLst>
                                          <p:attrName>style.visibility</p:attrName>
                                        </p:attrNameLst>
                                      </p:cBhvr>
                                      <p:to>
                                        <p:strVal val="hidden"/>
                                      </p:to>
                                    </p:set>
                                  </p:childTnLst>
                                </p:cTn>
                              </p:par>
                              <p:par>
                                <p:cTn id="95" presetID="10" presetClass="exit" presetSubtype="0" fill="hold" grpId="3" nodeType="withEffect">
                                  <p:stCondLst>
                                    <p:cond delay="0"/>
                                  </p:stCondLst>
                                  <p:childTnLst>
                                    <p:animEffect transition="out" filter="fade">
                                      <p:cBhvr>
                                        <p:cTn id="96" dur="500"/>
                                        <p:tgtEl>
                                          <p:spTgt spid="13"/>
                                        </p:tgtEl>
                                      </p:cBhvr>
                                    </p:animEffect>
                                    <p:set>
                                      <p:cBhvr>
                                        <p:cTn id="97" dur="1" fill="hold">
                                          <p:stCondLst>
                                            <p:cond delay="499"/>
                                          </p:stCondLst>
                                        </p:cTn>
                                        <p:tgtEl>
                                          <p:spTgt spid="13"/>
                                        </p:tgtEl>
                                        <p:attrNameLst>
                                          <p:attrName>style.visibility</p:attrName>
                                        </p:attrNameLst>
                                      </p:cBhvr>
                                      <p:to>
                                        <p:strVal val="hidden"/>
                                      </p:to>
                                    </p:set>
                                  </p:childTnLst>
                                </p:cTn>
                              </p:par>
                              <p:par>
                                <p:cTn id="98" presetID="10" presetClass="exit" presetSubtype="0" fill="hold" grpId="2" nodeType="withEffect">
                                  <p:stCondLst>
                                    <p:cond delay="0"/>
                                  </p:stCondLst>
                                  <p:childTnLst>
                                    <p:animEffect transition="out" filter="fade">
                                      <p:cBhvr>
                                        <p:cTn id="99" dur="500"/>
                                        <p:tgtEl>
                                          <p:spTgt spid="14"/>
                                        </p:tgtEl>
                                      </p:cBhvr>
                                    </p:animEffect>
                                    <p:set>
                                      <p:cBhvr>
                                        <p:cTn id="100" dur="1" fill="hold">
                                          <p:stCondLst>
                                            <p:cond delay="499"/>
                                          </p:stCondLst>
                                        </p:cTn>
                                        <p:tgtEl>
                                          <p:spTgt spid="14"/>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500"/>
                                        <p:tgtEl>
                                          <p:spTgt spid="15"/>
                                        </p:tgtEl>
                                      </p:cBhvr>
                                    </p:animEffect>
                                    <p:set>
                                      <p:cBhvr>
                                        <p:cTn id="103" dur="1" fill="hold">
                                          <p:stCondLst>
                                            <p:cond delay="499"/>
                                          </p:stCondLst>
                                        </p:cTn>
                                        <p:tgtEl>
                                          <p:spTgt spid="15"/>
                                        </p:tgtEl>
                                        <p:attrNameLst>
                                          <p:attrName>style.visibility</p:attrName>
                                        </p:attrNameLst>
                                      </p:cBhvr>
                                      <p:to>
                                        <p:strVal val="hidden"/>
                                      </p:to>
                                    </p:set>
                                  </p:childTnLst>
                                </p:cTn>
                              </p:par>
                              <p:par>
                                <p:cTn id="104" presetID="10" presetClass="exit" presetSubtype="0" fill="hold" grpId="2" nodeType="withEffect">
                                  <p:stCondLst>
                                    <p:cond delay="0"/>
                                  </p:stCondLst>
                                  <p:childTnLst>
                                    <p:animEffect transition="out" filter="fade">
                                      <p:cBhvr>
                                        <p:cTn id="105" dur="500"/>
                                        <p:tgtEl>
                                          <p:spTgt spid="16"/>
                                        </p:tgtEl>
                                      </p:cBhvr>
                                    </p:animEffect>
                                    <p:set>
                                      <p:cBhvr>
                                        <p:cTn id="106" dur="1" fill="hold">
                                          <p:stCondLst>
                                            <p:cond delay="499"/>
                                          </p:stCondLst>
                                        </p:cTn>
                                        <p:tgtEl>
                                          <p:spTgt spid="16"/>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42" presetClass="exit" presetSubtype="0" fill="hold" grpId="3" nodeType="clickEffect">
                                  <p:stCondLst>
                                    <p:cond delay="0"/>
                                  </p:stCondLst>
                                  <p:childTnLst>
                                    <p:animEffect transition="out" filter="fade">
                                      <p:cBhvr>
                                        <p:cTn id="110" dur="1000"/>
                                        <p:tgtEl>
                                          <p:spTgt spid="12"/>
                                        </p:tgtEl>
                                      </p:cBhvr>
                                    </p:animEffect>
                                    <p:anim calcmode="lin" valueType="num">
                                      <p:cBhvr>
                                        <p:cTn id="111" dur="1000"/>
                                        <p:tgtEl>
                                          <p:spTgt spid="12"/>
                                        </p:tgtEl>
                                        <p:attrNameLst>
                                          <p:attrName>ppt_x</p:attrName>
                                        </p:attrNameLst>
                                      </p:cBhvr>
                                      <p:tavLst>
                                        <p:tav tm="0">
                                          <p:val>
                                            <p:strVal val="ppt_x"/>
                                          </p:val>
                                        </p:tav>
                                        <p:tav tm="100000">
                                          <p:val>
                                            <p:strVal val="ppt_x"/>
                                          </p:val>
                                        </p:tav>
                                      </p:tavLst>
                                    </p:anim>
                                    <p:anim calcmode="lin" valueType="num">
                                      <p:cBhvr>
                                        <p:cTn id="112" dur="1000"/>
                                        <p:tgtEl>
                                          <p:spTgt spid="12"/>
                                        </p:tgtEl>
                                        <p:attrNameLst>
                                          <p:attrName>ppt_y</p:attrName>
                                        </p:attrNameLst>
                                      </p:cBhvr>
                                      <p:tavLst>
                                        <p:tav tm="0">
                                          <p:val>
                                            <p:strVal val="ppt_y"/>
                                          </p:val>
                                        </p:tav>
                                        <p:tav tm="100000">
                                          <p:val>
                                            <p:strVal val="ppt_y+.1"/>
                                          </p:val>
                                        </p:tav>
                                      </p:tavLst>
                                    </p:anim>
                                    <p:set>
                                      <p:cBhvr>
                                        <p:cTn id="113"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4" grpId="0"/>
      <p:bldP spid="7" grpId="0"/>
      <p:bldP spid="7" grpId="1"/>
      <p:bldP spid="7" grpId="2"/>
      <p:bldP spid="7" grpId="3"/>
      <p:bldP spid="8" grpId="0"/>
      <p:bldP spid="8" grpId="1"/>
      <p:bldP spid="8" grpId="2"/>
      <p:bldP spid="8" grpId="3"/>
      <p:bldP spid="9" grpId="0"/>
      <p:bldP spid="9" grpId="1"/>
      <p:bldP spid="9" grpId="2"/>
      <p:bldP spid="9" grpId="3"/>
      <p:bldP spid="10" grpId="0"/>
      <p:bldP spid="10" grpId="1"/>
      <p:bldP spid="10" grpId="2"/>
      <p:bldP spid="10" grpId="3"/>
      <p:bldP spid="11" grpId="1"/>
      <p:bldP spid="12" grpId="0"/>
      <p:bldP spid="12" grpId="3"/>
      <p:bldP spid="13" grpId="0"/>
      <p:bldP spid="13" grpId="1"/>
      <p:bldP spid="13" grpId="3"/>
      <p:bldP spid="14" grpId="0"/>
      <p:bldP spid="14" grpId="1"/>
      <p:bldP spid="14" grpId="2"/>
      <p:bldP spid="15" grpId="0"/>
      <p:bldP spid="15" grpId="1"/>
      <p:bldP spid="15" grpId="2"/>
      <p:bldP spid="16" grpId="0"/>
      <p:bldP spid="16" grpId="1"/>
      <p:bldP spid="16" grpId="2"/>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E38856-5547-4C85-B7FF-2EBC3157AA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3650" y="260350"/>
            <a:ext cx="6616700" cy="6337300"/>
          </a:xfrm>
          <a:prstGeom prst="rect">
            <a:avLst/>
          </a:prstGeom>
        </p:spPr>
      </p:pic>
      <p:sp>
        <p:nvSpPr>
          <p:cNvPr id="3074" name="Rectangle 2"/>
          <p:cNvSpPr>
            <a:spLocks noGrp="1" noChangeArrowheads="1"/>
          </p:cNvSpPr>
          <p:nvPr>
            <p:ph type="title"/>
          </p:nvPr>
        </p:nvSpPr>
        <p:spPr>
          <a:xfrm>
            <a:off x="457200" y="3353668"/>
            <a:ext cx="8229600" cy="231970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But do you want to know,              O foolish man, that faith without works is dead?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James 2:20 </a:t>
            </a:r>
          </a:p>
        </p:txBody>
      </p:sp>
      <p:sp>
        <p:nvSpPr>
          <p:cNvPr id="4" name="Rectangle 2">
            <a:extLst>
              <a:ext uri="{FF2B5EF4-FFF2-40B4-BE49-F238E27FC236}">
                <a16:creationId xmlns:a16="http://schemas.microsoft.com/office/drawing/2014/main" id="{0DF22143-08C9-431D-A1CE-A0B21283FB93}"/>
              </a:ext>
            </a:extLst>
          </p:cNvPr>
          <p:cNvSpPr txBox="1">
            <a:spLocks noChangeArrowheads="1"/>
          </p:cNvSpPr>
          <p:nvPr/>
        </p:nvSpPr>
        <p:spPr bwMode="auto">
          <a:xfrm>
            <a:off x="5183633" y="409976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faith</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60316A0C-ED1E-434E-800A-3C9CBB56D581}"/>
              </a:ext>
            </a:extLst>
          </p:cNvPr>
          <p:cNvSpPr txBox="1">
            <a:spLocks noChangeArrowheads="1"/>
          </p:cNvSpPr>
          <p:nvPr/>
        </p:nvSpPr>
        <p:spPr bwMode="auto">
          <a:xfrm>
            <a:off x="2330444" y="3441032"/>
            <a:ext cx="939656" cy="794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a:t>
            </a:r>
          </a:p>
        </p:txBody>
      </p:sp>
      <p:sp>
        <p:nvSpPr>
          <p:cNvPr id="10" name="Rectangle 2">
            <a:extLst>
              <a:ext uri="{FF2B5EF4-FFF2-40B4-BE49-F238E27FC236}">
                <a16:creationId xmlns:a16="http://schemas.microsoft.com/office/drawing/2014/main" id="{AC13F3F1-28B6-4A48-9719-162B76DBE4FE}"/>
              </a:ext>
            </a:extLst>
          </p:cNvPr>
          <p:cNvSpPr txBox="1">
            <a:spLocks noChangeArrowheads="1"/>
          </p:cNvSpPr>
          <p:nvPr/>
        </p:nvSpPr>
        <p:spPr bwMode="auto">
          <a:xfrm>
            <a:off x="2330444" y="3441032"/>
            <a:ext cx="939656" cy="794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a:t>
            </a:r>
          </a:p>
        </p:txBody>
      </p:sp>
      <p:sp>
        <p:nvSpPr>
          <p:cNvPr id="8" name="Rectangle 2" hidden="1">
            <a:extLst>
              <a:ext uri="{FF2B5EF4-FFF2-40B4-BE49-F238E27FC236}">
                <a16:creationId xmlns:a16="http://schemas.microsoft.com/office/drawing/2014/main" id="{A0B72487-FE4F-44B4-87F4-30962AA4AB8C}"/>
              </a:ext>
            </a:extLst>
          </p:cNvPr>
          <p:cNvSpPr txBox="1">
            <a:spLocks noChangeArrowheads="1"/>
          </p:cNvSpPr>
          <p:nvPr/>
        </p:nvSpPr>
        <p:spPr bwMode="auto">
          <a:xfrm>
            <a:off x="2608549" y="392481"/>
            <a:ext cx="839502"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do</a:t>
            </a:r>
          </a:p>
        </p:txBody>
      </p:sp>
      <p:sp>
        <p:nvSpPr>
          <p:cNvPr id="9" name="Rectangle 2" hidden="1">
            <a:extLst>
              <a:ext uri="{FF2B5EF4-FFF2-40B4-BE49-F238E27FC236}">
                <a16:creationId xmlns:a16="http://schemas.microsoft.com/office/drawing/2014/main" id="{FAEBDAF8-9E55-4D26-AFD9-D4E4B00F13C0}"/>
              </a:ext>
            </a:extLst>
          </p:cNvPr>
          <p:cNvSpPr txBox="1">
            <a:spLocks noChangeArrowheads="1"/>
          </p:cNvSpPr>
          <p:nvPr/>
        </p:nvSpPr>
        <p:spPr bwMode="auto">
          <a:xfrm>
            <a:off x="7751799" y="393232"/>
            <a:ext cx="839502"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do</a:t>
            </a:r>
          </a:p>
        </p:txBody>
      </p:sp>
    </p:spTree>
    <p:extLst>
      <p:ext uri="{BB962C8B-B14F-4D97-AF65-F5344CB8AC3E}">
        <p14:creationId xmlns:p14="http://schemas.microsoft.com/office/powerpoint/2010/main" val="94017552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amond(in)">
                                      <p:cBhvr>
                                        <p:cTn id="7" dur="1000"/>
                                        <p:tgtEl>
                                          <p:spTgt spid="3074"/>
                                        </p:tgtEl>
                                      </p:cBhvr>
                                    </p:animEffect>
                                  </p:childTnLst>
                                </p:cTn>
                              </p:par>
                            </p:childTnLst>
                          </p:cTn>
                        </p:par>
                        <p:par>
                          <p:cTn id="8" fill="hold">
                            <p:stCondLst>
                              <p:cond delay="1000"/>
                            </p:stCondLst>
                            <p:childTnLst>
                              <p:par>
                                <p:cTn id="9" presetID="10" presetClass="exit" presetSubtype="0" fill="hold" grpId="3"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5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50"/>
                                        <p:tgtEl>
                                          <p:spTgt spid="10"/>
                                        </p:tgtEl>
                                      </p:cBhvr>
                                    </p:animEffect>
                                  </p:childTnLst>
                                </p:cTn>
                              </p:par>
                              <p:par>
                                <p:cTn id="20" presetID="6" presetClass="emph" presetSubtype="0" fill="hold" grpId="2" nodeType="withEffect">
                                  <p:stCondLst>
                                    <p:cond delay="0"/>
                                  </p:stCondLst>
                                  <p:childTnLst>
                                    <p:animScale>
                                      <p:cBhvr>
                                        <p:cTn id="21" dur="2000" fill="hold"/>
                                        <p:tgtEl>
                                          <p:spTgt spid="5"/>
                                        </p:tgtEl>
                                      </p:cBhvr>
                                      <p:by x="87000" y="87000"/>
                                    </p:animScale>
                                  </p:childTnLst>
                                </p:cTn>
                              </p:par>
                              <p:par>
                                <p:cTn id="22" presetID="6" presetClass="emph" presetSubtype="0" fill="hold" grpId="2" nodeType="withEffect">
                                  <p:stCondLst>
                                    <p:cond delay="0"/>
                                  </p:stCondLst>
                                  <p:childTnLst>
                                    <p:animScale>
                                      <p:cBhvr>
                                        <p:cTn id="23" dur="2000" fill="hold"/>
                                        <p:tgtEl>
                                          <p:spTgt spid="10"/>
                                        </p:tgtEl>
                                      </p:cBhvr>
                                      <p:by x="87000" y="87000"/>
                                    </p:animScale>
                                  </p:childTnLst>
                                </p:cTn>
                              </p:par>
                              <p:par>
                                <p:cTn id="24" presetID="42" presetClass="path" presetSubtype="0" accel="50000" decel="50000" fill="hold" grpId="1" nodeType="withEffect">
                                  <p:stCondLst>
                                    <p:cond delay="0"/>
                                  </p:stCondLst>
                                  <p:childTnLst>
                                    <p:animMotion origin="layout" path="M 0 -2.22222E-6 L 0.025 -0.44236 " pathEditMode="relative" rAng="0" ptsTypes="AA">
                                      <p:cBhvr>
                                        <p:cTn id="25" dur="2000" fill="hold"/>
                                        <p:tgtEl>
                                          <p:spTgt spid="5"/>
                                        </p:tgtEl>
                                        <p:attrNameLst>
                                          <p:attrName>ppt_x</p:attrName>
                                          <p:attrName>ppt_y</p:attrName>
                                        </p:attrNameLst>
                                      </p:cBhvr>
                                      <p:rCtr x="1250" y="-22130"/>
                                    </p:animMotion>
                                  </p:childTnLst>
                                </p:cTn>
                              </p:par>
                              <p:par>
                                <p:cTn id="26" presetID="42" presetClass="path" presetSubtype="0" accel="50000" decel="50000" fill="hold" grpId="1" nodeType="withEffect">
                                  <p:stCondLst>
                                    <p:cond delay="0"/>
                                  </p:stCondLst>
                                  <p:childTnLst>
                                    <p:animMotion origin="layout" path="M 0 -2.22222E-6 L 0.58767 -0.44282 " pathEditMode="relative" rAng="0" ptsTypes="AA">
                                      <p:cBhvr>
                                        <p:cTn id="27" dur="2000" fill="hold"/>
                                        <p:tgtEl>
                                          <p:spTgt spid="10"/>
                                        </p:tgtEl>
                                        <p:attrNameLst>
                                          <p:attrName>ppt_x</p:attrName>
                                          <p:attrName>ppt_y</p:attrName>
                                        </p:attrNameLst>
                                      </p:cBhvr>
                                      <p:rCtr x="29375" y="-22153"/>
                                    </p:animMotion>
                                  </p:childTnLst>
                                </p:cTn>
                              </p:par>
                              <p:par>
                                <p:cTn id="28" presetID="10" presetClass="exit" presetSubtype="0" fill="hold" grpId="1" nodeType="withEffect">
                                  <p:stCondLst>
                                    <p:cond delay="0"/>
                                  </p:stCondLst>
                                  <p:childTnLst>
                                    <p:animEffect transition="out" filter="fade">
                                      <p:cBhvr>
                                        <p:cTn id="29" dur="1250"/>
                                        <p:tgtEl>
                                          <p:spTgt spid="3074"/>
                                        </p:tgtEl>
                                      </p:cBhvr>
                                    </p:animEffect>
                                    <p:set>
                                      <p:cBhvr>
                                        <p:cTn id="30" dur="1" fill="hold">
                                          <p:stCondLst>
                                            <p:cond delay="1249"/>
                                          </p:stCondLst>
                                        </p:cTn>
                                        <p:tgtEl>
                                          <p:spTgt spid="3074"/>
                                        </p:tgtEl>
                                        <p:attrNameLst>
                                          <p:attrName>style.visibility</p:attrName>
                                        </p:attrNameLst>
                                      </p:cBhvr>
                                      <p:to>
                                        <p:strVal val="hidden"/>
                                      </p:to>
                                    </p:set>
                                  </p:childTnLst>
                                </p:cTn>
                              </p:par>
                              <p:par>
                                <p:cTn id="31" presetID="10" presetClass="entr" presetSubtype="0" fill="hold" grpId="4"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50"/>
                                        <p:tgtEl>
                                          <p:spTgt spid="4"/>
                                        </p:tgtEl>
                                      </p:cBhvr>
                                    </p:animEffect>
                                  </p:childTnLst>
                                </p:cTn>
                              </p:par>
                              <p:par>
                                <p:cTn id="34" presetID="42" presetClass="path" presetSubtype="0" accel="50000" decel="50000" fill="hold" grpId="5" nodeType="withEffect">
                                  <p:stCondLst>
                                    <p:cond delay="0"/>
                                  </p:stCondLst>
                                  <p:childTnLst>
                                    <p:animMotion origin="layout" path="M 1.11022E-16 -3.33333E-6 L -0.0691 0.00486 " pathEditMode="relative" rAng="0" ptsTypes="AA">
                                      <p:cBhvr>
                                        <p:cTn id="35" dur="1250" fill="hold"/>
                                        <p:tgtEl>
                                          <p:spTgt spid="4"/>
                                        </p:tgtEl>
                                        <p:attrNameLst>
                                          <p:attrName>ppt_x</p:attrName>
                                          <p:attrName>ppt_y</p:attrName>
                                        </p:attrNameLst>
                                      </p:cBhvr>
                                      <p:rCtr x="-3455" y="231"/>
                                    </p:animMotion>
                                  </p:childTnLst>
                                </p:cTn>
                              </p:par>
                              <p:par>
                                <p:cTn id="36" presetID="23" presetClass="exit" presetSubtype="32" fill="hold" grpId="6" nodeType="withEffect">
                                  <p:stCondLst>
                                    <p:cond delay="1500"/>
                                  </p:stCondLst>
                                  <p:childTnLst>
                                    <p:anim calcmode="lin" valueType="num">
                                      <p:cBhvr>
                                        <p:cTn id="37" dur="500"/>
                                        <p:tgtEl>
                                          <p:spTgt spid="4"/>
                                        </p:tgtEl>
                                        <p:attrNameLst>
                                          <p:attrName>ppt_w</p:attrName>
                                        </p:attrNameLst>
                                      </p:cBhvr>
                                      <p:tavLst>
                                        <p:tav tm="0">
                                          <p:val>
                                            <p:strVal val="ppt_w"/>
                                          </p:val>
                                        </p:tav>
                                        <p:tav tm="100000">
                                          <p:val>
                                            <p:fltVal val="0"/>
                                          </p:val>
                                        </p:tav>
                                      </p:tavLst>
                                    </p:anim>
                                    <p:anim calcmode="lin" valueType="num">
                                      <p:cBhvr>
                                        <p:cTn id="38" dur="500"/>
                                        <p:tgtEl>
                                          <p:spTgt spid="4"/>
                                        </p:tgtEl>
                                        <p:attrNameLst>
                                          <p:attrName>ppt_h</p:attrName>
                                        </p:attrNameLst>
                                      </p:cBhvr>
                                      <p:tavLst>
                                        <p:tav tm="0">
                                          <p:val>
                                            <p:strVal val="ppt_h"/>
                                          </p:val>
                                        </p:tav>
                                        <p:tav tm="100000">
                                          <p:val>
                                            <p:fltVal val="0"/>
                                          </p:val>
                                        </p:tav>
                                      </p:tavLst>
                                    </p:anim>
                                    <p:set>
                                      <p:cBhvr>
                                        <p:cTn id="39" dur="1" fill="hold">
                                          <p:stCondLst>
                                            <p:cond delay="499"/>
                                          </p:stCondLst>
                                        </p:cTn>
                                        <p:tgtEl>
                                          <p:spTgt spid="4"/>
                                        </p:tgtEl>
                                        <p:attrNameLst>
                                          <p:attrName>style.visibility</p:attrName>
                                        </p:attrNameLst>
                                      </p:cBhvr>
                                      <p:to>
                                        <p:strVal val="hidden"/>
                                      </p:to>
                                    </p:set>
                                  </p:childTnLst>
                                </p:cTn>
                              </p:par>
                              <p:par>
                                <p:cTn id="40" presetID="42" presetClass="path" presetSubtype="0" accel="50000" decel="50000" fill="hold" grpId="7" nodeType="withEffect">
                                  <p:stCondLst>
                                    <p:cond delay="1500"/>
                                  </p:stCondLst>
                                  <p:childTnLst>
                                    <p:animMotion origin="layout" path="M -0.0691 0.00486 L -0.08108 -0.0118 " pathEditMode="relative" rAng="0" ptsTypes="AA">
                                      <p:cBhvr>
                                        <p:cTn id="41" dur="500" fill="hold"/>
                                        <p:tgtEl>
                                          <p:spTgt spid="4"/>
                                        </p:tgtEl>
                                        <p:attrNameLst>
                                          <p:attrName>ppt_x</p:attrName>
                                          <p:attrName>ppt_y</p:attrName>
                                        </p:attrNameLst>
                                      </p:cBhvr>
                                      <p:rCtr x="-608" y="-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3"/>
      <p:bldP spid="4" grpId="4"/>
      <p:bldP spid="4" grpId="5"/>
      <p:bldP spid="4" grpId="6"/>
      <p:bldP spid="4" grpId="7"/>
      <p:bldP spid="5" grpId="0"/>
      <p:bldP spid="5" grpId="1"/>
      <p:bldP spid="5" grpId="2"/>
      <p:bldP spid="10" grpId="0"/>
      <p:bldP spid="10" grpId="1"/>
      <p:bldP spid="10" grpId="2"/>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5E307E-0B2E-4A40-8B10-BF7527D4A451}"/>
              </a:ext>
            </a:extLst>
          </p:cNvPr>
          <p:cNvPicPr>
            <a:picLocks noChangeAspect="1"/>
          </p:cNvPicPr>
          <p:nvPr/>
        </p:nvPicPr>
        <p:blipFill rotWithShape="1">
          <a:blip r:embed="rId3">
            <a:extLst>
              <a:ext uri="{28A0092B-C50C-407E-A947-70E740481C1C}">
                <a14:useLocalDpi xmlns:a14="http://schemas.microsoft.com/office/drawing/2010/main" val="0"/>
              </a:ext>
            </a:extLst>
          </a:blip>
          <a:srcRect r="11163"/>
          <a:stretch/>
        </p:blipFill>
        <p:spPr>
          <a:xfrm>
            <a:off x="0" y="0"/>
            <a:ext cx="9144000" cy="6858000"/>
          </a:xfrm>
          <a:prstGeom prst="rect">
            <a:avLst/>
          </a:prstGeom>
        </p:spPr>
      </p:pic>
      <p:sp>
        <p:nvSpPr>
          <p:cNvPr id="4" name="Title 1">
            <a:extLst>
              <a:ext uri="{FF2B5EF4-FFF2-40B4-BE49-F238E27FC236}">
                <a16:creationId xmlns:a16="http://schemas.microsoft.com/office/drawing/2014/main" id="{7733C33E-B039-46BA-B749-1B5F6FA3684F}"/>
              </a:ext>
            </a:extLst>
          </p:cNvPr>
          <p:cNvSpPr txBox="1">
            <a:spLocks/>
          </p:cNvSpPr>
          <p:nvPr/>
        </p:nvSpPr>
        <p:spPr>
          <a:xfrm>
            <a:off x="3824537" y="2777841"/>
            <a:ext cx="1654629" cy="7187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boast</a:t>
            </a:r>
          </a:p>
        </p:txBody>
      </p:sp>
      <p:sp>
        <p:nvSpPr>
          <p:cNvPr id="5" name="Title 1">
            <a:extLst>
              <a:ext uri="{FF2B5EF4-FFF2-40B4-BE49-F238E27FC236}">
                <a16:creationId xmlns:a16="http://schemas.microsoft.com/office/drawing/2014/main" id="{7BF94049-2CEC-4AB3-A9F1-05D2647211C8}"/>
              </a:ext>
            </a:extLst>
          </p:cNvPr>
          <p:cNvSpPr txBox="1">
            <a:spLocks/>
          </p:cNvSpPr>
          <p:nvPr/>
        </p:nvSpPr>
        <p:spPr>
          <a:xfrm>
            <a:off x="4047362" y="3352430"/>
            <a:ext cx="2148114" cy="7187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deceitful</a:t>
            </a:r>
          </a:p>
        </p:txBody>
      </p:sp>
      <p:sp>
        <p:nvSpPr>
          <p:cNvPr id="12" name="Title 1">
            <a:extLst>
              <a:ext uri="{FF2B5EF4-FFF2-40B4-BE49-F238E27FC236}">
                <a16:creationId xmlns:a16="http://schemas.microsoft.com/office/drawing/2014/main" id="{87DA5CAB-DB5A-4630-A727-B06116160E27}"/>
              </a:ext>
            </a:extLst>
          </p:cNvPr>
          <p:cNvSpPr txBox="1">
            <a:spLocks/>
          </p:cNvSpPr>
          <p:nvPr/>
        </p:nvSpPr>
        <p:spPr>
          <a:xfrm>
            <a:off x="568035" y="2115416"/>
            <a:ext cx="5417127" cy="8803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regarded just as we are</a:t>
            </a:r>
          </a:p>
        </p:txBody>
      </p:sp>
      <p:sp>
        <p:nvSpPr>
          <p:cNvPr id="13" name="Title 1">
            <a:extLst>
              <a:ext uri="{FF2B5EF4-FFF2-40B4-BE49-F238E27FC236}">
                <a16:creationId xmlns:a16="http://schemas.microsoft.com/office/drawing/2014/main" id="{F47B8710-9059-4C3D-9AA0-824D68732988}"/>
              </a:ext>
            </a:extLst>
          </p:cNvPr>
          <p:cNvSpPr txBox="1">
            <a:spLocks/>
          </p:cNvSpPr>
          <p:nvPr/>
        </p:nvSpPr>
        <p:spPr>
          <a:xfrm>
            <a:off x="1043854" y="3333750"/>
            <a:ext cx="3200400" cy="769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false apostles</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But what I do, I will also continue to do, that I may cut off the opportunity from those who desire an opportunity to be regarded just as we are in the things      of which they boast. For such are     false apostles, deceitful workers, transforming themselves into apostles of Christ. And no wonder! For Satan himself transforms himself into an angel of light. —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Corinthians 11:12-14 </a:t>
            </a:r>
          </a:p>
        </p:txBody>
      </p:sp>
      <p:sp>
        <p:nvSpPr>
          <p:cNvPr id="6" name="Rectangle 2">
            <a:extLst>
              <a:ext uri="{FF2B5EF4-FFF2-40B4-BE49-F238E27FC236}">
                <a16:creationId xmlns:a16="http://schemas.microsoft.com/office/drawing/2014/main" id="{367C7D47-5258-46E4-B635-084F240A2F3B}"/>
              </a:ext>
            </a:extLst>
          </p:cNvPr>
          <p:cNvSpPr txBox="1">
            <a:spLocks noChangeArrowheads="1"/>
          </p:cNvSpPr>
          <p:nvPr/>
        </p:nvSpPr>
        <p:spPr bwMode="auto">
          <a:xfrm>
            <a:off x="2552362" y="5027629"/>
            <a:ext cx="2322642"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transform</a:t>
            </a:r>
          </a:p>
        </p:txBody>
      </p:sp>
      <p:sp>
        <p:nvSpPr>
          <p:cNvPr id="8" name="Rectangle 2">
            <a:extLst>
              <a:ext uri="{FF2B5EF4-FFF2-40B4-BE49-F238E27FC236}">
                <a16:creationId xmlns:a16="http://schemas.microsoft.com/office/drawing/2014/main" id="{E7E669E3-F96C-44DE-89A2-E1A85BA5D6F3}"/>
              </a:ext>
            </a:extLst>
          </p:cNvPr>
          <p:cNvSpPr txBox="1">
            <a:spLocks noChangeArrowheads="1"/>
          </p:cNvSpPr>
          <p:nvPr/>
        </p:nvSpPr>
        <p:spPr bwMode="auto">
          <a:xfrm>
            <a:off x="2608549" y="392481"/>
            <a:ext cx="839502"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a:t>
            </a:r>
          </a:p>
        </p:txBody>
      </p:sp>
      <p:sp>
        <p:nvSpPr>
          <p:cNvPr id="9" name="Rectangle 2">
            <a:extLst>
              <a:ext uri="{FF2B5EF4-FFF2-40B4-BE49-F238E27FC236}">
                <a16:creationId xmlns:a16="http://schemas.microsoft.com/office/drawing/2014/main" id="{E4509B87-E35A-4F8D-8FD9-DC47691B7354}"/>
              </a:ext>
            </a:extLst>
          </p:cNvPr>
          <p:cNvSpPr txBox="1">
            <a:spLocks noChangeArrowheads="1"/>
          </p:cNvSpPr>
          <p:nvPr/>
        </p:nvSpPr>
        <p:spPr bwMode="auto">
          <a:xfrm>
            <a:off x="7751799" y="393232"/>
            <a:ext cx="839502"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a:t>
            </a:r>
          </a:p>
        </p:txBody>
      </p:sp>
      <p:sp>
        <p:nvSpPr>
          <p:cNvPr id="10" name="Rectangle 2">
            <a:extLst>
              <a:ext uri="{FF2B5EF4-FFF2-40B4-BE49-F238E27FC236}">
                <a16:creationId xmlns:a16="http://schemas.microsoft.com/office/drawing/2014/main" id="{7FB0E357-0E63-4B28-B1A8-0DEBA91F7E1D}"/>
              </a:ext>
            </a:extLst>
          </p:cNvPr>
          <p:cNvSpPr txBox="1">
            <a:spLocks noChangeArrowheads="1"/>
          </p:cNvSpPr>
          <p:nvPr/>
        </p:nvSpPr>
        <p:spPr bwMode="auto">
          <a:xfrm>
            <a:off x="565923" y="3867484"/>
            <a:ext cx="2322642"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transform</a:t>
            </a:r>
          </a:p>
        </p:txBody>
      </p:sp>
      <p:sp>
        <p:nvSpPr>
          <p:cNvPr id="11" name="Rectangle 12">
            <a:extLst>
              <a:ext uri="{FF2B5EF4-FFF2-40B4-BE49-F238E27FC236}">
                <a16:creationId xmlns:a16="http://schemas.microsoft.com/office/drawing/2014/main" id="{E717C27F-6671-446F-9A4C-A1DEEA619AF9}"/>
              </a:ext>
            </a:extLst>
          </p:cNvPr>
          <p:cNvSpPr>
            <a:spLocks noChangeArrowheads="1"/>
          </p:cNvSpPr>
          <p:nvPr/>
        </p:nvSpPr>
        <p:spPr bwMode="auto">
          <a:xfrm>
            <a:off x="1118396" y="3194906"/>
            <a:ext cx="3020291"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messengers</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14" name="Rectangle 2">
            <a:extLst>
              <a:ext uri="{FF2B5EF4-FFF2-40B4-BE49-F238E27FC236}">
                <a16:creationId xmlns:a16="http://schemas.microsoft.com/office/drawing/2014/main" id="{81A01D16-B36A-4100-9F4C-2937019B0E93}"/>
              </a:ext>
            </a:extLst>
          </p:cNvPr>
          <p:cNvSpPr txBox="1">
            <a:spLocks noChangeArrowheads="1"/>
          </p:cNvSpPr>
          <p:nvPr/>
        </p:nvSpPr>
        <p:spPr bwMode="auto">
          <a:xfrm>
            <a:off x="3316458" y="4525488"/>
            <a:ext cx="3809555"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00"/>
                  </a:solidFill>
                  <a:prstDash val="solid"/>
                  <a:miter lim="800000"/>
                </a:ln>
                <a:solidFill>
                  <a:srgbClr val="66FF33"/>
                </a:solidFill>
                <a:effectLst>
                  <a:glow rad="63500">
                    <a:srgbClr val="000000"/>
                  </a:glow>
                  <a:outerShdw blurRad="50800" algn="tl" rotWithShape="0">
                    <a:srgbClr val="000000"/>
                  </a:outerShdw>
                </a:effectLst>
                <a:uLnTx/>
                <a:uFillTx/>
                <a:latin typeface="Calibri" panose="020F0502020204030204" pitchFamily="34" charset="0"/>
                <a:ea typeface="+mj-ea"/>
                <a:cs typeface="+mj-cs"/>
              </a:rPr>
              <a:t>→ By the word</a:t>
            </a:r>
            <a:endParaRPr kumimoji="0" lang="en-US" altLang="en-US" sz="4000" b="1" i="1" u="none" strike="noStrike" kern="0" cap="none" spc="0" normalizeH="0" baseline="0" noProof="0" dirty="0">
              <a:ln w="17780" cmpd="sng">
                <a:solidFill>
                  <a:srgbClr val="FFFF00"/>
                </a:solidFill>
                <a:prstDash val="solid"/>
                <a:miter lim="800000"/>
              </a:ln>
              <a:solidFill>
                <a:srgbClr val="66FF33"/>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3968D2C0-4D99-4942-B24B-46AF0AA2EEEB}"/>
              </a:ext>
            </a:extLst>
          </p:cNvPr>
          <p:cNvSpPr txBox="1">
            <a:spLocks noChangeArrowheads="1"/>
          </p:cNvSpPr>
          <p:nvPr/>
        </p:nvSpPr>
        <p:spPr bwMode="auto">
          <a:xfrm>
            <a:off x="3747383" y="3204189"/>
            <a:ext cx="3977721"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00"/>
                  </a:solidFill>
                  <a:prstDash val="solid"/>
                  <a:miter lim="800000"/>
                </a:ln>
                <a:solidFill>
                  <a:srgbClr val="66FF33"/>
                </a:solidFill>
                <a:effectLst>
                  <a:glow rad="63500">
                    <a:srgbClr val="000000"/>
                  </a:glow>
                  <a:outerShdw blurRad="50800" algn="tl" rotWithShape="0">
                    <a:srgbClr val="000000"/>
                  </a:outerShdw>
                </a:effectLst>
                <a:uLnTx/>
                <a:uFillTx/>
                <a:latin typeface="Calibri" panose="020F0502020204030204" pitchFamily="34" charset="0"/>
                <a:ea typeface="+mj-ea"/>
                <a:cs typeface="+mj-cs"/>
              </a:rPr>
              <a:t>→ Not by man</a:t>
            </a:r>
            <a:endParaRPr kumimoji="0" lang="en-US" altLang="en-US" sz="4000" b="1" i="1" u="none" strike="noStrike" kern="0" cap="none" spc="0" normalizeH="0" baseline="0" noProof="0" dirty="0">
              <a:ln w="17780" cmpd="sng">
                <a:solidFill>
                  <a:srgbClr val="FFFF00"/>
                </a:solidFill>
                <a:prstDash val="solid"/>
                <a:miter lim="800000"/>
              </a:ln>
              <a:solidFill>
                <a:srgbClr val="66FF33"/>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hidden="1">
            <a:extLst>
              <a:ext uri="{FF2B5EF4-FFF2-40B4-BE49-F238E27FC236}">
                <a16:creationId xmlns:a16="http://schemas.microsoft.com/office/drawing/2014/main" id="{5DFC7A6A-EEC4-40F9-926D-4611DDF8609A}"/>
              </a:ext>
            </a:extLst>
          </p:cNvPr>
          <p:cNvSpPr txBox="1">
            <a:spLocks noChangeArrowheads="1"/>
          </p:cNvSpPr>
          <p:nvPr/>
        </p:nvSpPr>
        <p:spPr bwMode="auto">
          <a:xfrm>
            <a:off x="3756462" y="627062"/>
            <a:ext cx="2322642"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transform</a:t>
            </a:r>
          </a:p>
        </p:txBody>
      </p:sp>
    </p:spTree>
    <p:extLst>
      <p:ext uri="{BB962C8B-B14F-4D97-AF65-F5344CB8AC3E}">
        <p14:creationId xmlns:p14="http://schemas.microsoft.com/office/powerpoint/2010/main" val="1461699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3" nodeType="afterEffect">
                                  <p:stCondLst>
                                    <p:cond delay="0"/>
                                  </p:stCondLst>
                                  <p:childTnLst>
                                    <p:animEffect transition="out" filter="fade">
                                      <p:cBhvr>
                                        <p:cTn id="17" dur="250"/>
                                        <p:tgtEl>
                                          <p:spTgt spid="8"/>
                                        </p:tgtEl>
                                      </p:cBhvr>
                                    </p:animEffect>
                                    <p:set>
                                      <p:cBhvr>
                                        <p:cTn id="18" dur="1" fill="hold">
                                          <p:stCondLst>
                                            <p:cond delay="249"/>
                                          </p:stCondLst>
                                        </p:cTn>
                                        <p:tgtEl>
                                          <p:spTgt spid="8"/>
                                        </p:tgtEl>
                                        <p:attrNameLst>
                                          <p:attrName>style.visibility</p:attrName>
                                        </p:attrNameLst>
                                      </p:cBhvr>
                                      <p:to>
                                        <p:strVal val="hidden"/>
                                      </p:to>
                                    </p:set>
                                  </p:childTnLst>
                                </p:cTn>
                              </p:par>
                              <p:par>
                                <p:cTn id="19" presetID="10" presetClass="exit" presetSubtype="0" fill="hold" grpId="3" nodeType="withEffect">
                                  <p:stCondLst>
                                    <p:cond delay="0"/>
                                  </p:stCondLst>
                                  <p:childTnLst>
                                    <p:animEffect transition="out" filter="fade">
                                      <p:cBhvr>
                                        <p:cTn id="20" dur="250"/>
                                        <p:tgtEl>
                                          <p:spTgt spid="9"/>
                                        </p:tgtEl>
                                      </p:cBhvr>
                                    </p:animEffect>
                                    <p:set>
                                      <p:cBhvr>
                                        <p:cTn id="21" dur="1" fill="hold">
                                          <p:stCondLst>
                                            <p:cond delay="249"/>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par>
                                <p:cTn id="27" presetID="18" presetClass="emph" presetSubtype="0" fill="hold" grpId="1" nodeType="withEffect">
                                  <p:stCondLst>
                                    <p:cond delay="0"/>
                                  </p:stCondLst>
                                  <p:childTnLst>
                                    <p:set>
                                      <p:cBhvr override="childStyle">
                                        <p:cTn id="28" dur="500" fill="hold"/>
                                        <p:tgtEl>
                                          <p:spTgt spid="12"/>
                                        </p:tgtEl>
                                        <p:attrNameLst>
                                          <p:attrName>style.textDecorationUnderline</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par>
                                <p:cTn id="34" presetID="18" presetClass="emph" presetSubtype="0" fill="hold" grpId="1" nodeType="withEffect">
                                  <p:stCondLst>
                                    <p:cond delay="0"/>
                                  </p:stCondLst>
                                  <p:childTnLst>
                                    <p:set>
                                      <p:cBhvr override="childStyle">
                                        <p:cTn id="35" dur="500" fill="hold"/>
                                        <p:tgtEl>
                                          <p:spTgt spid="13"/>
                                        </p:tgtEl>
                                        <p:attrNameLst>
                                          <p:attrName>style.textDecorationUnderline</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39" presetClass="entr" presetSubtype="0" accel="10000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10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41" dur="10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42" dur="10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left)">
                                      <p:cBhvr>
                                        <p:cTn id="48" dur="500"/>
                                        <p:tgtEl>
                                          <p:spTgt spid="4"/>
                                        </p:tgtEl>
                                      </p:cBhvr>
                                    </p:animEffect>
                                  </p:childTnLst>
                                </p:cTn>
                              </p:par>
                              <p:par>
                                <p:cTn id="49" presetID="18" presetClass="emph" presetSubtype="0" fill="hold" grpId="1" nodeType="withEffect">
                                  <p:stCondLst>
                                    <p:cond delay="0"/>
                                  </p:stCondLst>
                                  <p:childTnLst>
                                    <p:set>
                                      <p:cBhvr override="childStyle">
                                        <p:cTn id="50" dur="500" fill="hold"/>
                                        <p:tgtEl>
                                          <p:spTgt spid="4"/>
                                        </p:tgtEl>
                                        <p:attrNameLst>
                                          <p:attrName>style.textDecorationUnderline</p:attrName>
                                        </p:attrNameLst>
                                      </p:cBhvr>
                                      <p:to>
                                        <p:strVal val="true"/>
                                      </p:to>
                                    </p:set>
                                  </p:childTnLst>
                                </p:cTn>
                              </p:par>
                              <p:par>
                                <p:cTn id="51" presetID="16" presetClass="exit" presetSubtype="21" fill="hold" grpId="2" nodeType="withEffect">
                                  <p:stCondLst>
                                    <p:cond delay="0"/>
                                  </p:stCondLst>
                                  <p:childTnLst>
                                    <p:animEffect transition="out" filter="barn(inVertical)">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ipe(left)">
                                      <p:cBhvr>
                                        <p:cTn id="57" dur="500"/>
                                        <p:tgtEl>
                                          <p:spTgt spid="5"/>
                                        </p:tgtEl>
                                      </p:cBhvr>
                                    </p:animEffect>
                                  </p:childTnLst>
                                </p:cTn>
                              </p:par>
                              <p:par>
                                <p:cTn id="58" presetID="18" presetClass="emph" presetSubtype="0" fill="hold" grpId="1" nodeType="withEffect">
                                  <p:stCondLst>
                                    <p:cond delay="0"/>
                                  </p:stCondLst>
                                  <p:childTnLst>
                                    <p:set>
                                      <p:cBhvr override="childStyle">
                                        <p:cTn id="59" dur="500" fill="hold"/>
                                        <p:tgtEl>
                                          <p:spTgt spid="5"/>
                                        </p:tgtEl>
                                        <p:attrNameLst>
                                          <p:attrName>style.textDecorationUnderline</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250"/>
                                        <p:tgtEl>
                                          <p:spTgt spid="6"/>
                                        </p:tgtEl>
                                      </p:cBhvr>
                                    </p:animEffect>
                                  </p:childTnLst>
                                </p:cTn>
                              </p:par>
                              <p:par>
                                <p:cTn id="65" presetID="6" presetClass="emph" presetSubtype="0" fill="hold" grpId="2" nodeType="withEffect">
                                  <p:stCondLst>
                                    <p:cond delay="0"/>
                                  </p:stCondLst>
                                  <p:childTnLst>
                                    <p:animScale>
                                      <p:cBhvr>
                                        <p:cTn id="66" dur="2000" fill="hold"/>
                                        <p:tgtEl>
                                          <p:spTgt spid="6"/>
                                        </p:tgtEl>
                                      </p:cBhvr>
                                      <p:by x="103000" y="103000"/>
                                    </p:animScale>
                                  </p:childTnLst>
                                </p:cTn>
                              </p:par>
                              <p:par>
                                <p:cTn id="67" presetID="42" presetClass="path" presetSubtype="0" accel="50000" decel="50000" fill="hold" grpId="1" nodeType="withEffect">
                                  <p:stCondLst>
                                    <p:cond delay="0"/>
                                  </p:stCondLst>
                                  <p:childTnLst>
                                    <p:animMotion origin="layout" path="M 3.61111E-6 1.48148E-6 L 0.13194 -0.64144 " pathEditMode="relative" rAng="0" ptsTypes="AA">
                                      <p:cBhvr>
                                        <p:cTn id="68" dur="2000" fill="hold"/>
                                        <p:tgtEl>
                                          <p:spTgt spid="6"/>
                                        </p:tgtEl>
                                        <p:attrNameLst>
                                          <p:attrName>ppt_x</p:attrName>
                                          <p:attrName>ppt_y</p:attrName>
                                        </p:attrNameLst>
                                      </p:cBhvr>
                                      <p:rCtr x="6597" y="-32083"/>
                                    </p:animMotion>
                                  </p:childTnLst>
                                </p:cTn>
                              </p:par>
                              <p:par>
                                <p:cTn id="69" presetID="10" presetClass="entr" presetSubtype="0" fill="hold" grpId="1"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250"/>
                                        <p:tgtEl>
                                          <p:spTgt spid="10"/>
                                        </p:tgtEl>
                                      </p:cBhvr>
                                    </p:animEffect>
                                  </p:childTnLst>
                                </p:cTn>
                              </p:par>
                              <p:par>
                                <p:cTn id="72" presetID="0" presetClass="path" presetSubtype="0" accel="50000" decel="50000" fill="hold" grpId="0" nodeType="withEffect">
                                  <p:stCondLst>
                                    <p:cond delay="0"/>
                                  </p:stCondLst>
                                  <p:childTnLst>
                                    <p:animMotion origin="layout" path="M -0.0007 -0.0007 C -0.00122 0.03425 0.00052 0.11713 0.00885 0.16296 C 0.01736 0.20856 0.02708 0.24838 0.04983 0.27384 C 0.07257 0.2993 0.11007 0.31064 0.14496 0.31597 C 0.18021 0.32175 0.23021 0.32384 0.25989 0.30833 C 0.28976 0.29259 0.30625 0.26643 0.32378 0.22291 C 0.34132 0.17963 0.34167 0.17199 0.3467 0.05393 C 0.35191 -0.06366 0.35156 -0.26945 0.34913 -0.472 " pathEditMode="relative" rAng="0" ptsTypes="AAAAAAAA">
                                      <p:cBhvr>
                                        <p:cTn id="73" dur="2000" fill="hold"/>
                                        <p:tgtEl>
                                          <p:spTgt spid="10"/>
                                        </p:tgtEl>
                                        <p:attrNameLst>
                                          <p:attrName>ppt_x</p:attrName>
                                          <p:attrName>ppt_y</p:attrName>
                                        </p:attrNameLst>
                                      </p:cBhvr>
                                      <p:rCtr x="17569" y="-7523"/>
                                    </p:animMotion>
                                  </p:childTnLst>
                                </p:cTn>
                              </p:par>
                              <p:par>
                                <p:cTn id="74" presetID="6" presetClass="emph" presetSubtype="0" fill="hold" grpId="2" nodeType="withEffect">
                                  <p:stCondLst>
                                    <p:cond delay="0"/>
                                  </p:stCondLst>
                                  <p:childTnLst>
                                    <p:animScale>
                                      <p:cBhvr>
                                        <p:cTn id="75" dur="2000" fill="hold"/>
                                        <p:tgtEl>
                                          <p:spTgt spid="10"/>
                                        </p:tgtEl>
                                      </p:cBhvr>
                                      <p:by x="103000" y="103000"/>
                                    </p:animScale>
                                  </p:childTnLst>
                                </p:cTn>
                              </p:par>
                              <p:par>
                                <p:cTn id="76" presetID="10" presetClass="exit" presetSubtype="0" fill="hold" grpId="1" nodeType="withEffect">
                                  <p:stCondLst>
                                    <p:cond delay="0"/>
                                  </p:stCondLst>
                                  <p:childTnLst>
                                    <p:animEffect transition="out" filter="fade">
                                      <p:cBhvr>
                                        <p:cTn id="77" dur="1250"/>
                                        <p:tgtEl>
                                          <p:spTgt spid="3074"/>
                                        </p:tgtEl>
                                      </p:cBhvr>
                                    </p:animEffect>
                                    <p:set>
                                      <p:cBhvr>
                                        <p:cTn id="78" dur="1" fill="hold">
                                          <p:stCondLst>
                                            <p:cond delay="1249"/>
                                          </p:stCondLst>
                                        </p:cTn>
                                        <p:tgtEl>
                                          <p:spTgt spid="3074"/>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4"/>
                                        </p:tgtEl>
                                      </p:cBhvr>
                                    </p:animEffect>
                                    <p:set>
                                      <p:cBhvr>
                                        <p:cTn id="81" dur="1" fill="hold">
                                          <p:stCondLst>
                                            <p:cond delay="499"/>
                                          </p:stCondLst>
                                        </p:cTn>
                                        <p:tgtEl>
                                          <p:spTgt spid="4"/>
                                        </p:tgtEl>
                                        <p:attrNameLst>
                                          <p:attrName>style.visibility</p:attrName>
                                        </p:attrNameLst>
                                      </p:cBhvr>
                                      <p:to>
                                        <p:strVal val="hidden"/>
                                      </p:to>
                                    </p:set>
                                  </p:childTnLst>
                                </p:cTn>
                              </p:par>
                              <p:par>
                                <p:cTn id="82" presetID="10" presetClass="exit" presetSubtype="0" fill="hold" grpId="2" nodeType="withEffect">
                                  <p:stCondLst>
                                    <p:cond delay="0"/>
                                  </p:stCondLst>
                                  <p:childTnLst>
                                    <p:animEffect transition="out" filter="fade">
                                      <p:cBhvr>
                                        <p:cTn id="83" dur="500"/>
                                        <p:tgtEl>
                                          <p:spTgt spid="5"/>
                                        </p:tgtEl>
                                      </p:cBhvr>
                                    </p:animEffect>
                                    <p:set>
                                      <p:cBhvr>
                                        <p:cTn id="84" dur="1" fill="hold">
                                          <p:stCondLst>
                                            <p:cond delay="499"/>
                                          </p:stCondLst>
                                        </p:cTn>
                                        <p:tgtEl>
                                          <p:spTgt spid="5"/>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1"/>
                                        </p:tgtEl>
                                      </p:cBhvr>
                                    </p:animEffect>
                                    <p:set>
                                      <p:cBhvr>
                                        <p:cTn id="87" dur="1" fill="hold">
                                          <p:stCondLst>
                                            <p:cond delay="499"/>
                                          </p:stCondLst>
                                        </p:cTn>
                                        <p:tgtEl>
                                          <p:spTgt spid="11"/>
                                        </p:tgtEl>
                                        <p:attrNameLst>
                                          <p:attrName>style.visibility</p:attrName>
                                        </p:attrNameLst>
                                      </p:cBhvr>
                                      <p:to>
                                        <p:strVal val="hidden"/>
                                      </p:to>
                                    </p:set>
                                  </p:childTnLst>
                                </p:cTn>
                              </p:par>
                              <p:par>
                                <p:cTn id="88" presetID="10" presetClass="exit" presetSubtype="0" fill="hold" grpId="2" nodeType="withEffect">
                                  <p:stCondLst>
                                    <p:cond delay="0"/>
                                  </p:stCondLst>
                                  <p:childTnLst>
                                    <p:animEffect transition="out" filter="fade">
                                      <p:cBhvr>
                                        <p:cTn id="89" dur="500"/>
                                        <p:tgtEl>
                                          <p:spTgt spid="13"/>
                                        </p:tgtEl>
                                      </p:cBhvr>
                                    </p:animEffect>
                                    <p:set>
                                      <p:cBhvr>
                                        <p:cTn id="90" dur="1" fill="hold">
                                          <p:stCondLst>
                                            <p:cond delay="499"/>
                                          </p:stCondLst>
                                        </p:cTn>
                                        <p:tgtEl>
                                          <p:spTgt spid="13"/>
                                        </p:tgtEl>
                                        <p:attrNameLst>
                                          <p:attrName>style.visibility</p:attrName>
                                        </p:attrNameLst>
                                      </p:cBhvr>
                                      <p:to>
                                        <p:strVal val="hidden"/>
                                      </p:to>
                                    </p:set>
                                  </p:childTnLst>
                                </p:cTn>
                              </p:par>
                            </p:childTnLst>
                          </p:cTn>
                        </p:par>
                        <p:par>
                          <p:cTn id="91" fill="hold">
                            <p:stCondLst>
                              <p:cond delay="2000"/>
                            </p:stCondLst>
                            <p:childTnLst>
                              <p:par>
                                <p:cTn id="92" presetID="10" presetClass="exit" presetSubtype="0" fill="hold" grpId="3" nodeType="afterEffect">
                                  <p:stCondLst>
                                    <p:cond delay="0"/>
                                  </p:stCondLst>
                                  <p:childTnLst>
                                    <p:animEffect transition="out" filter="fade">
                                      <p:cBhvr>
                                        <p:cTn id="93" dur="250"/>
                                        <p:tgtEl>
                                          <p:spTgt spid="10"/>
                                        </p:tgtEl>
                                      </p:cBhvr>
                                    </p:animEffect>
                                    <p:set>
                                      <p:cBhvr>
                                        <p:cTn id="94" dur="1" fill="hold">
                                          <p:stCondLst>
                                            <p:cond delay="249"/>
                                          </p:stCondLst>
                                        </p:cTn>
                                        <p:tgtEl>
                                          <p:spTgt spid="1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wipe(left)">
                                      <p:cBhvr>
                                        <p:cTn id="99" dur="500"/>
                                        <p:tgtEl>
                                          <p:spTgt spid="14"/>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15"/>
                                        </p:tgtEl>
                                        <p:attrNameLst>
                                          <p:attrName>style.visibility</p:attrName>
                                        </p:attrNameLst>
                                      </p:cBhvr>
                                      <p:to>
                                        <p:strVal val="visible"/>
                                      </p:to>
                                    </p:set>
                                    <p:animEffect transition="in" filter="wipe(left)">
                                      <p:cBhvr>
                                        <p:cTn id="104" dur="500"/>
                                        <p:tgtEl>
                                          <p:spTgt spid="15"/>
                                        </p:tgtEl>
                                      </p:cBhvr>
                                    </p:animEffect>
                                  </p:childTnLst>
                                </p:cTn>
                              </p:par>
                            </p:childTnLst>
                          </p:cTn>
                        </p:par>
                      </p:childTnLst>
                    </p:cTn>
                  </p:par>
                  <p:par>
                    <p:cTn id="105" fill="hold">
                      <p:stCondLst>
                        <p:cond delay="indefinite"/>
                      </p:stCondLst>
                      <p:childTnLst>
                        <p:par>
                          <p:cTn id="106" fill="hold">
                            <p:stCondLst>
                              <p:cond delay="0"/>
                            </p:stCondLst>
                            <p:childTnLst>
                              <p:par>
                                <p:cTn id="107" presetID="50" presetClass="exit" presetSubtype="0" accel="100000" fill="hold" grpId="1" nodeType="clickEffect">
                                  <p:stCondLst>
                                    <p:cond delay="0"/>
                                  </p:stCondLst>
                                  <p:childTnLst>
                                    <p:anim calcmode="lin" valueType="num">
                                      <p:cBhvr>
                                        <p:cTn id="108" dur="1000"/>
                                        <p:tgtEl>
                                          <p:spTgt spid="14"/>
                                        </p:tgtEl>
                                        <p:attrNameLst>
                                          <p:attrName>ppt_w</p:attrName>
                                        </p:attrNameLst>
                                      </p:cBhvr>
                                      <p:tavLst>
                                        <p:tav tm="0">
                                          <p:val>
                                            <p:strVal val="ppt_w"/>
                                          </p:val>
                                        </p:tav>
                                        <p:tav tm="100000">
                                          <p:val>
                                            <p:strVal val="ppt_w+.3"/>
                                          </p:val>
                                        </p:tav>
                                      </p:tavLst>
                                    </p:anim>
                                    <p:anim calcmode="lin" valueType="num">
                                      <p:cBhvr>
                                        <p:cTn id="109" dur="1000"/>
                                        <p:tgtEl>
                                          <p:spTgt spid="14"/>
                                        </p:tgtEl>
                                        <p:attrNameLst>
                                          <p:attrName>ppt_h</p:attrName>
                                        </p:attrNameLst>
                                      </p:cBhvr>
                                      <p:tavLst>
                                        <p:tav tm="0">
                                          <p:val>
                                            <p:strVal val="ppt_h"/>
                                          </p:val>
                                        </p:tav>
                                        <p:tav tm="100000">
                                          <p:val>
                                            <p:strVal val="ppt_h"/>
                                          </p:val>
                                        </p:tav>
                                      </p:tavLst>
                                    </p:anim>
                                    <p:animEffect transition="out" filter="fade">
                                      <p:cBhvr>
                                        <p:cTn id="110" dur="1000"/>
                                        <p:tgtEl>
                                          <p:spTgt spid="14"/>
                                        </p:tgtEl>
                                      </p:cBhvr>
                                    </p:animEffect>
                                    <p:set>
                                      <p:cBhvr>
                                        <p:cTn id="111" dur="1" fill="hold">
                                          <p:stCondLst>
                                            <p:cond delay="999"/>
                                          </p:stCondLst>
                                        </p:cTn>
                                        <p:tgtEl>
                                          <p:spTgt spid="14"/>
                                        </p:tgtEl>
                                        <p:attrNameLst>
                                          <p:attrName>style.visibility</p:attrName>
                                        </p:attrNameLst>
                                      </p:cBhvr>
                                      <p:to>
                                        <p:strVal val="hidden"/>
                                      </p:to>
                                    </p:set>
                                  </p:childTnLst>
                                </p:cTn>
                              </p:par>
                              <p:par>
                                <p:cTn id="112" presetID="17" presetClass="exit" presetSubtype="10" fill="hold" grpId="1" nodeType="withEffect">
                                  <p:stCondLst>
                                    <p:cond delay="0"/>
                                  </p:stCondLst>
                                  <p:childTnLst>
                                    <p:anim calcmode="lin" valueType="num">
                                      <p:cBhvr>
                                        <p:cTn id="113" dur="500"/>
                                        <p:tgtEl>
                                          <p:spTgt spid="15"/>
                                        </p:tgtEl>
                                        <p:attrNameLst>
                                          <p:attrName>ppt_w</p:attrName>
                                        </p:attrNameLst>
                                      </p:cBhvr>
                                      <p:tavLst>
                                        <p:tav tm="0">
                                          <p:val>
                                            <p:strVal val="ppt_w"/>
                                          </p:val>
                                        </p:tav>
                                        <p:tav tm="100000">
                                          <p:val>
                                            <p:fltVal val="0"/>
                                          </p:val>
                                        </p:tav>
                                      </p:tavLst>
                                    </p:anim>
                                    <p:anim calcmode="lin" valueType="num">
                                      <p:cBhvr>
                                        <p:cTn id="114" dur="500"/>
                                        <p:tgtEl>
                                          <p:spTgt spid="15"/>
                                        </p:tgtEl>
                                        <p:attrNameLst>
                                          <p:attrName>ppt_h</p:attrName>
                                        </p:attrNameLst>
                                      </p:cBhvr>
                                      <p:tavLst>
                                        <p:tav tm="0">
                                          <p:val>
                                            <p:strVal val="ppt_h"/>
                                          </p:val>
                                        </p:tav>
                                        <p:tav tm="100000">
                                          <p:val>
                                            <p:strVal val="ppt_h"/>
                                          </p:val>
                                        </p:tav>
                                      </p:tavLst>
                                    </p:anim>
                                    <p:set>
                                      <p:cBhvr>
                                        <p:cTn id="11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12" grpId="0"/>
      <p:bldP spid="12" grpId="1"/>
      <p:bldP spid="12" grpId="2"/>
      <p:bldP spid="13" grpId="0"/>
      <p:bldP spid="13" grpId="1"/>
      <p:bldP spid="13" grpId="2"/>
      <p:bldP spid="3074" grpId="0"/>
      <p:bldP spid="3074" grpId="1"/>
      <p:bldP spid="6" grpId="0"/>
      <p:bldP spid="6" grpId="1"/>
      <p:bldP spid="6" grpId="2"/>
      <p:bldP spid="8" grpId="3"/>
      <p:bldP spid="9" grpId="3"/>
      <p:bldP spid="10" grpId="0"/>
      <p:bldP spid="10" grpId="1"/>
      <p:bldP spid="10" grpId="2"/>
      <p:bldP spid="10" grpId="3"/>
      <p:bldP spid="11" grpId="0"/>
      <p:bldP spid="11" grpId="1"/>
      <p:bldP spid="14" grpId="0"/>
      <p:bldP spid="14" grpId="1"/>
      <p:bldP spid="15" grpId="0"/>
      <p:bldP spid="15"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DBADC6-F2C2-4F32-8523-EF626BA8EF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024744"/>
          </a:xfrm>
          <a:prstGeom prst="rect">
            <a:avLst/>
          </a:prstGeom>
        </p:spPr>
      </p:pic>
      <p:sp>
        <p:nvSpPr>
          <p:cNvPr id="9" name="Title 1">
            <a:extLst>
              <a:ext uri="{FF2B5EF4-FFF2-40B4-BE49-F238E27FC236}">
                <a16:creationId xmlns:a16="http://schemas.microsoft.com/office/drawing/2014/main" id="{73F82D2A-CDA2-4ADF-93D4-D61F67E2A71B}"/>
              </a:ext>
            </a:extLst>
          </p:cNvPr>
          <p:cNvSpPr txBox="1">
            <a:spLocks/>
          </p:cNvSpPr>
          <p:nvPr/>
        </p:nvSpPr>
        <p:spPr>
          <a:xfrm>
            <a:off x="6013677" y="4867752"/>
            <a:ext cx="2188893" cy="7129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9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foolishly</a:t>
            </a:r>
          </a:p>
        </p:txBody>
      </p:sp>
      <p:sp>
        <p:nvSpPr>
          <p:cNvPr id="10" name="Title 1">
            <a:extLst>
              <a:ext uri="{FF2B5EF4-FFF2-40B4-BE49-F238E27FC236}">
                <a16:creationId xmlns:a16="http://schemas.microsoft.com/office/drawing/2014/main" id="{7FB3B252-1DA7-4E86-A71F-C32F0DE45738}"/>
              </a:ext>
            </a:extLst>
          </p:cNvPr>
          <p:cNvSpPr txBox="1">
            <a:spLocks/>
          </p:cNvSpPr>
          <p:nvPr/>
        </p:nvSpPr>
        <p:spPr>
          <a:xfrm>
            <a:off x="5653836" y="5422308"/>
            <a:ext cx="2162768" cy="77824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9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boasting</a:t>
            </a:r>
          </a:p>
        </p:txBody>
      </p:sp>
      <p:sp>
        <p:nvSpPr>
          <p:cNvPr id="24" name="Title 1">
            <a:extLst>
              <a:ext uri="{FF2B5EF4-FFF2-40B4-BE49-F238E27FC236}">
                <a16:creationId xmlns:a16="http://schemas.microsoft.com/office/drawing/2014/main" id="{072AEA90-A220-43B6-89DF-8FA156E126F6}"/>
              </a:ext>
            </a:extLst>
          </p:cNvPr>
          <p:cNvSpPr txBox="1">
            <a:spLocks/>
          </p:cNvSpPr>
          <p:nvPr/>
        </p:nvSpPr>
        <p:spPr>
          <a:xfrm>
            <a:off x="784180" y="1915482"/>
            <a:ext cx="1051764" cy="6588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9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end</a:t>
            </a:r>
          </a:p>
        </p:txBody>
      </p:sp>
      <p:sp>
        <p:nvSpPr>
          <p:cNvPr id="25" name="Title 1">
            <a:extLst>
              <a:ext uri="{FF2B5EF4-FFF2-40B4-BE49-F238E27FC236}">
                <a16:creationId xmlns:a16="http://schemas.microsoft.com/office/drawing/2014/main" id="{A6D81684-3E75-4230-A1CC-1A1901CB358D}"/>
              </a:ext>
            </a:extLst>
          </p:cNvPr>
          <p:cNvSpPr txBox="1">
            <a:spLocks/>
          </p:cNvSpPr>
          <p:nvPr/>
        </p:nvSpPr>
        <p:spPr>
          <a:xfrm>
            <a:off x="6908992" y="1933778"/>
            <a:ext cx="1501297" cy="6253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9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works</a:t>
            </a:r>
          </a:p>
        </p:txBody>
      </p:sp>
      <p:sp>
        <p:nvSpPr>
          <p:cNvPr id="6" name="Rectangle 2">
            <a:extLst>
              <a:ext uri="{FF2B5EF4-FFF2-40B4-BE49-F238E27FC236}">
                <a16:creationId xmlns:a16="http://schemas.microsoft.com/office/drawing/2014/main" id="{D9662E9F-F200-46EA-9E9B-957D8E23DF18}"/>
              </a:ext>
            </a:extLst>
          </p:cNvPr>
          <p:cNvSpPr txBox="1">
            <a:spLocks noChangeArrowheads="1"/>
          </p:cNvSpPr>
          <p:nvPr/>
        </p:nvSpPr>
        <p:spPr bwMode="auto">
          <a:xfrm>
            <a:off x="3756462" y="627062"/>
            <a:ext cx="2322642"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transform</a:t>
            </a:r>
          </a:p>
        </p:txBody>
      </p:sp>
      <p:sp>
        <p:nvSpPr>
          <p:cNvPr id="3074" name="Rectangle 2"/>
          <p:cNvSpPr>
            <a:spLocks noGrp="1" noChangeArrowheads="1"/>
          </p:cNvSpPr>
          <p:nvPr>
            <p:ph type="title"/>
          </p:nvPr>
        </p:nvSpPr>
        <p:spPr>
          <a:xfrm>
            <a:off x="520995" y="137319"/>
            <a:ext cx="8289984" cy="6583362"/>
          </a:xfrm>
        </p:spPr>
        <p:txBody>
          <a:bodyPr>
            <a:scene3d>
              <a:camera prst="orthographicFront"/>
              <a:lightRig rig="flat" dir="t"/>
            </a:scene3d>
            <a:sp3d extrusionH="57150" prstMaterial="plastic">
              <a:bevelT w="38100" h="38100"/>
            </a:sp3d>
          </a:bodyPr>
          <a:lstStyle/>
          <a:p>
            <a:pPr eaLnBrk="1" hangingPunct="1"/>
            <a:r>
              <a:rPr lang="en-US" altLang="en-US" sz="39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it is no great thing if his ministers also transform themselves into ministers of righteousness, whose end will be according to their works.      I say again, let no one think me a fool. If otherwise, at least receive me as a fool, that I also may boast a little. What I speak, I speak not according to the Lord, but as it were, foolishly,            in this confidence of boasting.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11:15-17</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56BA3B3A-4BAA-40F3-B7FD-60FCBD283E05}"/>
              </a:ext>
            </a:extLst>
          </p:cNvPr>
          <p:cNvSpPr txBox="1">
            <a:spLocks noChangeArrowheads="1"/>
          </p:cNvSpPr>
          <p:nvPr/>
        </p:nvSpPr>
        <p:spPr bwMode="auto">
          <a:xfrm>
            <a:off x="7335514" y="2411494"/>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7" name="Rectangle 2">
            <a:extLst>
              <a:ext uri="{FF2B5EF4-FFF2-40B4-BE49-F238E27FC236}">
                <a16:creationId xmlns:a16="http://schemas.microsoft.com/office/drawing/2014/main" id="{B99F0901-A829-437E-9853-A17096B17324}"/>
              </a:ext>
            </a:extLst>
          </p:cNvPr>
          <p:cNvSpPr txBox="1">
            <a:spLocks noChangeArrowheads="1"/>
          </p:cNvSpPr>
          <p:nvPr/>
        </p:nvSpPr>
        <p:spPr bwMode="auto">
          <a:xfrm>
            <a:off x="5934772" y="4791951"/>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8" name="Rectangle 2">
            <a:extLst>
              <a:ext uri="{FF2B5EF4-FFF2-40B4-BE49-F238E27FC236}">
                <a16:creationId xmlns:a16="http://schemas.microsoft.com/office/drawing/2014/main" id="{B99124DC-531B-49F0-A92C-66B305DC5FDA}"/>
              </a:ext>
            </a:extLst>
          </p:cNvPr>
          <p:cNvSpPr txBox="1">
            <a:spLocks noChangeArrowheads="1"/>
          </p:cNvSpPr>
          <p:nvPr/>
        </p:nvSpPr>
        <p:spPr bwMode="auto">
          <a:xfrm>
            <a:off x="910562" y="360223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11" name="Rectangle 2">
            <a:extLst>
              <a:ext uri="{FF2B5EF4-FFF2-40B4-BE49-F238E27FC236}">
                <a16:creationId xmlns:a16="http://schemas.microsoft.com/office/drawing/2014/main" id="{03C08E5C-EDB8-48CF-96A2-AB6F58984B55}"/>
              </a:ext>
            </a:extLst>
          </p:cNvPr>
          <p:cNvSpPr txBox="1">
            <a:spLocks noChangeArrowheads="1"/>
          </p:cNvSpPr>
          <p:nvPr/>
        </p:nvSpPr>
        <p:spPr bwMode="auto">
          <a:xfrm>
            <a:off x="6535936" y="3841549"/>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mask</a:t>
            </a:r>
          </a:p>
        </p:txBody>
      </p:sp>
      <p:sp>
        <p:nvSpPr>
          <p:cNvPr id="12" name="Rectangle 2">
            <a:extLst>
              <a:ext uri="{FF2B5EF4-FFF2-40B4-BE49-F238E27FC236}">
                <a16:creationId xmlns:a16="http://schemas.microsoft.com/office/drawing/2014/main" id="{CD16833E-5013-402C-ADC3-FF4A7836BF4C}"/>
              </a:ext>
            </a:extLst>
          </p:cNvPr>
          <p:cNvSpPr txBox="1">
            <a:spLocks noChangeArrowheads="1"/>
          </p:cNvSpPr>
          <p:nvPr/>
        </p:nvSpPr>
        <p:spPr bwMode="auto">
          <a:xfrm>
            <a:off x="3807349" y="3292491"/>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mask</a:t>
            </a:r>
          </a:p>
        </p:txBody>
      </p:sp>
      <p:sp>
        <p:nvSpPr>
          <p:cNvPr id="13" name="Rectangle 2">
            <a:extLst>
              <a:ext uri="{FF2B5EF4-FFF2-40B4-BE49-F238E27FC236}">
                <a16:creationId xmlns:a16="http://schemas.microsoft.com/office/drawing/2014/main" id="{061E28A8-0FE6-4344-9E77-1B56D1D4CEAA}"/>
              </a:ext>
            </a:extLst>
          </p:cNvPr>
          <p:cNvSpPr txBox="1">
            <a:spLocks noChangeArrowheads="1"/>
          </p:cNvSpPr>
          <p:nvPr/>
        </p:nvSpPr>
        <p:spPr bwMode="auto">
          <a:xfrm>
            <a:off x="1978550" y="3104602"/>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mask</a:t>
            </a:r>
          </a:p>
        </p:txBody>
      </p:sp>
      <p:sp>
        <p:nvSpPr>
          <p:cNvPr id="14" name="Rectangle 2">
            <a:extLst>
              <a:ext uri="{FF2B5EF4-FFF2-40B4-BE49-F238E27FC236}">
                <a16:creationId xmlns:a16="http://schemas.microsoft.com/office/drawing/2014/main" id="{5FC91E31-32F5-44C3-82C7-EA23B739376C}"/>
              </a:ext>
            </a:extLst>
          </p:cNvPr>
          <p:cNvSpPr txBox="1">
            <a:spLocks noChangeArrowheads="1"/>
          </p:cNvSpPr>
          <p:nvPr/>
        </p:nvSpPr>
        <p:spPr bwMode="auto">
          <a:xfrm>
            <a:off x="835059" y="625590"/>
            <a:ext cx="589287"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
            </a:r>
          </a:p>
        </p:txBody>
      </p:sp>
      <p:sp>
        <p:nvSpPr>
          <p:cNvPr id="15" name="Rectangle 2">
            <a:extLst>
              <a:ext uri="{FF2B5EF4-FFF2-40B4-BE49-F238E27FC236}">
                <a16:creationId xmlns:a16="http://schemas.microsoft.com/office/drawing/2014/main" id="{326C1B07-021B-478B-A9BD-0E123FAFD09E}"/>
              </a:ext>
            </a:extLst>
          </p:cNvPr>
          <p:cNvSpPr txBox="1">
            <a:spLocks noChangeArrowheads="1"/>
          </p:cNvSpPr>
          <p:nvPr/>
        </p:nvSpPr>
        <p:spPr bwMode="auto">
          <a:xfrm>
            <a:off x="6801691" y="3008536"/>
            <a:ext cx="501604"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
            </a:r>
          </a:p>
        </p:txBody>
      </p:sp>
      <p:sp>
        <p:nvSpPr>
          <p:cNvPr id="16" name="Rectangle 2">
            <a:extLst>
              <a:ext uri="{FF2B5EF4-FFF2-40B4-BE49-F238E27FC236}">
                <a16:creationId xmlns:a16="http://schemas.microsoft.com/office/drawing/2014/main" id="{0AE6AEF5-16D7-4326-8951-69C856658C4F}"/>
              </a:ext>
            </a:extLst>
          </p:cNvPr>
          <p:cNvSpPr txBox="1">
            <a:spLocks noChangeArrowheads="1"/>
          </p:cNvSpPr>
          <p:nvPr/>
        </p:nvSpPr>
        <p:spPr bwMode="auto">
          <a:xfrm>
            <a:off x="5478072" y="626830"/>
            <a:ext cx="539183"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
            </a:r>
          </a:p>
        </p:txBody>
      </p:sp>
      <p:sp>
        <p:nvSpPr>
          <p:cNvPr id="17" name="Rectangle 2">
            <a:extLst>
              <a:ext uri="{FF2B5EF4-FFF2-40B4-BE49-F238E27FC236}">
                <a16:creationId xmlns:a16="http://schemas.microsoft.com/office/drawing/2014/main" id="{E942F6B2-7B2B-4D7C-AAB2-489FAF562069}"/>
              </a:ext>
            </a:extLst>
          </p:cNvPr>
          <p:cNvSpPr txBox="1">
            <a:spLocks noChangeArrowheads="1"/>
          </p:cNvSpPr>
          <p:nvPr/>
        </p:nvSpPr>
        <p:spPr bwMode="auto">
          <a:xfrm>
            <a:off x="7690417" y="1814420"/>
            <a:ext cx="56423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a:t>
            </a:r>
          </a:p>
        </p:txBody>
      </p:sp>
      <p:sp>
        <p:nvSpPr>
          <p:cNvPr id="18" name="Rectangle 2">
            <a:extLst>
              <a:ext uri="{FF2B5EF4-FFF2-40B4-BE49-F238E27FC236}">
                <a16:creationId xmlns:a16="http://schemas.microsoft.com/office/drawing/2014/main" id="{D761DA12-64AE-42C7-AE67-84D485837639}"/>
              </a:ext>
            </a:extLst>
          </p:cNvPr>
          <p:cNvSpPr txBox="1">
            <a:spLocks noChangeArrowheads="1"/>
          </p:cNvSpPr>
          <p:nvPr/>
        </p:nvSpPr>
        <p:spPr bwMode="auto">
          <a:xfrm>
            <a:off x="6034601" y="2410907"/>
            <a:ext cx="489078"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a:t>
            </a:r>
          </a:p>
        </p:txBody>
      </p:sp>
      <p:sp>
        <p:nvSpPr>
          <p:cNvPr id="19" name="Rectangle 2">
            <a:extLst>
              <a:ext uri="{FF2B5EF4-FFF2-40B4-BE49-F238E27FC236}">
                <a16:creationId xmlns:a16="http://schemas.microsoft.com/office/drawing/2014/main" id="{B16B724C-9BE4-4E01-ADDB-429FD0B88EC2}"/>
              </a:ext>
            </a:extLst>
          </p:cNvPr>
          <p:cNvSpPr txBox="1">
            <a:spLocks noChangeArrowheads="1"/>
          </p:cNvSpPr>
          <p:nvPr/>
        </p:nvSpPr>
        <p:spPr bwMode="auto">
          <a:xfrm>
            <a:off x="3077840" y="4196747"/>
            <a:ext cx="476552"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a:t>
            </a:r>
          </a:p>
        </p:txBody>
      </p:sp>
      <p:sp>
        <p:nvSpPr>
          <p:cNvPr id="20" name="Rectangle 2">
            <a:extLst>
              <a:ext uri="{FF2B5EF4-FFF2-40B4-BE49-F238E27FC236}">
                <a16:creationId xmlns:a16="http://schemas.microsoft.com/office/drawing/2014/main" id="{0FC9240A-CD5F-4A67-9390-1D599DFE3B65}"/>
              </a:ext>
            </a:extLst>
          </p:cNvPr>
          <p:cNvSpPr txBox="1">
            <a:spLocks noChangeArrowheads="1"/>
          </p:cNvSpPr>
          <p:nvPr/>
        </p:nvSpPr>
        <p:spPr bwMode="auto">
          <a:xfrm>
            <a:off x="4403216" y="3008535"/>
            <a:ext cx="676969"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as</a:t>
            </a:r>
          </a:p>
        </p:txBody>
      </p:sp>
      <p:sp>
        <p:nvSpPr>
          <p:cNvPr id="21" name="Rectangle 2">
            <a:extLst>
              <a:ext uri="{FF2B5EF4-FFF2-40B4-BE49-F238E27FC236}">
                <a16:creationId xmlns:a16="http://schemas.microsoft.com/office/drawing/2014/main" id="{E169DE31-814B-4D72-BD8A-B40347917D09}"/>
              </a:ext>
            </a:extLst>
          </p:cNvPr>
          <p:cNvSpPr txBox="1">
            <a:spLocks noChangeArrowheads="1"/>
          </p:cNvSpPr>
          <p:nvPr/>
        </p:nvSpPr>
        <p:spPr bwMode="auto">
          <a:xfrm>
            <a:off x="5825801" y="3600879"/>
            <a:ext cx="676969"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as</a:t>
            </a:r>
          </a:p>
        </p:txBody>
      </p:sp>
      <p:sp>
        <p:nvSpPr>
          <p:cNvPr id="22" name="Rectangle 2">
            <a:extLst>
              <a:ext uri="{FF2B5EF4-FFF2-40B4-BE49-F238E27FC236}">
                <a16:creationId xmlns:a16="http://schemas.microsoft.com/office/drawing/2014/main" id="{C69D6ED1-7A35-425C-BD8F-9CF8A710985D}"/>
              </a:ext>
            </a:extLst>
          </p:cNvPr>
          <p:cNvSpPr txBox="1">
            <a:spLocks noChangeArrowheads="1"/>
          </p:cNvSpPr>
          <p:nvPr/>
        </p:nvSpPr>
        <p:spPr bwMode="auto">
          <a:xfrm>
            <a:off x="6269594" y="5386718"/>
            <a:ext cx="676969"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as</a:t>
            </a:r>
          </a:p>
        </p:txBody>
      </p:sp>
      <p:sp>
        <p:nvSpPr>
          <p:cNvPr id="23" name="Rectangle 12">
            <a:extLst>
              <a:ext uri="{FF2B5EF4-FFF2-40B4-BE49-F238E27FC236}">
                <a16:creationId xmlns:a16="http://schemas.microsoft.com/office/drawing/2014/main" id="{40AB9ACA-38C6-4F3A-AC26-A8DF893A9BFD}"/>
              </a:ext>
            </a:extLst>
          </p:cNvPr>
          <p:cNvSpPr>
            <a:spLocks noChangeArrowheads="1"/>
          </p:cNvSpPr>
          <p:nvPr/>
        </p:nvSpPr>
        <p:spPr bwMode="auto">
          <a:xfrm>
            <a:off x="3175000" y="1803400"/>
            <a:ext cx="22352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5400" b="1" dirty="0">
                <a:solidFill>
                  <a:schemeClr val="bg1"/>
                </a:solidFill>
                <a:effectLst>
                  <a:glow rad="127000">
                    <a:schemeClr val="tx1"/>
                  </a:glow>
                </a:effectLst>
                <a:latin typeface="Calibri" panose="020F0502020204030204" pitchFamily="34" charset="0"/>
              </a:rPr>
              <a:t>judged</a:t>
            </a:r>
            <a:endParaRPr lang="en-US" altLang="en-US" sz="5400" b="1" i="1" dirty="0">
              <a:solidFill>
                <a:schemeClr val="bg1"/>
              </a:solidFill>
              <a:effectLst>
                <a:glow rad="127000">
                  <a:schemeClr val="tx1"/>
                </a:glow>
              </a:effectLst>
              <a:latin typeface="Calibri" panose="020F0502020204030204" pitchFamily="34" charset="0"/>
            </a:endParaRPr>
          </a:p>
        </p:txBody>
      </p:sp>
      <p:sp>
        <p:nvSpPr>
          <p:cNvPr id="5" name="Rectangle 2" hidden="1">
            <a:extLst>
              <a:ext uri="{FF2B5EF4-FFF2-40B4-BE49-F238E27FC236}">
                <a16:creationId xmlns:a16="http://schemas.microsoft.com/office/drawing/2014/main" id="{553CE26F-1BEC-40EC-B9C8-022D6911A309}"/>
              </a:ext>
            </a:extLst>
          </p:cNvPr>
          <p:cNvSpPr txBox="1">
            <a:spLocks noChangeArrowheads="1"/>
          </p:cNvSpPr>
          <p:nvPr/>
        </p:nvSpPr>
        <p:spPr bwMode="auto">
          <a:xfrm>
            <a:off x="4187485" y="165652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39072486"/>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6"/>
                                        </p:tgtEl>
                                      </p:cBhvr>
                                    </p:animEffect>
                                    <p:set>
                                      <p:cBhvr>
                                        <p:cTn id="13" dur="1" fill="hold">
                                          <p:stCondLst>
                                            <p:cond delay="24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39" presetClass="entr" presetSubtype="0" accel="100000" fill="hold" grpId="0" nodeType="clickEffect">
                                  <p:stCondLst>
                                    <p:cond delay="350"/>
                                  </p:stCondLst>
                                  <p:childTnLst>
                                    <p:set>
                                      <p:cBhvr>
                                        <p:cTn id="17" dur="1" fill="hold">
                                          <p:stCondLst>
                                            <p:cond delay="0"/>
                                          </p:stCondLst>
                                        </p:cTn>
                                        <p:tgtEl>
                                          <p:spTgt spid="23"/>
                                        </p:tgtEl>
                                        <p:attrNameLst>
                                          <p:attrName>style.visibility</p:attrName>
                                        </p:attrNameLst>
                                      </p:cBhvr>
                                      <p:to>
                                        <p:strVal val="visible"/>
                                      </p:to>
                                    </p:set>
                                    <p:anim calcmode="lin" valueType="num">
                                      <p:cBhvr>
                                        <p:cTn id="18" dur="1000" fill="hold"/>
                                        <p:tgtEl>
                                          <p:spTgt spid="23"/>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23"/>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23"/>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
                                          </p:val>
                                        </p:tav>
                                        <p:tav tm="100000">
                                          <p:val>
                                            <p:strVal val="#ppt_y"/>
                                          </p:val>
                                        </p:tav>
                                      </p:tavLst>
                                    </p:anim>
                                  </p:childTnLst>
                                </p:cTn>
                              </p:par>
                              <p:par>
                                <p:cTn id="22" presetID="22" presetClass="entr" presetSubtype="8"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par>
                                <p:cTn id="25" presetID="18" presetClass="emph" presetSubtype="0" fill="hold" grpId="1" nodeType="withEffect">
                                  <p:stCondLst>
                                    <p:cond delay="0"/>
                                  </p:stCondLst>
                                  <p:childTnLst>
                                    <p:set>
                                      <p:cBhvr override="childStyle">
                                        <p:cTn id="26" dur="500" fill="hold"/>
                                        <p:tgtEl>
                                          <p:spTgt spid="24"/>
                                        </p:tgtEl>
                                        <p:attrNameLst>
                                          <p:attrName>style.textDecorationUnderline</p:attrName>
                                        </p:attrNameLst>
                                      </p:cBhvr>
                                      <p:to>
                                        <p:strVal val="true"/>
                                      </p:to>
                                    </p:set>
                                  </p:childTnLst>
                                </p:cTn>
                              </p:par>
                              <p:par>
                                <p:cTn id="27" presetID="22" presetClass="entr" presetSubtype="8" fill="hold" grpId="0" nodeType="withEffect">
                                  <p:stCondLst>
                                    <p:cond delay="110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par>
                                <p:cTn id="30" presetID="18" presetClass="emph" presetSubtype="0" fill="hold" grpId="1" nodeType="withEffect">
                                  <p:stCondLst>
                                    <p:cond delay="1100"/>
                                  </p:stCondLst>
                                  <p:childTnLst>
                                    <p:set>
                                      <p:cBhvr override="childStyle">
                                        <p:cTn id="31" dur="500" fill="hold"/>
                                        <p:tgtEl>
                                          <p:spTgt spid="25"/>
                                        </p:tgtEl>
                                        <p:attrNameLst>
                                          <p:attrName>style.textDecorationUnderline</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par>
                                <p:cTn id="37" presetID="18" presetClass="emph" presetSubtype="0" fill="hold" grpId="1" nodeType="withEffect">
                                  <p:stCondLst>
                                    <p:cond delay="0"/>
                                  </p:stCondLst>
                                  <p:childTnLst>
                                    <p:set>
                                      <p:cBhvr override="childStyle">
                                        <p:cTn id="38" dur="500" fill="hold"/>
                                        <p:tgtEl>
                                          <p:spTgt spid="9"/>
                                        </p:tgtEl>
                                        <p:attrNameLst>
                                          <p:attrName>style.textDecorationUnderline</p:attrName>
                                        </p:attrNameLst>
                                      </p:cBhvr>
                                      <p:to>
                                        <p:strVal val="true"/>
                                      </p:to>
                                    </p:set>
                                  </p:childTnLst>
                                </p:cTn>
                              </p:par>
                              <p:par>
                                <p:cTn id="39" presetID="22" presetClass="exit" presetSubtype="8" fill="hold" grpId="2" nodeType="withEffect">
                                  <p:stCondLst>
                                    <p:cond delay="250"/>
                                  </p:stCondLst>
                                  <p:childTnLst>
                                    <p:animEffect transition="out" filter="wipe(left)">
                                      <p:cBhvr>
                                        <p:cTn id="40" dur="500"/>
                                        <p:tgtEl>
                                          <p:spTgt spid="24"/>
                                        </p:tgtEl>
                                      </p:cBhvr>
                                    </p:animEffect>
                                    <p:set>
                                      <p:cBhvr>
                                        <p:cTn id="41" dur="1" fill="hold">
                                          <p:stCondLst>
                                            <p:cond delay="499"/>
                                          </p:stCondLst>
                                        </p:cTn>
                                        <p:tgtEl>
                                          <p:spTgt spid="24"/>
                                        </p:tgtEl>
                                        <p:attrNameLst>
                                          <p:attrName>style.visibility</p:attrName>
                                        </p:attrNameLst>
                                      </p:cBhvr>
                                      <p:to>
                                        <p:strVal val="hidden"/>
                                      </p:to>
                                    </p:set>
                                  </p:childTnLst>
                                </p:cTn>
                              </p:par>
                              <p:par>
                                <p:cTn id="42" presetID="22" presetClass="exit" presetSubtype="2" fill="hold" grpId="2" nodeType="withEffect">
                                  <p:stCondLst>
                                    <p:cond delay="250"/>
                                  </p:stCondLst>
                                  <p:childTnLst>
                                    <p:animEffect transition="out" filter="wipe(right)">
                                      <p:cBhvr>
                                        <p:cTn id="43" dur="500"/>
                                        <p:tgtEl>
                                          <p:spTgt spid="25"/>
                                        </p:tgtEl>
                                      </p:cBhvr>
                                    </p:animEffect>
                                    <p:set>
                                      <p:cBhvr>
                                        <p:cTn id="44" dur="1" fill="hold">
                                          <p:stCondLst>
                                            <p:cond delay="499"/>
                                          </p:stCondLst>
                                        </p:cTn>
                                        <p:tgtEl>
                                          <p:spTgt spid="25"/>
                                        </p:tgtEl>
                                        <p:attrNameLst>
                                          <p:attrName>style.visibility</p:attrName>
                                        </p:attrNameLst>
                                      </p:cBhvr>
                                      <p:to>
                                        <p:strVal val="hidden"/>
                                      </p:to>
                                    </p:set>
                                  </p:childTnLst>
                                </p:cTn>
                              </p:par>
                              <p:par>
                                <p:cTn id="45" presetID="22" presetClass="entr" presetSubtype="8" fill="hold" grpId="0" nodeType="withEffect">
                                  <p:stCondLst>
                                    <p:cond delay="40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par>
                                <p:cTn id="48" presetID="18" presetClass="emph" presetSubtype="0" fill="hold" grpId="1" nodeType="withEffect">
                                  <p:stCondLst>
                                    <p:cond delay="400"/>
                                  </p:stCondLst>
                                  <p:childTnLst>
                                    <p:set>
                                      <p:cBhvr override="childStyle">
                                        <p:cTn id="49" dur="500" fill="hold"/>
                                        <p:tgtEl>
                                          <p:spTgt spid="10"/>
                                        </p:tgtEl>
                                        <p:attrNameLst>
                                          <p:attrName>style.textDecorationUnderline</p:attrName>
                                        </p:attrNameLst>
                                      </p:cBhvr>
                                      <p:to>
                                        <p:strVal val="tru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250"/>
                                        <p:tgtEl>
                                          <p:spTgt spid="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250"/>
                                        <p:tgtEl>
                                          <p:spTgt spid="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250"/>
                                        <p:tgtEl>
                                          <p:spTgt spid="8"/>
                                        </p:tgtEl>
                                      </p:cBhvr>
                                    </p:animEffect>
                                  </p:childTnLst>
                                </p:cTn>
                              </p:par>
                              <p:par>
                                <p:cTn id="61" presetID="6" presetClass="emph" presetSubtype="0" fill="hold" grpId="3" nodeType="withEffect">
                                  <p:stCondLst>
                                    <p:cond delay="0"/>
                                  </p:stCondLst>
                                  <p:childTnLst>
                                    <p:animScale>
                                      <p:cBhvr>
                                        <p:cTn id="62" dur="2000" fill="hold"/>
                                        <p:tgtEl>
                                          <p:spTgt spid="4"/>
                                        </p:tgtEl>
                                      </p:cBhvr>
                                      <p:by x="112000" y="112000"/>
                                    </p:animScale>
                                  </p:childTnLst>
                                </p:cTn>
                              </p:par>
                              <p:par>
                                <p:cTn id="63" presetID="6" presetClass="emph" presetSubtype="0" fill="hold" grpId="2" nodeType="withEffect">
                                  <p:stCondLst>
                                    <p:cond delay="0"/>
                                  </p:stCondLst>
                                  <p:childTnLst>
                                    <p:animScale>
                                      <p:cBhvr>
                                        <p:cTn id="64" dur="2000" fill="hold"/>
                                        <p:tgtEl>
                                          <p:spTgt spid="7"/>
                                        </p:tgtEl>
                                      </p:cBhvr>
                                      <p:by x="112000" y="112000"/>
                                    </p:animScale>
                                  </p:childTnLst>
                                </p:cTn>
                              </p:par>
                              <p:par>
                                <p:cTn id="65" presetID="6" presetClass="emph" presetSubtype="0" fill="hold" grpId="2" nodeType="withEffect">
                                  <p:stCondLst>
                                    <p:cond delay="0"/>
                                  </p:stCondLst>
                                  <p:childTnLst>
                                    <p:animScale>
                                      <p:cBhvr>
                                        <p:cTn id="66" dur="2000" fill="hold"/>
                                        <p:tgtEl>
                                          <p:spTgt spid="8"/>
                                        </p:tgtEl>
                                      </p:cBhvr>
                                      <p:by x="112000" y="112000"/>
                                    </p:animScale>
                                  </p:childTnLst>
                                </p:cTn>
                              </p:par>
                              <p:par>
                                <p:cTn id="67" presetID="42" presetClass="path" presetSubtype="0" accel="50000" decel="50000" fill="hold" grpId="2" nodeType="withEffect">
                                  <p:stCondLst>
                                    <p:cond delay="0"/>
                                  </p:stCondLst>
                                  <p:childTnLst>
                                    <p:animMotion origin="layout" path="M 3.33333E-6 2.96296E-6 L -0.34462 -0.11088 " pathEditMode="relative" rAng="0" ptsTypes="AA">
                                      <p:cBhvr>
                                        <p:cTn id="68" dur="2000" fill="hold"/>
                                        <p:tgtEl>
                                          <p:spTgt spid="4"/>
                                        </p:tgtEl>
                                        <p:attrNameLst>
                                          <p:attrName>ppt_x</p:attrName>
                                          <p:attrName>ppt_y</p:attrName>
                                        </p:attrNameLst>
                                      </p:cBhvr>
                                      <p:rCtr x="-17240" y="-5556"/>
                                    </p:animMotion>
                                  </p:childTnLst>
                                </p:cTn>
                              </p:par>
                              <p:par>
                                <p:cTn id="69" presetID="42" presetClass="path" presetSubtype="0" accel="50000" decel="50000" fill="hold" grpId="1" nodeType="withEffect">
                                  <p:stCondLst>
                                    <p:cond delay="0"/>
                                  </p:stCondLst>
                                  <p:childTnLst>
                                    <p:animMotion origin="layout" path="M 1.94444E-6 7.40741E-7 L -0.19149 -0.4581 " pathEditMode="relative" rAng="0" ptsTypes="AA">
                                      <p:cBhvr>
                                        <p:cTn id="70" dur="2000" fill="hold"/>
                                        <p:tgtEl>
                                          <p:spTgt spid="7"/>
                                        </p:tgtEl>
                                        <p:attrNameLst>
                                          <p:attrName>ppt_x</p:attrName>
                                          <p:attrName>ppt_y</p:attrName>
                                        </p:attrNameLst>
                                      </p:cBhvr>
                                      <p:rCtr x="-9583" y="-22917"/>
                                    </p:animMotion>
                                  </p:childTnLst>
                                </p:cTn>
                              </p:par>
                              <p:par>
                                <p:cTn id="71" presetID="42" presetClass="path" presetSubtype="0" accel="50000" decel="50000" fill="hold" grpId="1" nodeType="withEffect">
                                  <p:stCondLst>
                                    <p:cond delay="0"/>
                                  </p:stCondLst>
                                  <p:childTnLst>
                                    <p:animMotion origin="layout" path="M -2.5E-6 1.85185E-6 L 0.35834 -0.28565 " pathEditMode="relative" rAng="0" ptsTypes="AA">
                                      <p:cBhvr>
                                        <p:cTn id="72" dur="2000" fill="hold"/>
                                        <p:tgtEl>
                                          <p:spTgt spid="8"/>
                                        </p:tgtEl>
                                        <p:attrNameLst>
                                          <p:attrName>ppt_x</p:attrName>
                                          <p:attrName>ppt_y</p:attrName>
                                        </p:attrNameLst>
                                      </p:cBhvr>
                                      <p:rCtr x="17917" y="-14282"/>
                                    </p:animMotion>
                                  </p:childTnLst>
                                </p:cTn>
                              </p:par>
                              <p:par>
                                <p:cTn id="73" presetID="10" presetClass="exit" presetSubtype="0" fill="hold" grpId="2" nodeType="withEffect">
                                  <p:stCondLst>
                                    <p:cond delay="0"/>
                                  </p:stCondLst>
                                  <p:childTnLst>
                                    <p:animEffect transition="out" filter="fade">
                                      <p:cBhvr>
                                        <p:cTn id="74" dur="500"/>
                                        <p:tgtEl>
                                          <p:spTgt spid="9"/>
                                        </p:tgtEl>
                                      </p:cBhvr>
                                    </p:animEffect>
                                    <p:set>
                                      <p:cBhvr>
                                        <p:cTn id="75" dur="1" fill="hold">
                                          <p:stCondLst>
                                            <p:cond delay="499"/>
                                          </p:stCondLst>
                                        </p:cTn>
                                        <p:tgtEl>
                                          <p:spTgt spid="9"/>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par>
                                <p:cTn id="79" presetID="10" presetClass="entr" presetSubtype="0" fill="hold" grpId="0" nodeType="with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250"/>
                                        <p:tgtEl>
                                          <p:spTgt spid="1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250"/>
                                        <p:tgtEl>
                                          <p:spTgt spid="1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250"/>
                                        <p:tgtEl>
                                          <p:spTgt spid="1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250"/>
                                        <p:tgtEl>
                                          <p:spTgt spid="17"/>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8"/>
                                        </p:tgtEl>
                                        <p:attrNameLst>
                                          <p:attrName>style.visibility</p:attrName>
                                        </p:attrNameLst>
                                      </p:cBhvr>
                                      <p:to>
                                        <p:strVal val="visible"/>
                                      </p:to>
                                    </p:set>
                                    <p:animEffect transition="in" filter="fade">
                                      <p:cBhvr>
                                        <p:cTn id="93" dur="250"/>
                                        <p:tgtEl>
                                          <p:spTgt spid="18"/>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fade">
                                      <p:cBhvr>
                                        <p:cTn id="96" dur="250"/>
                                        <p:tgtEl>
                                          <p:spTgt spid="19"/>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0"/>
                                        </p:tgtEl>
                                        <p:attrNameLst>
                                          <p:attrName>style.visibility</p:attrName>
                                        </p:attrNameLst>
                                      </p:cBhvr>
                                      <p:to>
                                        <p:strVal val="visible"/>
                                      </p:to>
                                    </p:set>
                                    <p:animEffect transition="in" filter="fade">
                                      <p:cBhvr>
                                        <p:cTn id="99" dur="250"/>
                                        <p:tgtEl>
                                          <p:spTgt spid="2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fade">
                                      <p:cBhvr>
                                        <p:cTn id="102" dur="250"/>
                                        <p:tgtEl>
                                          <p:spTgt spid="21"/>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fade">
                                      <p:cBhvr>
                                        <p:cTn id="105" dur="250"/>
                                        <p:tgtEl>
                                          <p:spTgt spid="22"/>
                                        </p:tgtEl>
                                      </p:cBhvr>
                                    </p:animEffect>
                                  </p:childTnLst>
                                </p:cTn>
                              </p:par>
                              <p:par>
                                <p:cTn id="106" presetID="42" presetClass="path" presetSubtype="0" accel="50000" decel="50000" fill="hold" grpId="2" nodeType="withEffect">
                                  <p:stCondLst>
                                    <p:cond delay="0"/>
                                  </p:stCondLst>
                                  <p:childTnLst>
                                    <p:animMotion origin="layout" path="M 2.5E-6 -3.7037E-7 L 0.13264 0.36157 " pathEditMode="relative" rAng="0" ptsTypes="AA">
                                      <p:cBhvr>
                                        <p:cTn id="107" dur="2000" fill="hold"/>
                                        <p:tgtEl>
                                          <p:spTgt spid="14"/>
                                        </p:tgtEl>
                                        <p:attrNameLst>
                                          <p:attrName>ppt_x</p:attrName>
                                          <p:attrName>ppt_y</p:attrName>
                                        </p:attrNameLst>
                                      </p:cBhvr>
                                      <p:rCtr x="6632" y="18079"/>
                                    </p:animMotion>
                                  </p:childTnLst>
                                </p:cTn>
                              </p:par>
                              <p:par>
                                <p:cTn id="108" presetID="42" presetClass="path" presetSubtype="0" accel="50000" decel="50000" fill="hold" grpId="2" nodeType="withEffect">
                                  <p:stCondLst>
                                    <p:cond delay="0"/>
                                  </p:stCondLst>
                                  <p:childTnLst>
                                    <p:animMotion origin="layout" path="M -4.16667E-6 -4.07407E-6 L -0.01718 0.12176 " pathEditMode="relative" rAng="0" ptsTypes="AA">
                                      <p:cBhvr>
                                        <p:cTn id="109" dur="2000" fill="hold"/>
                                        <p:tgtEl>
                                          <p:spTgt spid="15"/>
                                        </p:tgtEl>
                                        <p:attrNameLst>
                                          <p:attrName>ppt_x</p:attrName>
                                          <p:attrName>ppt_y</p:attrName>
                                        </p:attrNameLst>
                                      </p:cBhvr>
                                      <p:rCtr x="-868" y="6088"/>
                                    </p:animMotion>
                                  </p:childTnLst>
                                </p:cTn>
                              </p:par>
                              <p:par>
                                <p:cTn id="110" presetID="42" presetClass="path" presetSubtype="0" accel="50000" decel="50000" fill="hold" grpId="2" nodeType="withEffect">
                                  <p:stCondLst>
                                    <p:cond delay="0"/>
                                  </p:stCondLst>
                                  <p:childTnLst>
                                    <p:animMotion origin="layout" path="M -2.22222E-6 -1.85185E-6 L -0.17257 0.38889 " pathEditMode="relative" rAng="0" ptsTypes="AA">
                                      <p:cBhvr>
                                        <p:cTn id="111" dur="2000" fill="hold"/>
                                        <p:tgtEl>
                                          <p:spTgt spid="16"/>
                                        </p:tgtEl>
                                        <p:attrNameLst>
                                          <p:attrName>ppt_x</p:attrName>
                                          <p:attrName>ppt_y</p:attrName>
                                        </p:attrNameLst>
                                      </p:cBhvr>
                                      <p:rCtr x="-8628" y="19444"/>
                                    </p:animMotion>
                                  </p:childTnLst>
                                </p:cTn>
                              </p:par>
                              <p:par>
                                <p:cTn id="112" presetID="42" presetClass="path" presetSubtype="0" accel="50000" decel="50000" fill="hold" grpId="2" nodeType="withEffect">
                                  <p:stCondLst>
                                    <p:cond delay="0"/>
                                  </p:stCondLst>
                                  <p:childTnLst>
                                    <p:animMotion origin="layout" path="M 5E-6 5.55112E-17 L -0.03369 0.29583 " pathEditMode="relative" rAng="0" ptsTypes="AA">
                                      <p:cBhvr>
                                        <p:cTn id="113" dur="2000" fill="hold"/>
                                        <p:tgtEl>
                                          <p:spTgt spid="17"/>
                                        </p:tgtEl>
                                        <p:attrNameLst>
                                          <p:attrName>ppt_x</p:attrName>
                                          <p:attrName>ppt_y</p:attrName>
                                        </p:attrNameLst>
                                      </p:cBhvr>
                                      <p:rCtr x="-1684" y="14792"/>
                                    </p:animMotion>
                                  </p:childTnLst>
                                </p:cTn>
                              </p:par>
                              <p:par>
                                <p:cTn id="114" presetID="42" presetClass="path" presetSubtype="0" accel="50000" decel="50000" fill="hold" grpId="2" nodeType="withEffect">
                                  <p:stCondLst>
                                    <p:cond delay="0"/>
                                  </p:stCondLst>
                                  <p:childTnLst>
                                    <p:animMotion origin="layout" path="M -1.94444E-6 2.96296E-6 L -0.14705 0.12847 " pathEditMode="relative" rAng="0" ptsTypes="AA">
                                      <p:cBhvr>
                                        <p:cTn id="115" dur="2000" fill="hold"/>
                                        <p:tgtEl>
                                          <p:spTgt spid="18"/>
                                        </p:tgtEl>
                                        <p:attrNameLst>
                                          <p:attrName>ppt_x</p:attrName>
                                          <p:attrName>ppt_y</p:attrName>
                                        </p:attrNameLst>
                                      </p:cBhvr>
                                      <p:rCtr x="-7361" y="6412"/>
                                    </p:animMotion>
                                  </p:childTnLst>
                                </p:cTn>
                              </p:par>
                              <p:par>
                                <p:cTn id="116" presetID="42" presetClass="path" presetSubtype="0" accel="50000" decel="50000" fill="hold" grpId="2" nodeType="withEffect">
                                  <p:stCondLst>
                                    <p:cond delay="0"/>
                                  </p:stCondLst>
                                  <p:childTnLst>
                                    <p:animMotion origin="layout" path="M -3.61111E-6 -3.7037E-6 L -0.02291 -0.15972 " pathEditMode="relative" rAng="0" ptsTypes="AA">
                                      <p:cBhvr>
                                        <p:cTn id="117" dur="2000" fill="hold"/>
                                        <p:tgtEl>
                                          <p:spTgt spid="19"/>
                                        </p:tgtEl>
                                        <p:attrNameLst>
                                          <p:attrName>ppt_x</p:attrName>
                                          <p:attrName>ppt_y</p:attrName>
                                        </p:attrNameLst>
                                      </p:cBhvr>
                                      <p:rCtr x="-1146" y="-7986"/>
                                    </p:animMotion>
                                  </p:childTnLst>
                                </p:cTn>
                              </p:par>
                              <p:par>
                                <p:cTn id="118" presetID="42" presetClass="path" presetSubtype="0" accel="50000" decel="50000" fill="hold" grpId="2" nodeType="withEffect">
                                  <p:stCondLst>
                                    <p:cond delay="0"/>
                                  </p:stCondLst>
                                  <p:childTnLst>
                                    <p:animMotion origin="layout" path="M 3.61111E-6 -4.07407E-6 L -0.21598 0.01412 " pathEditMode="relative" rAng="0" ptsTypes="AA">
                                      <p:cBhvr>
                                        <p:cTn id="119" dur="2000" fill="hold"/>
                                        <p:tgtEl>
                                          <p:spTgt spid="20"/>
                                        </p:tgtEl>
                                        <p:attrNameLst>
                                          <p:attrName>ppt_x</p:attrName>
                                          <p:attrName>ppt_y</p:attrName>
                                        </p:attrNameLst>
                                      </p:cBhvr>
                                      <p:rCtr x="-10799" y="694"/>
                                    </p:animMotion>
                                  </p:childTnLst>
                                </p:cTn>
                              </p:par>
                              <p:par>
                                <p:cTn id="120" presetID="42" presetClass="path" presetSubtype="0" accel="50000" decel="50000" fill="hold" grpId="2" nodeType="withEffect">
                                  <p:stCondLst>
                                    <p:cond delay="0"/>
                                  </p:stCondLst>
                                  <p:childTnLst>
                                    <p:animMotion origin="layout" path="M -1.94444E-6 3.33333E-6 L -0.17153 -0.04514 " pathEditMode="relative" rAng="0" ptsTypes="AA">
                                      <p:cBhvr>
                                        <p:cTn id="121" dur="2000" fill="hold"/>
                                        <p:tgtEl>
                                          <p:spTgt spid="21"/>
                                        </p:tgtEl>
                                        <p:attrNameLst>
                                          <p:attrName>ppt_x</p:attrName>
                                          <p:attrName>ppt_y</p:attrName>
                                        </p:attrNameLst>
                                      </p:cBhvr>
                                      <p:rCtr x="-8576" y="-2269"/>
                                    </p:animMotion>
                                  </p:childTnLst>
                                </p:cTn>
                              </p:par>
                              <p:par>
                                <p:cTn id="122" presetID="42" presetClass="path" presetSubtype="0" accel="50000" decel="50000" fill="hold" grpId="2" nodeType="withEffect">
                                  <p:stCondLst>
                                    <p:cond delay="0"/>
                                  </p:stCondLst>
                                  <p:childTnLst>
                                    <p:animMotion origin="layout" path="M 5.55556E-7 -3.33333E-6 L 0.07847 -0.22477 " pathEditMode="relative" rAng="0" ptsTypes="AA">
                                      <p:cBhvr>
                                        <p:cTn id="123" dur="2000" fill="hold"/>
                                        <p:tgtEl>
                                          <p:spTgt spid="22"/>
                                        </p:tgtEl>
                                        <p:attrNameLst>
                                          <p:attrName>ppt_x</p:attrName>
                                          <p:attrName>ppt_y</p:attrName>
                                        </p:attrNameLst>
                                      </p:cBhvr>
                                      <p:rCtr x="3924" y="-11250"/>
                                    </p:animMotion>
                                  </p:childTnLst>
                                </p:cTn>
                              </p:par>
                              <p:par>
                                <p:cTn id="124" presetID="10" presetClass="exit" presetSubtype="0" fill="hold" grpId="1" nodeType="withEffect">
                                  <p:stCondLst>
                                    <p:cond delay="0"/>
                                  </p:stCondLst>
                                  <p:childTnLst>
                                    <p:animEffect transition="out" filter="fade">
                                      <p:cBhvr>
                                        <p:cTn id="125" dur="1250"/>
                                        <p:tgtEl>
                                          <p:spTgt spid="3074"/>
                                        </p:tgtEl>
                                      </p:cBhvr>
                                    </p:animEffect>
                                    <p:set>
                                      <p:cBhvr>
                                        <p:cTn id="126" dur="1" fill="hold">
                                          <p:stCondLst>
                                            <p:cond delay="1249"/>
                                          </p:stCondLst>
                                        </p:cTn>
                                        <p:tgtEl>
                                          <p:spTgt spid="3074"/>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23"/>
                                        </p:tgtEl>
                                      </p:cBhvr>
                                    </p:animEffect>
                                    <p:set>
                                      <p:cBhvr>
                                        <p:cTn id="129" dur="1" fill="hold">
                                          <p:stCondLst>
                                            <p:cond delay="499"/>
                                          </p:stCondLst>
                                        </p:cTn>
                                        <p:tgtEl>
                                          <p:spTgt spid="23"/>
                                        </p:tgtEl>
                                        <p:attrNameLst>
                                          <p:attrName>style.visibility</p:attrName>
                                        </p:attrNameLst>
                                      </p:cBhvr>
                                      <p:to>
                                        <p:strVal val="hidden"/>
                                      </p:to>
                                    </p:set>
                                  </p:childTnLst>
                                </p:cTn>
                              </p:par>
                            </p:childTnLst>
                          </p:cTn>
                        </p:par>
                        <p:par>
                          <p:cTn id="130" fill="hold">
                            <p:stCondLst>
                              <p:cond delay="2000"/>
                            </p:stCondLst>
                            <p:childTnLst>
                              <p:par>
                                <p:cTn id="131" presetID="10" presetClass="exit" presetSubtype="0" fill="hold" grpId="3" nodeType="afterEffect">
                                  <p:stCondLst>
                                    <p:cond delay="0"/>
                                  </p:stCondLst>
                                  <p:childTnLst>
                                    <p:animEffect transition="out" filter="fade">
                                      <p:cBhvr>
                                        <p:cTn id="132" dur="500"/>
                                        <p:tgtEl>
                                          <p:spTgt spid="7"/>
                                        </p:tgtEl>
                                      </p:cBhvr>
                                    </p:animEffect>
                                    <p:set>
                                      <p:cBhvr>
                                        <p:cTn id="133" dur="1" fill="hold">
                                          <p:stCondLst>
                                            <p:cond delay="499"/>
                                          </p:stCondLst>
                                        </p:cTn>
                                        <p:tgtEl>
                                          <p:spTgt spid="7"/>
                                        </p:tgtEl>
                                        <p:attrNameLst>
                                          <p:attrName>style.visibility</p:attrName>
                                        </p:attrNameLst>
                                      </p:cBhvr>
                                      <p:to>
                                        <p:strVal val="hidden"/>
                                      </p:to>
                                    </p:set>
                                  </p:childTnLst>
                                </p:cTn>
                              </p:par>
                              <p:par>
                                <p:cTn id="134" presetID="10" presetClass="exit" presetSubtype="0" fill="hold" grpId="3" nodeType="withEffect">
                                  <p:stCondLst>
                                    <p:cond delay="0"/>
                                  </p:stCondLst>
                                  <p:childTnLst>
                                    <p:animEffect transition="out" filter="fade">
                                      <p:cBhvr>
                                        <p:cTn id="135" dur="500"/>
                                        <p:tgtEl>
                                          <p:spTgt spid="8"/>
                                        </p:tgtEl>
                                      </p:cBhvr>
                                    </p:animEffect>
                                    <p:set>
                                      <p:cBhvr>
                                        <p:cTn id="136" dur="1" fill="hold">
                                          <p:stCondLst>
                                            <p:cond delay="499"/>
                                          </p:stCondLst>
                                        </p:cTn>
                                        <p:tgtEl>
                                          <p:spTgt spid="8"/>
                                        </p:tgtEl>
                                        <p:attrNameLst>
                                          <p:attrName>style.visibility</p:attrName>
                                        </p:attrNameLst>
                                      </p:cBhvr>
                                      <p:to>
                                        <p:strVal val="hidden"/>
                                      </p:to>
                                    </p:set>
                                  </p:childTnLst>
                                </p:cTn>
                              </p:par>
                              <p:par>
                                <p:cTn id="137" presetID="10" presetClass="entr" presetSubtype="0" fill="hold" grpId="0" nodeType="withEffect">
                                  <p:stCondLst>
                                    <p:cond delay="0"/>
                                  </p:stCondLst>
                                  <p:childTnLst>
                                    <p:set>
                                      <p:cBhvr>
                                        <p:cTn id="138" dur="1" fill="hold">
                                          <p:stCondLst>
                                            <p:cond delay="0"/>
                                          </p:stCondLst>
                                        </p:cTn>
                                        <p:tgtEl>
                                          <p:spTgt spid="11"/>
                                        </p:tgtEl>
                                        <p:attrNameLst>
                                          <p:attrName>style.visibility</p:attrName>
                                        </p:attrNameLst>
                                      </p:cBhvr>
                                      <p:to>
                                        <p:strVal val="visible"/>
                                      </p:to>
                                    </p:set>
                                    <p:animEffect transition="in" filter="fade">
                                      <p:cBhvr>
                                        <p:cTn id="139" dur="250"/>
                                        <p:tgtEl>
                                          <p:spTgt spid="11"/>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12"/>
                                        </p:tgtEl>
                                        <p:attrNameLst>
                                          <p:attrName>style.visibility</p:attrName>
                                        </p:attrNameLst>
                                      </p:cBhvr>
                                      <p:to>
                                        <p:strVal val="visible"/>
                                      </p:to>
                                    </p:set>
                                    <p:animEffect transition="in" filter="fade">
                                      <p:cBhvr>
                                        <p:cTn id="142" dur="250"/>
                                        <p:tgtEl>
                                          <p:spTgt spid="12"/>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13"/>
                                        </p:tgtEl>
                                        <p:attrNameLst>
                                          <p:attrName>style.visibility</p:attrName>
                                        </p:attrNameLst>
                                      </p:cBhvr>
                                      <p:to>
                                        <p:strVal val="visible"/>
                                      </p:to>
                                    </p:set>
                                    <p:animEffect transition="in" filter="fade">
                                      <p:cBhvr>
                                        <p:cTn id="145" dur="250"/>
                                        <p:tgtEl>
                                          <p:spTgt spid="13"/>
                                        </p:tgtEl>
                                      </p:cBhvr>
                                    </p:animEffect>
                                  </p:childTnLst>
                                </p:cTn>
                              </p:par>
                              <p:par>
                                <p:cTn id="146" presetID="10" presetClass="exit" presetSubtype="0" fill="hold" grpId="1" nodeType="withEffect">
                                  <p:stCondLst>
                                    <p:cond delay="0"/>
                                  </p:stCondLst>
                                  <p:childTnLst>
                                    <p:animEffect transition="out" filter="fade">
                                      <p:cBhvr>
                                        <p:cTn id="147" dur="500"/>
                                        <p:tgtEl>
                                          <p:spTgt spid="14"/>
                                        </p:tgtEl>
                                      </p:cBhvr>
                                    </p:animEffect>
                                    <p:set>
                                      <p:cBhvr>
                                        <p:cTn id="148" dur="1" fill="hold">
                                          <p:stCondLst>
                                            <p:cond delay="499"/>
                                          </p:stCondLst>
                                        </p:cTn>
                                        <p:tgtEl>
                                          <p:spTgt spid="14"/>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15"/>
                                        </p:tgtEl>
                                      </p:cBhvr>
                                    </p:animEffect>
                                    <p:set>
                                      <p:cBhvr>
                                        <p:cTn id="151" dur="1" fill="hold">
                                          <p:stCondLst>
                                            <p:cond delay="499"/>
                                          </p:stCondLst>
                                        </p:cTn>
                                        <p:tgtEl>
                                          <p:spTgt spid="15"/>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16"/>
                                        </p:tgtEl>
                                      </p:cBhvr>
                                    </p:animEffect>
                                    <p:set>
                                      <p:cBhvr>
                                        <p:cTn id="154" dur="1" fill="hold">
                                          <p:stCondLst>
                                            <p:cond delay="499"/>
                                          </p:stCondLst>
                                        </p:cTn>
                                        <p:tgtEl>
                                          <p:spTgt spid="16"/>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17"/>
                                        </p:tgtEl>
                                      </p:cBhvr>
                                    </p:animEffect>
                                    <p:set>
                                      <p:cBhvr>
                                        <p:cTn id="157" dur="1" fill="hold">
                                          <p:stCondLst>
                                            <p:cond delay="499"/>
                                          </p:stCondLst>
                                        </p:cTn>
                                        <p:tgtEl>
                                          <p:spTgt spid="17"/>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18"/>
                                        </p:tgtEl>
                                      </p:cBhvr>
                                    </p:animEffect>
                                    <p:set>
                                      <p:cBhvr>
                                        <p:cTn id="160" dur="1" fill="hold">
                                          <p:stCondLst>
                                            <p:cond delay="499"/>
                                          </p:stCondLst>
                                        </p:cTn>
                                        <p:tgtEl>
                                          <p:spTgt spid="18"/>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19"/>
                                        </p:tgtEl>
                                      </p:cBhvr>
                                    </p:animEffect>
                                    <p:set>
                                      <p:cBhvr>
                                        <p:cTn id="163" dur="1" fill="hold">
                                          <p:stCondLst>
                                            <p:cond delay="499"/>
                                          </p:stCondLst>
                                        </p:cTn>
                                        <p:tgtEl>
                                          <p:spTgt spid="19"/>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20"/>
                                        </p:tgtEl>
                                      </p:cBhvr>
                                    </p:animEffect>
                                    <p:set>
                                      <p:cBhvr>
                                        <p:cTn id="166" dur="1" fill="hold">
                                          <p:stCondLst>
                                            <p:cond delay="499"/>
                                          </p:stCondLst>
                                        </p:cTn>
                                        <p:tgtEl>
                                          <p:spTgt spid="20"/>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21"/>
                                        </p:tgtEl>
                                      </p:cBhvr>
                                    </p:animEffect>
                                    <p:set>
                                      <p:cBhvr>
                                        <p:cTn id="169" dur="1" fill="hold">
                                          <p:stCondLst>
                                            <p:cond delay="499"/>
                                          </p:stCondLst>
                                        </p:cTn>
                                        <p:tgtEl>
                                          <p:spTgt spid="21"/>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22"/>
                                        </p:tgtEl>
                                      </p:cBhvr>
                                    </p:animEffect>
                                    <p:set>
                                      <p:cBhvr>
                                        <p:cTn id="172" dur="1" fill="hold">
                                          <p:stCondLst>
                                            <p:cond delay="499"/>
                                          </p:stCondLst>
                                        </p:cTn>
                                        <p:tgtEl>
                                          <p:spTgt spid="22"/>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23" presetClass="exit" presetSubtype="32" fill="hold" grpId="1" nodeType="clickEffect">
                                  <p:stCondLst>
                                    <p:cond delay="0"/>
                                  </p:stCondLst>
                                  <p:childTnLst>
                                    <p:anim calcmode="lin" valueType="num">
                                      <p:cBhvr>
                                        <p:cTn id="176" dur="500"/>
                                        <p:tgtEl>
                                          <p:spTgt spid="11"/>
                                        </p:tgtEl>
                                        <p:attrNameLst>
                                          <p:attrName>ppt_w</p:attrName>
                                        </p:attrNameLst>
                                      </p:cBhvr>
                                      <p:tavLst>
                                        <p:tav tm="0">
                                          <p:val>
                                            <p:strVal val="ppt_w"/>
                                          </p:val>
                                        </p:tav>
                                        <p:tav tm="100000">
                                          <p:val>
                                            <p:fltVal val="0"/>
                                          </p:val>
                                        </p:tav>
                                      </p:tavLst>
                                    </p:anim>
                                    <p:anim calcmode="lin" valueType="num">
                                      <p:cBhvr>
                                        <p:cTn id="177" dur="500"/>
                                        <p:tgtEl>
                                          <p:spTgt spid="11"/>
                                        </p:tgtEl>
                                        <p:attrNameLst>
                                          <p:attrName>ppt_h</p:attrName>
                                        </p:attrNameLst>
                                      </p:cBhvr>
                                      <p:tavLst>
                                        <p:tav tm="0">
                                          <p:val>
                                            <p:strVal val="ppt_h"/>
                                          </p:val>
                                        </p:tav>
                                        <p:tav tm="100000">
                                          <p:val>
                                            <p:fltVal val="0"/>
                                          </p:val>
                                        </p:tav>
                                      </p:tavLst>
                                    </p:anim>
                                    <p:set>
                                      <p:cBhvr>
                                        <p:cTn id="178" dur="1" fill="hold">
                                          <p:stCondLst>
                                            <p:cond delay="499"/>
                                          </p:stCondLst>
                                        </p:cTn>
                                        <p:tgtEl>
                                          <p:spTgt spid="11"/>
                                        </p:tgtEl>
                                        <p:attrNameLst>
                                          <p:attrName>style.visibility</p:attrName>
                                        </p:attrNameLst>
                                      </p:cBhvr>
                                      <p:to>
                                        <p:strVal val="hidden"/>
                                      </p:to>
                                    </p:set>
                                  </p:childTnLst>
                                </p:cTn>
                              </p:par>
                              <p:par>
                                <p:cTn id="179" presetID="23" presetClass="exit" presetSubtype="32" fill="hold" grpId="1" nodeType="withEffect">
                                  <p:stCondLst>
                                    <p:cond delay="0"/>
                                  </p:stCondLst>
                                  <p:childTnLst>
                                    <p:anim calcmode="lin" valueType="num">
                                      <p:cBhvr>
                                        <p:cTn id="180" dur="500"/>
                                        <p:tgtEl>
                                          <p:spTgt spid="12"/>
                                        </p:tgtEl>
                                        <p:attrNameLst>
                                          <p:attrName>ppt_w</p:attrName>
                                        </p:attrNameLst>
                                      </p:cBhvr>
                                      <p:tavLst>
                                        <p:tav tm="0">
                                          <p:val>
                                            <p:strVal val="ppt_w"/>
                                          </p:val>
                                        </p:tav>
                                        <p:tav tm="100000">
                                          <p:val>
                                            <p:fltVal val="0"/>
                                          </p:val>
                                        </p:tav>
                                      </p:tavLst>
                                    </p:anim>
                                    <p:anim calcmode="lin" valueType="num">
                                      <p:cBhvr>
                                        <p:cTn id="181" dur="500"/>
                                        <p:tgtEl>
                                          <p:spTgt spid="12"/>
                                        </p:tgtEl>
                                        <p:attrNameLst>
                                          <p:attrName>ppt_h</p:attrName>
                                        </p:attrNameLst>
                                      </p:cBhvr>
                                      <p:tavLst>
                                        <p:tav tm="0">
                                          <p:val>
                                            <p:strVal val="ppt_h"/>
                                          </p:val>
                                        </p:tav>
                                        <p:tav tm="100000">
                                          <p:val>
                                            <p:fltVal val="0"/>
                                          </p:val>
                                        </p:tav>
                                      </p:tavLst>
                                    </p:anim>
                                    <p:set>
                                      <p:cBhvr>
                                        <p:cTn id="182" dur="1" fill="hold">
                                          <p:stCondLst>
                                            <p:cond delay="499"/>
                                          </p:stCondLst>
                                        </p:cTn>
                                        <p:tgtEl>
                                          <p:spTgt spid="12"/>
                                        </p:tgtEl>
                                        <p:attrNameLst>
                                          <p:attrName>style.visibility</p:attrName>
                                        </p:attrNameLst>
                                      </p:cBhvr>
                                      <p:to>
                                        <p:strVal val="hidden"/>
                                      </p:to>
                                    </p:set>
                                  </p:childTnLst>
                                </p:cTn>
                              </p:par>
                              <p:par>
                                <p:cTn id="183" presetID="23" presetClass="exit" presetSubtype="32" fill="hold" grpId="1" nodeType="withEffect">
                                  <p:stCondLst>
                                    <p:cond delay="0"/>
                                  </p:stCondLst>
                                  <p:childTnLst>
                                    <p:anim calcmode="lin" valueType="num">
                                      <p:cBhvr>
                                        <p:cTn id="184" dur="500"/>
                                        <p:tgtEl>
                                          <p:spTgt spid="13"/>
                                        </p:tgtEl>
                                        <p:attrNameLst>
                                          <p:attrName>ppt_w</p:attrName>
                                        </p:attrNameLst>
                                      </p:cBhvr>
                                      <p:tavLst>
                                        <p:tav tm="0">
                                          <p:val>
                                            <p:strVal val="ppt_w"/>
                                          </p:val>
                                        </p:tav>
                                        <p:tav tm="100000">
                                          <p:val>
                                            <p:fltVal val="0"/>
                                          </p:val>
                                        </p:tav>
                                      </p:tavLst>
                                    </p:anim>
                                    <p:anim calcmode="lin" valueType="num">
                                      <p:cBhvr>
                                        <p:cTn id="185" dur="500"/>
                                        <p:tgtEl>
                                          <p:spTgt spid="13"/>
                                        </p:tgtEl>
                                        <p:attrNameLst>
                                          <p:attrName>ppt_h</p:attrName>
                                        </p:attrNameLst>
                                      </p:cBhvr>
                                      <p:tavLst>
                                        <p:tav tm="0">
                                          <p:val>
                                            <p:strVal val="ppt_h"/>
                                          </p:val>
                                        </p:tav>
                                        <p:tav tm="100000">
                                          <p:val>
                                            <p:fltVal val="0"/>
                                          </p:val>
                                        </p:tav>
                                      </p:tavLst>
                                    </p:anim>
                                    <p:set>
                                      <p:cBhvr>
                                        <p:cTn id="186"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0" grpId="0"/>
      <p:bldP spid="10" grpId="1"/>
      <p:bldP spid="10" grpId="2"/>
      <p:bldP spid="24" grpId="0"/>
      <p:bldP spid="24" grpId="1"/>
      <p:bldP spid="24" grpId="2"/>
      <p:bldP spid="25" grpId="0"/>
      <p:bldP spid="25" grpId="1"/>
      <p:bldP spid="25" grpId="2"/>
      <p:bldP spid="6" grpId="0"/>
      <p:bldP spid="3074" grpId="0"/>
      <p:bldP spid="3074" grpId="1"/>
      <p:bldP spid="4" grpId="0"/>
      <p:bldP spid="4" grpId="2"/>
      <p:bldP spid="4" grpId="3"/>
      <p:bldP spid="7" grpId="0"/>
      <p:bldP spid="7" grpId="1"/>
      <p:bldP spid="7" grpId="2"/>
      <p:bldP spid="7" grpId="3"/>
      <p:bldP spid="8" grpId="0"/>
      <p:bldP spid="8" grpId="1"/>
      <p:bldP spid="8" grpId="2"/>
      <p:bldP spid="8" grpId="3"/>
      <p:bldP spid="11" grpId="0"/>
      <p:bldP spid="11" grpId="1"/>
      <p:bldP spid="12" grpId="0"/>
      <p:bldP spid="12" grpId="1"/>
      <p:bldP spid="13" grpId="0"/>
      <p:bldP spid="13" grpId="1"/>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49DD95-1956-4B5B-9B54-60171CC8FD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Title 1">
            <a:extLst>
              <a:ext uri="{FF2B5EF4-FFF2-40B4-BE49-F238E27FC236}">
                <a16:creationId xmlns:a16="http://schemas.microsoft.com/office/drawing/2014/main" id="{52B56C72-F0FB-4061-826D-E213D2BD92E9}"/>
              </a:ext>
            </a:extLst>
          </p:cNvPr>
          <p:cNvSpPr txBox="1">
            <a:spLocks/>
          </p:cNvSpPr>
          <p:nvPr/>
        </p:nvSpPr>
        <p:spPr>
          <a:xfrm>
            <a:off x="1364065" y="1692164"/>
            <a:ext cx="5951136" cy="7958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put up with fools gladly</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Seeing that many boast according to the flesh, I also will boast. For you put up with fools gladly, since you yourselves are wise! For you put up with it if one brings you into bondage, if one devours you, if one takes from you, if one  exalts himself, if one strikes you on the face.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11:18-20 </a:t>
            </a:r>
          </a:p>
        </p:txBody>
      </p:sp>
      <p:sp>
        <p:nvSpPr>
          <p:cNvPr id="4" name="Rectangle 2">
            <a:extLst>
              <a:ext uri="{FF2B5EF4-FFF2-40B4-BE49-F238E27FC236}">
                <a16:creationId xmlns:a16="http://schemas.microsoft.com/office/drawing/2014/main" id="{8C18E3DD-A147-4867-A99A-53A6EEA13ECE}"/>
              </a:ext>
            </a:extLst>
          </p:cNvPr>
          <p:cNvSpPr txBox="1">
            <a:spLocks noChangeArrowheads="1"/>
          </p:cNvSpPr>
          <p:nvPr/>
        </p:nvSpPr>
        <p:spPr bwMode="auto">
          <a:xfrm>
            <a:off x="4187485" y="1656523"/>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12">
            <a:extLst>
              <a:ext uri="{FF2B5EF4-FFF2-40B4-BE49-F238E27FC236}">
                <a16:creationId xmlns:a16="http://schemas.microsoft.com/office/drawing/2014/main" id="{93D171D3-7E33-4677-AEEE-1A191287B0FD}"/>
              </a:ext>
            </a:extLst>
          </p:cNvPr>
          <p:cNvSpPr>
            <a:spLocks noChangeArrowheads="1"/>
          </p:cNvSpPr>
          <p:nvPr/>
        </p:nvSpPr>
        <p:spPr bwMode="auto">
          <a:xfrm>
            <a:off x="1549644" y="3612931"/>
            <a:ext cx="2360204"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slavery</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8" name="Rectangle 12">
            <a:extLst>
              <a:ext uri="{FF2B5EF4-FFF2-40B4-BE49-F238E27FC236}">
                <a16:creationId xmlns:a16="http://schemas.microsoft.com/office/drawing/2014/main" id="{7DCDD778-90A9-49B3-A8DF-2237EC5667FA}"/>
              </a:ext>
            </a:extLst>
          </p:cNvPr>
          <p:cNvSpPr>
            <a:spLocks noChangeArrowheads="1"/>
          </p:cNvSpPr>
          <p:nvPr/>
        </p:nvSpPr>
        <p:spPr bwMode="auto">
          <a:xfrm>
            <a:off x="5118539" y="3612931"/>
            <a:ext cx="2565284"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consumes</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9" name="Rectangle 12">
            <a:extLst>
              <a:ext uri="{FF2B5EF4-FFF2-40B4-BE49-F238E27FC236}">
                <a16:creationId xmlns:a16="http://schemas.microsoft.com/office/drawing/2014/main" id="{D5A00985-C00D-49AB-8C51-CBA86E4D3D57}"/>
              </a:ext>
            </a:extLst>
          </p:cNvPr>
          <p:cNvSpPr>
            <a:spLocks noChangeArrowheads="1"/>
          </p:cNvSpPr>
          <p:nvPr/>
        </p:nvSpPr>
        <p:spPr bwMode="auto">
          <a:xfrm>
            <a:off x="2506085" y="4285593"/>
            <a:ext cx="176111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steals</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0" name="Rectangle 12">
            <a:extLst>
              <a:ext uri="{FF2B5EF4-FFF2-40B4-BE49-F238E27FC236}">
                <a16:creationId xmlns:a16="http://schemas.microsoft.com/office/drawing/2014/main" id="{DC02D157-E7BD-419B-B8FF-83A0C595917B}"/>
              </a:ext>
            </a:extLst>
          </p:cNvPr>
          <p:cNvSpPr>
            <a:spLocks noChangeArrowheads="1"/>
          </p:cNvSpPr>
          <p:nvPr/>
        </p:nvSpPr>
        <p:spPr bwMode="auto">
          <a:xfrm>
            <a:off x="246361" y="4947745"/>
            <a:ext cx="222357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elevates</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1" name="Rectangle 12">
            <a:extLst>
              <a:ext uri="{FF2B5EF4-FFF2-40B4-BE49-F238E27FC236}">
                <a16:creationId xmlns:a16="http://schemas.microsoft.com/office/drawing/2014/main" id="{D12F8B94-EC00-4969-B2DA-4D7C985FCB7A}"/>
              </a:ext>
            </a:extLst>
          </p:cNvPr>
          <p:cNvSpPr>
            <a:spLocks noChangeArrowheads="1"/>
          </p:cNvSpPr>
          <p:nvPr/>
        </p:nvSpPr>
        <p:spPr bwMode="auto">
          <a:xfrm>
            <a:off x="5470003" y="4992413"/>
            <a:ext cx="2181528"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violence</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6" name="Rectangle 2" hidden="1">
            <a:extLst>
              <a:ext uri="{FF2B5EF4-FFF2-40B4-BE49-F238E27FC236}">
                <a16:creationId xmlns:a16="http://schemas.microsoft.com/office/drawing/2014/main" id="{C4F91C77-86FA-4BDC-BA09-EAC2BD6BC5C5}"/>
              </a:ext>
            </a:extLst>
          </p:cNvPr>
          <p:cNvSpPr txBox="1">
            <a:spLocks noChangeArrowheads="1"/>
          </p:cNvSpPr>
          <p:nvPr/>
        </p:nvSpPr>
        <p:spPr bwMode="auto">
          <a:xfrm>
            <a:off x="7059160" y="3563112"/>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fool</a:t>
            </a:r>
          </a:p>
        </p:txBody>
      </p:sp>
    </p:spTree>
    <p:extLst>
      <p:ext uri="{BB962C8B-B14F-4D97-AF65-F5344CB8AC3E}">
        <p14:creationId xmlns:p14="http://schemas.microsoft.com/office/powerpoint/2010/main" val="2088598007"/>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4"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18" presetClass="emph" presetSubtype="0" fill="hold" grpId="1" nodeType="withEffect">
                                  <p:stCondLst>
                                    <p:cond delay="0"/>
                                  </p:stCondLst>
                                  <p:childTnLst>
                                    <p:set>
                                      <p:cBhvr override="childStyle">
                                        <p:cTn id="21" dur="500" fill="hold"/>
                                        <p:tgtEl>
                                          <p:spTgt spid="12"/>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9" presetClass="entr" presetSubtype="0" accel="10000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7"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8"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9" presetClass="entr" presetSubtype="0" accel="10000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35"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36"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9" presetClass="entr" presetSubtype="0" accel="10000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43"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44"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9" presetClass="entr" presetSubtype="0" accel="10000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10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51" dur="10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52" dur="10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39" presetClass="entr" presetSubtype="0" accel="10000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p:cTn id="58" dur="10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59" dur="10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60" dur="10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61"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250"/>
                                        <p:tgtEl>
                                          <p:spTgt spid="4"/>
                                        </p:tgtEl>
                                      </p:cBhvr>
                                    </p:animEffect>
                                  </p:childTnLst>
                                </p:cTn>
                              </p:par>
                              <p:par>
                                <p:cTn id="67" presetID="6" presetClass="emph" presetSubtype="0" fill="hold" grpId="3" nodeType="withEffect">
                                  <p:stCondLst>
                                    <p:cond delay="0"/>
                                  </p:stCondLst>
                                  <p:childTnLst>
                                    <p:animScale>
                                      <p:cBhvr>
                                        <p:cTn id="68" dur="2000" fill="hold"/>
                                        <p:tgtEl>
                                          <p:spTgt spid="4"/>
                                        </p:tgtEl>
                                      </p:cBhvr>
                                      <p:by x="87000" y="87000"/>
                                    </p:animScale>
                                  </p:childTnLst>
                                </p:cTn>
                              </p:par>
                              <p:par>
                                <p:cTn id="69" presetID="42" presetClass="path" presetSubtype="0" accel="50000" decel="50000" fill="hold" grpId="2" nodeType="withEffect">
                                  <p:stCondLst>
                                    <p:cond delay="0"/>
                                  </p:stCondLst>
                                  <p:childTnLst>
                                    <p:animMotion origin="layout" path="M 4.16667E-6 -1.85185E-6 L 0.31354 0.27732 " pathEditMode="relative" rAng="0" ptsTypes="AA">
                                      <p:cBhvr>
                                        <p:cTn id="70" dur="2000" fill="hold"/>
                                        <p:tgtEl>
                                          <p:spTgt spid="4"/>
                                        </p:tgtEl>
                                        <p:attrNameLst>
                                          <p:attrName>ppt_x</p:attrName>
                                          <p:attrName>ppt_y</p:attrName>
                                        </p:attrNameLst>
                                      </p:cBhvr>
                                      <p:rCtr x="15677" y="13866"/>
                                    </p:animMotion>
                                  </p:childTnLst>
                                </p:cTn>
                              </p:par>
                              <p:par>
                                <p:cTn id="71" presetID="10" presetClass="exit" presetSubtype="0" fill="hold" grpId="1" nodeType="withEffect">
                                  <p:stCondLst>
                                    <p:cond delay="0"/>
                                  </p:stCondLst>
                                  <p:childTnLst>
                                    <p:animEffect transition="out" filter="fade">
                                      <p:cBhvr>
                                        <p:cTn id="72" dur="1250"/>
                                        <p:tgtEl>
                                          <p:spTgt spid="3074"/>
                                        </p:tgtEl>
                                      </p:cBhvr>
                                    </p:animEffect>
                                    <p:set>
                                      <p:cBhvr>
                                        <p:cTn id="73" dur="1" fill="hold">
                                          <p:stCondLst>
                                            <p:cond delay="1249"/>
                                          </p:stCondLst>
                                        </p:cTn>
                                        <p:tgtEl>
                                          <p:spTgt spid="3074"/>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7"/>
                                        </p:tgtEl>
                                      </p:cBhvr>
                                    </p:animEffect>
                                    <p:set>
                                      <p:cBhvr>
                                        <p:cTn id="76" dur="1" fill="hold">
                                          <p:stCondLst>
                                            <p:cond delay="499"/>
                                          </p:stCondLst>
                                        </p:cTn>
                                        <p:tgtEl>
                                          <p:spTgt spid="7"/>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8"/>
                                        </p:tgtEl>
                                      </p:cBhvr>
                                    </p:animEffect>
                                    <p:set>
                                      <p:cBhvr>
                                        <p:cTn id="79" dur="1" fill="hold">
                                          <p:stCondLst>
                                            <p:cond delay="499"/>
                                          </p:stCondLst>
                                        </p:cTn>
                                        <p:tgtEl>
                                          <p:spTgt spid="8"/>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0"/>
                                        </p:tgtEl>
                                      </p:cBhvr>
                                    </p:animEffect>
                                    <p:set>
                                      <p:cBhvr>
                                        <p:cTn id="85" dur="1" fill="hold">
                                          <p:stCondLst>
                                            <p:cond delay="499"/>
                                          </p:stCondLst>
                                        </p:cTn>
                                        <p:tgtEl>
                                          <p:spTgt spid="10"/>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1"/>
                                        </p:tgtEl>
                                      </p:cBhvr>
                                    </p:animEffect>
                                    <p:set>
                                      <p:cBhvr>
                                        <p:cTn id="88" dur="1" fill="hold">
                                          <p:stCondLst>
                                            <p:cond delay="499"/>
                                          </p:stCondLst>
                                        </p:cTn>
                                        <p:tgtEl>
                                          <p:spTgt spid="11"/>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500"/>
                                        <p:tgtEl>
                                          <p:spTgt spid="12"/>
                                        </p:tgtEl>
                                      </p:cBhvr>
                                    </p:animEffect>
                                    <p:set>
                                      <p:cBhvr>
                                        <p:cTn id="9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3074" grpId="0"/>
      <p:bldP spid="3074" grpId="1"/>
      <p:bldP spid="4" grpId="0"/>
      <p:bldP spid="4" grpId="2"/>
      <p:bldP spid="4" grpId="3"/>
      <p:bldP spid="4" grpId="4"/>
      <p:bldP spid="7" grpId="0"/>
      <p:bldP spid="7" grpId="1"/>
      <p:bldP spid="8" grpId="0"/>
      <p:bldP spid="8" grpId="1"/>
      <p:bldP spid="9" grpId="0"/>
      <p:bldP spid="9" grpId="1"/>
      <p:bldP spid="10" grpId="0"/>
      <p:bldP spid="10" grpId="1"/>
      <p:bldP spid="11" grpId="0"/>
      <p:bldP spid="11"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F63DD3-56A0-4059-BB66-DC9B0DAFAD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our shame, I say that we were too weak for that! But in whatever anyone is bold -- I speak foolishly -- I am bold also. Are they Hebrews? So am I. Are they Israelites? So am I. Are they the seed of Abraham? So am I. Are they ministers of Christ? -- I speak as a fool -- I am more: in labors more abundant, in stripes above measure, in prisons more frequently, in deaths often.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11:21-23</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65F4EAE7-DCB2-4160-B5CD-BAD413670BAE}"/>
              </a:ext>
            </a:extLst>
          </p:cNvPr>
          <p:cNvSpPr txBox="1">
            <a:spLocks noChangeArrowheads="1"/>
          </p:cNvSpPr>
          <p:nvPr/>
        </p:nvSpPr>
        <p:spPr bwMode="auto">
          <a:xfrm>
            <a:off x="7059160" y="3563112"/>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6" name="Rectangle 2">
            <a:extLst>
              <a:ext uri="{FF2B5EF4-FFF2-40B4-BE49-F238E27FC236}">
                <a16:creationId xmlns:a16="http://schemas.microsoft.com/office/drawing/2014/main" id="{E6A3DB8B-50F4-4043-9B4A-CA68F6641F03}"/>
              </a:ext>
            </a:extLst>
          </p:cNvPr>
          <p:cNvSpPr txBox="1">
            <a:spLocks noChangeArrowheads="1"/>
          </p:cNvSpPr>
          <p:nvPr/>
        </p:nvSpPr>
        <p:spPr bwMode="auto">
          <a:xfrm>
            <a:off x="4010819" y="3578374"/>
            <a:ext cx="66582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F252A3C0-2BDC-401B-AB0D-40FC6863CF4F}"/>
              </a:ext>
            </a:extLst>
          </p:cNvPr>
          <p:cNvSpPr txBox="1">
            <a:spLocks noChangeArrowheads="1"/>
          </p:cNvSpPr>
          <p:nvPr/>
        </p:nvSpPr>
        <p:spPr bwMode="auto">
          <a:xfrm>
            <a:off x="432015" y="80030"/>
            <a:ext cx="3576756"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To our shame</a:t>
            </a:r>
          </a:p>
        </p:txBody>
      </p:sp>
    </p:spTree>
    <p:extLst>
      <p:ext uri="{BB962C8B-B14F-4D97-AF65-F5344CB8AC3E}">
        <p14:creationId xmlns:p14="http://schemas.microsoft.com/office/powerpoint/2010/main" val="257265128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4"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par>
                                <p:cTn id="20" presetID="6" presetClass="emph" presetSubtype="0" fill="hold" grpId="2" nodeType="withEffect">
                                  <p:stCondLst>
                                    <p:cond delay="0"/>
                                  </p:stCondLst>
                                  <p:childTnLst>
                                    <p:animScale>
                                      <p:cBhvr>
                                        <p:cTn id="21" dur="1250" fill="hold"/>
                                        <p:tgtEl>
                                          <p:spTgt spid="6"/>
                                        </p:tgtEl>
                                      </p:cBhvr>
                                      <p:by x="150000" y="150000"/>
                                    </p:animScale>
                                  </p:childTnLst>
                                </p:cTn>
                              </p:par>
                              <p:par>
                                <p:cTn id="22" presetID="3" presetClass="emph" presetSubtype="2" fill="hold" grpId="3" nodeType="withEffect">
                                  <p:stCondLst>
                                    <p:cond delay="0"/>
                                  </p:stCondLst>
                                  <p:childTnLst>
                                    <p:animClr clrSpc="rgb" dir="cw">
                                      <p:cBhvr override="childStyle">
                                        <p:cTn id="23" dur="1250" fill="hold"/>
                                        <p:tgtEl>
                                          <p:spTgt spid="6"/>
                                        </p:tgtEl>
                                        <p:attrNameLst>
                                          <p:attrName>style.color</p:attrName>
                                        </p:attrNameLst>
                                      </p:cBhvr>
                                      <p:to>
                                        <a:srgbClr val="FF9900"/>
                                      </p:to>
                                    </p:animClr>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50"/>
                                        <p:tgtEl>
                                          <p:spTgt spid="7"/>
                                        </p:tgtEl>
                                      </p:cBhvr>
                                    </p:animEffect>
                                  </p:childTnLst>
                                </p:cTn>
                              </p:par>
                              <p:par>
                                <p:cTn id="29" presetID="10" presetClass="exit" presetSubtype="0" fill="hold" grpId="1" nodeType="withEffect">
                                  <p:stCondLst>
                                    <p:cond delay="0"/>
                                  </p:stCondLst>
                                  <p:childTnLst>
                                    <p:animEffect transition="out" filter="fade">
                                      <p:cBhvr>
                                        <p:cTn id="30" dur="1000"/>
                                        <p:tgtEl>
                                          <p:spTgt spid="3074"/>
                                        </p:tgtEl>
                                      </p:cBhvr>
                                    </p:animEffect>
                                    <p:set>
                                      <p:cBhvr>
                                        <p:cTn id="31" dur="1" fill="hold">
                                          <p:stCondLst>
                                            <p:cond delay="999"/>
                                          </p:stCondLst>
                                        </p:cTn>
                                        <p:tgtEl>
                                          <p:spTgt spid="3074"/>
                                        </p:tgtEl>
                                        <p:attrNameLst>
                                          <p:attrName>style.visibility</p:attrName>
                                        </p:attrNameLst>
                                      </p:cBhvr>
                                      <p:to>
                                        <p:strVal val="hidden"/>
                                      </p:to>
                                    </p:set>
                                  </p:childTnLst>
                                </p:cTn>
                              </p:par>
                              <p:par>
                                <p:cTn id="32" presetID="23" presetClass="exit" presetSubtype="16" fill="hold" grpId="1" nodeType="withEffect">
                                  <p:stCondLst>
                                    <p:cond delay="0"/>
                                  </p:stCondLst>
                                  <p:childTnLst>
                                    <p:anim calcmode="lin" valueType="num">
                                      <p:cBhvr>
                                        <p:cTn id="33" dur="1250"/>
                                        <p:tgtEl>
                                          <p:spTgt spid="6"/>
                                        </p:tgtEl>
                                        <p:attrNameLst>
                                          <p:attrName>ppt_w</p:attrName>
                                        </p:attrNameLst>
                                      </p:cBhvr>
                                      <p:tavLst>
                                        <p:tav tm="0">
                                          <p:val>
                                            <p:strVal val="ppt_w"/>
                                          </p:val>
                                        </p:tav>
                                        <p:tav tm="100000">
                                          <p:val>
                                            <p:strVal val="4*ppt_w"/>
                                          </p:val>
                                        </p:tav>
                                      </p:tavLst>
                                    </p:anim>
                                    <p:anim calcmode="lin" valueType="num">
                                      <p:cBhvr>
                                        <p:cTn id="34" dur="1250"/>
                                        <p:tgtEl>
                                          <p:spTgt spid="6"/>
                                        </p:tgtEl>
                                        <p:attrNameLst>
                                          <p:attrName>ppt_h</p:attrName>
                                        </p:attrNameLst>
                                      </p:cBhvr>
                                      <p:tavLst>
                                        <p:tav tm="0">
                                          <p:val>
                                            <p:strVal val="ppt_h"/>
                                          </p:val>
                                        </p:tav>
                                        <p:tav tm="100000">
                                          <p:val>
                                            <p:strVal val="4*ppt_h"/>
                                          </p:val>
                                        </p:tav>
                                      </p:tavLst>
                                    </p:anim>
                                    <p:set>
                                      <p:cBhvr>
                                        <p:cTn id="35" dur="1" fill="hold">
                                          <p:stCondLst>
                                            <p:cond delay="1249"/>
                                          </p:stCondLst>
                                        </p:cTn>
                                        <p:tgtEl>
                                          <p:spTgt spid="6"/>
                                        </p:tgtEl>
                                        <p:attrNameLst>
                                          <p:attrName>style.visibility</p:attrName>
                                        </p:attrNameLst>
                                      </p:cBhvr>
                                      <p:to>
                                        <p:strVal val="hidden"/>
                                      </p:to>
                                    </p:set>
                                  </p:childTnLst>
                                </p:cTn>
                              </p:par>
                              <p:par>
                                <p:cTn id="36" presetID="10" presetClass="exit" presetSubtype="0" fill="hold" grpId="5" nodeType="withEffect">
                                  <p:stCondLst>
                                    <p:cond delay="0"/>
                                  </p:stCondLst>
                                  <p:childTnLst>
                                    <p:animEffect transition="out" filter="fade">
                                      <p:cBhvr>
                                        <p:cTn id="37" dur="1250"/>
                                        <p:tgtEl>
                                          <p:spTgt spid="6"/>
                                        </p:tgtEl>
                                      </p:cBhvr>
                                    </p:animEffect>
                                    <p:set>
                                      <p:cBhvr>
                                        <p:cTn id="38" dur="1" fill="hold">
                                          <p:stCondLst>
                                            <p:cond delay="1249"/>
                                          </p:stCondLst>
                                        </p:cTn>
                                        <p:tgtEl>
                                          <p:spTgt spid="6"/>
                                        </p:tgtEl>
                                        <p:attrNameLst>
                                          <p:attrName>style.visibility</p:attrName>
                                        </p:attrNameLst>
                                      </p:cBhvr>
                                      <p:to>
                                        <p:strVal val="hidden"/>
                                      </p:to>
                                    </p:set>
                                  </p:childTnLst>
                                </p:cTn>
                              </p:par>
                              <p:par>
                                <p:cTn id="39" presetID="42" presetClass="path" presetSubtype="0" accel="50000" decel="50000" fill="hold" grpId="4" nodeType="withEffect">
                                  <p:stCondLst>
                                    <p:cond delay="0"/>
                                  </p:stCondLst>
                                  <p:childTnLst>
                                    <p:animMotion origin="layout" path="M 0 4.44444E-6 L 0.03472 -0.06667 " pathEditMode="relative" rAng="0" ptsTypes="AA">
                                      <p:cBhvr>
                                        <p:cTn id="40" dur="1250" fill="hold"/>
                                        <p:tgtEl>
                                          <p:spTgt spid="6"/>
                                        </p:tgtEl>
                                        <p:attrNameLst>
                                          <p:attrName>ppt_x</p:attrName>
                                          <p:attrName>ppt_y</p:attrName>
                                        </p:attrNameLst>
                                      </p:cBhvr>
                                      <p:rCtr x="1736" y="-3333"/>
                                    </p:animMotion>
                                  </p:childTnLst>
                                </p:cTn>
                              </p:par>
                              <p:par>
                                <p:cTn id="41" presetID="42" presetClass="path" presetSubtype="0" accel="50000" decel="50000" fill="hold" grpId="1" nodeType="withEffect">
                                  <p:stCondLst>
                                    <p:cond delay="0"/>
                                  </p:stCondLst>
                                  <p:childTnLst>
                                    <p:animMotion origin="layout" path="M 1.66667E-6 -7.40741E-7 L -0.02604 0.83912 " pathEditMode="relative" rAng="0" ptsTypes="AA">
                                      <p:cBhvr>
                                        <p:cTn id="42" dur="1500" fill="hold"/>
                                        <p:tgtEl>
                                          <p:spTgt spid="7"/>
                                        </p:tgtEl>
                                        <p:attrNameLst>
                                          <p:attrName>ppt_x</p:attrName>
                                          <p:attrName>ppt_y</p:attrName>
                                        </p:attrNameLst>
                                      </p:cBhvr>
                                      <p:rCtr x="-1302" y="4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4"/>
      <p:bldP spid="6" grpId="0"/>
      <p:bldP spid="6" grpId="1"/>
      <p:bldP spid="6" grpId="2"/>
      <p:bldP spid="6" grpId="3"/>
      <p:bldP spid="6" grpId="4"/>
      <p:bldP spid="6" grpId="5"/>
      <p:bldP spid="7" grpId="0"/>
      <p:bldP spid="7" grpId="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87D9F54-EAC2-4326-B62E-60A2A75AC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3074" name="Rectangle 2"/>
          <p:cNvSpPr>
            <a:spLocks noGrp="1" noChangeArrowheads="1"/>
          </p:cNvSpPr>
          <p:nvPr>
            <p:ph type="title"/>
          </p:nvPr>
        </p:nvSpPr>
        <p:spPr>
          <a:xfrm>
            <a:off x="323850" y="274638"/>
            <a:ext cx="8553450" cy="6278562"/>
          </a:xfrm>
        </p:spPr>
        <p:txBody>
          <a:bodyPr>
            <a:scene3d>
              <a:camera prst="orthographicFront"/>
              <a:lightRig rig="flat" dir="t"/>
            </a:scene3d>
            <a:sp3d extrusionH="57150" prstMaterial="plastic">
              <a:bevelT w="38100" h="38100"/>
            </a:sp3d>
          </a:bodyPr>
          <a:lstStyle/>
          <a:p>
            <a:pPr eaLnBrk="1" hangingPunct="1"/>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anyone teaches otherwise and does not consent to wholesome words, even the words of our Lord Jesus Christ, and to the doctrine which accords with godliness, he is proud, knowing nothing, but is obsessed with disputes and arguments over words, from which come envy, strife, reviling, evil suspicions, useless </a:t>
            </a:r>
            <a:r>
              <a:rPr lang="en-US" altLang="en-US" sz="3200" b="1"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wranglings</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of men of corrupt minds and destitute of the truth, who suppose that godliness is a means of gain. From such withdraw yourself.  Now godliness with contentment is great gain. For we brought nothing into this world, and it is certain we can carry nothing out.</a:t>
            </a:r>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6:3-7</a:t>
            </a:r>
            <a:endPar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BC4A220E-36E6-490C-9099-A4C54C98FE94}"/>
              </a:ext>
            </a:extLst>
          </p:cNvPr>
          <p:cNvSpPr txBox="1">
            <a:spLocks noChangeArrowheads="1"/>
          </p:cNvSpPr>
          <p:nvPr/>
        </p:nvSpPr>
        <p:spPr bwMode="auto">
          <a:xfrm>
            <a:off x="432015" y="80030"/>
            <a:ext cx="3148467"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To our shame</a:t>
            </a:r>
          </a:p>
        </p:txBody>
      </p:sp>
      <p:sp>
        <p:nvSpPr>
          <p:cNvPr id="6" name="Rectangle 2">
            <a:extLst>
              <a:ext uri="{FF2B5EF4-FFF2-40B4-BE49-F238E27FC236}">
                <a16:creationId xmlns:a16="http://schemas.microsoft.com/office/drawing/2014/main" id="{0F1EA1A1-7CFA-447A-A340-857DE398573D}"/>
              </a:ext>
            </a:extLst>
          </p:cNvPr>
          <p:cNvSpPr txBox="1">
            <a:spLocks noChangeArrowheads="1"/>
          </p:cNvSpPr>
          <p:nvPr/>
        </p:nvSpPr>
        <p:spPr bwMode="auto">
          <a:xfrm>
            <a:off x="3058026" y="850231"/>
            <a:ext cx="6085974"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fools teach otherwise:</a:t>
            </a:r>
          </a:p>
          <a:p>
            <a:pPr algn="l" eaLnBrk="1" hangingPunct="1"/>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proud, knowing nothing</a:t>
            </a:r>
          </a:p>
          <a:p>
            <a:pPr algn="l" eaLnBrk="1" hangingPunct="1"/>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obsessed with arguments</a:t>
            </a:r>
          </a:p>
          <a:p>
            <a:pPr algn="l" eaLnBrk="1" hangingPunct="1"/>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envy, strife, reviling</a:t>
            </a:r>
          </a:p>
          <a:p>
            <a:pPr algn="l" eaLnBrk="1" hangingPunct="1"/>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evil suspicions</a:t>
            </a:r>
          </a:p>
          <a:p>
            <a:pPr algn="l" eaLnBrk="1" hangingPunct="1"/>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useless </a:t>
            </a:r>
            <a:r>
              <a:rPr lang="en-US" altLang="en-US" sz="3200" b="1" kern="0"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wranglings</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corrupt minds </a:t>
            </a:r>
          </a:p>
          <a:p>
            <a:pPr algn="l" eaLnBrk="1" hangingPunct="1"/>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destitute of the truth</a:t>
            </a:r>
          </a:p>
          <a:p>
            <a:pPr algn="l" eaLnBrk="1" hangingPunct="1"/>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suppose godliness</a:t>
            </a:r>
          </a:p>
          <a:p>
            <a:pPr algn="l" eaLnBrk="1" hangingPunct="1"/>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is a means of gain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91244753-372F-4FB6-B6E5-E49848C689F9}"/>
              </a:ext>
            </a:extLst>
          </p:cNvPr>
          <p:cNvSpPr txBox="1">
            <a:spLocks noChangeArrowheads="1"/>
          </p:cNvSpPr>
          <p:nvPr/>
        </p:nvSpPr>
        <p:spPr bwMode="auto">
          <a:xfrm>
            <a:off x="346910" y="2422359"/>
            <a:ext cx="2636921" cy="1909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godliness with</a:t>
            </a:r>
          </a:p>
          <a:p>
            <a:pPr eaLnBrk="1" hangingPunct="1"/>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contentment</a:t>
            </a:r>
          </a:p>
          <a:p>
            <a:pPr eaLnBrk="1" hangingPunct="1"/>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 great gain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65F4EAE7-DCB2-4160-B5CD-BAD413670BAE}"/>
              </a:ext>
            </a:extLst>
          </p:cNvPr>
          <p:cNvSpPr txBox="1">
            <a:spLocks noChangeArrowheads="1"/>
          </p:cNvSpPr>
          <p:nvPr/>
        </p:nvSpPr>
        <p:spPr bwMode="auto">
          <a:xfrm>
            <a:off x="2507376" y="138328"/>
            <a:ext cx="1407885" cy="60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teach</a:t>
            </a:r>
          </a:p>
        </p:txBody>
      </p:sp>
      <p:sp>
        <p:nvSpPr>
          <p:cNvPr id="12" name="Rectangle 2">
            <a:extLst>
              <a:ext uri="{FF2B5EF4-FFF2-40B4-BE49-F238E27FC236}">
                <a16:creationId xmlns:a16="http://schemas.microsoft.com/office/drawing/2014/main" id="{ACD2097C-446E-48AE-B7CB-167540831818}"/>
              </a:ext>
            </a:extLst>
          </p:cNvPr>
          <p:cNvSpPr txBox="1">
            <a:spLocks noChangeArrowheads="1"/>
          </p:cNvSpPr>
          <p:nvPr/>
        </p:nvSpPr>
        <p:spPr bwMode="auto">
          <a:xfrm>
            <a:off x="3930933" y="135947"/>
            <a:ext cx="2113453" cy="60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otherwise</a:t>
            </a:r>
          </a:p>
        </p:txBody>
      </p:sp>
      <p:sp>
        <p:nvSpPr>
          <p:cNvPr id="13" name="Rectangle 2">
            <a:extLst>
              <a:ext uri="{FF2B5EF4-FFF2-40B4-BE49-F238E27FC236}">
                <a16:creationId xmlns:a16="http://schemas.microsoft.com/office/drawing/2014/main" id="{804DBFD5-8AC6-4F54-8623-E3220A917BA4}"/>
              </a:ext>
            </a:extLst>
          </p:cNvPr>
          <p:cNvSpPr txBox="1">
            <a:spLocks noChangeArrowheads="1"/>
          </p:cNvSpPr>
          <p:nvPr/>
        </p:nvSpPr>
        <p:spPr bwMode="auto">
          <a:xfrm>
            <a:off x="5560000" y="1602080"/>
            <a:ext cx="1407885" cy="60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proud,</a:t>
            </a:r>
          </a:p>
        </p:txBody>
      </p:sp>
      <p:sp>
        <p:nvSpPr>
          <p:cNvPr id="14" name="Rectangle 2">
            <a:extLst>
              <a:ext uri="{FF2B5EF4-FFF2-40B4-BE49-F238E27FC236}">
                <a16:creationId xmlns:a16="http://schemas.microsoft.com/office/drawing/2014/main" id="{47020A68-8A99-474E-B537-9A95CD327BAE}"/>
              </a:ext>
            </a:extLst>
          </p:cNvPr>
          <p:cNvSpPr txBox="1">
            <a:spLocks noChangeArrowheads="1"/>
          </p:cNvSpPr>
          <p:nvPr/>
        </p:nvSpPr>
        <p:spPr bwMode="auto">
          <a:xfrm>
            <a:off x="6759381" y="1604461"/>
            <a:ext cx="1760913" cy="60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knowing</a:t>
            </a:r>
          </a:p>
        </p:txBody>
      </p:sp>
      <p:sp>
        <p:nvSpPr>
          <p:cNvPr id="15" name="Rectangle 2">
            <a:extLst>
              <a:ext uri="{FF2B5EF4-FFF2-40B4-BE49-F238E27FC236}">
                <a16:creationId xmlns:a16="http://schemas.microsoft.com/office/drawing/2014/main" id="{72BB87F7-907F-4C91-87BE-F0322FCA1B96}"/>
              </a:ext>
            </a:extLst>
          </p:cNvPr>
          <p:cNvSpPr txBox="1">
            <a:spLocks noChangeArrowheads="1"/>
          </p:cNvSpPr>
          <p:nvPr/>
        </p:nvSpPr>
        <p:spPr bwMode="auto">
          <a:xfrm>
            <a:off x="812272" y="2090695"/>
            <a:ext cx="1705829" cy="60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nothing</a:t>
            </a:r>
          </a:p>
        </p:txBody>
      </p:sp>
      <p:sp>
        <p:nvSpPr>
          <p:cNvPr id="16" name="Rectangle 2">
            <a:extLst>
              <a:ext uri="{FF2B5EF4-FFF2-40B4-BE49-F238E27FC236}">
                <a16:creationId xmlns:a16="http://schemas.microsoft.com/office/drawing/2014/main" id="{88DCFF64-A24D-46F1-AA7F-0086BFE90139}"/>
              </a:ext>
            </a:extLst>
          </p:cNvPr>
          <p:cNvSpPr txBox="1">
            <a:spLocks noChangeArrowheads="1"/>
          </p:cNvSpPr>
          <p:nvPr/>
        </p:nvSpPr>
        <p:spPr bwMode="auto">
          <a:xfrm>
            <a:off x="3412206" y="2090550"/>
            <a:ext cx="2658979" cy="60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obsessed with</a:t>
            </a:r>
          </a:p>
        </p:txBody>
      </p:sp>
      <p:sp>
        <p:nvSpPr>
          <p:cNvPr id="17" name="Rectangle 2">
            <a:extLst>
              <a:ext uri="{FF2B5EF4-FFF2-40B4-BE49-F238E27FC236}">
                <a16:creationId xmlns:a16="http://schemas.microsoft.com/office/drawing/2014/main" id="{A9884B62-2423-4884-9D29-735D29E53DFD}"/>
              </a:ext>
            </a:extLst>
          </p:cNvPr>
          <p:cNvSpPr txBox="1">
            <a:spLocks noChangeArrowheads="1"/>
          </p:cNvSpPr>
          <p:nvPr/>
        </p:nvSpPr>
        <p:spPr bwMode="auto">
          <a:xfrm>
            <a:off x="350473" y="2576450"/>
            <a:ext cx="2371045" cy="60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arguments</a:t>
            </a:r>
          </a:p>
        </p:txBody>
      </p:sp>
      <p:sp>
        <p:nvSpPr>
          <p:cNvPr id="18" name="Rectangle 2">
            <a:extLst>
              <a:ext uri="{FF2B5EF4-FFF2-40B4-BE49-F238E27FC236}">
                <a16:creationId xmlns:a16="http://schemas.microsoft.com/office/drawing/2014/main" id="{4E899BAB-8E21-44AC-90E3-8B1A8FACCEAE}"/>
              </a:ext>
            </a:extLst>
          </p:cNvPr>
          <p:cNvSpPr txBox="1">
            <a:spLocks noChangeArrowheads="1"/>
          </p:cNvSpPr>
          <p:nvPr/>
        </p:nvSpPr>
        <p:spPr bwMode="auto">
          <a:xfrm>
            <a:off x="7512908" y="2581694"/>
            <a:ext cx="1206752" cy="60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envy,</a:t>
            </a:r>
          </a:p>
        </p:txBody>
      </p:sp>
      <p:sp>
        <p:nvSpPr>
          <p:cNvPr id="19" name="Rectangle 2">
            <a:extLst>
              <a:ext uri="{FF2B5EF4-FFF2-40B4-BE49-F238E27FC236}">
                <a16:creationId xmlns:a16="http://schemas.microsoft.com/office/drawing/2014/main" id="{FBFB1A0F-4E4E-443F-B761-E9EB5A836550}"/>
              </a:ext>
            </a:extLst>
          </p:cNvPr>
          <p:cNvSpPr txBox="1">
            <a:spLocks noChangeArrowheads="1"/>
          </p:cNvSpPr>
          <p:nvPr/>
        </p:nvSpPr>
        <p:spPr bwMode="auto">
          <a:xfrm>
            <a:off x="312187" y="3070751"/>
            <a:ext cx="2623057" cy="60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strife, reviling</a:t>
            </a:r>
          </a:p>
        </p:txBody>
      </p:sp>
      <p:sp>
        <p:nvSpPr>
          <p:cNvPr id="20" name="Rectangle 2">
            <a:extLst>
              <a:ext uri="{FF2B5EF4-FFF2-40B4-BE49-F238E27FC236}">
                <a16:creationId xmlns:a16="http://schemas.microsoft.com/office/drawing/2014/main" id="{1276CAB1-BB73-40BC-A034-EED594799171}"/>
              </a:ext>
            </a:extLst>
          </p:cNvPr>
          <p:cNvSpPr txBox="1">
            <a:spLocks noChangeArrowheads="1"/>
          </p:cNvSpPr>
          <p:nvPr/>
        </p:nvSpPr>
        <p:spPr bwMode="auto">
          <a:xfrm>
            <a:off x="2844885" y="3065539"/>
            <a:ext cx="2706129" cy="60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evil suspicions</a:t>
            </a:r>
          </a:p>
        </p:txBody>
      </p:sp>
      <p:sp>
        <p:nvSpPr>
          <p:cNvPr id="21" name="Rectangle 2">
            <a:extLst>
              <a:ext uri="{FF2B5EF4-FFF2-40B4-BE49-F238E27FC236}">
                <a16:creationId xmlns:a16="http://schemas.microsoft.com/office/drawing/2014/main" id="{75FE65F4-7CF8-460A-895F-7CC9E8CD850A}"/>
              </a:ext>
            </a:extLst>
          </p:cNvPr>
          <p:cNvSpPr txBox="1">
            <a:spLocks noChangeArrowheads="1"/>
          </p:cNvSpPr>
          <p:nvPr/>
        </p:nvSpPr>
        <p:spPr bwMode="auto">
          <a:xfrm>
            <a:off x="5432211" y="3065539"/>
            <a:ext cx="3484606" cy="60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useless </a:t>
            </a:r>
            <a:r>
              <a:rPr kumimoji="0" lang="en-US" altLang="en-US" sz="3200" b="1" i="0" u="none" strike="noStrike" kern="0" cap="none" spc="0" normalizeH="0" baseline="0" noProof="0" dirty="0" err="1">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wranglings</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B01D8720-2C68-41C6-A214-3A2AC87E8698}"/>
              </a:ext>
            </a:extLst>
          </p:cNvPr>
          <p:cNvSpPr txBox="1">
            <a:spLocks noChangeArrowheads="1"/>
          </p:cNvSpPr>
          <p:nvPr/>
        </p:nvSpPr>
        <p:spPr bwMode="auto">
          <a:xfrm>
            <a:off x="2326931" y="3555947"/>
            <a:ext cx="2829697" cy="60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corrupt minds</a:t>
            </a:r>
          </a:p>
        </p:txBody>
      </p:sp>
      <p:sp>
        <p:nvSpPr>
          <p:cNvPr id="23" name="Rectangle 2">
            <a:extLst>
              <a:ext uri="{FF2B5EF4-FFF2-40B4-BE49-F238E27FC236}">
                <a16:creationId xmlns:a16="http://schemas.microsoft.com/office/drawing/2014/main" id="{F183D948-5F10-4D56-ACF3-83B558C4CEF4}"/>
              </a:ext>
            </a:extLst>
          </p:cNvPr>
          <p:cNvSpPr txBox="1">
            <a:spLocks noChangeArrowheads="1"/>
          </p:cNvSpPr>
          <p:nvPr/>
        </p:nvSpPr>
        <p:spPr bwMode="auto">
          <a:xfrm>
            <a:off x="5628423" y="3552664"/>
            <a:ext cx="2870193" cy="60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destitute of the</a:t>
            </a:r>
          </a:p>
        </p:txBody>
      </p:sp>
      <p:sp>
        <p:nvSpPr>
          <p:cNvPr id="24" name="Rectangle 2">
            <a:extLst>
              <a:ext uri="{FF2B5EF4-FFF2-40B4-BE49-F238E27FC236}">
                <a16:creationId xmlns:a16="http://schemas.microsoft.com/office/drawing/2014/main" id="{14CD7F30-AF9C-4BDD-A578-F5B3C8FC9BE0}"/>
              </a:ext>
            </a:extLst>
          </p:cNvPr>
          <p:cNvSpPr txBox="1">
            <a:spLocks noChangeArrowheads="1"/>
          </p:cNvSpPr>
          <p:nvPr/>
        </p:nvSpPr>
        <p:spPr bwMode="auto">
          <a:xfrm>
            <a:off x="411043" y="4042624"/>
            <a:ext cx="1189674" cy="60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truth</a:t>
            </a:r>
          </a:p>
        </p:txBody>
      </p:sp>
      <p:sp>
        <p:nvSpPr>
          <p:cNvPr id="25" name="Rectangle 2">
            <a:extLst>
              <a:ext uri="{FF2B5EF4-FFF2-40B4-BE49-F238E27FC236}">
                <a16:creationId xmlns:a16="http://schemas.microsoft.com/office/drawing/2014/main" id="{AC74592C-42C6-4690-95A6-7AB5902D1EFC}"/>
              </a:ext>
            </a:extLst>
          </p:cNvPr>
          <p:cNvSpPr txBox="1">
            <a:spLocks noChangeArrowheads="1"/>
          </p:cNvSpPr>
          <p:nvPr/>
        </p:nvSpPr>
        <p:spPr bwMode="auto">
          <a:xfrm>
            <a:off x="2292100" y="4042623"/>
            <a:ext cx="1758085" cy="60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suppose</a:t>
            </a:r>
          </a:p>
        </p:txBody>
      </p:sp>
      <p:sp>
        <p:nvSpPr>
          <p:cNvPr id="26" name="Rectangle 2">
            <a:extLst>
              <a:ext uri="{FF2B5EF4-FFF2-40B4-BE49-F238E27FC236}">
                <a16:creationId xmlns:a16="http://schemas.microsoft.com/office/drawing/2014/main" id="{258F0401-AD60-4C58-9F96-14889A53C745}"/>
              </a:ext>
            </a:extLst>
          </p:cNvPr>
          <p:cNvSpPr txBox="1">
            <a:spLocks noChangeArrowheads="1"/>
          </p:cNvSpPr>
          <p:nvPr/>
        </p:nvSpPr>
        <p:spPr bwMode="auto">
          <a:xfrm>
            <a:off x="4586737" y="4041721"/>
            <a:ext cx="1915297" cy="60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godliness</a:t>
            </a:r>
          </a:p>
        </p:txBody>
      </p:sp>
      <p:sp>
        <p:nvSpPr>
          <p:cNvPr id="27" name="Rectangle 2">
            <a:extLst>
              <a:ext uri="{FF2B5EF4-FFF2-40B4-BE49-F238E27FC236}">
                <a16:creationId xmlns:a16="http://schemas.microsoft.com/office/drawing/2014/main" id="{C6C66EFE-2E0B-4A53-95E8-A348AACEB665}"/>
              </a:ext>
            </a:extLst>
          </p:cNvPr>
          <p:cNvSpPr txBox="1">
            <a:spLocks noChangeArrowheads="1"/>
          </p:cNvSpPr>
          <p:nvPr/>
        </p:nvSpPr>
        <p:spPr bwMode="auto">
          <a:xfrm>
            <a:off x="6217379" y="4042173"/>
            <a:ext cx="2619633" cy="60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is a means of</a:t>
            </a:r>
          </a:p>
        </p:txBody>
      </p:sp>
      <p:sp>
        <p:nvSpPr>
          <p:cNvPr id="28" name="Rectangle 2">
            <a:extLst>
              <a:ext uri="{FF2B5EF4-FFF2-40B4-BE49-F238E27FC236}">
                <a16:creationId xmlns:a16="http://schemas.microsoft.com/office/drawing/2014/main" id="{C3D95F09-8EAD-4DEA-81FE-106FBDF84D76}"/>
              </a:ext>
            </a:extLst>
          </p:cNvPr>
          <p:cNvSpPr txBox="1">
            <a:spLocks noChangeArrowheads="1"/>
          </p:cNvSpPr>
          <p:nvPr/>
        </p:nvSpPr>
        <p:spPr bwMode="auto">
          <a:xfrm>
            <a:off x="957570" y="4531229"/>
            <a:ext cx="1078463" cy="60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gain</a:t>
            </a:r>
          </a:p>
        </p:txBody>
      </p:sp>
      <p:sp>
        <p:nvSpPr>
          <p:cNvPr id="29" name="Rectangle 2">
            <a:extLst>
              <a:ext uri="{FF2B5EF4-FFF2-40B4-BE49-F238E27FC236}">
                <a16:creationId xmlns:a16="http://schemas.microsoft.com/office/drawing/2014/main" id="{803947A6-276A-493F-BDC0-394D18BD08C7}"/>
              </a:ext>
            </a:extLst>
          </p:cNvPr>
          <p:cNvSpPr txBox="1">
            <a:spLocks noChangeArrowheads="1"/>
          </p:cNvSpPr>
          <p:nvPr/>
        </p:nvSpPr>
        <p:spPr bwMode="auto">
          <a:xfrm>
            <a:off x="266879" y="5017238"/>
            <a:ext cx="2887257" cy="60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godliness with</a:t>
            </a:r>
          </a:p>
        </p:txBody>
      </p:sp>
      <p:sp>
        <p:nvSpPr>
          <p:cNvPr id="30" name="Rectangle 2">
            <a:extLst>
              <a:ext uri="{FF2B5EF4-FFF2-40B4-BE49-F238E27FC236}">
                <a16:creationId xmlns:a16="http://schemas.microsoft.com/office/drawing/2014/main" id="{7C9F9B77-80EC-44E5-A2EA-A61F666705E0}"/>
              </a:ext>
            </a:extLst>
          </p:cNvPr>
          <p:cNvSpPr txBox="1">
            <a:spLocks noChangeArrowheads="1"/>
          </p:cNvSpPr>
          <p:nvPr/>
        </p:nvSpPr>
        <p:spPr bwMode="auto">
          <a:xfrm>
            <a:off x="2763108" y="5014403"/>
            <a:ext cx="2713085" cy="60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contentment</a:t>
            </a:r>
          </a:p>
        </p:txBody>
      </p:sp>
      <p:sp>
        <p:nvSpPr>
          <p:cNvPr id="31" name="Rectangle 2">
            <a:extLst>
              <a:ext uri="{FF2B5EF4-FFF2-40B4-BE49-F238E27FC236}">
                <a16:creationId xmlns:a16="http://schemas.microsoft.com/office/drawing/2014/main" id="{228E3457-7A0D-47F1-B50A-B1CAFF750419}"/>
              </a:ext>
            </a:extLst>
          </p:cNvPr>
          <p:cNvSpPr txBox="1">
            <a:spLocks noChangeArrowheads="1"/>
          </p:cNvSpPr>
          <p:nvPr/>
        </p:nvSpPr>
        <p:spPr bwMode="auto">
          <a:xfrm>
            <a:off x="5138283" y="5019618"/>
            <a:ext cx="2394858" cy="60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is great gain</a:t>
            </a:r>
          </a:p>
        </p:txBody>
      </p:sp>
      <p:sp>
        <p:nvSpPr>
          <p:cNvPr id="32" name="Rectangle 2">
            <a:extLst>
              <a:ext uri="{FF2B5EF4-FFF2-40B4-BE49-F238E27FC236}">
                <a16:creationId xmlns:a16="http://schemas.microsoft.com/office/drawing/2014/main" id="{679AB18C-9F73-458F-A161-109A6D718E7E}"/>
              </a:ext>
            </a:extLst>
          </p:cNvPr>
          <p:cNvSpPr txBox="1">
            <a:spLocks noChangeArrowheads="1"/>
          </p:cNvSpPr>
          <p:nvPr/>
        </p:nvSpPr>
        <p:spPr bwMode="auto">
          <a:xfrm>
            <a:off x="908146" y="3552065"/>
            <a:ext cx="407136" cy="60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f</a:t>
            </a:r>
          </a:p>
        </p:txBody>
      </p:sp>
      <p:sp>
        <p:nvSpPr>
          <p:cNvPr id="33" name="Rectangle 2">
            <a:extLst>
              <a:ext uri="{FF2B5EF4-FFF2-40B4-BE49-F238E27FC236}">
                <a16:creationId xmlns:a16="http://schemas.microsoft.com/office/drawing/2014/main" id="{71B399DB-9A84-4DCE-A208-1938DC9F0D05}"/>
              </a:ext>
            </a:extLst>
          </p:cNvPr>
          <p:cNvSpPr txBox="1">
            <a:spLocks noChangeArrowheads="1"/>
          </p:cNvSpPr>
          <p:nvPr/>
        </p:nvSpPr>
        <p:spPr bwMode="auto">
          <a:xfrm>
            <a:off x="1916935" y="137440"/>
            <a:ext cx="407136" cy="60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o</a:t>
            </a:r>
          </a:p>
        </p:txBody>
      </p:sp>
      <p:sp>
        <p:nvSpPr>
          <p:cNvPr id="34" name="Rectangle 2">
            <a:extLst>
              <a:ext uri="{FF2B5EF4-FFF2-40B4-BE49-F238E27FC236}">
                <a16:creationId xmlns:a16="http://schemas.microsoft.com/office/drawing/2014/main" id="{FF2E2B15-9474-4DCA-8BCE-8D747AC22882}"/>
              </a:ext>
            </a:extLst>
          </p:cNvPr>
          <p:cNvSpPr txBox="1">
            <a:spLocks noChangeArrowheads="1"/>
          </p:cNvSpPr>
          <p:nvPr/>
        </p:nvSpPr>
        <p:spPr bwMode="auto">
          <a:xfrm>
            <a:off x="2766122" y="625452"/>
            <a:ext cx="550844" cy="60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err="1">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ol</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5" name="Rectangle 2">
            <a:extLst>
              <a:ext uri="{FF2B5EF4-FFF2-40B4-BE49-F238E27FC236}">
                <a16:creationId xmlns:a16="http://schemas.microsoft.com/office/drawing/2014/main" id="{E885EEF5-F810-4493-8337-C8D6A76905ED}"/>
              </a:ext>
            </a:extLst>
          </p:cNvPr>
          <p:cNvSpPr txBox="1">
            <a:spLocks noChangeArrowheads="1"/>
          </p:cNvSpPr>
          <p:nvPr/>
        </p:nvSpPr>
        <p:spPr bwMode="auto">
          <a:xfrm>
            <a:off x="3285407" y="625451"/>
            <a:ext cx="407136" cy="60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s</a:t>
            </a:r>
          </a:p>
        </p:txBody>
      </p:sp>
    </p:spTree>
    <p:extLst>
      <p:ext uri="{BB962C8B-B14F-4D97-AF65-F5344CB8AC3E}">
        <p14:creationId xmlns:p14="http://schemas.microsoft.com/office/powerpoint/2010/main" val="320671877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25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par>
                                <p:cTn id="10" presetID="10" presetClass="exit" presetSubtype="0" fill="hold" grpId="2" nodeType="withEffect">
                                  <p:stCondLst>
                                    <p:cond delay="0"/>
                                  </p:stCondLst>
                                  <p:childTnLst>
                                    <p:animEffect transition="out" filter="fade">
                                      <p:cBhvr>
                                        <p:cTn id="11" dur="750"/>
                                        <p:tgtEl>
                                          <p:spTgt spid="10"/>
                                        </p:tgtEl>
                                      </p:cBhvr>
                                    </p:animEffect>
                                    <p:set>
                                      <p:cBhvr>
                                        <p:cTn id="12" dur="1" fill="hold">
                                          <p:stCondLst>
                                            <p:cond delay="749"/>
                                          </p:stCondLst>
                                        </p:cTn>
                                        <p:tgtEl>
                                          <p:spTgt spid="10"/>
                                        </p:tgtEl>
                                        <p:attrNameLst>
                                          <p:attrName>style.visibility</p:attrName>
                                        </p:attrNameLst>
                                      </p:cBhvr>
                                      <p:to>
                                        <p:strVal val="hidden"/>
                                      </p:to>
                                    </p:set>
                                  </p:childTnLst>
                                </p:cTn>
                              </p:par>
                              <p:par>
                                <p:cTn id="13" presetID="42" presetClass="path" presetSubtype="0" accel="100000" fill="hold" grpId="1" nodeType="withEffect">
                                  <p:stCondLst>
                                    <p:cond delay="0"/>
                                  </p:stCondLst>
                                  <p:childTnLst>
                                    <p:animMotion origin="layout" path="M -8.33333E-7 -7.40741E-7 L -0.00087 -0.11875 " pathEditMode="relative" rAng="0" ptsTypes="AA">
                                      <p:cBhvr>
                                        <p:cTn id="14" dur="750" fill="hold"/>
                                        <p:tgtEl>
                                          <p:spTgt spid="10"/>
                                        </p:tgtEl>
                                        <p:attrNameLst>
                                          <p:attrName>ppt_x</p:attrName>
                                          <p:attrName>ppt_y</p:attrName>
                                        </p:attrNameLst>
                                      </p:cBhvr>
                                      <p:rCtr x="-52" y="-5949"/>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5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25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5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5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25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25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25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250"/>
                                        <p:tgtEl>
                                          <p:spTgt spid="2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250"/>
                                        <p:tgtEl>
                                          <p:spTgt spid="2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250"/>
                                        <p:tgtEl>
                                          <p:spTgt spid="2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250"/>
                                        <p:tgtEl>
                                          <p:spTgt spid="2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250"/>
                                        <p:tgtEl>
                                          <p:spTgt spid="2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250"/>
                                        <p:tgtEl>
                                          <p:spTgt spid="2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250"/>
                                        <p:tgtEl>
                                          <p:spTgt spid="2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250"/>
                                        <p:tgtEl>
                                          <p:spTgt spid="2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250"/>
                                        <p:tgtEl>
                                          <p:spTgt spid="2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250"/>
                                        <p:tgtEl>
                                          <p:spTgt spid="2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250"/>
                                        <p:tgtEl>
                                          <p:spTgt spid="3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250"/>
                                        <p:tgtEl>
                                          <p:spTgt spid="3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250"/>
                                        <p:tgtEl>
                                          <p:spTgt spid="32"/>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fade">
                                      <p:cBhvr>
                                        <p:cTn id="85" dur="250"/>
                                        <p:tgtEl>
                                          <p:spTgt spid="33"/>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fade">
                                      <p:cBhvr>
                                        <p:cTn id="88" dur="250"/>
                                        <p:tgtEl>
                                          <p:spTgt spid="34"/>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fade">
                                      <p:cBhvr>
                                        <p:cTn id="91" dur="250"/>
                                        <p:tgtEl>
                                          <p:spTgt spid="35"/>
                                        </p:tgtEl>
                                      </p:cBhvr>
                                    </p:animEffect>
                                  </p:childTnLst>
                                </p:cTn>
                              </p:par>
                              <p:par>
                                <p:cTn id="92" presetID="42" presetClass="path" presetSubtype="0" accel="50000" decel="50000" fill="hold" grpId="1" nodeType="withEffect">
                                  <p:stCondLst>
                                    <p:cond delay="0"/>
                                  </p:stCondLst>
                                  <p:childTnLst>
                                    <p:animMotion origin="layout" path="M -1.66667E-6 1.11111E-6 L 0.14531 0.11782 " pathEditMode="relative" rAng="0" ptsTypes="AA">
                                      <p:cBhvr>
                                        <p:cTn id="93" dur="1500" fill="hold"/>
                                        <p:tgtEl>
                                          <p:spTgt spid="4"/>
                                        </p:tgtEl>
                                        <p:attrNameLst>
                                          <p:attrName>ppt_x</p:attrName>
                                          <p:attrName>ppt_y</p:attrName>
                                        </p:attrNameLst>
                                      </p:cBhvr>
                                      <p:rCtr x="7257" y="5880"/>
                                    </p:animMotion>
                                  </p:childTnLst>
                                </p:cTn>
                              </p:par>
                              <p:par>
                                <p:cTn id="94" presetID="42" presetClass="path" presetSubtype="0" accel="50000" decel="50000" fill="hold" grpId="1" nodeType="withEffect">
                                  <p:stCondLst>
                                    <p:cond delay="0"/>
                                  </p:stCondLst>
                                  <p:childTnLst>
                                    <p:animMotion origin="layout" path="M -2.5E-6 2.59259E-6 L 0.10486 0.11713 " pathEditMode="relative" rAng="0" ptsTypes="AA">
                                      <p:cBhvr>
                                        <p:cTn id="95" dur="1500" fill="hold"/>
                                        <p:tgtEl>
                                          <p:spTgt spid="12"/>
                                        </p:tgtEl>
                                        <p:attrNameLst>
                                          <p:attrName>ppt_x</p:attrName>
                                          <p:attrName>ppt_y</p:attrName>
                                        </p:attrNameLst>
                                      </p:cBhvr>
                                      <p:rCtr x="5243" y="5856"/>
                                    </p:animMotion>
                                  </p:childTnLst>
                                </p:cTn>
                              </p:par>
                              <p:par>
                                <p:cTn id="96" presetID="42" presetClass="path" presetSubtype="0" accel="50000" decel="50000" fill="hold" grpId="1" nodeType="withEffect">
                                  <p:stCondLst>
                                    <p:cond delay="0"/>
                                  </p:stCondLst>
                                  <p:childTnLst>
                                    <p:animMotion origin="layout" path="M 4.16667E-6 3.7037E-6 L -0.14237 -0.025 " pathEditMode="relative" rAng="0" ptsTypes="AA">
                                      <p:cBhvr>
                                        <p:cTn id="97" dur="1500" fill="hold"/>
                                        <p:tgtEl>
                                          <p:spTgt spid="13"/>
                                        </p:tgtEl>
                                        <p:attrNameLst>
                                          <p:attrName>ppt_x</p:attrName>
                                          <p:attrName>ppt_y</p:attrName>
                                        </p:attrNameLst>
                                      </p:cBhvr>
                                      <p:rCtr x="-7118" y="-1250"/>
                                    </p:animMotion>
                                  </p:childTnLst>
                                </p:cTn>
                              </p:par>
                              <p:par>
                                <p:cTn id="98" presetID="42" presetClass="path" presetSubtype="0" accel="50000" decel="50000" fill="hold" grpId="1" nodeType="withEffect">
                                  <p:stCondLst>
                                    <p:cond delay="0"/>
                                  </p:stCondLst>
                                  <p:childTnLst>
                                    <p:animMotion origin="layout" path="M 3.33333E-6 2.22222E-6 L -0.14271 -0.02523 " pathEditMode="relative" rAng="0" ptsTypes="AA">
                                      <p:cBhvr>
                                        <p:cTn id="99" dur="1500" fill="hold"/>
                                        <p:tgtEl>
                                          <p:spTgt spid="14"/>
                                        </p:tgtEl>
                                        <p:attrNameLst>
                                          <p:attrName>ppt_x</p:attrName>
                                          <p:attrName>ppt_y</p:attrName>
                                        </p:attrNameLst>
                                      </p:cBhvr>
                                      <p:rCtr x="-7135" y="-1273"/>
                                    </p:animMotion>
                                  </p:childTnLst>
                                </p:cTn>
                              </p:par>
                              <p:par>
                                <p:cTn id="100" presetID="42" presetClass="path" presetSubtype="0" accel="50000" decel="50000" fill="hold" grpId="1" nodeType="withEffect">
                                  <p:stCondLst>
                                    <p:cond delay="0"/>
                                  </p:stCondLst>
                                  <p:childTnLst>
                                    <p:animMotion origin="layout" path="M 1.94444E-6 -1.11111E-6 L 0.67118 -0.09583 " pathEditMode="relative" rAng="0" ptsTypes="AA">
                                      <p:cBhvr>
                                        <p:cTn id="101" dur="1500" fill="hold"/>
                                        <p:tgtEl>
                                          <p:spTgt spid="15"/>
                                        </p:tgtEl>
                                        <p:attrNameLst>
                                          <p:attrName>ppt_x</p:attrName>
                                          <p:attrName>ppt_y</p:attrName>
                                        </p:attrNameLst>
                                      </p:cBhvr>
                                      <p:rCtr x="33559" y="-4792"/>
                                    </p:animMotion>
                                  </p:childTnLst>
                                </p:cTn>
                              </p:par>
                              <p:par>
                                <p:cTn id="102" presetID="42" presetClass="path" presetSubtype="0" accel="50000" decel="50000" fill="hold" grpId="1" nodeType="withEffect">
                                  <p:stCondLst>
                                    <p:cond delay="0"/>
                                  </p:stCondLst>
                                  <p:childTnLst>
                                    <p:animMotion origin="layout" path="M -2.77778E-6 -1.11111E-6 L 0.09462 -0.025 " pathEditMode="relative" rAng="0" ptsTypes="AA">
                                      <p:cBhvr>
                                        <p:cTn id="103" dur="1500" fill="hold"/>
                                        <p:tgtEl>
                                          <p:spTgt spid="16"/>
                                        </p:tgtEl>
                                        <p:attrNameLst>
                                          <p:attrName>ppt_x</p:attrName>
                                          <p:attrName>ppt_y</p:attrName>
                                        </p:attrNameLst>
                                      </p:cBhvr>
                                      <p:rCtr x="4722" y="-1250"/>
                                    </p:animMotion>
                                  </p:childTnLst>
                                </p:cTn>
                              </p:par>
                              <p:par>
                                <p:cTn id="104" presetID="42" presetClass="path" presetSubtype="0" accel="50000" decel="50000" fill="hold" grpId="1" nodeType="withEffect">
                                  <p:stCondLst>
                                    <p:cond delay="0"/>
                                  </p:stCondLst>
                                  <p:childTnLst>
                                    <p:animMotion origin="layout" path="M -1.94444E-6 -4.44444E-6 L 0.68577 -0.09606 " pathEditMode="relative" rAng="0" ptsTypes="AA">
                                      <p:cBhvr>
                                        <p:cTn id="105" dur="1500" fill="hold"/>
                                        <p:tgtEl>
                                          <p:spTgt spid="17"/>
                                        </p:tgtEl>
                                        <p:attrNameLst>
                                          <p:attrName>ppt_x</p:attrName>
                                          <p:attrName>ppt_y</p:attrName>
                                        </p:attrNameLst>
                                      </p:cBhvr>
                                      <p:rCtr x="34288" y="-4815"/>
                                    </p:animMotion>
                                  </p:childTnLst>
                                </p:cTn>
                              </p:par>
                              <p:par>
                                <p:cTn id="106" presetID="42" presetClass="path" presetSubtype="0" accel="50000" decel="50000" fill="hold" grpId="1" nodeType="withEffect">
                                  <p:stCondLst>
                                    <p:cond delay="0"/>
                                  </p:stCondLst>
                                  <p:childTnLst>
                                    <p:animMotion origin="layout" path="M -3.61111E-6 -3.7037E-7 L -0.35607 -0.02431 " pathEditMode="relative" rAng="0" ptsTypes="AA">
                                      <p:cBhvr>
                                        <p:cTn id="107" dur="1500" fill="hold"/>
                                        <p:tgtEl>
                                          <p:spTgt spid="18"/>
                                        </p:tgtEl>
                                        <p:attrNameLst>
                                          <p:attrName>ppt_x</p:attrName>
                                          <p:attrName>ppt_y</p:attrName>
                                        </p:attrNameLst>
                                      </p:cBhvr>
                                      <p:rCtr x="-17812" y="-1227"/>
                                    </p:animMotion>
                                  </p:childTnLst>
                                </p:cTn>
                              </p:par>
                              <p:par>
                                <p:cTn id="108" presetID="42" presetClass="path" presetSubtype="0" accel="50000" decel="50000" fill="hold" grpId="1" nodeType="withEffect">
                                  <p:stCondLst>
                                    <p:cond delay="0"/>
                                  </p:stCondLst>
                                  <p:childTnLst>
                                    <p:animMotion origin="layout" path="M -4.16667E-6 3.33333E-6 L 0.54219 -0.09584 " pathEditMode="relative" rAng="0" ptsTypes="AA">
                                      <p:cBhvr>
                                        <p:cTn id="109" dur="1500" fill="hold"/>
                                        <p:tgtEl>
                                          <p:spTgt spid="19"/>
                                        </p:tgtEl>
                                        <p:attrNameLst>
                                          <p:attrName>ppt_x</p:attrName>
                                          <p:attrName>ppt_y</p:attrName>
                                        </p:attrNameLst>
                                      </p:cBhvr>
                                      <p:rCtr x="27101" y="-4792"/>
                                    </p:animMotion>
                                  </p:childTnLst>
                                </p:cTn>
                              </p:par>
                              <p:par>
                                <p:cTn id="110" presetID="42" presetClass="path" presetSubtype="0" accel="50000" decel="50000" fill="hold" grpId="1" nodeType="withEffect">
                                  <p:stCondLst>
                                    <p:cond delay="0"/>
                                  </p:stCondLst>
                                  <p:childTnLst>
                                    <p:animMotion origin="layout" path="M 2.22222E-6 -7.40741E-7 L 0.15451 -0.02523 " pathEditMode="relative" rAng="0" ptsTypes="AA">
                                      <p:cBhvr>
                                        <p:cTn id="111" dur="1500" fill="hold"/>
                                        <p:tgtEl>
                                          <p:spTgt spid="20"/>
                                        </p:tgtEl>
                                        <p:attrNameLst>
                                          <p:attrName>ppt_x</p:attrName>
                                          <p:attrName>ppt_y</p:attrName>
                                        </p:attrNameLst>
                                      </p:cBhvr>
                                      <p:rCtr x="7726" y="-1273"/>
                                    </p:animMotion>
                                  </p:childTnLst>
                                </p:cTn>
                              </p:par>
                              <p:par>
                                <p:cTn id="112" presetID="42" presetClass="path" presetSubtype="0" accel="50000" decel="50000" fill="hold" grpId="1" nodeType="withEffect">
                                  <p:stCondLst>
                                    <p:cond delay="0"/>
                                  </p:stCondLst>
                                  <p:childTnLst>
                                    <p:animMotion origin="layout" path="M 1.38889E-6 -7.40741E-7 L -0.13195 0.04653 " pathEditMode="relative" rAng="0" ptsTypes="AA">
                                      <p:cBhvr>
                                        <p:cTn id="113" dur="1500" fill="hold"/>
                                        <p:tgtEl>
                                          <p:spTgt spid="21"/>
                                        </p:tgtEl>
                                        <p:attrNameLst>
                                          <p:attrName>ppt_x</p:attrName>
                                          <p:attrName>ppt_y</p:attrName>
                                        </p:attrNameLst>
                                      </p:cBhvr>
                                      <p:rCtr x="-6597" y="2315"/>
                                    </p:animMotion>
                                  </p:childTnLst>
                                </p:cTn>
                              </p:par>
                              <p:par>
                                <p:cTn id="114" presetID="42" presetClass="path" presetSubtype="0" accel="50000" decel="50000" fill="hold" grpId="1" nodeType="withEffect">
                                  <p:stCondLst>
                                    <p:cond delay="0"/>
                                  </p:stCondLst>
                                  <p:childTnLst>
                                    <p:animMotion origin="layout" path="M -1.38889E-6 1.48148E-6 L 0.20139 0.0456 " pathEditMode="relative" rAng="0" ptsTypes="AA">
                                      <p:cBhvr>
                                        <p:cTn id="115" dur="1500" fill="hold"/>
                                        <p:tgtEl>
                                          <p:spTgt spid="22"/>
                                        </p:tgtEl>
                                        <p:attrNameLst>
                                          <p:attrName>ppt_x</p:attrName>
                                          <p:attrName>ppt_y</p:attrName>
                                        </p:attrNameLst>
                                      </p:cBhvr>
                                      <p:rCtr x="10069" y="2269"/>
                                    </p:animMotion>
                                  </p:childTnLst>
                                </p:cTn>
                              </p:par>
                              <p:par>
                                <p:cTn id="116" presetID="42" presetClass="path" presetSubtype="0" accel="50000" decel="50000" fill="hold" grpId="1" nodeType="withEffect">
                                  <p:stCondLst>
                                    <p:cond delay="0"/>
                                  </p:stCondLst>
                                  <p:childTnLst>
                                    <p:animMotion origin="layout" path="M 4.16667E-6 4.44444E-6 L -0.1474 0.11736 " pathEditMode="relative" rAng="0" ptsTypes="AA">
                                      <p:cBhvr>
                                        <p:cTn id="117" dur="1500" fill="hold"/>
                                        <p:tgtEl>
                                          <p:spTgt spid="23"/>
                                        </p:tgtEl>
                                        <p:attrNameLst>
                                          <p:attrName>ppt_x</p:attrName>
                                          <p:attrName>ppt_y</p:attrName>
                                        </p:attrNameLst>
                                      </p:cBhvr>
                                      <p:rCtr x="-7378" y="5856"/>
                                    </p:animMotion>
                                  </p:childTnLst>
                                </p:cTn>
                              </p:par>
                              <p:par>
                                <p:cTn id="118" presetID="42" presetClass="path" presetSubtype="0" accel="50000" decel="50000" fill="hold" grpId="1" nodeType="withEffect">
                                  <p:stCondLst>
                                    <p:cond delay="0"/>
                                  </p:stCondLst>
                                  <p:childTnLst>
                                    <p:animMotion origin="layout" path="M 4.16667E-6 -3.33333E-6 L 0.71597 0.04584 " pathEditMode="relative" rAng="0" ptsTypes="AA">
                                      <p:cBhvr>
                                        <p:cTn id="119" dur="1500" fill="hold"/>
                                        <p:tgtEl>
                                          <p:spTgt spid="24"/>
                                        </p:tgtEl>
                                        <p:attrNameLst>
                                          <p:attrName>ppt_x</p:attrName>
                                          <p:attrName>ppt_y</p:attrName>
                                        </p:attrNameLst>
                                      </p:cBhvr>
                                      <p:rCtr x="35799" y="2292"/>
                                    </p:animMotion>
                                  </p:childTnLst>
                                </p:cTn>
                              </p:par>
                              <p:par>
                                <p:cTn id="120" presetID="42" presetClass="path" presetSubtype="0" accel="50000" decel="50000" fill="hold" grpId="1" nodeType="withEffect">
                                  <p:stCondLst>
                                    <p:cond delay="0"/>
                                  </p:stCondLst>
                                  <p:childTnLst>
                                    <p:animMotion origin="layout" path="M -1.38889E-6 -3.33333E-6 L 0.21111 0.11736 " pathEditMode="relative" rAng="0" ptsTypes="AA">
                                      <p:cBhvr>
                                        <p:cTn id="121" dur="1500" fill="hold"/>
                                        <p:tgtEl>
                                          <p:spTgt spid="25"/>
                                        </p:tgtEl>
                                        <p:attrNameLst>
                                          <p:attrName>ppt_x</p:attrName>
                                          <p:attrName>ppt_y</p:attrName>
                                        </p:attrNameLst>
                                      </p:cBhvr>
                                      <p:rCtr x="10556" y="5856"/>
                                    </p:animMotion>
                                  </p:childTnLst>
                                </p:cTn>
                              </p:par>
                              <p:par>
                                <p:cTn id="122" presetID="42" presetClass="path" presetSubtype="0" accel="50000" decel="50000" fill="hold" grpId="1" nodeType="withEffect">
                                  <p:stCondLst>
                                    <p:cond delay="0"/>
                                  </p:stCondLst>
                                  <p:childTnLst>
                                    <p:animMotion origin="layout" path="M 0 -1.85185E-6 L 0.12413 0.11759 " pathEditMode="relative" rAng="0" ptsTypes="AA">
                                      <p:cBhvr>
                                        <p:cTn id="123" dur="1500" fill="hold"/>
                                        <p:tgtEl>
                                          <p:spTgt spid="26"/>
                                        </p:tgtEl>
                                        <p:attrNameLst>
                                          <p:attrName>ppt_x</p:attrName>
                                          <p:attrName>ppt_y</p:attrName>
                                        </p:attrNameLst>
                                      </p:cBhvr>
                                      <p:rCtr x="6198" y="5880"/>
                                    </p:animMotion>
                                  </p:childTnLst>
                                </p:cTn>
                              </p:par>
                              <p:par>
                                <p:cTn id="124" presetID="42" presetClass="path" presetSubtype="0" accel="50000" decel="50000" fill="hold" grpId="1" nodeType="withEffect">
                                  <p:stCondLst>
                                    <p:cond delay="0"/>
                                  </p:stCondLst>
                                  <p:childTnLst>
                                    <p:animMotion origin="layout" path="M -2.77778E-7 -3.33333E-6 L -0.21806 0.1882 " pathEditMode="relative" rAng="0" ptsTypes="AA">
                                      <p:cBhvr>
                                        <p:cTn id="125" dur="1500" fill="hold"/>
                                        <p:tgtEl>
                                          <p:spTgt spid="27"/>
                                        </p:tgtEl>
                                        <p:attrNameLst>
                                          <p:attrName>ppt_x</p:attrName>
                                          <p:attrName>ppt_y</p:attrName>
                                        </p:attrNameLst>
                                      </p:cBhvr>
                                      <p:rCtr x="-10903" y="9398"/>
                                    </p:animMotion>
                                  </p:childTnLst>
                                </p:cTn>
                              </p:par>
                              <p:par>
                                <p:cTn id="126" presetID="42" presetClass="path" presetSubtype="0" accel="50000" decel="50000" fill="hold" grpId="1" nodeType="withEffect">
                                  <p:stCondLst>
                                    <p:cond delay="0"/>
                                  </p:stCondLst>
                                  <p:childTnLst>
                                    <p:animMotion origin="layout" path="M 4.72222E-6 3.7037E-7 L 0.61076 0.1169 " pathEditMode="relative" rAng="0" ptsTypes="AA">
                                      <p:cBhvr>
                                        <p:cTn id="127" dur="1500" fill="hold"/>
                                        <p:tgtEl>
                                          <p:spTgt spid="28"/>
                                        </p:tgtEl>
                                        <p:attrNameLst>
                                          <p:attrName>ppt_x</p:attrName>
                                          <p:attrName>ppt_y</p:attrName>
                                        </p:attrNameLst>
                                      </p:cBhvr>
                                      <p:rCtr x="30538" y="5833"/>
                                    </p:animMotion>
                                  </p:childTnLst>
                                </p:cTn>
                              </p:par>
                              <p:par>
                                <p:cTn id="128" presetID="42" presetClass="path" presetSubtype="0" accel="50000" decel="50000" fill="hold" grpId="1" nodeType="withEffect">
                                  <p:stCondLst>
                                    <p:cond delay="0"/>
                                  </p:stCondLst>
                                  <p:childTnLst>
                                    <p:animMotion origin="layout" path="M 8.33333E-7 -2.96296E-6 L -0.00486 -0.3544 " pathEditMode="relative" rAng="0" ptsTypes="AA">
                                      <p:cBhvr>
                                        <p:cTn id="129" dur="1500" fill="hold"/>
                                        <p:tgtEl>
                                          <p:spTgt spid="29"/>
                                        </p:tgtEl>
                                        <p:attrNameLst>
                                          <p:attrName>ppt_x</p:attrName>
                                          <p:attrName>ppt_y</p:attrName>
                                        </p:attrNameLst>
                                      </p:cBhvr>
                                      <p:rCtr x="-243" y="-17731"/>
                                    </p:animMotion>
                                  </p:childTnLst>
                                </p:cTn>
                              </p:par>
                              <p:par>
                                <p:cTn id="130" presetID="42" presetClass="path" presetSubtype="0" accel="50000" decel="50000" fill="hold" grpId="1" nodeType="withEffect">
                                  <p:stCondLst>
                                    <p:cond delay="0"/>
                                  </p:stCondLst>
                                  <p:childTnLst>
                                    <p:animMotion origin="layout" path="M -8.33333E-7 0 L -0.26858 -0.28194 " pathEditMode="relative" rAng="0" ptsTypes="AA">
                                      <p:cBhvr>
                                        <p:cTn id="131" dur="1500" fill="hold"/>
                                        <p:tgtEl>
                                          <p:spTgt spid="30"/>
                                        </p:tgtEl>
                                        <p:attrNameLst>
                                          <p:attrName>ppt_x</p:attrName>
                                          <p:attrName>ppt_y</p:attrName>
                                        </p:attrNameLst>
                                      </p:cBhvr>
                                      <p:rCtr x="-13438" y="-14097"/>
                                    </p:animMotion>
                                  </p:childTnLst>
                                </p:cTn>
                              </p:par>
                              <p:par>
                                <p:cTn id="132" presetID="42" presetClass="path" presetSubtype="0" accel="50000" decel="50000" fill="hold" grpId="1" nodeType="withEffect">
                                  <p:stCondLst>
                                    <p:cond delay="0"/>
                                  </p:stCondLst>
                                  <p:childTnLst>
                                    <p:animMotion origin="layout" path="M -1.94444E-6 -4.44444E-6 L -0.51059 -0.21203 " pathEditMode="relative" rAng="0" ptsTypes="AA">
                                      <p:cBhvr>
                                        <p:cTn id="133" dur="1500" fill="hold"/>
                                        <p:tgtEl>
                                          <p:spTgt spid="31"/>
                                        </p:tgtEl>
                                        <p:attrNameLst>
                                          <p:attrName>ppt_x</p:attrName>
                                          <p:attrName>ppt_y</p:attrName>
                                        </p:attrNameLst>
                                      </p:cBhvr>
                                      <p:rCtr x="-25538" y="-10602"/>
                                    </p:animMotion>
                                  </p:childTnLst>
                                </p:cTn>
                              </p:par>
                              <p:par>
                                <p:cTn id="134" presetID="42" presetClass="path" presetSubtype="0" accel="50000" decel="50000" fill="hold" grpId="1" nodeType="withEffect">
                                  <p:stCondLst>
                                    <p:cond delay="0"/>
                                  </p:stCondLst>
                                  <p:childTnLst>
                                    <p:animMotion origin="layout" path="M 2.22222E-6 4.44444E-6 L 0.22969 -0.38056 " pathEditMode="relative" rAng="0" ptsTypes="AA">
                                      <p:cBhvr>
                                        <p:cTn id="135" dur="1500" fill="hold"/>
                                        <p:tgtEl>
                                          <p:spTgt spid="32"/>
                                        </p:tgtEl>
                                        <p:attrNameLst>
                                          <p:attrName>ppt_x</p:attrName>
                                          <p:attrName>ppt_y</p:attrName>
                                        </p:attrNameLst>
                                      </p:cBhvr>
                                      <p:rCtr x="11476" y="-19028"/>
                                    </p:animMotion>
                                  </p:childTnLst>
                                </p:cTn>
                              </p:par>
                              <p:par>
                                <p:cTn id="136" presetID="42" presetClass="path" presetSubtype="0" accel="50000" decel="50000" fill="hold" grpId="1" nodeType="withEffect">
                                  <p:stCondLst>
                                    <p:cond delay="0"/>
                                  </p:stCondLst>
                                  <p:childTnLst>
                                    <p:animMotion origin="layout" path="M -4.44444E-6 1.11111E-6 L 0.13837 0.1169 " pathEditMode="relative" rAng="0" ptsTypes="AA">
                                      <p:cBhvr>
                                        <p:cTn id="137" dur="1500" fill="hold"/>
                                        <p:tgtEl>
                                          <p:spTgt spid="33"/>
                                        </p:tgtEl>
                                        <p:attrNameLst>
                                          <p:attrName>ppt_x</p:attrName>
                                          <p:attrName>ppt_y</p:attrName>
                                        </p:attrNameLst>
                                      </p:cBhvr>
                                      <p:rCtr x="6910" y="5833"/>
                                    </p:animMotion>
                                  </p:childTnLst>
                                </p:cTn>
                              </p:par>
                              <p:par>
                                <p:cTn id="138" presetID="42" presetClass="path" presetSubtype="0" accel="50000" decel="50000" fill="hold" grpId="1" nodeType="withEffect">
                                  <p:stCondLst>
                                    <p:cond delay="0"/>
                                  </p:stCondLst>
                                  <p:childTnLst>
                                    <p:animMotion origin="layout" path="M 4.72222E-6 -3.7037E-6 L 0.06701 0.0463 " pathEditMode="relative" rAng="0" ptsTypes="AA">
                                      <p:cBhvr>
                                        <p:cTn id="139" dur="1500" fill="hold"/>
                                        <p:tgtEl>
                                          <p:spTgt spid="34"/>
                                        </p:tgtEl>
                                        <p:attrNameLst>
                                          <p:attrName>ppt_x</p:attrName>
                                          <p:attrName>ppt_y</p:attrName>
                                        </p:attrNameLst>
                                      </p:cBhvr>
                                      <p:rCtr x="3351" y="2315"/>
                                    </p:animMotion>
                                  </p:childTnLst>
                                </p:cTn>
                              </p:par>
                              <p:par>
                                <p:cTn id="140" presetID="42" presetClass="path" presetSubtype="0" accel="50000" decel="50000" fill="hold" grpId="1" nodeType="withEffect">
                                  <p:stCondLst>
                                    <p:cond delay="0"/>
                                  </p:stCondLst>
                                  <p:childTnLst>
                                    <p:animMotion origin="layout" path="M 2.77778E-6 -3.7037E-6 L 0.04427 0.0463 " pathEditMode="relative" rAng="0" ptsTypes="AA">
                                      <p:cBhvr>
                                        <p:cTn id="141" dur="1500" fill="hold"/>
                                        <p:tgtEl>
                                          <p:spTgt spid="35"/>
                                        </p:tgtEl>
                                        <p:attrNameLst>
                                          <p:attrName>ppt_x</p:attrName>
                                          <p:attrName>ppt_y</p:attrName>
                                        </p:attrNameLst>
                                      </p:cBhvr>
                                      <p:rCtr x="2205" y="2315"/>
                                    </p:animMotion>
                                  </p:childTnLst>
                                </p:cTn>
                              </p:par>
                              <p:par>
                                <p:cTn id="142" presetID="10" presetClass="exit" presetSubtype="0" fill="hold" grpId="1" nodeType="withEffect">
                                  <p:stCondLst>
                                    <p:cond delay="0"/>
                                  </p:stCondLst>
                                  <p:childTnLst>
                                    <p:animEffect transition="out" filter="fade">
                                      <p:cBhvr>
                                        <p:cTn id="143" dur="1250"/>
                                        <p:tgtEl>
                                          <p:spTgt spid="3074"/>
                                        </p:tgtEl>
                                      </p:cBhvr>
                                    </p:animEffect>
                                    <p:set>
                                      <p:cBhvr>
                                        <p:cTn id="144" dur="1" fill="hold">
                                          <p:stCondLst>
                                            <p:cond delay="1249"/>
                                          </p:stCondLst>
                                        </p:cTn>
                                        <p:tgtEl>
                                          <p:spTgt spid="3074"/>
                                        </p:tgtEl>
                                        <p:attrNameLst>
                                          <p:attrName>style.visibility</p:attrName>
                                        </p:attrNameLst>
                                      </p:cBhvr>
                                      <p:to>
                                        <p:strVal val="hidden"/>
                                      </p:to>
                                    </p:set>
                                  </p:childTnLst>
                                </p:cTn>
                              </p:par>
                            </p:childTnLst>
                          </p:cTn>
                        </p:par>
                        <p:par>
                          <p:cTn id="145" fill="hold">
                            <p:stCondLst>
                              <p:cond delay="1500"/>
                            </p:stCondLst>
                            <p:childTnLst>
                              <p:par>
                                <p:cTn id="146" presetID="10" presetClass="entr" presetSubtype="0" fill="hold" grpId="0" nodeType="afterEffect">
                                  <p:stCondLst>
                                    <p:cond delay="0"/>
                                  </p:stCondLst>
                                  <p:childTnLst>
                                    <p:set>
                                      <p:cBhvr>
                                        <p:cTn id="147" dur="1" fill="hold">
                                          <p:stCondLst>
                                            <p:cond delay="0"/>
                                          </p:stCondLst>
                                        </p:cTn>
                                        <p:tgtEl>
                                          <p:spTgt spid="6"/>
                                        </p:tgtEl>
                                        <p:attrNameLst>
                                          <p:attrName>style.visibility</p:attrName>
                                        </p:attrNameLst>
                                      </p:cBhvr>
                                      <p:to>
                                        <p:strVal val="visible"/>
                                      </p:to>
                                    </p:set>
                                    <p:animEffect transition="in" filter="fade">
                                      <p:cBhvr>
                                        <p:cTn id="148" dur="250"/>
                                        <p:tgtEl>
                                          <p:spTgt spid="6"/>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8"/>
                                        </p:tgtEl>
                                        <p:attrNameLst>
                                          <p:attrName>style.visibility</p:attrName>
                                        </p:attrNameLst>
                                      </p:cBhvr>
                                      <p:to>
                                        <p:strVal val="visible"/>
                                      </p:to>
                                    </p:set>
                                    <p:animEffect transition="in" filter="fade">
                                      <p:cBhvr>
                                        <p:cTn id="151" dur="250"/>
                                        <p:tgtEl>
                                          <p:spTgt spid="8"/>
                                        </p:tgtEl>
                                      </p:cBhvr>
                                    </p:animEffect>
                                  </p:childTnLst>
                                </p:cTn>
                              </p:par>
                              <p:par>
                                <p:cTn id="152" presetID="10" presetClass="exit" presetSubtype="0" fill="hold" grpId="2" nodeType="withEffect">
                                  <p:stCondLst>
                                    <p:cond delay="0"/>
                                  </p:stCondLst>
                                  <p:childTnLst>
                                    <p:animEffect transition="out" filter="fade">
                                      <p:cBhvr>
                                        <p:cTn id="153" dur="500"/>
                                        <p:tgtEl>
                                          <p:spTgt spid="12"/>
                                        </p:tgtEl>
                                      </p:cBhvr>
                                    </p:animEffect>
                                    <p:set>
                                      <p:cBhvr>
                                        <p:cTn id="154" dur="1" fill="hold">
                                          <p:stCondLst>
                                            <p:cond delay="499"/>
                                          </p:stCondLst>
                                        </p:cTn>
                                        <p:tgtEl>
                                          <p:spTgt spid="12"/>
                                        </p:tgtEl>
                                        <p:attrNameLst>
                                          <p:attrName>style.visibility</p:attrName>
                                        </p:attrNameLst>
                                      </p:cBhvr>
                                      <p:to>
                                        <p:strVal val="hidden"/>
                                      </p:to>
                                    </p:set>
                                  </p:childTnLst>
                                </p:cTn>
                              </p:par>
                              <p:par>
                                <p:cTn id="155" presetID="10" presetClass="exit" presetSubtype="0" fill="hold" grpId="2" nodeType="withEffect">
                                  <p:stCondLst>
                                    <p:cond delay="0"/>
                                  </p:stCondLst>
                                  <p:childTnLst>
                                    <p:animEffect transition="out" filter="fade">
                                      <p:cBhvr>
                                        <p:cTn id="156" dur="500"/>
                                        <p:tgtEl>
                                          <p:spTgt spid="13"/>
                                        </p:tgtEl>
                                      </p:cBhvr>
                                    </p:animEffect>
                                    <p:set>
                                      <p:cBhvr>
                                        <p:cTn id="157" dur="1" fill="hold">
                                          <p:stCondLst>
                                            <p:cond delay="499"/>
                                          </p:stCondLst>
                                        </p:cTn>
                                        <p:tgtEl>
                                          <p:spTgt spid="13"/>
                                        </p:tgtEl>
                                        <p:attrNameLst>
                                          <p:attrName>style.visibility</p:attrName>
                                        </p:attrNameLst>
                                      </p:cBhvr>
                                      <p:to>
                                        <p:strVal val="hidden"/>
                                      </p:to>
                                    </p:set>
                                  </p:childTnLst>
                                </p:cTn>
                              </p:par>
                              <p:par>
                                <p:cTn id="158" presetID="10" presetClass="exit" presetSubtype="0" fill="hold" grpId="2" nodeType="withEffect">
                                  <p:stCondLst>
                                    <p:cond delay="0"/>
                                  </p:stCondLst>
                                  <p:childTnLst>
                                    <p:animEffect transition="out" filter="fade">
                                      <p:cBhvr>
                                        <p:cTn id="159" dur="500"/>
                                        <p:tgtEl>
                                          <p:spTgt spid="14"/>
                                        </p:tgtEl>
                                      </p:cBhvr>
                                    </p:animEffect>
                                    <p:set>
                                      <p:cBhvr>
                                        <p:cTn id="160" dur="1" fill="hold">
                                          <p:stCondLst>
                                            <p:cond delay="499"/>
                                          </p:stCondLst>
                                        </p:cTn>
                                        <p:tgtEl>
                                          <p:spTgt spid="14"/>
                                        </p:tgtEl>
                                        <p:attrNameLst>
                                          <p:attrName>style.visibility</p:attrName>
                                        </p:attrNameLst>
                                      </p:cBhvr>
                                      <p:to>
                                        <p:strVal val="hidden"/>
                                      </p:to>
                                    </p:set>
                                  </p:childTnLst>
                                </p:cTn>
                              </p:par>
                              <p:par>
                                <p:cTn id="161" presetID="10" presetClass="exit" presetSubtype="0" fill="hold" grpId="2" nodeType="withEffect">
                                  <p:stCondLst>
                                    <p:cond delay="0"/>
                                  </p:stCondLst>
                                  <p:childTnLst>
                                    <p:animEffect transition="out" filter="fade">
                                      <p:cBhvr>
                                        <p:cTn id="162" dur="500"/>
                                        <p:tgtEl>
                                          <p:spTgt spid="15"/>
                                        </p:tgtEl>
                                      </p:cBhvr>
                                    </p:animEffect>
                                    <p:set>
                                      <p:cBhvr>
                                        <p:cTn id="163" dur="1" fill="hold">
                                          <p:stCondLst>
                                            <p:cond delay="499"/>
                                          </p:stCondLst>
                                        </p:cTn>
                                        <p:tgtEl>
                                          <p:spTgt spid="15"/>
                                        </p:tgtEl>
                                        <p:attrNameLst>
                                          <p:attrName>style.visibility</p:attrName>
                                        </p:attrNameLst>
                                      </p:cBhvr>
                                      <p:to>
                                        <p:strVal val="hidden"/>
                                      </p:to>
                                    </p:set>
                                  </p:childTnLst>
                                </p:cTn>
                              </p:par>
                              <p:par>
                                <p:cTn id="164" presetID="10" presetClass="exit" presetSubtype="0" fill="hold" grpId="2" nodeType="withEffect">
                                  <p:stCondLst>
                                    <p:cond delay="0"/>
                                  </p:stCondLst>
                                  <p:childTnLst>
                                    <p:animEffect transition="out" filter="fade">
                                      <p:cBhvr>
                                        <p:cTn id="165" dur="500"/>
                                        <p:tgtEl>
                                          <p:spTgt spid="16"/>
                                        </p:tgtEl>
                                      </p:cBhvr>
                                    </p:animEffect>
                                    <p:set>
                                      <p:cBhvr>
                                        <p:cTn id="166" dur="1" fill="hold">
                                          <p:stCondLst>
                                            <p:cond delay="499"/>
                                          </p:stCondLst>
                                        </p:cTn>
                                        <p:tgtEl>
                                          <p:spTgt spid="16"/>
                                        </p:tgtEl>
                                        <p:attrNameLst>
                                          <p:attrName>style.visibility</p:attrName>
                                        </p:attrNameLst>
                                      </p:cBhvr>
                                      <p:to>
                                        <p:strVal val="hidden"/>
                                      </p:to>
                                    </p:set>
                                  </p:childTnLst>
                                </p:cTn>
                              </p:par>
                              <p:par>
                                <p:cTn id="167" presetID="10" presetClass="exit" presetSubtype="0" fill="hold" grpId="3" nodeType="withEffect">
                                  <p:stCondLst>
                                    <p:cond delay="0"/>
                                  </p:stCondLst>
                                  <p:childTnLst>
                                    <p:animEffect transition="out" filter="fade">
                                      <p:cBhvr>
                                        <p:cTn id="168" dur="500"/>
                                        <p:tgtEl>
                                          <p:spTgt spid="4"/>
                                        </p:tgtEl>
                                      </p:cBhvr>
                                    </p:animEffect>
                                    <p:set>
                                      <p:cBhvr>
                                        <p:cTn id="169" dur="1" fill="hold">
                                          <p:stCondLst>
                                            <p:cond delay="499"/>
                                          </p:stCondLst>
                                        </p:cTn>
                                        <p:tgtEl>
                                          <p:spTgt spid="4"/>
                                        </p:tgtEl>
                                        <p:attrNameLst>
                                          <p:attrName>style.visibility</p:attrName>
                                        </p:attrNameLst>
                                      </p:cBhvr>
                                      <p:to>
                                        <p:strVal val="hidden"/>
                                      </p:to>
                                    </p:set>
                                  </p:childTnLst>
                                </p:cTn>
                              </p:par>
                              <p:par>
                                <p:cTn id="170" presetID="10" presetClass="exit" presetSubtype="0" fill="hold" grpId="2" nodeType="withEffect">
                                  <p:stCondLst>
                                    <p:cond delay="0"/>
                                  </p:stCondLst>
                                  <p:childTnLst>
                                    <p:animEffect transition="out" filter="fade">
                                      <p:cBhvr>
                                        <p:cTn id="171" dur="500"/>
                                        <p:tgtEl>
                                          <p:spTgt spid="17"/>
                                        </p:tgtEl>
                                      </p:cBhvr>
                                    </p:animEffect>
                                    <p:set>
                                      <p:cBhvr>
                                        <p:cTn id="172" dur="1" fill="hold">
                                          <p:stCondLst>
                                            <p:cond delay="499"/>
                                          </p:stCondLst>
                                        </p:cTn>
                                        <p:tgtEl>
                                          <p:spTgt spid="17"/>
                                        </p:tgtEl>
                                        <p:attrNameLst>
                                          <p:attrName>style.visibility</p:attrName>
                                        </p:attrNameLst>
                                      </p:cBhvr>
                                      <p:to>
                                        <p:strVal val="hidden"/>
                                      </p:to>
                                    </p:set>
                                  </p:childTnLst>
                                </p:cTn>
                              </p:par>
                              <p:par>
                                <p:cTn id="173" presetID="10" presetClass="exit" presetSubtype="0" fill="hold" grpId="2" nodeType="withEffect">
                                  <p:stCondLst>
                                    <p:cond delay="0"/>
                                  </p:stCondLst>
                                  <p:childTnLst>
                                    <p:animEffect transition="out" filter="fade">
                                      <p:cBhvr>
                                        <p:cTn id="174" dur="500"/>
                                        <p:tgtEl>
                                          <p:spTgt spid="18"/>
                                        </p:tgtEl>
                                      </p:cBhvr>
                                    </p:animEffect>
                                    <p:set>
                                      <p:cBhvr>
                                        <p:cTn id="175" dur="1" fill="hold">
                                          <p:stCondLst>
                                            <p:cond delay="499"/>
                                          </p:stCondLst>
                                        </p:cTn>
                                        <p:tgtEl>
                                          <p:spTgt spid="18"/>
                                        </p:tgtEl>
                                        <p:attrNameLst>
                                          <p:attrName>style.visibility</p:attrName>
                                        </p:attrNameLst>
                                      </p:cBhvr>
                                      <p:to>
                                        <p:strVal val="hidden"/>
                                      </p:to>
                                    </p:set>
                                  </p:childTnLst>
                                </p:cTn>
                              </p:par>
                              <p:par>
                                <p:cTn id="176" presetID="10" presetClass="exit" presetSubtype="0" fill="hold" grpId="2" nodeType="withEffect">
                                  <p:stCondLst>
                                    <p:cond delay="0"/>
                                  </p:stCondLst>
                                  <p:childTnLst>
                                    <p:animEffect transition="out" filter="fade">
                                      <p:cBhvr>
                                        <p:cTn id="177" dur="500"/>
                                        <p:tgtEl>
                                          <p:spTgt spid="19"/>
                                        </p:tgtEl>
                                      </p:cBhvr>
                                    </p:animEffect>
                                    <p:set>
                                      <p:cBhvr>
                                        <p:cTn id="178" dur="1" fill="hold">
                                          <p:stCondLst>
                                            <p:cond delay="499"/>
                                          </p:stCondLst>
                                        </p:cTn>
                                        <p:tgtEl>
                                          <p:spTgt spid="19"/>
                                        </p:tgtEl>
                                        <p:attrNameLst>
                                          <p:attrName>style.visibility</p:attrName>
                                        </p:attrNameLst>
                                      </p:cBhvr>
                                      <p:to>
                                        <p:strVal val="hidden"/>
                                      </p:to>
                                    </p:set>
                                  </p:childTnLst>
                                </p:cTn>
                              </p:par>
                              <p:par>
                                <p:cTn id="179" presetID="10" presetClass="exit" presetSubtype="0" fill="hold" grpId="2" nodeType="withEffect">
                                  <p:stCondLst>
                                    <p:cond delay="0"/>
                                  </p:stCondLst>
                                  <p:childTnLst>
                                    <p:animEffect transition="out" filter="fade">
                                      <p:cBhvr>
                                        <p:cTn id="180" dur="500"/>
                                        <p:tgtEl>
                                          <p:spTgt spid="20"/>
                                        </p:tgtEl>
                                      </p:cBhvr>
                                    </p:animEffect>
                                    <p:set>
                                      <p:cBhvr>
                                        <p:cTn id="181" dur="1" fill="hold">
                                          <p:stCondLst>
                                            <p:cond delay="499"/>
                                          </p:stCondLst>
                                        </p:cTn>
                                        <p:tgtEl>
                                          <p:spTgt spid="20"/>
                                        </p:tgtEl>
                                        <p:attrNameLst>
                                          <p:attrName>style.visibility</p:attrName>
                                        </p:attrNameLst>
                                      </p:cBhvr>
                                      <p:to>
                                        <p:strVal val="hidden"/>
                                      </p:to>
                                    </p:set>
                                  </p:childTnLst>
                                </p:cTn>
                              </p:par>
                              <p:par>
                                <p:cTn id="182" presetID="10" presetClass="exit" presetSubtype="0" fill="hold" grpId="2" nodeType="withEffect">
                                  <p:stCondLst>
                                    <p:cond delay="0"/>
                                  </p:stCondLst>
                                  <p:childTnLst>
                                    <p:animEffect transition="out" filter="fade">
                                      <p:cBhvr>
                                        <p:cTn id="183" dur="500"/>
                                        <p:tgtEl>
                                          <p:spTgt spid="21"/>
                                        </p:tgtEl>
                                      </p:cBhvr>
                                    </p:animEffect>
                                    <p:set>
                                      <p:cBhvr>
                                        <p:cTn id="184" dur="1" fill="hold">
                                          <p:stCondLst>
                                            <p:cond delay="499"/>
                                          </p:stCondLst>
                                        </p:cTn>
                                        <p:tgtEl>
                                          <p:spTgt spid="21"/>
                                        </p:tgtEl>
                                        <p:attrNameLst>
                                          <p:attrName>style.visibility</p:attrName>
                                        </p:attrNameLst>
                                      </p:cBhvr>
                                      <p:to>
                                        <p:strVal val="hidden"/>
                                      </p:to>
                                    </p:set>
                                  </p:childTnLst>
                                </p:cTn>
                              </p:par>
                              <p:par>
                                <p:cTn id="185" presetID="10" presetClass="exit" presetSubtype="0" fill="hold" grpId="2" nodeType="withEffect">
                                  <p:stCondLst>
                                    <p:cond delay="0"/>
                                  </p:stCondLst>
                                  <p:childTnLst>
                                    <p:animEffect transition="out" filter="fade">
                                      <p:cBhvr>
                                        <p:cTn id="186" dur="500"/>
                                        <p:tgtEl>
                                          <p:spTgt spid="22"/>
                                        </p:tgtEl>
                                      </p:cBhvr>
                                    </p:animEffect>
                                    <p:set>
                                      <p:cBhvr>
                                        <p:cTn id="187" dur="1" fill="hold">
                                          <p:stCondLst>
                                            <p:cond delay="499"/>
                                          </p:stCondLst>
                                        </p:cTn>
                                        <p:tgtEl>
                                          <p:spTgt spid="22"/>
                                        </p:tgtEl>
                                        <p:attrNameLst>
                                          <p:attrName>style.visibility</p:attrName>
                                        </p:attrNameLst>
                                      </p:cBhvr>
                                      <p:to>
                                        <p:strVal val="hidden"/>
                                      </p:to>
                                    </p:set>
                                  </p:childTnLst>
                                </p:cTn>
                              </p:par>
                              <p:par>
                                <p:cTn id="188" presetID="10" presetClass="exit" presetSubtype="0" fill="hold" grpId="2" nodeType="withEffect">
                                  <p:stCondLst>
                                    <p:cond delay="0"/>
                                  </p:stCondLst>
                                  <p:childTnLst>
                                    <p:animEffect transition="out" filter="fade">
                                      <p:cBhvr>
                                        <p:cTn id="189" dur="500"/>
                                        <p:tgtEl>
                                          <p:spTgt spid="23"/>
                                        </p:tgtEl>
                                      </p:cBhvr>
                                    </p:animEffect>
                                    <p:set>
                                      <p:cBhvr>
                                        <p:cTn id="190" dur="1" fill="hold">
                                          <p:stCondLst>
                                            <p:cond delay="499"/>
                                          </p:stCondLst>
                                        </p:cTn>
                                        <p:tgtEl>
                                          <p:spTgt spid="23"/>
                                        </p:tgtEl>
                                        <p:attrNameLst>
                                          <p:attrName>style.visibility</p:attrName>
                                        </p:attrNameLst>
                                      </p:cBhvr>
                                      <p:to>
                                        <p:strVal val="hidden"/>
                                      </p:to>
                                    </p:set>
                                  </p:childTnLst>
                                </p:cTn>
                              </p:par>
                              <p:par>
                                <p:cTn id="191" presetID="10" presetClass="exit" presetSubtype="0" fill="hold" grpId="2" nodeType="withEffect">
                                  <p:stCondLst>
                                    <p:cond delay="0"/>
                                  </p:stCondLst>
                                  <p:childTnLst>
                                    <p:animEffect transition="out" filter="fade">
                                      <p:cBhvr>
                                        <p:cTn id="192" dur="500"/>
                                        <p:tgtEl>
                                          <p:spTgt spid="24"/>
                                        </p:tgtEl>
                                      </p:cBhvr>
                                    </p:animEffect>
                                    <p:set>
                                      <p:cBhvr>
                                        <p:cTn id="193" dur="1" fill="hold">
                                          <p:stCondLst>
                                            <p:cond delay="499"/>
                                          </p:stCondLst>
                                        </p:cTn>
                                        <p:tgtEl>
                                          <p:spTgt spid="24"/>
                                        </p:tgtEl>
                                        <p:attrNameLst>
                                          <p:attrName>style.visibility</p:attrName>
                                        </p:attrNameLst>
                                      </p:cBhvr>
                                      <p:to>
                                        <p:strVal val="hidden"/>
                                      </p:to>
                                    </p:set>
                                  </p:childTnLst>
                                </p:cTn>
                              </p:par>
                              <p:par>
                                <p:cTn id="194" presetID="10" presetClass="exit" presetSubtype="0" fill="hold" grpId="2" nodeType="withEffect">
                                  <p:stCondLst>
                                    <p:cond delay="0"/>
                                  </p:stCondLst>
                                  <p:childTnLst>
                                    <p:animEffect transition="out" filter="fade">
                                      <p:cBhvr>
                                        <p:cTn id="195" dur="500"/>
                                        <p:tgtEl>
                                          <p:spTgt spid="25"/>
                                        </p:tgtEl>
                                      </p:cBhvr>
                                    </p:animEffect>
                                    <p:set>
                                      <p:cBhvr>
                                        <p:cTn id="196" dur="1" fill="hold">
                                          <p:stCondLst>
                                            <p:cond delay="499"/>
                                          </p:stCondLst>
                                        </p:cTn>
                                        <p:tgtEl>
                                          <p:spTgt spid="25"/>
                                        </p:tgtEl>
                                        <p:attrNameLst>
                                          <p:attrName>style.visibility</p:attrName>
                                        </p:attrNameLst>
                                      </p:cBhvr>
                                      <p:to>
                                        <p:strVal val="hidden"/>
                                      </p:to>
                                    </p:set>
                                  </p:childTnLst>
                                </p:cTn>
                              </p:par>
                              <p:par>
                                <p:cTn id="197" presetID="10" presetClass="exit" presetSubtype="0" fill="hold" grpId="2" nodeType="withEffect">
                                  <p:stCondLst>
                                    <p:cond delay="0"/>
                                  </p:stCondLst>
                                  <p:childTnLst>
                                    <p:animEffect transition="out" filter="fade">
                                      <p:cBhvr>
                                        <p:cTn id="198" dur="500"/>
                                        <p:tgtEl>
                                          <p:spTgt spid="26"/>
                                        </p:tgtEl>
                                      </p:cBhvr>
                                    </p:animEffect>
                                    <p:set>
                                      <p:cBhvr>
                                        <p:cTn id="199" dur="1" fill="hold">
                                          <p:stCondLst>
                                            <p:cond delay="499"/>
                                          </p:stCondLst>
                                        </p:cTn>
                                        <p:tgtEl>
                                          <p:spTgt spid="26"/>
                                        </p:tgtEl>
                                        <p:attrNameLst>
                                          <p:attrName>style.visibility</p:attrName>
                                        </p:attrNameLst>
                                      </p:cBhvr>
                                      <p:to>
                                        <p:strVal val="hidden"/>
                                      </p:to>
                                    </p:set>
                                  </p:childTnLst>
                                </p:cTn>
                              </p:par>
                              <p:par>
                                <p:cTn id="200" presetID="10" presetClass="exit" presetSubtype="0" fill="hold" grpId="2" nodeType="withEffect">
                                  <p:stCondLst>
                                    <p:cond delay="0"/>
                                  </p:stCondLst>
                                  <p:childTnLst>
                                    <p:animEffect transition="out" filter="fade">
                                      <p:cBhvr>
                                        <p:cTn id="201" dur="500"/>
                                        <p:tgtEl>
                                          <p:spTgt spid="27"/>
                                        </p:tgtEl>
                                      </p:cBhvr>
                                    </p:animEffect>
                                    <p:set>
                                      <p:cBhvr>
                                        <p:cTn id="202" dur="1" fill="hold">
                                          <p:stCondLst>
                                            <p:cond delay="499"/>
                                          </p:stCondLst>
                                        </p:cTn>
                                        <p:tgtEl>
                                          <p:spTgt spid="27"/>
                                        </p:tgtEl>
                                        <p:attrNameLst>
                                          <p:attrName>style.visibility</p:attrName>
                                        </p:attrNameLst>
                                      </p:cBhvr>
                                      <p:to>
                                        <p:strVal val="hidden"/>
                                      </p:to>
                                    </p:set>
                                  </p:childTnLst>
                                </p:cTn>
                              </p:par>
                              <p:par>
                                <p:cTn id="203" presetID="10" presetClass="exit" presetSubtype="0" fill="hold" grpId="2" nodeType="withEffect">
                                  <p:stCondLst>
                                    <p:cond delay="0"/>
                                  </p:stCondLst>
                                  <p:childTnLst>
                                    <p:animEffect transition="out" filter="fade">
                                      <p:cBhvr>
                                        <p:cTn id="204" dur="500"/>
                                        <p:tgtEl>
                                          <p:spTgt spid="28"/>
                                        </p:tgtEl>
                                      </p:cBhvr>
                                    </p:animEffect>
                                    <p:set>
                                      <p:cBhvr>
                                        <p:cTn id="205" dur="1" fill="hold">
                                          <p:stCondLst>
                                            <p:cond delay="499"/>
                                          </p:stCondLst>
                                        </p:cTn>
                                        <p:tgtEl>
                                          <p:spTgt spid="28"/>
                                        </p:tgtEl>
                                        <p:attrNameLst>
                                          <p:attrName>style.visibility</p:attrName>
                                        </p:attrNameLst>
                                      </p:cBhvr>
                                      <p:to>
                                        <p:strVal val="hidden"/>
                                      </p:to>
                                    </p:set>
                                  </p:childTnLst>
                                </p:cTn>
                              </p:par>
                              <p:par>
                                <p:cTn id="206" presetID="10" presetClass="exit" presetSubtype="0" fill="hold" grpId="2" nodeType="withEffect">
                                  <p:stCondLst>
                                    <p:cond delay="0"/>
                                  </p:stCondLst>
                                  <p:childTnLst>
                                    <p:animEffect transition="out" filter="fade">
                                      <p:cBhvr>
                                        <p:cTn id="207" dur="500"/>
                                        <p:tgtEl>
                                          <p:spTgt spid="29"/>
                                        </p:tgtEl>
                                      </p:cBhvr>
                                    </p:animEffect>
                                    <p:set>
                                      <p:cBhvr>
                                        <p:cTn id="208" dur="1" fill="hold">
                                          <p:stCondLst>
                                            <p:cond delay="499"/>
                                          </p:stCondLst>
                                        </p:cTn>
                                        <p:tgtEl>
                                          <p:spTgt spid="29"/>
                                        </p:tgtEl>
                                        <p:attrNameLst>
                                          <p:attrName>style.visibility</p:attrName>
                                        </p:attrNameLst>
                                      </p:cBhvr>
                                      <p:to>
                                        <p:strVal val="hidden"/>
                                      </p:to>
                                    </p:set>
                                  </p:childTnLst>
                                </p:cTn>
                              </p:par>
                              <p:par>
                                <p:cTn id="209" presetID="10" presetClass="exit" presetSubtype="0" fill="hold" grpId="2" nodeType="withEffect">
                                  <p:stCondLst>
                                    <p:cond delay="0"/>
                                  </p:stCondLst>
                                  <p:childTnLst>
                                    <p:animEffect transition="out" filter="fade">
                                      <p:cBhvr>
                                        <p:cTn id="210" dur="500"/>
                                        <p:tgtEl>
                                          <p:spTgt spid="30"/>
                                        </p:tgtEl>
                                      </p:cBhvr>
                                    </p:animEffect>
                                    <p:set>
                                      <p:cBhvr>
                                        <p:cTn id="211" dur="1" fill="hold">
                                          <p:stCondLst>
                                            <p:cond delay="499"/>
                                          </p:stCondLst>
                                        </p:cTn>
                                        <p:tgtEl>
                                          <p:spTgt spid="30"/>
                                        </p:tgtEl>
                                        <p:attrNameLst>
                                          <p:attrName>style.visibility</p:attrName>
                                        </p:attrNameLst>
                                      </p:cBhvr>
                                      <p:to>
                                        <p:strVal val="hidden"/>
                                      </p:to>
                                    </p:set>
                                  </p:childTnLst>
                                </p:cTn>
                              </p:par>
                              <p:par>
                                <p:cTn id="212" presetID="10" presetClass="exit" presetSubtype="0" fill="hold" grpId="2" nodeType="withEffect">
                                  <p:stCondLst>
                                    <p:cond delay="0"/>
                                  </p:stCondLst>
                                  <p:childTnLst>
                                    <p:animEffect transition="out" filter="fade">
                                      <p:cBhvr>
                                        <p:cTn id="213" dur="500"/>
                                        <p:tgtEl>
                                          <p:spTgt spid="31"/>
                                        </p:tgtEl>
                                      </p:cBhvr>
                                    </p:animEffect>
                                    <p:set>
                                      <p:cBhvr>
                                        <p:cTn id="214" dur="1" fill="hold">
                                          <p:stCondLst>
                                            <p:cond delay="499"/>
                                          </p:stCondLst>
                                        </p:cTn>
                                        <p:tgtEl>
                                          <p:spTgt spid="31"/>
                                        </p:tgtEl>
                                        <p:attrNameLst>
                                          <p:attrName>style.visibility</p:attrName>
                                        </p:attrNameLst>
                                      </p:cBhvr>
                                      <p:to>
                                        <p:strVal val="hidden"/>
                                      </p:to>
                                    </p:set>
                                  </p:childTnLst>
                                </p:cTn>
                              </p:par>
                              <p:par>
                                <p:cTn id="215" presetID="10" presetClass="exit" presetSubtype="0" fill="hold" grpId="2" nodeType="withEffect">
                                  <p:stCondLst>
                                    <p:cond delay="0"/>
                                  </p:stCondLst>
                                  <p:childTnLst>
                                    <p:animEffect transition="out" filter="fade">
                                      <p:cBhvr>
                                        <p:cTn id="216" dur="500"/>
                                        <p:tgtEl>
                                          <p:spTgt spid="32"/>
                                        </p:tgtEl>
                                      </p:cBhvr>
                                    </p:animEffect>
                                    <p:set>
                                      <p:cBhvr>
                                        <p:cTn id="217" dur="1" fill="hold">
                                          <p:stCondLst>
                                            <p:cond delay="499"/>
                                          </p:stCondLst>
                                        </p:cTn>
                                        <p:tgtEl>
                                          <p:spTgt spid="32"/>
                                        </p:tgtEl>
                                        <p:attrNameLst>
                                          <p:attrName>style.visibility</p:attrName>
                                        </p:attrNameLst>
                                      </p:cBhvr>
                                      <p:to>
                                        <p:strVal val="hidden"/>
                                      </p:to>
                                    </p:set>
                                  </p:childTnLst>
                                </p:cTn>
                              </p:par>
                              <p:par>
                                <p:cTn id="218" presetID="10" presetClass="exit" presetSubtype="0" fill="hold" grpId="2" nodeType="withEffect">
                                  <p:stCondLst>
                                    <p:cond delay="0"/>
                                  </p:stCondLst>
                                  <p:childTnLst>
                                    <p:animEffect transition="out" filter="fade">
                                      <p:cBhvr>
                                        <p:cTn id="219" dur="500"/>
                                        <p:tgtEl>
                                          <p:spTgt spid="33"/>
                                        </p:tgtEl>
                                      </p:cBhvr>
                                    </p:animEffect>
                                    <p:set>
                                      <p:cBhvr>
                                        <p:cTn id="220" dur="1" fill="hold">
                                          <p:stCondLst>
                                            <p:cond delay="499"/>
                                          </p:stCondLst>
                                        </p:cTn>
                                        <p:tgtEl>
                                          <p:spTgt spid="33"/>
                                        </p:tgtEl>
                                        <p:attrNameLst>
                                          <p:attrName>style.visibility</p:attrName>
                                        </p:attrNameLst>
                                      </p:cBhvr>
                                      <p:to>
                                        <p:strVal val="hidden"/>
                                      </p:to>
                                    </p:set>
                                  </p:childTnLst>
                                </p:cTn>
                              </p:par>
                              <p:par>
                                <p:cTn id="221" presetID="10" presetClass="exit" presetSubtype="0" fill="hold" grpId="2" nodeType="withEffect">
                                  <p:stCondLst>
                                    <p:cond delay="0"/>
                                  </p:stCondLst>
                                  <p:childTnLst>
                                    <p:animEffect transition="out" filter="fade">
                                      <p:cBhvr>
                                        <p:cTn id="222" dur="500"/>
                                        <p:tgtEl>
                                          <p:spTgt spid="34"/>
                                        </p:tgtEl>
                                      </p:cBhvr>
                                    </p:animEffect>
                                    <p:set>
                                      <p:cBhvr>
                                        <p:cTn id="223" dur="1" fill="hold">
                                          <p:stCondLst>
                                            <p:cond delay="499"/>
                                          </p:stCondLst>
                                        </p:cTn>
                                        <p:tgtEl>
                                          <p:spTgt spid="34"/>
                                        </p:tgtEl>
                                        <p:attrNameLst>
                                          <p:attrName>style.visibility</p:attrName>
                                        </p:attrNameLst>
                                      </p:cBhvr>
                                      <p:to>
                                        <p:strVal val="hidden"/>
                                      </p:to>
                                    </p:set>
                                  </p:childTnLst>
                                </p:cTn>
                              </p:par>
                              <p:par>
                                <p:cTn id="224" presetID="10" presetClass="exit" presetSubtype="0" fill="hold" grpId="2" nodeType="withEffect">
                                  <p:stCondLst>
                                    <p:cond delay="0"/>
                                  </p:stCondLst>
                                  <p:childTnLst>
                                    <p:animEffect transition="out" filter="fade">
                                      <p:cBhvr>
                                        <p:cTn id="225" dur="500"/>
                                        <p:tgtEl>
                                          <p:spTgt spid="35"/>
                                        </p:tgtEl>
                                      </p:cBhvr>
                                    </p:animEffect>
                                    <p:set>
                                      <p:cBhvr>
                                        <p:cTn id="226" dur="1" fill="hold">
                                          <p:stCondLst>
                                            <p:cond delay="499"/>
                                          </p:stCondLst>
                                        </p:cTn>
                                        <p:tgtEl>
                                          <p:spTgt spid="35"/>
                                        </p:tgtEl>
                                        <p:attrNameLst>
                                          <p:attrName>style.visibility</p:attrName>
                                        </p:attrNameLst>
                                      </p:cBhvr>
                                      <p:to>
                                        <p:strVal val="hidden"/>
                                      </p:to>
                                    </p:set>
                                  </p:childTnLst>
                                </p:cTn>
                              </p:par>
                            </p:childTnLst>
                          </p:cTn>
                        </p:par>
                        <p:par>
                          <p:cTn id="227" fill="hold">
                            <p:stCondLst>
                              <p:cond delay="2000"/>
                            </p:stCondLst>
                            <p:childTnLst>
                              <p:par>
                                <p:cTn id="228" presetID="47" presetClass="entr" presetSubtype="0" fill="hold" grpId="0" nodeType="afterEffect">
                                  <p:stCondLst>
                                    <p:cond delay="0"/>
                                  </p:stCondLst>
                                  <p:childTnLst>
                                    <p:set>
                                      <p:cBhvr>
                                        <p:cTn id="229" dur="1" fill="hold">
                                          <p:stCondLst>
                                            <p:cond delay="0"/>
                                          </p:stCondLst>
                                        </p:cTn>
                                        <p:tgtEl>
                                          <p:spTgt spid="10"/>
                                        </p:tgtEl>
                                        <p:attrNameLst>
                                          <p:attrName>style.visibility</p:attrName>
                                        </p:attrNameLst>
                                      </p:cBhvr>
                                      <p:to>
                                        <p:strVal val="visible"/>
                                      </p:to>
                                    </p:set>
                                    <p:animEffect transition="in" filter="fade">
                                      <p:cBhvr>
                                        <p:cTn id="230" dur="1000"/>
                                        <p:tgtEl>
                                          <p:spTgt spid="10"/>
                                        </p:tgtEl>
                                      </p:cBhvr>
                                    </p:animEffect>
                                    <p:anim calcmode="lin" valueType="num">
                                      <p:cBhvr>
                                        <p:cTn id="231" dur="1000" fill="hold"/>
                                        <p:tgtEl>
                                          <p:spTgt spid="10"/>
                                        </p:tgtEl>
                                        <p:attrNameLst>
                                          <p:attrName>ppt_x</p:attrName>
                                        </p:attrNameLst>
                                      </p:cBhvr>
                                      <p:tavLst>
                                        <p:tav tm="0">
                                          <p:val>
                                            <p:strVal val="#ppt_x"/>
                                          </p:val>
                                        </p:tav>
                                        <p:tav tm="100000">
                                          <p:val>
                                            <p:strVal val="#ppt_x"/>
                                          </p:val>
                                        </p:tav>
                                      </p:tavLst>
                                    </p:anim>
                                    <p:anim calcmode="lin" valueType="num">
                                      <p:cBhvr>
                                        <p:cTn id="2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10" grpId="0"/>
      <p:bldP spid="10" grpId="1"/>
      <p:bldP spid="10" grpId="2"/>
      <p:bldP spid="6" grpId="0"/>
      <p:bldP spid="8" grpId="0"/>
      <p:bldP spid="4" grpId="0"/>
      <p:bldP spid="4" grpId="1"/>
      <p:bldP spid="4" grpId="3"/>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29" grpId="0"/>
      <p:bldP spid="29" grpId="1"/>
      <p:bldP spid="29" grpId="2"/>
      <p:bldP spid="30" grpId="0"/>
      <p:bldP spid="30" grpId="1"/>
      <p:bldP spid="30" grpId="2"/>
      <p:bldP spid="31" grpId="0"/>
      <p:bldP spid="31" grpId="1"/>
      <p:bldP spid="31" grpId="2"/>
      <p:bldP spid="32" grpId="0"/>
      <p:bldP spid="32" grpId="1"/>
      <p:bldP spid="32" grpId="2"/>
      <p:bldP spid="33" grpId="0"/>
      <p:bldP spid="33" grpId="1"/>
      <p:bldP spid="33" grpId="2"/>
      <p:bldP spid="34" grpId="0"/>
      <p:bldP spid="34" grpId="1"/>
      <p:bldP spid="34" grpId="2"/>
      <p:bldP spid="35" grpId="0"/>
      <p:bldP spid="35" grpId="1"/>
      <p:bldP spid="35"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A2F953-F76C-4F9A-BD90-2277849E4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846" y="95693"/>
            <a:ext cx="6762307" cy="6762307"/>
          </a:xfrm>
          <a:prstGeom prst="rect">
            <a:avLst/>
          </a:prstGeom>
        </p:spPr>
      </p:pic>
      <p:sp>
        <p:nvSpPr>
          <p:cNvPr id="9" name="Title 1">
            <a:extLst>
              <a:ext uri="{FF2B5EF4-FFF2-40B4-BE49-F238E27FC236}">
                <a16:creationId xmlns:a16="http://schemas.microsoft.com/office/drawing/2014/main" id="{F7793005-11ED-4A09-A41B-1C656484ED81}"/>
              </a:ext>
            </a:extLst>
          </p:cNvPr>
          <p:cNvSpPr txBox="1">
            <a:spLocks/>
          </p:cNvSpPr>
          <p:nvPr/>
        </p:nvSpPr>
        <p:spPr>
          <a:xfrm>
            <a:off x="4374357" y="2076449"/>
            <a:ext cx="1779023" cy="70807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simple</a:t>
            </a:r>
          </a:p>
        </p:txBody>
      </p:sp>
      <p:sp>
        <p:nvSpPr>
          <p:cNvPr id="7" name="Title 1">
            <a:extLst>
              <a:ext uri="{FF2B5EF4-FFF2-40B4-BE49-F238E27FC236}">
                <a16:creationId xmlns:a16="http://schemas.microsoft.com/office/drawing/2014/main" id="{E0860DA4-D715-4038-820E-819A841DF017}"/>
              </a:ext>
            </a:extLst>
          </p:cNvPr>
          <p:cNvSpPr txBox="1">
            <a:spLocks/>
          </p:cNvSpPr>
          <p:nvPr/>
        </p:nvSpPr>
        <p:spPr>
          <a:xfrm>
            <a:off x="768466" y="3986664"/>
            <a:ext cx="432525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0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0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1851819"/>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"How long, you simple ones, will you love simplicity? For scorners delight in their scorning, And fools hate knowledge."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Proverbs 1:22 </a:t>
            </a:r>
          </a:p>
        </p:txBody>
      </p:sp>
      <p:sp>
        <p:nvSpPr>
          <p:cNvPr id="4" name="Rectangle 2">
            <a:extLst>
              <a:ext uri="{FF2B5EF4-FFF2-40B4-BE49-F238E27FC236}">
                <a16:creationId xmlns:a16="http://schemas.microsoft.com/office/drawing/2014/main" id="{3E382642-70BF-4B19-9D66-346CDBB02941}"/>
              </a:ext>
            </a:extLst>
          </p:cNvPr>
          <p:cNvSpPr txBox="1">
            <a:spLocks noChangeArrowheads="1"/>
          </p:cNvSpPr>
          <p:nvPr/>
        </p:nvSpPr>
        <p:spPr bwMode="auto">
          <a:xfrm>
            <a:off x="7252609" y="3350191"/>
            <a:ext cx="1480457"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fools</a:t>
            </a:r>
          </a:p>
        </p:txBody>
      </p:sp>
      <p:sp>
        <p:nvSpPr>
          <p:cNvPr id="5" name="Rectangle 2">
            <a:extLst>
              <a:ext uri="{FF2B5EF4-FFF2-40B4-BE49-F238E27FC236}">
                <a16:creationId xmlns:a16="http://schemas.microsoft.com/office/drawing/2014/main" id="{8B331129-EF6B-4ED6-B55D-31E53E5F765E}"/>
              </a:ext>
            </a:extLst>
          </p:cNvPr>
          <p:cNvSpPr txBox="1">
            <a:spLocks noChangeArrowheads="1"/>
          </p:cNvSpPr>
          <p:nvPr/>
        </p:nvSpPr>
        <p:spPr bwMode="auto">
          <a:xfrm>
            <a:off x="7177772" y="3350191"/>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8" name="Rectangle 12">
            <a:extLst>
              <a:ext uri="{FF2B5EF4-FFF2-40B4-BE49-F238E27FC236}">
                <a16:creationId xmlns:a16="http://schemas.microsoft.com/office/drawing/2014/main" id="{15BF281E-6D8D-42BD-8E6C-2FEAAE21A07E}"/>
              </a:ext>
            </a:extLst>
          </p:cNvPr>
          <p:cNvSpPr>
            <a:spLocks noChangeArrowheads="1"/>
          </p:cNvSpPr>
          <p:nvPr/>
        </p:nvSpPr>
        <p:spPr bwMode="auto">
          <a:xfrm>
            <a:off x="3927423" y="3293971"/>
            <a:ext cx="2398426"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1200" cap="none" spc="0" normalizeH="0" baseline="0" noProof="0" dirty="0">
                <a:ln>
                  <a:noFill/>
                </a:ln>
                <a:solidFill>
                  <a:srgbClr val="FFC000"/>
                </a:solidFill>
                <a:effectLst>
                  <a:glow rad="127000">
                    <a:srgbClr val="000000"/>
                  </a:glow>
                </a:effectLst>
                <a:uLnTx/>
                <a:uFillTx/>
                <a:latin typeface="Calibri" panose="020F0502020204030204" pitchFamily="34" charset="0"/>
                <a:ea typeface="+mn-ea"/>
                <a:cs typeface="+mn-cs"/>
              </a:rPr>
              <a:t>ridiculing</a:t>
            </a:r>
            <a:endParaRPr kumimoji="0" lang="en-US" altLang="en-US" sz="4500" b="1" i="1" u="none" strike="noStrike" kern="1200" cap="none" spc="0" normalizeH="0" baseline="0" noProof="0" dirty="0">
              <a:ln>
                <a:noFill/>
              </a:ln>
              <a:solidFill>
                <a:srgbClr val="FFC000"/>
              </a:solidFill>
              <a:effectLst>
                <a:glow rad="127000">
                  <a:srgbClr val="000000"/>
                </a:glow>
              </a:effectLst>
              <a:uLnTx/>
              <a:uFillTx/>
              <a:latin typeface="Calibri" panose="020F0502020204030204" pitchFamily="34" charset="0"/>
              <a:ea typeface="+mn-ea"/>
              <a:cs typeface="+mn-cs"/>
            </a:endParaRPr>
          </a:p>
        </p:txBody>
      </p:sp>
      <p:sp>
        <p:nvSpPr>
          <p:cNvPr id="34" name="Freeform: Shape 33">
            <a:extLst>
              <a:ext uri="{FF2B5EF4-FFF2-40B4-BE49-F238E27FC236}">
                <a16:creationId xmlns:a16="http://schemas.microsoft.com/office/drawing/2014/main" id="{A5DD62E5-3BB2-4894-A42C-C2B83E30D323}"/>
              </a:ext>
            </a:extLst>
          </p:cNvPr>
          <p:cNvSpPr/>
          <p:nvPr/>
        </p:nvSpPr>
        <p:spPr>
          <a:xfrm>
            <a:off x="1079809" y="4245840"/>
            <a:ext cx="233790" cy="383614"/>
          </a:xfrm>
          <a:custGeom>
            <a:avLst/>
            <a:gdLst/>
            <a:ahLst/>
            <a:cxnLst/>
            <a:rect l="l" t="t" r="r" b="b"/>
            <a:pathLst>
              <a:path w="233790" h="383614">
                <a:moveTo>
                  <a:pt x="34574" y="0"/>
                </a:moveTo>
                <a:cubicBezTo>
                  <a:pt x="41343" y="0"/>
                  <a:pt x="46922" y="275"/>
                  <a:pt x="51313" y="824"/>
                </a:cubicBezTo>
                <a:cubicBezTo>
                  <a:pt x="55703" y="1372"/>
                  <a:pt x="59225" y="2150"/>
                  <a:pt x="61877" y="3156"/>
                </a:cubicBezTo>
                <a:cubicBezTo>
                  <a:pt x="64530" y="4162"/>
                  <a:pt x="66405" y="5397"/>
                  <a:pt x="67503" y="6860"/>
                </a:cubicBezTo>
                <a:cubicBezTo>
                  <a:pt x="68600" y="8324"/>
                  <a:pt x="69149" y="9970"/>
                  <a:pt x="69149" y="11800"/>
                </a:cubicBezTo>
                <a:lnTo>
                  <a:pt x="69149" y="147080"/>
                </a:lnTo>
                <a:cubicBezTo>
                  <a:pt x="81040" y="135372"/>
                  <a:pt x="93159" y="126637"/>
                  <a:pt x="105507" y="120874"/>
                </a:cubicBezTo>
                <a:cubicBezTo>
                  <a:pt x="117855" y="115112"/>
                  <a:pt x="130707" y="112231"/>
                  <a:pt x="144061" y="112231"/>
                </a:cubicBezTo>
                <a:cubicBezTo>
                  <a:pt x="160708" y="112231"/>
                  <a:pt x="174748" y="114975"/>
                  <a:pt x="186181" y="120463"/>
                </a:cubicBezTo>
                <a:cubicBezTo>
                  <a:pt x="197615" y="125951"/>
                  <a:pt x="206853" y="133451"/>
                  <a:pt x="213896" y="142964"/>
                </a:cubicBezTo>
                <a:cubicBezTo>
                  <a:pt x="220939" y="152476"/>
                  <a:pt x="226015" y="163590"/>
                  <a:pt x="229125" y="176304"/>
                </a:cubicBezTo>
                <a:cubicBezTo>
                  <a:pt x="232235" y="189017"/>
                  <a:pt x="233790" y="204430"/>
                  <a:pt x="233790" y="222540"/>
                </a:cubicBezTo>
                <a:lnTo>
                  <a:pt x="233790" y="372638"/>
                </a:lnTo>
                <a:cubicBezTo>
                  <a:pt x="233790" y="374467"/>
                  <a:pt x="233241" y="376068"/>
                  <a:pt x="232144" y="377440"/>
                </a:cubicBezTo>
                <a:cubicBezTo>
                  <a:pt x="231046" y="378812"/>
                  <a:pt x="229217" y="379955"/>
                  <a:pt x="226656" y="380870"/>
                </a:cubicBezTo>
                <a:cubicBezTo>
                  <a:pt x="224095" y="381785"/>
                  <a:pt x="220573" y="382471"/>
                  <a:pt x="216091" y="382928"/>
                </a:cubicBezTo>
                <a:cubicBezTo>
                  <a:pt x="211609" y="383385"/>
                  <a:pt x="206076" y="383614"/>
                  <a:pt x="199490" y="383614"/>
                </a:cubicBezTo>
                <a:cubicBezTo>
                  <a:pt x="192721" y="383614"/>
                  <a:pt x="187096" y="383385"/>
                  <a:pt x="182614" y="382928"/>
                </a:cubicBezTo>
                <a:cubicBezTo>
                  <a:pt x="178132" y="382471"/>
                  <a:pt x="174611" y="381785"/>
                  <a:pt x="172050" y="380870"/>
                </a:cubicBezTo>
                <a:cubicBezTo>
                  <a:pt x="169489" y="379955"/>
                  <a:pt x="167659" y="378812"/>
                  <a:pt x="166562" y="377440"/>
                </a:cubicBezTo>
                <a:cubicBezTo>
                  <a:pt x="165464" y="376068"/>
                  <a:pt x="164915" y="374467"/>
                  <a:pt x="164915" y="372638"/>
                </a:cubicBezTo>
                <a:lnTo>
                  <a:pt x="164915" y="232968"/>
                </a:lnTo>
                <a:cubicBezTo>
                  <a:pt x="164915" y="221077"/>
                  <a:pt x="164046" y="211747"/>
                  <a:pt x="162308" y="204979"/>
                </a:cubicBezTo>
                <a:cubicBezTo>
                  <a:pt x="160571" y="198210"/>
                  <a:pt x="158055" y="192402"/>
                  <a:pt x="154762" y="187554"/>
                </a:cubicBezTo>
                <a:cubicBezTo>
                  <a:pt x="151470" y="182706"/>
                  <a:pt x="147216" y="178956"/>
                  <a:pt x="142003" y="176304"/>
                </a:cubicBezTo>
                <a:cubicBezTo>
                  <a:pt x="136789" y="173651"/>
                  <a:pt x="130707" y="172325"/>
                  <a:pt x="123755" y="172325"/>
                </a:cubicBezTo>
                <a:cubicBezTo>
                  <a:pt x="114974" y="172325"/>
                  <a:pt x="106102" y="175526"/>
                  <a:pt x="97138" y="181929"/>
                </a:cubicBezTo>
                <a:cubicBezTo>
                  <a:pt x="88174" y="188331"/>
                  <a:pt x="78845" y="197661"/>
                  <a:pt x="69149" y="209918"/>
                </a:cubicBezTo>
                <a:lnTo>
                  <a:pt x="69149" y="372638"/>
                </a:lnTo>
                <a:cubicBezTo>
                  <a:pt x="69149" y="374467"/>
                  <a:pt x="68600" y="376068"/>
                  <a:pt x="67503" y="377440"/>
                </a:cubicBezTo>
                <a:cubicBezTo>
                  <a:pt x="66405" y="378812"/>
                  <a:pt x="64530" y="379955"/>
                  <a:pt x="61877" y="380870"/>
                </a:cubicBezTo>
                <a:cubicBezTo>
                  <a:pt x="59225" y="381785"/>
                  <a:pt x="55703" y="382471"/>
                  <a:pt x="51313" y="382928"/>
                </a:cubicBezTo>
                <a:cubicBezTo>
                  <a:pt x="46922" y="383385"/>
                  <a:pt x="41343" y="383614"/>
                  <a:pt x="34574" y="383614"/>
                </a:cubicBezTo>
                <a:cubicBezTo>
                  <a:pt x="27806" y="383614"/>
                  <a:pt x="22226" y="383385"/>
                  <a:pt x="17836" y="382928"/>
                </a:cubicBezTo>
                <a:cubicBezTo>
                  <a:pt x="13445" y="382471"/>
                  <a:pt x="9924" y="381785"/>
                  <a:pt x="7271" y="380870"/>
                </a:cubicBezTo>
                <a:cubicBezTo>
                  <a:pt x="4619" y="379955"/>
                  <a:pt x="2744" y="378812"/>
                  <a:pt x="1646" y="377440"/>
                </a:cubicBezTo>
                <a:cubicBezTo>
                  <a:pt x="549" y="376068"/>
                  <a:pt x="0" y="374467"/>
                  <a:pt x="0" y="372638"/>
                </a:cubicBezTo>
                <a:lnTo>
                  <a:pt x="0" y="11800"/>
                </a:lnTo>
                <a:cubicBezTo>
                  <a:pt x="0" y="9970"/>
                  <a:pt x="549" y="8324"/>
                  <a:pt x="1646" y="6860"/>
                </a:cubicBezTo>
                <a:cubicBezTo>
                  <a:pt x="2744" y="5397"/>
                  <a:pt x="4619" y="4162"/>
                  <a:pt x="7271" y="3156"/>
                </a:cubicBezTo>
                <a:cubicBezTo>
                  <a:pt x="9924" y="2150"/>
                  <a:pt x="13445" y="1372"/>
                  <a:pt x="17836" y="824"/>
                </a:cubicBezTo>
                <a:cubicBezTo>
                  <a:pt x="22226" y="275"/>
                  <a:pt x="27806" y="0"/>
                  <a:pt x="34574" y="0"/>
                </a:cubicBezTo>
                <a:close/>
              </a:path>
            </a:pathLst>
          </a:custGeom>
          <a:solidFill>
            <a:srgbClr val="0066FF"/>
          </a:solidFill>
          <a:ln w="9525">
            <a:solidFill>
              <a:schemeClr val="bg1">
                <a:lumMod val="95000"/>
              </a:schemeClr>
            </a:solidFill>
          </a:ln>
          <a:effectLst>
            <a:glow rad="101600">
              <a:schemeClr val="tx1"/>
            </a:glow>
          </a:effectLst>
          <a:scene3d>
            <a:camera prst="orthographicFront"/>
            <a:lightRig rig="flat" dir="t">
              <a:rot lat="0" lon="0" rev="0"/>
            </a:lightRig>
          </a:scene3d>
          <a:sp3d extrusionH="57150" prstMaterial="plastic">
            <a:bevelT w="50800" h="5080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6FF"/>
              </a:solidFill>
            </a:endParaRPr>
          </a:p>
        </p:txBody>
      </p:sp>
      <p:sp>
        <p:nvSpPr>
          <p:cNvPr id="33" name="Freeform: Shape 32">
            <a:extLst>
              <a:ext uri="{FF2B5EF4-FFF2-40B4-BE49-F238E27FC236}">
                <a16:creationId xmlns:a16="http://schemas.microsoft.com/office/drawing/2014/main" id="{2E5608AF-108B-44C2-B38B-2FDDE6DFFCA1}"/>
              </a:ext>
            </a:extLst>
          </p:cNvPr>
          <p:cNvSpPr/>
          <p:nvPr/>
        </p:nvSpPr>
        <p:spPr>
          <a:xfrm>
            <a:off x="2260909" y="4245840"/>
            <a:ext cx="227479" cy="383614"/>
          </a:xfrm>
          <a:custGeom>
            <a:avLst/>
            <a:gdLst/>
            <a:ahLst/>
            <a:cxnLst/>
            <a:rect l="l" t="t" r="r" b="b"/>
            <a:pathLst>
              <a:path w="227479" h="383614">
                <a:moveTo>
                  <a:pt x="34574" y="0"/>
                </a:moveTo>
                <a:cubicBezTo>
                  <a:pt x="41343" y="0"/>
                  <a:pt x="46922" y="275"/>
                  <a:pt x="51313" y="824"/>
                </a:cubicBezTo>
                <a:cubicBezTo>
                  <a:pt x="55703" y="1372"/>
                  <a:pt x="59225" y="2150"/>
                  <a:pt x="61878" y="3156"/>
                </a:cubicBezTo>
                <a:cubicBezTo>
                  <a:pt x="64530" y="4162"/>
                  <a:pt x="66405" y="5397"/>
                  <a:pt x="67503" y="6860"/>
                </a:cubicBezTo>
                <a:cubicBezTo>
                  <a:pt x="68600" y="8324"/>
                  <a:pt x="69149" y="9970"/>
                  <a:pt x="69149" y="11800"/>
                </a:cubicBezTo>
                <a:lnTo>
                  <a:pt x="69149" y="226656"/>
                </a:lnTo>
                <a:lnTo>
                  <a:pt x="141591" y="129244"/>
                </a:lnTo>
                <a:cubicBezTo>
                  <a:pt x="143055" y="127048"/>
                  <a:pt x="144701" y="125128"/>
                  <a:pt x="146531" y="123481"/>
                </a:cubicBezTo>
                <a:cubicBezTo>
                  <a:pt x="148360" y="121835"/>
                  <a:pt x="150784" y="120554"/>
                  <a:pt x="153802" y="119640"/>
                </a:cubicBezTo>
                <a:cubicBezTo>
                  <a:pt x="156820" y="118725"/>
                  <a:pt x="160571" y="118039"/>
                  <a:pt x="165052" y="117582"/>
                </a:cubicBezTo>
                <a:cubicBezTo>
                  <a:pt x="169534" y="117124"/>
                  <a:pt x="175251" y="116896"/>
                  <a:pt x="182203" y="116896"/>
                </a:cubicBezTo>
                <a:cubicBezTo>
                  <a:pt x="188971" y="116896"/>
                  <a:pt x="194688" y="117124"/>
                  <a:pt x="199353" y="117582"/>
                </a:cubicBezTo>
                <a:cubicBezTo>
                  <a:pt x="204018" y="118039"/>
                  <a:pt x="207768" y="118725"/>
                  <a:pt x="210603" y="119640"/>
                </a:cubicBezTo>
                <a:cubicBezTo>
                  <a:pt x="213439" y="120554"/>
                  <a:pt x="215405" y="121698"/>
                  <a:pt x="216503" y="123070"/>
                </a:cubicBezTo>
                <a:cubicBezTo>
                  <a:pt x="217600" y="124442"/>
                  <a:pt x="218149" y="126134"/>
                  <a:pt x="218149" y="128146"/>
                </a:cubicBezTo>
                <a:cubicBezTo>
                  <a:pt x="218149" y="130890"/>
                  <a:pt x="217463" y="133817"/>
                  <a:pt x="216091" y="136927"/>
                </a:cubicBezTo>
                <a:cubicBezTo>
                  <a:pt x="214719" y="140037"/>
                  <a:pt x="212661" y="143330"/>
                  <a:pt x="209917" y="146805"/>
                </a:cubicBezTo>
                <a:lnTo>
                  <a:pt x="138298" y="228028"/>
                </a:lnTo>
                <a:lnTo>
                  <a:pt x="221168" y="356174"/>
                </a:lnTo>
                <a:cubicBezTo>
                  <a:pt x="223363" y="359833"/>
                  <a:pt x="224964" y="362988"/>
                  <a:pt x="225970" y="365641"/>
                </a:cubicBezTo>
                <a:cubicBezTo>
                  <a:pt x="226976" y="368293"/>
                  <a:pt x="227479" y="370717"/>
                  <a:pt x="227479" y="372912"/>
                </a:cubicBezTo>
                <a:cubicBezTo>
                  <a:pt x="227479" y="374742"/>
                  <a:pt x="226976" y="376342"/>
                  <a:pt x="225970" y="377714"/>
                </a:cubicBezTo>
                <a:cubicBezTo>
                  <a:pt x="224964" y="379086"/>
                  <a:pt x="223134" y="380184"/>
                  <a:pt x="220482" y="381007"/>
                </a:cubicBezTo>
                <a:cubicBezTo>
                  <a:pt x="217829" y="381831"/>
                  <a:pt x="214216" y="382471"/>
                  <a:pt x="209643" y="382928"/>
                </a:cubicBezTo>
                <a:cubicBezTo>
                  <a:pt x="205070" y="383385"/>
                  <a:pt x="199124" y="383614"/>
                  <a:pt x="191807" y="383614"/>
                </a:cubicBezTo>
                <a:cubicBezTo>
                  <a:pt x="184306" y="383614"/>
                  <a:pt x="178224" y="383431"/>
                  <a:pt x="173559" y="383065"/>
                </a:cubicBezTo>
                <a:cubicBezTo>
                  <a:pt x="168894" y="382699"/>
                  <a:pt x="165052" y="382105"/>
                  <a:pt x="162034" y="381282"/>
                </a:cubicBezTo>
                <a:cubicBezTo>
                  <a:pt x="159016" y="380458"/>
                  <a:pt x="156683" y="379315"/>
                  <a:pt x="155037" y="377852"/>
                </a:cubicBezTo>
                <a:cubicBezTo>
                  <a:pt x="153390" y="376388"/>
                  <a:pt x="151927" y="374467"/>
                  <a:pt x="150646" y="372089"/>
                </a:cubicBezTo>
                <a:lnTo>
                  <a:pt x="69149" y="243120"/>
                </a:lnTo>
                <a:lnTo>
                  <a:pt x="69149" y="372638"/>
                </a:lnTo>
                <a:cubicBezTo>
                  <a:pt x="69149" y="374467"/>
                  <a:pt x="68600" y="376068"/>
                  <a:pt x="67503" y="377440"/>
                </a:cubicBezTo>
                <a:cubicBezTo>
                  <a:pt x="66405" y="378812"/>
                  <a:pt x="64530" y="379955"/>
                  <a:pt x="61878" y="380870"/>
                </a:cubicBezTo>
                <a:cubicBezTo>
                  <a:pt x="59225" y="381785"/>
                  <a:pt x="55703" y="382471"/>
                  <a:pt x="51313" y="382928"/>
                </a:cubicBezTo>
                <a:cubicBezTo>
                  <a:pt x="46922" y="383385"/>
                  <a:pt x="41343" y="383614"/>
                  <a:pt x="34574" y="383614"/>
                </a:cubicBezTo>
                <a:cubicBezTo>
                  <a:pt x="27806" y="383614"/>
                  <a:pt x="22226" y="383385"/>
                  <a:pt x="17836" y="382928"/>
                </a:cubicBezTo>
                <a:cubicBezTo>
                  <a:pt x="13445" y="382471"/>
                  <a:pt x="9924" y="381785"/>
                  <a:pt x="7272" y="380870"/>
                </a:cubicBezTo>
                <a:cubicBezTo>
                  <a:pt x="4619" y="379955"/>
                  <a:pt x="2744" y="378812"/>
                  <a:pt x="1646" y="377440"/>
                </a:cubicBezTo>
                <a:cubicBezTo>
                  <a:pt x="549" y="376068"/>
                  <a:pt x="0" y="374467"/>
                  <a:pt x="0" y="372638"/>
                </a:cubicBezTo>
                <a:lnTo>
                  <a:pt x="0" y="11800"/>
                </a:lnTo>
                <a:cubicBezTo>
                  <a:pt x="0" y="9970"/>
                  <a:pt x="549" y="8324"/>
                  <a:pt x="1646" y="6860"/>
                </a:cubicBezTo>
                <a:cubicBezTo>
                  <a:pt x="2744" y="5397"/>
                  <a:pt x="4619" y="4162"/>
                  <a:pt x="7272" y="3156"/>
                </a:cubicBezTo>
                <a:cubicBezTo>
                  <a:pt x="9924" y="2150"/>
                  <a:pt x="13445" y="1372"/>
                  <a:pt x="17836" y="824"/>
                </a:cubicBezTo>
                <a:cubicBezTo>
                  <a:pt x="22226" y="275"/>
                  <a:pt x="27806" y="0"/>
                  <a:pt x="34574" y="0"/>
                </a:cubicBezTo>
                <a:close/>
              </a:path>
            </a:pathLst>
          </a:custGeom>
          <a:solidFill>
            <a:srgbClr val="0066FF"/>
          </a:solidFill>
          <a:ln w="9525">
            <a:solidFill>
              <a:schemeClr val="bg1">
                <a:lumMod val="95000"/>
              </a:schemeClr>
            </a:solidFill>
          </a:ln>
          <a:effectLst>
            <a:glow rad="101600">
              <a:schemeClr val="tx1"/>
            </a:glow>
          </a:effectLst>
          <a:scene3d>
            <a:camera prst="orthographicFront"/>
            <a:lightRig rig="flat" dir="t">
              <a:rot lat="0" lon="0" rev="0"/>
            </a:lightRig>
          </a:scene3d>
          <a:sp3d extrusionH="57150" prstMaterial="plastic">
            <a:bevelT w="50800" h="5080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6FF"/>
              </a:solidFill>
            </a:endParaRPr>
          </a:p>
        </p:txBody>
      </p:sp>
      <p:sp>
        <p:nvSpPr>
          <p:cNvPr id="32" name="Freeform: Shape 31">
            <a:extLst>
              <a:ext uri="{FF2B5EF4-FFF2-40B4-BE49-F238E27FC236}">
                <a16:creationId xmlns:a16="http://schemas.microsoft.com/office/drawing/2014/main" id="{CF874852-A5BC-4A14-A373-64F81DD3354A}"/>
              </a:ext>
            </a:extLst>
          </p:cNvPr>
          <p:cNvSpPr/>
          <p:nvPr/>
        </p:nvSpPr>
        <p:spPr>
          <a:xfrm>
            <a:off x="3556309" y="4245840"/>
            <a:ext cx="69149" cy="383614"/>
          </a:xfrm>
          <a:custGeom>
            <a:avLst/>
            <a:gdLst/>
            <a:ahLst/>
            <a:cxnLst/>
            <a:rect l="l" t="t" r="r" b="b"/>
            <a:pathLst>
              <a:path w="69149" h="383614">
                <a:moveTo>
                  <a:pt x="34574" y="0"/>
                </a:moveTo>
                <a:cubicBezTo>
                  <a:pt x="41343" y="0"/>
                  <a:pt x="46923" y="275"/>
                  <a:pt x="51313" y="824"/>
                </a:cubicBezTo>
                <a:cubicBezTo>
                  <a:pt x="55703" y="1372"/>
                  <a:pt x="59225" y="2150"/>
                  <a:pt x="61877" y="3156"/>
                </a:cubicBezTo>
                <a:cubicBezTo>
                  <a:pt x="64530" y="4162"/>
                  <a:pt x="66405" y="5397"/>
                  <a:pt x="67503" y="6860"/>
                </a:cubicBezTo>
                <a:cubicBezTo>
                  <a:pt x="68600" y="8324"/>
                  <a:pt x="69149" y="9970"/>
                  <a:pt x="69149" y="11800"/>
                </a:cubicBezTo>
                <a:lnTo>
                  <a:pt x="69149" y="372638"/>
                </a:lnTo>
                <a:cubicBezTo>
                  <a:pt x="69149" y="374467"/>
                  <a:pt x="68600" y="376068"/>
                  <a:pt x="67503" y="377440"/>
                </a:cubicBezTo>
                <a:cubicBezTo>
                  <a:pt x="66405" y="378812"/>
                  <a:pt x="64530" y="379955"/>
                  <a:pt x="61877" y="380870"/>
                </a:cubicBezTo>
                <a:cubicBezTo>
                  <a:pt x="59225" y="381785"/>
                  <a:pt x="55703" y="382471"/>
                  <a:pt x="51313" y="382928"/>
                </a:cubicBezTo>
                <a:cubicBezTo>
                  <a:pt x="46923" y="383385"/>
                  <a:pt x="41343" y="383614"/>
                  <a:pt x="34574" y="383614"/>
                </a:cubicBezTo>
                <a:cubicBezTo>
                  <a:pt x="27806" y="383614"/>
                  <a:pt x="22226" y="383385"/>
                  <a:pt x="17836" y="382928"/>
                </a:cubicBezTo>
                <a:cubicBezTo>
                  <a:pt x="13446" y="382471"/>
                  <a:pt x="9924" y="381785"/>
                  <a:pt x="7272" y="380870"/>
                </a:cubicBezTo>
                <a:cubicBezTo>
                  <a:pt x="4619" y="379955"/>
                  <a:pt x="2744" y="378812"/>
                  <a:pt x="1646" y="377440"/>
                </a:cubicBezTo>
                <a:cubicBezTo>
                  <a:pt x="549" y="376068"/>
                  <a:pt x="0" y="374467"/>
                  <a:pt x="0" y="372638"/>
                </a:cubicBezTo>
                <a:lnTo>
                  <a:pt x="0" y="11800"/>
                </a:lnTo>
                <a:cubicBezTo>
                  <a:pt x="0" y="9970"/>
                  <a:pt x="549" y="8324"/>
                  <a:pt x="1646" y="6860"/>
                </a:cubicBezTo>
                <a:cubicBezTo>
                  <a:pt x="2744" y="5397"/>
                  <a:pt x="4619" y="4162"/>
                  <a:pt x="7272" y="3156"/>
                </a:cubicBezTo>
                <a:cubicBezTo>
                  <a:pt x="9924" y="2150"/>
                  <a:pt x="13446" y="1372"/>
                  <a:pt x="17836" y="824"/>
                </a:cubicBezTo>
                <a:cubicBezTo>
                  <a:pt x="22226" y="275"/>
                  <a:pt x="27806" y="0"/>
                  <a:pt x="34574" y="0"/>
                </a:cubicBezTo>
                <a:close/>
              </a:path>
            </a:pathLst>
          </a:custGeom>
          <a:solidFill>
            <a:srgbClr val="0066FF"/>
          </a:solidFill>
          <a:ln w="9525">
            <a:solidFill>
              <a:schemeClr val="bg1">
                <a:lumMod val="95000"/>
              </a:schemeClr>
            </a:solidFill>
          </a:ln>
          <a:effectLst>
            <a:glow rad="88900">
              <a:schemeClr val="tx1"/>
            </a:glow>
          </a:effectLst>
          <a:scene3d>
            <a:camera prst="orthographicFront"/>
            <a:lightRig rig="flat" dir="t">
              <a:rot lat="0" lon="0" rev="0"/>
            </a:lightRig>
          </a:scene3d>
          <a:sp3d extrusionH="57150" prstMaterial="plastic">
            <a:bevelT w="50800" h="5080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6FF"/>
              </a:solidFill>
            </a:endParaRPr>
          </a:p>
        </p:txBody>
      </p:sp>
      <p:sp>
        <p:nvSpPr>
          <p:cNvPr id="31" name="Freeform: Shape 30">
            <a:extLst>
              <a:ext uri="{FF2B5EF4-FFF2-40B4-BE49-F238E27FC236}">
                <a16:creationId xmlns:a16="http://schemas.microsoft.com/office/drawing/2014/main" id="{944B1E52-C82B-4E5F-A4DD-2540A6D03020}"/>
              </a:ext>
            </a:extLst>
          </p:cNvPr>
          <p:cNvSpPr/>
          <p:nvPr/>
        </p:nvSpPr>
        <p:spPr>
          <a:xfrm>
            <a:off x="3961414" y="4246664"/>
            <a:ext cx="246139" cy="387455"/>
          </a:xfrm>
          <a:custGeom>
            <a:avLst/>
            <a:gdLst/>
            <a:ahLst/>
            <a:cxnLst/>
            <a:rect l="l" t="t" r="r" b="b"/>
            <a:pathLst>
              <a:path w="246139" h="387455">
                <a:moveTo>
                  <a:pt x="211839" y="0"/>
                </a:moveTo>
                <a:cubicBezTo>
                  <a:pt x="218607" y="0"/>
                  <a:pt x="224187" y="274"/>
                  <a:pt x="228577" y="823"/>
                </a:cubicBezTo>
                <a:cubicBezTo>
                  <a:pt x="232968" y="1372"/>
                  <a:pt x="236443" y="2149"/>
                  <a:pt x="239004" y="3155"/>
                </a:cubicBezTo>
                <a:cubicBezTo>
                  <a:pt x="241566" y="4161"/>
                  <a:pt x="243395" y="5396"/>
                  <a:pt x="244492" y="6860"/>
                </a:cubicBezTo>
                <a:cubicBezTo>
                  <a:pt x="245590" y="8323"/>
                  <a:pt x="246139" y="9970"/>
                  <a:pt x="246139" y="11799"/>
                </a:cubicBezTo>
                <a:lnTo>
                  <a:pt x="246139" y="371814"/>
                </a:lnTo>
                <a:cubicBezTo>
                  <a:pt x="246139" y="373826"/>
                  <a:pt x="245682" y="375518"/>
                  <a:pt x="244767" y="376890"/>
                </a:cubicBezTo>
                <a:cubicBezTo>
                  <a:pt x="243852" y="378262"/>
                  <a:pt x="242297" y="379406"/>
                  <a:pt x="240102" y="380321"/>
                </a:cubicBezTo>
                <a:cubicBezTo>
                  <a:pt x="237907" y="381235"/>
                  <a:pt x="234934" y="381875"/>
                  <a:pt x="231184" y="382241"/>
                </a:cubicBezTo>
                <a:cubicBezTo>
                  <a:pt x="227434" y="382607"/>
                  <a:pt x="222815" y="382790"/>
                  <a:pt x="217327" y="382790"/>
                </a:cubicBezTo>
                <a:cubicBezTo>
                  <a:pt x="211473" y="382790"/>
                  <a:pt x="206717" y="382607"/>
                  <a:pt x="203058" y="382241"/>
                </a:cubicBezTo>
                <a:cubicBezTo>
                  <a:pt x="199399" y="381875"/>
                  <a:pt x="196426" y="381235"/>
                  <a:pt x="194140" y="380321"/>
                </a:cubicBezTo>
                <a:cubicBezTo>
                  <a:pt x="191853" y="379406"/>
                  <a:pt x="190206" y="378262"/>
                  <a:pt x="189200" y="376890"/>
                </a:cubicBezTo>
                <a:cubicBezTo>
                  <a:pt x="188194" y="375518"/>
                  <a:pt x="187691" y="373826"/>
                  <a:pt x="187691" y="371814"/>
                </a:cubicBezTo>
                <a:lnTo>
                  <a:pt x="187691" y="344648"/>
                </a:lnTo>
                <a:cubicBezTo>
                  <a:pt x="175069" y="358185"/>
                  <a:pt x="161852" y="368704"/>
                  <a:pt x="148040" y="376204"/>
                </a:cubicBezTo>
                <a:cubicBezTo>
                  <a:pt x="134229" y="383705"/>
                  <a:pt x="118908" y="387455"/>
                  <a:pt x="102078" y="387455"/>
                </a:cubicBezTo>
                <a:cubicBezTo>
                  <a:pt x="83419" y="387455"/>
                  <a:pt x="67640" y="383842"/>
                  <a:pt x="54744" y="376616"/>
                </a:cubicBezTo>
                <a:cubicBezTo>
                  <a:pt x="41847" y="369390"/>
                  <a:pt x="31328" y="359649"/>
                  <a:pt x="23187" y="347392"/>
                </a:cubicBezTo>
                <a:cubicBezTo>
                  <a:pt x="15047" y="335136"/>
                  <a:pt x="9147" y="320821"/>
                  <a:pt x="5488" y="304448"/>
                </a:cubicBezTo>
                <a:cubicBezTo>
                  <a:pt x="1830" y="288076"/>
                  <a:pt x="0" y="270834"/>
                  <a:pt x="0" y="252724"/>
                </a:cubicBezTo>
                <a:cubicBezTo>
                  <a:pt x="0" y="230954"/>
                  <a:pt x="2333" y="211380"/>
                  <a:pt x="6998" y="194002"/>
                </a:cubicBezTo>
                <a:cubicBezTo>
                  <a:pt x="11662" y="176623"/>
                  <a:pt x="18477" y="161805"/>
                  <a:pt x="27441" y="149549"/>
                </a:cubicBezTo>
                <a:cubicBezTo>
                  <a:pt x="36404" y="137292"/>
                  <a:pt x="47563" y="127871"/>
                  <a:pt x="60918" y="121285"/>
                </a:cubicBezTo>
                <a:cubicBezTo>
                  <a:pt x="74272" y="114700"/>
                  <a:pt x="89638" y="111407"/>
                  <a:pt x="107017" y="111407"/>
                </a:cubicBezTo>
                <a:cubicBezTo>
                  <a:pt x="120737" y="111407"/>
                  <a:pt x="133177" y="114197"/>
                  <a:pt x="144336" y="119776"/>
                </a:cubicBezTo>
                <a:cubicBezTo>
                  <a:pt x="155495" y="125355"/>
                  <a:pt x="166562" y="133542"/>
                  <a:pt x="177538" y="144335"/>
                </a:cubicBezTo>
                <a:lnTo>
                  <a:pt x="177538" y="11799"/>
                </a:lnTo>
                <a:cubicBezTo>
                  <a:pt x="177538" y="9970"/>
                  <a:pt x="178042" y="8323"/>
                  <a:pt x="179048" y="6860"/>
                </a:cubicBezTo>
                <a:cubicBezTo>
                  <a:pt x="180054" y="5396"/>
                  <a:pt x="181883" y="4161"/>
                  <a:pt x="184536" y="3155"/>
                </a:cubicBezTo>
                <a:cubicBezTo>
                  <a:pt x="187188" y="2149"/>
                  <a:pt x="190710" y="1372"/>
                  <a:pt x="195100" y="823"/>
                </a:cubicBezTo>
                <a:cubicBezTo>
                  <a:pt x="199491" y="274"/>
                  <a:pt x="205070" y="0"/>
                  <a:pt x="211839" y="0"/>
                </a:cubicBezTo>
                <a:close/>
                <a:moveTo>
                  <a:pt x="120737" y="169854"/>
                </a:moveTo>
                <a:cubicBezTo>
                  <a:pt x="111773" y="169854"/>
                  <a:pt x="104044" y="172095"/>
                  <a:pt x="97550" y="176577"/>
                </a:cubicBezTo>
                <a:cubicBezTo>
                  <a:pt x="91056" y="181059"/>
                  <a:pt x="85843" y="187050"/>
                  <a:pt x="81909" y="194550"/>
                </a:cubicBezTo>
                <a:cubicBezTo>
                  <a:pt x="77976" y="202051"/>
                  <a:pt x="75049" y="210420"/>
                  <a:pt x="73128" y="219658"/>
                </a:cubicBezTo>
                <a:cubicBezTo>
                  <a:pt x="71208" y="228896"/>
                  <a:pt x="70247" y="238363"/>
                  <a:pt x="70247" y="248059"/>
                </a:cubicBezTo>
                <a:cubicBezTo>
                  <a:pt x="70247" y="258303"/>
                  <a:pt x="71070" y="268273"/>
                  <a:pt x="72717" y="277969"/>
                </a:cubicBezTo>
                <a:cubicBezTo>
                  <a:pt x="74363" y="287664"/>
                  <a:pt x="77062" y="296308"/>
                  <a:pt x="80812" y="303900"/>
                </a:cubicBezTo>
                <a:cubicBezTo>
                  <a:pt x="84562" y="311491"/>
                  <a:pt x="89547" y="317574"/>
                  <a:pt x="95767" y="322147"/>
                </a:cubicBezTo>
                <a:cubicBezTo>
                  <a:pt x="101986" y="326721"/>
                  <a:pt x="109853" y="329007"/>
                  <a:pt x="119365" y="329007"/>
                </a:cubicBezTo>
                <a:cubicBezTo>
                  <a:pt x="124122" y="329007"/>
                  <a:pt x="128740" y="328321"/>
                  <a:pt x="133222" y="326949"/>
                </a:cubicBezTo>
                <a:cubicBezTo>
                  <a:pt x="137704" y="325577"/>
                  <a:pt x="142278" y="323336"/>
                  <a:pt x="146943" y="320226"/>
                </a:cubicBezTo>
                <a:cubicBezTo>
                  <a:pt x="151607" y="317117"/>
                  <a:pt x="156409" y="313046"/>
                  <a:pt x="161349" y="308016"/>
                </a:cubicBezTo>
                <a:cubicBezTo>
                  <a:pt x="166288" y="302985"/>
                  <a:pt x="171684" y="296811"/>
                  <a:pt x="177538" y="289494"/>
                </a:cubicBezTo>
                <a:lnTo>
                  <a:pt x="177538" y="208271"/>
                </a:lnTo>
                <a:cubicBezTo>
                  <a:pt x="167660" y="195831"/>
                  <a:pt x="158193" y="186318"/>
                  <a:pt x="149138" y="179733"/>
                </a:cubicBezTo>
                <a:cubicBezTo>
                  <a:pt x="140083" y="173147"/>
                  <a:pt x="130616" y="169854"/>
                  <a:pt x="120737" y="169854"/>
                </a:cubicBezTo>
                <a:close/>
              </a:path>
            </a:pathLst>
          </a:custGeom>
          <a:solidFill>
            <a:srgbClr val="0066FF"/>
          </a:solidFill>
          <a:ln w="9525">
            <a:solidFill>
              <a:schemeClr val="bg1">
                <a:lumMod val="95000"/>
              </a:schemeClr>
            </a:solidFill>
          </a:ln>
          <a:effectLst>
            <a:glow rad="101600">
              <a:schemeClr val="tx1"/>
            </a:glow>
          </a:effectLst>
          <a:scene3d>
            <a:camera prst="orthographicFront"/>
            <a:lightRig rig="flat" dir="t">
              <a:rot lat="0" lon="0" rev="0"/>
            </a:lightRig>
          </a:scene3d>
          <a:sp3d extrusionH="57150" prstMaterial="plastic">
            <a:bevelT w="50800" h="5080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6FF"/>
              </a:solidFill>
            </a:endParaRPr>
          </a:p>
        </p:txBody>
      </p:sp>
      <p:sp>
        <p:nvSpPr>
          <p:cNvPr id="30" name="Freeform: Shape 29">
            <a:extLst>
              <a:ext uri="{FF2B5EF4-FFF2-40B4-BE49-F238E27FC236}">
                <a16:creationId xmlns:a16="http://schemas.microsoft.com/office/drawing/2014/main" id="{94C769CD-36D3-4FCC-A0D9-1761F8C5E75A}"/>
              </a:ext>
            </a:extLst>
          </p:cNvPr>
          <p:cNvSpPr/>
          <p:nvPr/>
        </p:nvSpPr>
        <p:spPr>
          <a:xfrm>
            <a:off x="1632570" y="4298251"/>
            <a:ext cx="173148" cy="335045"/>
          </a:xfrm>
          <a:custGeom>
            <a:avLst/>
            <a:gdLst/>
            <a:ahLst/>
            <a:cxnLst/>
            <a:rect l="l" t="t" r="r" b="b"/>
            <a:pathLst>
              <a:path w="173148" h="335045">
                <a:moveTo>
                  <a:pt x="74363" y="0"/>
                </a:moveTo>
                <a:cubicBezTo>
                  <a:pt x="81132" y="0"/>
                  <a:pt x="86757" y="229"/>
                  <a:pt x="91239" y="686"/>
                </a:cubicBezTo>
                <a:cubicBezTo>
                  <a:pt x="95721" y="1143"/>
                  <a:pt x="99242" y="1875"/>
                  <a:pt x="101804" y="2881"/>
                </a:cubicBezTo>
                <a:cubicBezTo>
                  <a:pt x="104365" y="3887"/>
                  <a:pt x="106194" y="5122"/>
                  <a:pt x="107292" y="6586"/>
                </a:cubicBezTo>
                <a:cubicBezTo>
                  <a:pt x="108389" y="8049"/>
                  <a:pt x="108938" y="9696"/>
                  <a:pt x="108938" y="11525"/>
                </a:cubicBezTo>
                <a:lnTo>
                  <a:pt x="108938" y="66131"/>
                </a:lnTo>
                <a:lnTo>
                  <a:pt x="162172" y="66131"/>
                </a:lnTo>
                <a:cubicBezTo>
                  <a:pt x="164001" y="66131"/>
                  <a:pt x="165602" y="66588"/>
                  <a:pt x="166974" y="67503"/>
                </a:cubicBezTo>
                <a:cubicBezTo>
                  <a:pt x="168346" y="68418"/>
                  <a:pt x="169489" y="69927"/>
                  <a:pt x="170404" y="72031"/>
                </a:cubicBezTo>
                <a:cubicBezTo>
                  <a:pt x="171319" y="74134"/>
                  <a:pt x="172005" y="77016"/>
                  <a:pt x="172462" y="80674"/>
                </a:cubicBezTo>
                <a:cubicBezTo>
                  <a:pt x="172919" y="84333"/>
                  <a:pt x="173148" y="88815"/>
                  <a:pt x="173148" y="94120"/>
                </a:cubicBezTo>
                <a:cubicBezTo>
                  <a:pt x="173148" y="104181"/>
                  <a:pt x="172233" y="111362"/>
                  <a:pt x="170404" y="115660"/>
                </a:cubicBezTo>
                <a:cubicBezTo>
                  <a:pt x="168575" y="119959"/>
                  <a:pt x="165922" y="122109"/>
                  <a:pt x="162446" y="122109"/>
                </a:cubicBezTo>
                <a:lnTo>
                  <a:pt x="108938" y="122109"/>
                </a:lnTo>
                <a:lnTo>
                  <a:pt x="108938" y="237083"/>
                </a:lnTo>
                <a:cubicBezTo>
                  <a:pt x="108938" y="250438"/>
                  <a:pt x="111042" y="260453"/>
                  <a:pt x="115249" y="267130"/>
                </a:cubicBezTo>
                <a:cubicBezTo>
                  <a:pt x="119457" y="273807"/>
                  <a:pt x="126957" y="277146"/>
                  <a:pt x="137750" y="277146"/>
                </a:cubicBezTo>
                <a:cubicBezTo>
                  <a:pt x="141409" y="277146"/>
                  <a:pt x="144702" y="276826"/>
                  <a:pt x="147629" y="276186"/>
                </a:cubicBezTo>
                <a:cubicBezTo>
                  <a:pt x="150556" y="275545"/>
                  <a:pt x="153162" y="274814"/>
                  <a:pt x="155449" y="273990"/>
                </a:cubicBezTo>
                <a:cubicBezTo>
                  <a:pt x="157736" y="273167"/>
                  <a:pt x="159657" y="272435"/>
                  <a:pt x="161212" y="271795"/>
                </a:cubicBezTo>
                <a:cubicBezTo>
                  <a:pt x="162766" y="271155"/>
                  <a:pt x="164184" y="270835"/>
                  <a:pt x="165465" y="270835"/>
                </a:cubicBezTo>
                <a:cubicBezTo>
                  <a:pt x="166562" y="270835"/>
                  <a:pt x="167614" y="271155"/>
                  <a:pt x="168620" y="271795"/>
                </a:cubicBezTo>
                <a:cubicBezTo>
                  <a:pt x="169626" y="272435"/>
                  <a:pt x="170404" y="273716"/>
                  <a:pt x="170953" y="275637"/>
                </a:cubicBezTo>
                <a:cubicBezTo>
                  <a:pt x="171502" y="277558"/>
                  <a:pt x="172005" y="280164"/>
                  <a:pt x="172462" y="283457"/>
                </a:cubicBezTo>
                <a:cubicBezTo>
                  <a:pt x="172919" y="286750"/>
                  <a:pt x="173148" y="290958"/>
                  <a:pt x="173148" y="296080"/>
                </a:cubicBezTo>
                <a:cubicBezTo>
                  <a:pt x="173148" y="304129"/>
                  <a:pt x="172645" y="310303"/>
                  <a:pt x="171639" y="314602"/>
                </a:cubicBezTo>
                <a:cubicBezTo>
                  <a:pt x="170633" y="318901"/>
                  <a:pt x="169306" y="321919"/>
                  <a:pt x="167660" y="323657"/>
                </a:cubicBezTo>
                <a:cubicBezTo>
                  <a:pt x="166014" y="325395"/>
                  <a:pt x="163590" y="326950"/>
                  <a:pt x="160388" y="328322"/>
                </a:cubicBezTo>
                <a:cubicBezTo>
                  <a:pt x="157187" y="329694"/>
                  <a:pt x="153437" y="330883"/>
                  <a:pt x="149138" y="331889"/>
                </a:cubicBezTo>
                <a:cubicBezTo>
                  <a:pt x="144839" y="332895"/>
                  <a:pt x="140174" y="333673"/>
                  <a:pt x="135143" y="334222"/>
                </a:cubicBezTo>
                <a:cubicBezTo>
                  <a:pt x="130113" y="334770"/>
                  <a:pt x="125036" y="335045"/>
                  <a:pt x="119914" y="335045"/>
                </a:cubicBezTo>
                <a:cubicBezTo>
                  <a:pt x="106194" y="335045"/>
                  <a:pt x="94303" y="333307"/>
                  <a:pt x="84242" y="329831"/>
                </a:cubicBezTo>
                <a:cubicBezTo>
                  <a:pt x="74180" y="326355"/>
                  <a:pt x="65857" y="321005"/>
                  <a:pt x="59271" y="313779"/>
                </a:cubicBezTo>
                <a:cubicBezTo>
                  <a:pt x="52686" y="306553"/>
                  <a:pt x="47838" y="297452"/>
                  <a:pt x="44728" y="286476"/>
                </a:cubicBezTo>
                <a:cubicBezTo>
                  <a:pt x="41618" y="275500"/>
                  <a:pt x="40063" y="262511"/>
                  <a:pt x="40063" y="247511"/>
                </a:cubicBezTo>
                <a:lnTo>
                  <a:pt x="40063" y="122109"/>
                </a:lnTo>
                <a:lnTo>
                  <a:pt x="10702" y="122109"/>
                </a:lnTo>
                <a:cubicBezTo>
                  <a:pt x="7226" y="122109"/>
                  <a:pt x="4574" y="119959"/>
                  <a:pt x="2744" y="115660"/>
                </a:cubicBezTo>
                <a:cubicBezTo>
                  <a:pt x="915" y="111362"/>
                  <a:pt x="0" y="104181"/>
                  <a:pt x="0" y="94120"/>
                </a:cubicBezTo>
                <a:cubicBezTo>
                  <a:pt x="0" y="88815"/>
                  <a:pt x="229" y="84333"/>
                  <a:pt x="686" y="80674"/>
                </a:cubicBezTo>
                <a:cubicBezTo>
                  <a:pt x="1144" y="77016"/>
                  <a:pt x="1830" y="74134"/>
                  <a:pt x="2744" y="72031"/>
                </a:cubicBezTo>
                <a:cubicBezTo>
                  <a:pt x="3659" y="69927"/>
                  <a:pt x="4802" y="68418"/>
                  <a:pt x="6174" y="67503"/>
                </a:cubicBezTo>
                <a:cubicBezTo>
                  <a:pt x="7546" y="66588"/>
                  <a:pt x="9147" y="66131"/>
                  <a:pt x="10977" y="66131"/>
                </a:cubicBezTo>
                <a:lnTo>
                  <a:pt x="40063" y="66131"/>
                </a:lnTo>
                <a:lnTo>
                  <a:pt x="40063" y="11525"/>
                </a:lnTo>
                <a:cubicBezTo>
                  <a:pt x="40063" y="9696"/>
                  <a:pt x="40566" y="8049"/>
                  <a:pt x="41572" y="6586"/>
                </a:cubicBezTo>
                <a:cubicBezTo>
                  <a:pt x="42578" y="5122"/>
                  <a:pt x="44408" y="3887"/>
                  <a:pt x="47060" y="2881"/>
                </a:cubicBezTo>
                <a:cubicBezTo>
                  <a:pt x="49713" y="1875"/>
                  <a:pt x="53280" y="1143"/>
                  <a:pt x="57762" y="686"/>
                </a:cubicBezTo>
                <a:cubicBezTo>
                  <a:pt x="62244" y="229"/>
                  <a:pt x="67778" y="0"/>
                  <a:pt x="74363" y="0"/>
                </a:cubicBezTo>
                <a:close/>
              </a:path>
            </a:pathLst>
          </a:custGeom>
          <a:solidFill>
            <a:srgbClr val="0066FF"/>
          </a:solidFill>
          <a:ln w="9525">
            <a:solidFill>
              <a:schemeClr val="bg1">
                <a:lumMod val="95000"/>
              </a:schemeClr>
            </a:solidFill>
          </a:ln>
          <a:effectLst>
            <a:glow rad="101600">
              <a:schemeClr val="tx1"/>
            </a:glow>
          </a:effectLst>
          <a:scene3d>
            <a:camera prst="orthographicFront"/>
            <a:lightRig rig="flat" dir="t">
              <a:rot lat="0" lon="0" rev="0"/>
            </a:lightRig>
          </a:scene3d>
          <a:sp3d extrusionH="57150" prstMaterial="plastic">
            <a:bevelT w="50800" h="5080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6FF"/>
              </a:solidFill>
            </a:endParaRPr>
          </a:p>
        </p:txBody>
      </p:sp>
      <p:sp>
        <p:nvSpPr>
          <p:cNvPr id="29" name="Freeform: Shape 28">
            <a:extLst>
              <a:ext uri="{FF2B5EF4-FFF2-40B4-BE49-F238E27FC236}">
                <a16:creationId xmlns:a16="http://schemas.microsoft.com/office/drawing/2014/main" id="{7E3B8286-5640-47D0-8753-CD21A7487B17}"/>
              </a:ext>
            </a:extLst>
          </p:cNvPr>
          <p:cNvSpPr/>
          <p:nvPr/>
        </p:nvSpPr>
        <p:spPr>
          <a:xfrm>
            <a:off x="1369517" y="4358071"/>
            <a:ext cx="223637" cy="276048"/>
          </a:xfrm>
          <a:custGeom>
            <a:avLst/>
            <a:gdLst/>
            <a:ahLst/>
            <a:cxnLst/>
            <a:rect l="l" t="t" r="r" b="b"/>
            <a:pathLst>
              <a:path w="223637" h="276048">
                <a:moveTo>
                  <a:pt x="115523" y="0"/>
                </a:moveTo>
                <a:cubicBezTo>
                  <a:pt x="134731" y="0"/>
                  <a:pt x="151149" y="1875"/>
                  <a:pt x="164778" y="5625"/>
                </a:cubicBezTo>
                <a:cubicBezTo>
                  <a:pt x="178407" y="9375"/>
                  <a:pt x="189611" y="15138"/>
                  <a:pt x="198392" y="22912"/>
                </a:cubicBezTo>
                <a:cubicBezTo>
                  <a:pt x="207173" y="30687"/>
                  <a:pt x="213576" y="40703"/>
                  <a:pt x="217600" y="52959"/>
                </a:cubicBezTo>
                <a:cubicBezTo>
                  <a:pt x="221625" y="65216"/>
                  <a:pt x="223637" y="79759"/>
                  <a:pt x="223637" y="96589"/>
                </a:cubicBezTo>
                <a:lnTo>
                  <a:pt x="223637" y="261230"/>
                </a:lnTo>
                <a:cubicBezTo>
                  <a:pt x="223637" y="263791"/>
                  <a:pt x="222723" y="265804"/>
                  <a:pt x="220893" y="267267"/>
                </a:cubicBezTo>
                <a:cubicBezTo>
                  <a:pt x="219064" y="268731"/>
                  <a:pt x="216183" y="269782"/>
                  <a:pt x="212249" y="270423"/>
                </a:cubicBezTo>
                <a:cubicBezTo>
                  <a:pt x="208316" y="271063"/>
                  <a:pt x="202508" y="271383"/>
                  <a:pt x="194825" y="271383"/>
                </a:cubicBezTo>
                <a:cubicBezTo>
                  <a:pt x="186593" y="271383"/>
                  <a:pt x="180602" y="271063"/>
                  <a:pt x="176852" y="270423"/>
                </a:cubicBezTo>
                <a:cubicBezTo>
                  <a:pt x="173102" y="269782"/>
                  <a:pt x="170449" y="268731"/>
                  <a:pt x="168894" y="267267"/>
                </a:cubicBezTo>
                <a:cubicBezTo>
                  <a:pt x="167339" y="265804"/>
                  <a:pt x="166562" y="263791"/>
                  <a:pt x="166562" y="261230"/>
                </a:cubicBezTo>
                <a:lnTo>
                  <a:pt x="166562" y="241748"/>
                </a:lnTo>
                <a:cubicBezTo>
                  <a:pt x="156500" y="252541"/>
                  <a:pt x="145021" y="260956"/>
                  <a:pt x="132124" y="266993"/>
                </a:cubicBezTo>
                <a:cubicBezTo>
                  <a:pt x="119227" y="273030"/>
                  <a:pt x="104913" y="276048"/>
                  <a:pt x="89180" y="276048"/>
                </a:cubicBezTo>
                <a:cubicBezTo>
                  <a:pt x="76192" y="276048"/>
                  <a:pt x="64255" y="274356"/>
                  <a:pt x="53371" y="270972"/>
                </a:cubicBezTo>
                <a:cubicBezTo>
                  <a:pt x="42486" y="267587"/>
                  <a:pt x="33065" y="262557"/>
                  <a:pt x="25107" y="255879"/>
                </a:cubicBezTo>
                <a:cubicBezTo>
                  <a:pt x="17150" y="249202"/>
                  <a:pt x="10976" y="240925"/>
                  <a:pt x="6585" y="231046"/>
                </a:cubicBezTo>
                <a:cubicBezTo>
                  <a:pt x="2195" y="221168"/>
                  <a:pt x="0" y="209643"/>
                  <a:pt x="0" y="196471"/>
                </a:cubicBezTo>
                <a:cubicBezTo>
                  <a:pt x="0" y="182203"/>
                  <a:pt x="2789" y="169809"/>
                  <a:pt x="8369" y="159290"/>
                </a:cubicBezTo>
                <a:cubicBezTo>
                  <a:pt x="13948" y="148771"/>
                  <a:pt x="22272" y="140082"/>
                  <a:pt x="33340" y="133222"/>
                </a:cubicBezTo>
                <a:cubicBezTo>
                  <a:pt x="44407" y="126362"/>
                  <a:pt x="58173" y="121285"/>
                  <a:pt x="74637" y="117993"/>
                </a:cubicBezTo>
                <a:cubicBezTo>
                  <a:pt x="91101" y="114700"/>
                  <a:pt x="110218" y="113053"/>
                  <a:pt x="131987" y="113053"/>
                </a:cubicBezTo>
                <a:lnTo>
                  <a:pt x="155860" y="113053"/>
                </a:lnTo>
                <a:lnTo>
                  <a:pt x="155860" y="98236"/>
                </a:lnTo>
                <a:cubicBezTo>
                  <a:pt x="155860" y="90552"/>
                  <a:pt x="155082" y="83829"/>
                  <a:pt x="153527" y="78067"/>
                </a:cubicBezTo>
                <a:cubicBezTo>
                  <a:pt x="151973" y="72305"/>
                  <a:pt x="149411" y="67503"/>
                  <a:pt x="145844" y="63661"/>
                </a:cubicBezTo>
                <a:cubicBezTo>
                  <a:pt x="142277" y="59819"/>
                  <a:pt x="137521" y="56984"/>
                  <a:pt x="131575" y="55154"/>
                </a:cubicBezTo>
                <a:cubicBezTo>
                  <a:pt x="125630" y="53325"/>
                  <a:pt x="118267" y="52410"/>
                  <a:pt x="109486" y="52410"/>
                </a:cubicBezTo>
                <a:cubicBezTo>
                  <a:pt x="97961" y="52410"/>
                  <a:pt x="87671" y="53691"/>
                  <a:pt x="78616" y="56252"/>
                </a:cubicBezTo>
                <a:cubicBezTo>
                  <a:pt x="69561" y="58813"/>
                  <a:pt x="61557" y="61649"/>
                  <a:pt x="54606" y="64759"/>
                </a:cubicBezTo>
                <a:cubicBezTo>
                  <a:pt x="47654" y="67868"/>
                  <a:pt x="41846" y="70704"/>
                  <a:pt x="37181" y="73265"/>
                </a:cubicBezTo>
                <a:cubicBezTo>
                  <a:pt x="32516" y="75826"/>
                  <a:pt x="28720" y="77107"/>
                  <a:pt x="25793" y="77107"/>
                </a:cubicBezTo>
                <a:cubicBezTo>
                  <a:pt x="23781" y="77107"/>
                  <a:pt x="21998" y="76466"/>
                  <a:pt x="20443" y="75186"/>
                </a:cubicBezTo>
                <a:cubicBezTo>
                  <a:pt x="18888" y="73905"/>
                  <a:pt x="17607" y="72076"/>
                  <a:pt x="16601" y="69698"/>
                </a:cubicBezTo>
                <a:cubicBezTo>
                  <a:pt x="15595" y="67320"/>
                  <a:pt x="14817" y="64393"/>
                  <a:pt x="14269" y="60917"/>
                </a:cubicBezTo>
                <a:cubicBezTo>
                  <a:pt x="13720" y="57441"/>
                  <a:pt x="13445" y="53600"/>
                  <a:pt x="13445" y="49392"/>
                </a:cubicBezTo>
                <a:cubicBezTo>
                  <a:pt x="13445" y="43721"/>
                  <a:pt x="13903" y="39239"/>
                  <a:pt x="14817" y="35946"/>
                </a:cubicBezTo>
                <a:cubicBezTo>
                  <a:pt x="15732" y="32654"/>
                  <a:pt x="17470" y="29681"/>
                  <a:pt x="20031" y="27028"/>
                </a:cubicBezTo>
                <a:cubicBezTo>
                  <a:pt x="22592" y="24376"/>
                  <a:pt x="27074" y="21449"/>
                  <a:pt x="33477" y="18247"/>
                </a:cubicBezTo>
                <a:cubicBezTo>
                  <a:pt x="39879" y="15046"/>
                  <a:pt x="47380" y="12073"/>
                  <a:pt x="55978" y="9329"/>
                </a:cubicBezTo>
                <a:cubicBezTo>
                  <a:pt x="64576" y="6585"/>
                  <a:pt x="73951" y="4344"/>
                  <a:pt x="84104" y="2607"/>
                </a:cubicBezTo>
                <a:cubicBezTo>
                  <a:pt x="94257" y="869"/>
                  <a:pt x="104730" y="0"/>
                  <a:pt x="115523" y="0"/>
                </a:cubicBezTo>
                <a:close/>
                <a:moveTo>
                  <a:pt x="129517" y="156409"/>
                </a:moveTo>
                <a:cubicBezTo>
                  <a:pt x="118358" y="156409"/>
                  <a:pt x="108846" y="157232"/>
                  <a:pt x="100980" y="158878"/>
                </a:cubicBezTo>
                <a:cubicBezTo>
                  <a:pt x="93113" y="160525"/>
                  <a:pt x="86711" y="162994"/>
                  <a:pt x="81771" y="166287"/>
                </a:cubicBezTo>
                <a:cubicBezTo>
                  <a:pt x="76832" y="169580"/>
                  <a:pt x="73219" y="173559"/>
                  <a:pt x="70933" y="178224"/>
                </a:cubicBezTo>
                <a:cubicBezTo>
                  <a:pt x="68646" y="182889"/>
                  <a:pt x="67503" y="188239"/>
                  <a:pt x="67503" y="194276"/>
                </a:cubicBezTo>
                <a:cubicBezTo>
                  <a:pt x="67503" y="204521"/>
                  <a:pt x="70750" y="212570"/>
                  <a:pt x="77244" y="218424"/>
                </a:cubicBezTo>
                <a:cubicBezTo>
                  <a:pt x="83738" y="224277"/>
                  <a:pt x="92747" y="227204"/>
                  <a:pt x="104272" y="227204"/>
                </a:cubicBezTo>
                <a:cubicBezTo>
                  <a:pt x="113968" y="227204"/>
                  <a:pt x="122886" y="224735"/>
                  <a:pt x="131027" y="219796"/>
                </a:cubicBezTo>
                <a:cubicBezTo>
                  <a:pt x="139167" y="214856"/>
                  <a:pt x="147445" y="207630"/>
                  <a:pt x="155860" y="198118"/>
                </a:cubicBezTo>
                <a:lnTo>
                  <a:pt x="155860" y="156409"/>
                </a:lnTo>
                <a:lnTo>
                  <a:pt x="129517" y="156409"/>
                </a:lnTo>
                <a:close/>
              </a:path>
            </a:pathLst>
          </a:custGeom>
          <a:solidFill>
            <a:srgbClr val="0066FF"/>
          </a:solidFill>
          <a:ln w="9525">
            <a:solidFill>
              <a:schemeClr val="bg1">
                <a:lumMod val="95000"/>
              </a:schemeClr>
            </a:solidFill>
          </a:ln>
          <a:effectLst>
            <a:glow rad="101600">
              <a:schemeClr val="tx1"/>
            </a:glow>
          </a:effectLst>
          <a:scene3d>
            <a:camera prst="orthographicFront"/>
            <a:lightRig rig="flat" dir="t">
              <a:rot lat="0" lon="0" rev="0"/>
            </a:lightRig>
          </a:scene3d>
          <a:sp3d extrusionH="57150" prstMaterial="plastic">
            <a:bevelT w="50800" h="5080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6FF"/>
              </a:solidFill>
            </a:endParaRPr>
          </a:p>
        </p:txBody>
      </p:sp>
      <p:sp>
        <p:nvSpPr>
          <p:cNvPr id="28" name="Freeform: Shape 27">
            <a:extLst>
              <a:ext uri="{FF2B5EF4-FFF2-40B4-BE49-F238E27FC236}">
                <a16:creationId xmlns:a16="http://schemas.microsoft.com/office/drawing/2014/main" id="{DFF69912-6C0A-4E28-B0FF-CDDFC75A428D}"/>
              </a:ext>
            </a:extLst>
          </p:cNvPr>
          <p:cNvSpPr/>
          <p:nvPr/>
        </p:nvSpPr>
        <p:spPr>
          <a:xfrm>
            <a:off x="1837065" y="4358071"/>
            <a:ext cx="240376" cy="276048"/>
          </a:xfrm>
          <a:custGeom>
            <a:avLst/>
            <a:gdLst/>
            <a:ahLst/>
            <a:cxnLst/>
            <a:rect l="l" t="t" r="r" b="b"/>
            <a:pathLst>
              <a:path w="240376" h="276048">
                <a:moveTo>
                  <a:pt x="124853" y="0"/>
                </a:moveTo>
                <a:cubicBezTo>
                  <a:pt x="145341" y="0"/>
                  <a:pt x="162857" y="3018"/>
                  <a:pt x="177401" y="9055"/>
                </a:cubicBezTo>
                <a:cubicBezTo>
                  <a:pt x="191944" y="15092"/>
                  <a:pt x="203880" y="23461"/>
                  <a:pt x="213210" y="34163"/>
                </a:cubicBezTo>
                <a:cubicBezTo>
                  <a:pt x="222540" y="44864"/>
                  <a:pt x="229400" y="57533"/>
                  <a:pt x="233790" y="72167"/>
                </a:cubicBezTo>
                <a:cubicBezTo>
                  <a:pt x="238181" y="86802"/>
                  <a:pt x="240376" y="102717"/>
                  <a:pt x="240376" y="119913"/>
                </a:cubicBezTo>
                <a:lnTo>
                  <a:pt x="240376" y="130889"/>
                </a:lnTo>
                <a:cubicBezTo>
                  <a:pt x="240376" y="139304"/>
                  <a:pt x="238501" y="145524"/>
                  <a:pt x="234751" y="149549"/>
                </a:cubicBezTo>
                <a:cubicBezTo>
                  <a:pt x="231001" y="153573"/>
                  <a:pt x="225833" y="155586"/>
                  <a:pt x="219247" y="155586"/>
                </a:cubicBezTo>
                <a:lnTo>
                  <a:pt x="70247" y="155586"/>
                </a:lnTo>
                <a:cubicBezTo>
                  <a:pt x="70247" y="166013"/>
                  <a:pt x="71482" y="175480"/>
                  <a:pt x="73951" y="183986"/>
                </a:cubicBezTo>
                <a:cubicBezTo>
                  <a:pt x="76421" y="192493"/>
                  <a:pt x="80354" y="199719"/>
                  <a:pt x="85750" y="205664"/>
                </a:cubicBezTo>
                <a:cubicBezTo>
                  <a:pt x="91147" y="211609"/>
                  <a:pt x="98099" y="216137"/>
                  <a:pt x="106605" y="219247"/>
                </a:cubicBezTo>
                <a:cubicBezTo>
                  <a:pt x="115111" y="222357"/>
                  <a:pt x="125310" y="223912"/>
                  <a:pt x="137201" y="223912"/>
                </a:cubicBezTo>
                <a:cubicBezTo>
                  <a:pt x="149275" y="223912"/>
                  <a:pt x="159885" y="223043"/>
                  <a:pt x="169031" y="221305"/>
                </a:cubicBezTo>
                <a:cubicBezTo>
                  <a:pt x="178178" y="219567"/>
                  <a:pt x="186090" y="217646"/>
                  <a:pt x="192767" y="215542"/>
                </a:cubicBezTo>
                <a:cubicBezTo>
                  <a:pt x="199444" y="213439"/>
                  <a:pt x="204978" y="211518"/>
                  <a:pt x="209369" y="209780"/>
                </a:cubicBezTo>
                <a:cubicBezTo>
                  <a:pt x="213759" y="208042"/>
                  <a:pt x="217326" y="207173"/>
                  <a:pt x="220070" y="207173"/>
                </a:cubicBezTo>
                <a:cubicBezTo>
                  <a:pt x="221717" y="207173"/>
                  <a:pt x="223089" y="207493"/>
                  <a:pt x="224186" y="208133"/>
                </a:cubicBezTo>
                <a:cubicBezTo>
                  <a:pt x="225284" y="208774"/>
                  <a:pt x="226198" y="209917"/>
                  <a:pt x="226930" y="211564"/>
                </a:cubicBezTo>
                <a:cubicBezTo>
                  <a:pt x="227662" y="213210"/>
                  <a:pt x="228165" y="215542"/>
                  <a:pt x="228439" y="218561"/>
                </a:cubicBezTo>
                <a:cubicBezTo>
                  <a:pt x="228714" y="221579"/>
                  <a:pt x="228851" y="225375"/>
                  <a:pt x="228851" y="229948"/>
                </a:cubicBezTo>
                <a:cubicBezTo>
                  <a:pt x="228851" y="233973"/>
                  <a:pt x="228760" y="237403"/>
                  <a:pt x="228577" y="240239"/>
                </a:cubicBezTo>
                <a:cubicBezTo>
                  <a:pt x="228394" y="243074"/>
                  <a:pt x="228119" y="245498"/>
                  <a:pt x="227753" y="247510"/>
                </a:cubicBezTo>
                <a:cubicBezTo>
                  <a:pt x="227388" y="249522"/>
                  <a:pt x="226839" y="251215"/>
                  <a:pt x="226107" y="252587"/>
                </a:cubicBezTo>
                <a:cubicBezTo>
                  <a:pt x="225375" y="253959"/>
                  <a:pt x="224415" y="255285"/>
                  <a:pt x="223226" y="256565"/>
                </a:cubicBezTo>
                <a:cubicBezTo>
                  <a:pt x="222037" y="257846"/>
                  <a:pt x="218790" y="259584"/>
                  <a:pt x="213485" y="261779"/>
                </a:cubicBezTo>
                <a:cubicBezTo>
                  <a:pt x="208179" y="263974"/>
                  <a:pt x="201411" y="266124"/>
                  <a:pt x="193179" y="268227"/>
                </a:cubicBezTo>
                <a:cubicBezTo>
                  <a:pt x="184947" y="270331"/>
                  <a:pt x="175526" y="272161"/>
                  <a:pt x="164915" y="273716"/>
                </a:cubicBezTo>
                <a:cubicBezTo>
                  <a:pt x="154305" y="275270"/>
                  <a:pt x="142963" y="276048"/>
                  <a:pt x="130890" y="276048"/>
                </a:cubicBezTo>
                <a:cubicBezTo>
                  <a:pt x="109120" y="276048"/>
                  <a:pt x="90049" y="273304"/>
                  <a:pt x="73677" y="267816"/>
                </a:cubicBezTo>
                <a:cubicBezTo>
                  <a:pt x="57304" y="262328"/>
                  <a:pt x="43630" y="254004"/>
                  <a:pt x="32654" y="242845"/>
                </a:cubicBezTo>
                <a:cubicBezTo>
                  <a:pt x="21678" y="231686"/>
                  <a:pt x="13491" y="217600"/>
                  <a:pt x="8095" y="200587"/>
                </a:cubicBezTo>
                <a:cubicBezTo>
                  <a:pt x="2698" y="183575"/>
                  <a:pt x="0" y="163635"/>
                  <a:pt x="0" y="140768"/>
                </a:cubicBezTo>
                <a:cubicBezTo>
                  <a:pt x="0" y="118999"/>
                  <a:pt x="2835" y="99379"/>
                  <a:pt x="8506" y="81909"/>
                </a:cubicBezTo>
                <a:cubicBezTo>
                  <a:pt x="14177" y="64438"/>
                  <a:pt x="22409" y="49621"/>
                  <a:pt x="33203" y="37456"/>
                </a:cubicBezTo>
                <a:cubicBezTo>
                  <a:pt x="43996" y="25290"/>
                  <a:pt x="57121" y="16006"/>
                  <a:pt x="72579" y="9604"/>
                </a:cubicBezTo>
                <a:cubicBezTo>
                  <a:pt x="88037" y="3201"/>
                  <a:pt x="105462" y="0"/>
                  <a:pt x="124853" y="0"/>
                </a:cubicBezTo>
                <a:close/>
                <a:moveTo>
                  <a:pt x="123206" y="48843"/>
                </a:moveTo>
                <a:cubicBezTo>
                  <a:pt x="114425" y="48843"/>
                  <a:pt x="106788" y="50490"/>
                  <a:pt x="100294" y="53782"/>
                </a:cubicBezTo>
                <a:cubicBezTo>
                  <a:pt x="93800" y="57075"/>
                  <a:pt x="88403" y="61511"/>
                  <a:pt x="84104" y="67091"/>
                </a:cubicBezTo>
                <a:cubicBezTo>
                  <a:pt x="79805" y="72670"/>
                  <a:pt x="76512" y="79256"/>
                  <a:pt x="74226" y="86848"/>
                </a:cubicBezTo>
                <a:cubicBezTo>
                  <a:pt x="71939" y="94440"/>
                  <a:pt x="70613" y="102535"/>
                  <a:pt x="70247" y="111132"/>
                </a:cubicBezTo>
                <a:lnTo>
                  <a:pt x="173422" y="111132"/>
                </a:lnTo>
                <a:cubicBezTo>
                  <a:pt x="173971" y="91741"/>
                  <a:pt x="170083" y="76512"/>
                  <a:pt x="161760" y="65445"/>
                </a:cubicBezTo>
                <a:cubicBezTo>
                  <a:pt x="153436" y="54377"/>
                  <a:pt x="140585" y="48843"/>
                  <a:pt x="123206" y="48843"/>
                </a:cubicBezTo>
                <a:close/>
              </a:path>
            </a:pathLst>
          </a:custGeom>
          <a:solidFill>
            <a:srgbClr val="0066FF"/>
          </a:solidFill>
          <a:ln w="9525">
            <a:solidFill>
              <a:schemeClr val="bg1">
                <a:lumMod val="95000"/>
              </a:schemeClr>
            </a:solidFill>
          </a:ln>
          <a:effectLst>
            <a:glow rad="88900">
              <a:schemeClr val="tx1"/>
            </a:glow>
          </a:effectLst>
          <a:scene3d>
            <a:camera prst="orthographicFront"/>
            <a:lightRig rig="flat" dir="t">
              <a:rot lat="0" lon="0" rev="0"/>
            </a:lightRig>
          </a:scene3d>
          <a:sp3d extrusionH="57150" prstMaterial="plastic">
            <a:bevelT w="50800" h="5080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6FF"/>
              </a:solidFill>
            </a:endParaRPr>
          </a:p>
        </p:txBody>
      </p:sp>
      <p:sp>
        <p:nvSpPr>
          <p:cNvPr id="27" name="Freeform: Shape 26">
            <a:extLst>
              <a:ext uri="{FF2B5EF4-FFF2-40B4-BE49-F238E27FC236}">
                <a16:creationId xmlns:a16="http://schemas.microsoft.com/office/drawing/2014/main" id="{A7EC4876-E59A-447D-BEA0-980B96DD5AC5}"/>
              </a:ext>
            </a:extLst>
          </p:cNvPr>
          <p:cNvSpPr/>
          <p:nvPr/>
        </p:nvSpPr>
        <p:spPr>
          <a:xfrm>
            <a:off x="2527609" y="4358071"/>
            <a:ext cx="233790" cy="271383"/>
          </a:xfrm>
          <a:custGeom>
            <a:avLst/>
            <a:gdLst/>
            <a:ahLst/>
            <a:cxnLst/>
            <a:rect l="l" t="t" r="r" b="b"/>
            <a:pathLst>
              <a:path w="233790" h="271383">
                <a:moveTo>
                  <a:pt x="144061" y="0"/>
                </a:moveTo>
                <a:cubicBezTo>
                  <a:pt x="160708" y="0"/>
                  <a:pt x="174748" y="2744"/>
                  <a:pt x="186181" y="8232"/>
                </a:cubicBezTo>
                <a:cubicBezTo>
                  <a:pt x="197615" y="13720"/>
                  <a:pt x="206853" y="21174"/>
                  <a:pt x="213896" y="30596"/>
                </a:cubicBezTo>
                <a:cubicBezTo>
                  <a:pt x="220939" y="40017"/>
                  <a:pt x="226016" y="51038"/>
                  <a:pt x="229125" y="63661"/>
                </a:cubicBezTo>
                <a:cubicBezTo>
                  <a:pt x="232235" y="76283"/>
                  <a:pt x="233790" y="91467"/>
                  <a:pt x="233790" y="109212"/>
                </a:cubicBezTo>
                <a:lnTo>
                  <a:pt x="233790" y="260407"/>
                </a:lnTo>
                <a:cubicBezTo>
                  <a:pt x="233790" y="262236"/>
                  <a:pt x="233241" y="263837"/>
                  <a:pt x="232144" y="265209"/>
                </a:cubicBezTo>
                <a:cubicBezTo>
                  <a:pt x="231046" y="266581"/>
                  <a:pt x="229217" y="267724"/>
                  <a:pt x="226656" y="268639"/>
                </a:cubicBezTo>
                <a:cubicBezTo>
                  <a:pt x="224095" y="269554"/>
                  <a:pt x="220573" y="270240"/>
                  <a:pt x="216091" y="270697"/>
                </a:cubicBezTo>
                <a:cubicBezTo>
                  <a:pt x="211609" y="271154"/>
                  <a:pt x="206076" y="271383"/>
                  <a:pt x="199490" y="271383"/>
                </a:cubicBezTo>
                <a:cubicBezTo>
                  <a:pt x="192721" y="271383"/>
                  <a:pt x="187096" y="271154"/>
                  <a:pt x="182614" y="270697"/>
                </a:cubicBezTo>
                <a:cubicBezTo>
                  <a:pt x="178133" y="270240"/>
                  <a:pt x="174611" y="269554"/>
                  <a:pt x="172050" y="268639"/>
                </a:cubicBezTo>
                <a:cubicBezTo>
                  <a:pt x="169489" y="267724"/>
                  <a:pt x="167659" y="266581"/>
                  <a:pt x="166562" y="265209"/>
                </a:cubicBezTo>
                <a:cubicBezTo>
                  <a:pt x="165464" y="263837"/>
                  <a:pt x="164915" y="262236"/>
                  <a:pt x="164915" y="260407"/>
                </a:cubicBezTo>
                <a:lnTo>
                  <a:pt x="164915" y="120737"/>
                </a:lnTo>
                <a:cubicBezTo>
                  <a:pt x="164915" y="108846"/>
                  <a:pt x="164046" y="99516"/>
                  <a:pt x="162308" y="92748"/>
                </a:cubicBezTo>
                <a:cubicBezTo>
                  <a:pt x="160571" y="85979"/>
                  <a:pt x="158055" y="80171"/>
                  <a:pt x="154762" y="75323"/>
                </a:cubicBezTo>
                <a:cubicBezTo>
                  <a:pt x="151470" y="70475"/>
                  <a:pt x="147217" y="66725"/>
                  <a:pt x="142003" y="64073"/>
                </a:cubicBezTo>
                <a:cubicBezTo>
                  <a:pt x="136789" y="61420"/>
                  <a:pt x="130706" y="60094"/>
                  <a:pt x="123755" y="60094"/>
                </a:cubicBezTo>
                <a:cubicBezTo>
                  <a:pt x="114974" y="60094"/>
                  <a:pt x="106102" y="63295"/>
                  <a:pt x="97138" y="69698"/>
                </a:cubicBezTo>
                <a:cubicBezTo>
                  <a:pt x="88174" y="76100"/>
                  <a:pt x="78845" y="85430"/>
                  <a:pt x="69149" y="97687"/>
                </a:cubicBezTo>
                <a:lnTo>
                  <a:pt x="69149" y="260407"/>
                </a:lnTo>
                <a:cubicBezTo>
                  <a:pt x="69149" y="262236"/>
                  <a:pt x="68600" y="263837"/>
                  <a:pt x="67503" y="265209"/>
                </a:cubicBezTo>
                <a:cubicBezTo>
                  <a:pt x="66405" y="266581"/>
                  <a:pt x="64530" y="267724"/>
                  <a:pt x="61877" y="268639"/>
                </a:cubicBezTo>
                <a:cubicBezTo>
                  <a:pt x="59225" y="269554"/>
                  <a:pt x="55703" y="270240"/>
                  <a:pt x="51313" y="270697"/>
                </a:cubicBezTo>
                <a:cubicBezTo>
                  <a:pt x="46922" y="271154"/>
                  <a:pt x="41343" y="271383"/>
                  <a:pt x="34574" y="271383"/>
                </a:cubicBezTo>
                <a:cubicBezTo>
                  <a:pt x="27806" y="271383"/>
                  <a:pt x="22226" y="271154"/>
                  <a:pt x="17836" y="270697"/>
                </a:cubicBezTo>
                <a:cubicBezTo>
                  <a:pt x="13445" y="270240"/>
                  <a:pt x="9924" y="269554"/>
                  <a:pt x="7271" y="268639"/>
                </a:cubicBezTo>
                <a:cubicBezTo>
                  <a:pt x="4619" y="267724"/>
                  <a:pt x="2744" y="266581"/>
                  <a:pt x="1646" y="265209"/>
                </a:cubicBezTo>
                <a:cubicBezTo>
                  <a:pt x="549" y="263837"/>
                  <a:pt x="0" y="262236"/>
                  <a:pt x="0" y="260407"/>
                </a:cubicBezTo>
                <a:lnTo>
                  <a:pt x="0" y="15641"/>
                </a:lnTo>
                <a:cubicBezTo>
                  <a:pt x="0" y="13811"/>
                  <a:pt x="457" y="12211"/>
                  <a:pt x="1372" y="10839"/>
                </a:cubicBezTo>
                <a:cubicBezTo>
                  <a:pt x="2286" y="9467"/>
                  <a:pt x="3933" y="8323"/>
                  <a:pt x="6311" y="7409"/>
                </a:cubicBezTo>
                <a:cubicBezTo>
                  <a:pt x="8689" y="6494"/>
                  <a:pt x="11753" y="5808"/>
                  <a:pt x="15503" y="5351"/>
                </a:cubicBezTo>
                <a:cubicBezTo>
                  <a:pt x="19254" y="4893"/>
                  <a:pt x="23964" y="4665"/>
                  <a:pt x="29635" y="4665"/>
                </a:cubicBezTo>
                <a:cubicBezTo>
                  <a:pt x="35489" y="4665"/>
                  <a:pt x="40337" y="4893"/>
                  <a:pt x="44178" y="5351"/>
                </a:cubicBezTo>
                <a:cubicBezTo>
                  <a:pt x="48020" y="5808"/>
                  <a:pt x="50993" y="6494"/>
                  <a:pt x="53097" y="7409"/>
                </a:cubicBezTo>
                <a:cubicBezTo>
                  <a:pt x="55200" y="8323"/>
                  <a:pt x="56710" y="9467"/>
                  <a:pt x="57624" y="10839"/>
                </a:cubicBezTo>
                <a:cubicBezTo>
                  <a:pt x="58539" y="12211"/>
                  <a:pt x="58996" y="13811"/>
                  <a:pt x="58996" y="15641"/>
                </a:cubicBezTo>
                <a:lnTo>
                  <a:pt x="58996" y="43904"/>
                </a:lnTo>
                <a:cubicBezTo>
                  <a:pt x="72533" y="29269"/>
                  <a:pt x="86299" y="18293"/>
                  <a:pt x="100294" y="10976"/>
                </a:cubicBezTo>
                <a:cubicBezTo>
                  <a:pt x="114288" y="3658"/>
                  <a:pt x="128877" y="0"/>
                  <a:pt x="144061" y="0"/>
                </a:cubicBezTo>
                <a:close/>
              </a:path>
            </a:pathLst>
          </a:custGeom>
          <a:solidFill>
            <a:srgbClr val="0066FF"/>
          </a:solidFill>
          <a:ln w="9525">
            <a:solidFill>
              <a:schemeClr val="bg1">
                <a:lumMod val="95000"/>
              </a:schemeClr>
            </a:solidFill>
          </a:ln>
          <a:effectLst>
            <a:glow rad="101600">
              <a:schemeClr val="tx1"/>
            </a:glow>
          </a:effectLst>
          <a:scene3d>
            <a:camera prst="orthographicFront"/>
            <a:lightRig rig="flat" dir="t">
              <a:rot lat="0" lon="0" rev="0"/>
            </a:lightRig>
          </a:scene3d>
          <a:sp3d extrusionH="57150" prstMaterial="plastic">
            <a:bevelT w="50800" h="5080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6FF"/>
              </a:solidFill>
            </a:endParaRPr>
          </a:p>
        </p:txBody>
      </p:sp>
      <p:sp>
        <p:nvSpPr>
          <p:cNvPr id="26" name="Freeform: Shape 25">
            <a:extLst>
              <a:ext uri="{FF2B5EF4-FFF2-40B4-BE49-F238E27FC236}">
                <a16:creationId xmlns:a16="http://schemas.microsoft.com/office/drawing/2014/main" id="{3F1011FC-236A-41DE-9967-92B52E13EEAD}"/>
              </a:ext>
            </a:extLst>
          </p:cNvPr>
          <p:cNvSpPr/>
          <p:nvPr/>
        </p:nvSpPr>
        <p:spPr>
          <a:xfrm>
            <a:off x="2817591" y="4358071"/>
            <a:ext cx="262328" cy="276048"/>
          </a:xfrm>
          <a:custGeom>
            <a:avLst/>
            <a:gdLst/>
            <a:ahLst/>
            <a:cxnLst/>
            <a:rect l="l" t="t" r="r" b="b"/>
            <a:pathLst>
              <a:path w="262328" h="276048">
                <a:moveTo>
                  <a:pt x="134183" y="0"/>
                </a:moveTo>
                <a:cubicBezTo>
                  <a:pt x="156135" y="0"/>
                  <a:pt x="175160" y="2972"/>
                  <a:pt x="191258" y="8918"/>
                </a:cubicBezTo>
                <a:cubicBezTo>
                  <a:pt x="207356" y="14863"/>
                  <a:pt x="220665" y="23598"/>
                  <a:pt x="231184" y="35123"/>
                </a:cubicBezTo>
                <a:cubicBezTo>
                  <a:pt x="241702" y="46648"/>
                  <a:pt x="249523" y="60825"/>
                  <a:pt x="254645" y="77655"/>
                </a:cubicBezTo>
                <a:cubicBezTo>
                  <a:pt x="259767" y="94485"/>
                  <a:pt x="262328" y="113785"/>
                  <a:pt x="262328" y="135554"/>
                </a:cubicBezTo>
                <a:cubicBezTo>
                  <a:pt x="262328" y="156409"/>
                  <a:pt x="259584" y="175434"/>
                  <a:pt x="254096" y="192630"/>
                </a:cubicBezTo>
                <a:cubicBezTo>
                  <a:pt x="248608" y="209826"/>
                  <a:pt x="240285" y="224643"/>
                  <a:pt x="229126" y="237083"/>
                </a:cubicBezTo>
                <a:cubicBezTo>
                  <a:pt x="217967" y="249522"/>
                  <a:pt x="203972" y="259127"/>
                  <a:pt x="187142" y="265895"/>
                </a:cubicBezTo>
                <a:cubicBezTo>
                  <a:pt x="170312" y="272664"/>
                  <a:pt x="150647" y="276048"/>
                  <a:pt x="128146" y="276048"/>
                </a:cubicBezTo>
                <a:cubicBezTo>
                  <a:pt x="106377" y="276048"/>
                  <a:pt x="87443" y="273030"/>
                  <a:pt x="71345" y="266993"/>
                </a:cubicBezTo>
                <a:cubicBezTo>
                  <a:pt x="55246" y="260956"/>
                  <a:pt x="41892" y="252175"/>
                  <a:pt x="31282" y="240650"/>
                </a:cubicBezTo>
                <a:cubicBezTo>
                  <a:pt x="20672" y="229125"/>
                  <a:pt x="12806" y="214948"/>
                  <a:pt x="7683" y="198118"/>
                </a:cubicBezTo>
                <a:cubicBezTo>
                  <a:pt x="2561" y="181288"/>
                  <a:pt x="0" y="162080"/>
                  <a:pt x="0" y="140493"/>
                </a:cubicBezTo>
                <a:cubicBezTo>
                  <a:pt x="0" y="119639"/>
                  <a:pt x="2790" y="100568"/>
                  <a:pt x="8369" y="83281"/>
                </a:cubicBezTo>
                <a:cubicBezTo>
                  <a:pt x="13949" y="65993"/>
                  <a:pt x="22318" y="51176"/>
                  <a:pt x="33477" y="38828"/>
                </a:cubicBezTo>
                <a:cubicBezTo>
                  <a:pt x="44636" y="26479"/>
                  <a:pt x="58585" y="16921"/>
                  <a:pt x="75323" y="10153"/>
                </a:cubicBezTo>
                <a:cubicBezTo>
                  <a:pt x="92062" y="3384"/>
                  <a:pt x="111682" y="0"/>
                  <a:pt x="134183" y="0"/>
                </a:cubicBezTo>
                <a:close/>
                <a:moveTo>
                  <a:pt x="131713" y="54606"/>
                </a:moveTo>
                <a:cubicBezTo>
                  <a:pt x="121469" y="54606"/>
                  <a:pt x="112505" y="56481"/>
                  <a:pt x="104822" y="60231"/>
                </a:cubicBezTo>
                <a:cubicBezTo>
                  <a:pt x="97138" y="63981"/>
                  <a:pt x="90827" y="69469"/>
                  <a:pt x="85888" y="76695"/>
                </a:cubicBezTo>
                <a:cubicBezTo>
                  <a:pt x="80949" y="83921"/>
                  <a:pt x="77244" y="92610"/>
                  <a:pt x="74775" y="102763"/>
                </a:cubicBezTo>
                <a:cubicBezTo>
                  <a:pt x="72305" y="112916"/>
                  <a:pt x="71070" y="124487"/>
                  <a:pt x="71070" y="137475"/>
                </a:cubicBezTo>
                <a:cubicBezTo>
                  <a:pt x="71070" y="149549"/>
                  <a:pt x="72076" y="160662"/>
                  <a:pt x="74089" y="170815"/>
                </a:cubicBezTo>
                <a:cubicBezTo>
                  <a:pt x="76101" y="180968"/>
                  <a:pt x="79348" y="189794"/>
                  <a:pt x="83830" y="197295"/>
                </a:cubicBezTo>
                <a:cubicBezTo>
                  <a:pt x="88312" y="204795"/>
                  <a:pt x="94394" y="210603"/>
                  <a:pt x="102078" y="214719"/>
                </a:cubicBezTo>
                <a:cubicBezTo>
                  <a:pt x="109761" y="218835"/>
                  <a:pt x="119273" y="220893"/>
                  <a:pt x="130615" y="220893"/>
                </a:cubicBezTo>
                <a:cubicBezTo>
                  <a:pt x="141043" y="220893"/>
                  <a:pt x="150098" y="219018"/>
                  <a:pt x="157781" y="215268"/>
                </a:cubicBezTo>
                <a:cubicBezTo>
                  <a:pt x="165464" y="211518"/>
                  <a:pt x="171776" y="206075"/>
                  <a:pt x="176715" y="198941"/>
                </a:cubicBezTo>
                <a:cubicBezTo>
                  <a:pt x="181654" y="191807"/>
                  <a:pt x="185313" y="183163"/>
                  <a:pt x="187691" y="173010"/>
                </a:cubicBezTo>
                <a:cubicBezTo>
                  <a:pt x="190069" y="162857"/>
                  <a:pt x="191258" y="151287"/>
                  <a:pt x="191258" y="138298"/>
                </a:cubicBezTo>
                <a:cubicBezTo>
                  <a:pt x="191258" y="126225"/>
                  <a:pt x="190298" y="115111"/>
                  <a:pt x="188377" y="104958"/>
                </a:cubicBezTo>
                <a:cubicBezTo>
                  <a:pt x="186456" y="94806"/>
                  <a:pt x="183209" y="85979"/>
                  <a:pt x="178636" y="78479"/>
                </a:cubicBezTo>
                <a:cubicBezTo>
                  <a:pt x="174062" y="70978"/>
                  <a:pt x="167980" y="65124"/>
                  <a:pt x="160388" y="60917"/>
                </a:cubicBezTo>
                <a:cubicBezTo>
                  <a:pt x="152796" y="56709"/>
                  <a:pt x="143238" y="54606"/>
                  <a:pt x="131713" y="54606"/>
                </a:cubicBezTo>
                <a:close/>
              </a:path>
            </a:pathLst>
          </a:custGeom>
          <a:solidFill>
            <a:srgbClr val="0066FF"/>
          </a:solidFill>
          <a:ln w="9525">
            <a:solidFill>
              <a:schemeClr val="bg1">
                <a:lumMod val="95000"/>
              </a:schemeClr>
            </a:solidFill>
          </a:ln>
          <a:effectLst>
            <a:glow rad="88900">
              <a:schemeClr val="tx1"/>
            </a:glow>
          </a:effectLst>
          <a:scene3d>
            <a:camera prst="orthographicFront"/>
            <a:lightRig rig="flat" dir="t">
              <a:rot lat="0" lon="0" rev="0"/>
            </a:lightRig>
          </a:scene3d>
          <a:sp3d extrusionH="57150" prstMaterial="plastic">
            <a:bevelT w="50800" h="5080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6FF"/>
              </a:solidFill>
            </a:endParaRPr>
          </a:p>
        </p:txBody>
      </p:sp>
      <p:sp>
        <p:nvSpPr>
          <p:cNvPr id="25" name="Freeform: Shape 24">
            <a:extLst>
              <a:ext uri="{FF2B5EF4-FFF2-40B4-BE49-F238E27FC236}">
                <a16:creationId xmlns:a16="http://schemas.microsoft.com/office/drawing/2014/main" id="{D7B22CE0-96AB-41AB-A13C-C64E3C980F75}"/>
              </a:ext>
            </a:extLst>
          </p:cNvPr>
          <p:cNvSpPr/>
          <p:nvPr/>
        </p:nvSpPr>
        <p:spPr>
          <a:xfrm>
            <a:off x="3675390" y="4358071"/>
            <a:ext cx="240376" cy="276048"/>
          </a:xfrm>
          <a:custGeom>
            <a:avLst/>
            <a:gdLst/>
            <a:ahLst/>
            <a:cxnLst/>
            <a:rect l="l" t="t" r="r" b="b"/>
            <a:pathLst>
              <a:path w="240376" h="276048">
                <a:moveTo>
                  <a:pt x="124853" y="0"/>
                </a:moveTo>
                <a:cubicBezTo>
                  <a:pt x="145342" y="0"/>
                  <a:pt x="162857" y="3018"/>
                  <a:pt x="177401" y="9055"/>
                </a:cubicBezTo>
                <a:cubicBezTo>
                  <a:pt x="191944" y="15092"/>
                  <a:pt x="203881" y="23461"/>
                  <a:pt x="213210" y="34163"/>
                </a:cubicBezTo>
                <a:cubicBezTo>
                  <a:pt x="222540" y="44864"/>
                  <a:pt x="229400" y="57533"/>
                  <a:pt x="233790" y="72167"/>
                </a:cubicBezTo>
                <a:cubicBezTo>
                  <a:pt x="238181" y="86802"/>
                  <a:pt x="240376" y="102717"/>
                  <a:pt x="240376" y="119913"/>
                </a:cubicBezTo>
                <a:lnTo>
                  <a:pt x="240376" y="130889"/>
                </a:lnTo>
                <a:cubicBezTo>
                  <a:pt x="240376" y="139304"/>
                  <a:pt x="238501" y="145524"/>
                  <a:pt x="234751" y="149549"/>
                </a:cubicBezTo>
                <a:cubicBezTo>
                  <a:pt x="231000" y="153573"/>
                  <a:pt x="225833" y="155586"/>
                  <a:pt x="219247" y="155586"/>
                </a:cubicBezTo>
                <a:lnTo>
                  <a:pt x="70247" y="155586"/>
                </a:lnTo>
                <a:cubicBezTo>
                  <a:pt x="70247" y="166013"/>
                  <a:pt x="71482" y="175480"/>
                  <a:pt x="73951" y="183986"/>
                </a:cubicBezTo>
                <a:cubicBezTo>
                  <a:pt x="76421" y="192493"/>
                  <a:pt x="80354" y="199719"/>
                  <a:pt x="85751" y="205664"/>
                </a:cubicBezTo>
                <a:cubicBezTo>
                  <a:pt x="91147" y="211609"/>
                  <a:pt x="98099" y="216137"/>
                  <a:pt x="106605" y="219247"/>
                </a:cubicBezTo>
                <a:cubicBezTo>
                  <a:pt x="115112" y="222357"/>
                  <a:pt x="125310" y="223912"/>
                  <a:pt x="137201" y="223912"/>
                </a:cubicBezTo>
                <a:cubicBezTo>
                  <a:pt x="149275" y="223912"/>
                  <a:pt x="159885" y="223043"/>
                  <a:pt x="169032" y="221305"/>
                </a:cubicBezTo>
                <a:cubicBezTo>
                  <a:pt x="178178" y="219567"/>
                  <a:pt x="186090" y="217646"/>
                  <a:pt x="192767" y="215542"/>
                </a:cubicBezTo>
                <a:cubicBezTo>
                  <a:pt x="199444" y="213439"/>
                  <a:pt x="204978" y="211518"/>
                  <a:pt x="209369" y="209780"/>
                </a:cubicBezTo>
                <a:cubicBezTo>
                  <a:pt x="213759" y="208042"/>
                  <a:pt x="217326" y="207173"/>
                  <a:pt x="220070" y="207173"/>
                </a:cubicBezTo>
                <a:cubicBezTo>
                  <a:pt x="221717" y="207173"/>
                  <a:pt x="223089" y="207493"/>
                  <a:pt x="224186" y="208133"/>
                </a:cubicBezTo>
                <a:cubicBezTo>
                  <a:pt x="225284" y="208774"/>
                  <a:pt x="226198" y="209917"/>
                  <a:pt x="226930" y="211564"/>
                </a:cubicBezTo>
                <a:cubicBezTo>
                  <a:pt x="227662" y="213210"/>
                  <a:pt x="228165" y="215542"/>
                  <a:pt x="228440" y="218561"/>
                </a:cubicBezTo>
                <a:cubicBezTo>
                  <a:pt x="228714" y="221579"/>
                  <a:pt x="228851" y="225375"/>
                  <a:pt x="228851" y="229948"/>
                </a:cubicBezTo>
                <a:cubicBezTo>
                  <a:pt x="228851" y="233973"/>
                  <a:pt x="228760" y="237403"/>
                  <a:pt x="228577" y="240239"/>
                </a:cubicBezTo>
                <a:cubicBezTo>
                  <a:pt x="228394" y="243074"/>
                  <a:pt x="228119" y="245498"/>
                  <a:pt x="227754" y="247510"/>
                </a:cubicBezTo>
                <a:cubicBezTo>
                  <a:pt x="227388" y="249522"/>
                  <a:pt x="226839" y="251215"/>
                  <a:pt x="226107" y="252587"/>
                </a:cubicBezTo>
                <a:cubicBezTo>
                  <a:pt x="225375" y="253959"/>
                  <a:pt x="224415" y="255285"/>
                  <a:pt x="223226" y="256565"/>
                </a:cubicBezTo>
                <a:cubicBezTo>
                  <a:pt x="222037" y="257846"/>
                  <a:pt x="218790" y="259584"/>
                  <a:pt x="213485" y="261779"/>
                </a:cubicBezTo>
                <a:cubicBezTo>
                  <a:pt x="208180" y="263974"/>
                  <a:pt x="201411" y="266124"/>
                  <a:pt x="193179" y="268227"/>
                </a:cubicBezTo>
                <a:cubicBezTo>
                  <a:pt x="184947" y="270331"/>
                  <a:pt x="175526" y="272161"/>
                  <a:pt x="164915" y="273716"/>
                </a:cubicBezTo>
                <a:cubicBezTo>
                  <a:pt x="154305" y="275270"/>
                  <a:pt x="142963" y="276048"/>
                  <a:pt x="130890" y="276048"/>
                </a:cubicBezTo>
                <a:cubicBezTo>
                  <a:pt x="109121" y="276048"/>
                  <a:pt x="90050" y="273304"/>
                  <a:pt x="73677" y="267816"/>
                </a:cubicBezTo>
                <a:cubicBezTo>
                  <a:pt x="57304" y="262328"/>
                  <a:pt x="43630" y="254004"/>
                  <a:pt x="32654" y="242845"/>
                </a:cubicBezTo>
                <a:cubicBezTo>
                  <a:pt x="21678" y="231686"/>
                  <a:pt x="13492" y="217600"/>
                  <a:pt x="8095" y="200587"/>
                </a:cubicBezTo>
                <a:cubicBezTo>
                  <a:pt x="2698" y="183575"/>
                  <a:pt x="0" y="163635"/>
                  <a:pt x="0" y="140768"/>
                </a:cubicBezTo>
                <a:cubicBezTo>
                  <a:pt x="0" y="118999"/>
                  <a:pt x="2835" y="99379"/>
                  <a:pt x="8506" y="81909"/>
                </a:cubicBezTo>
                <a:cubicBezTo>
                  <a:pt x="14178" y="64438"/>
                  <a:pt x="22410" y="49621"/>
                  <a:pt x="33203" y="37456"/>
                </a:cubicBezTo>
                <a:cubicBezTo>
                  <a:pt x="43996" y="25290"/>
                  <a:pt x="57121" y="16006"/>
                  <a:pt x="72579" y="9604"/>
                </a:cubicBezTo>
                <a:cubicBezTo>
                  <a:pt x="88037" y="3201"/>
                  <a:pt x="105462" y="0"/>
                  <a:pt x="124853" y="0"/>
                </a:cubicBezTo>
                <a:close/>
                <a:moveTo>
                  <a:pt x="123206" y="48843"/>
                </a:moveTo>
                <a:cubicBezTo>
                  <a:pt x="114426" y="48843"/>
                  <a:pt x="106788" y="50490"/>
                  <a:pt x="100294" y="53782"/>
                </a:cubicBezTo>
                <a:cubicBezTo>
                  <a:pt x="93799" y="57075"/>
                  <a:pt x="88403" y="61511"/>
                  <a:pt x="84104" y="67091"/>
                </a:cubicBezTo>
                <a:cubicBezTo>
                  <a:pt x="79805" y="72670"/>
                  <a:pt x="76512" y="79256"/>
                  <a:pt x="74226" y="86848"/>
                </a:cubicBezTo>
                <a:cubicBezTo>
                  <a:pt x="71939" y="94440"/>
                  <a:pt x="70613" y="102535"/>
                  <a:pt x="70247" y="111132"/>
                </a:cubicBezTo>
                <a:lnTo>
                  <a:pt x="173422" y="111132"/>
                </a:lnTo>
                <a:cubicBezTo>
                  <a:pt x="173971" y="91741"/>
                  <a:pt x="170083" y="76512"/>
                  <a:pt x="161760" y="65445"/>
                </a:cubicBezTo>
                <a:cubicBezTo>
                  <a:pt x="153437" y="54377"/>
                  <a:pt x="140585" y="48843"/>
                  <a:pt x="123206" y="48843"/>
                </a:cubicBezTo>
                <a:close/>
              </a:path>
            </a:pathLst>
          </a:custGeom>
          <a:solidFill>
            <a:srgbClr val="0066FF"/>
          </a:solidFill>
          <a:ln w="9525">
            <a:solidFill>
              <a:schemeClr val="bg1">
                <a:lumMod val="95000"/>
              </a:schemeClr>
            </a:solidFill>
          </a:ln>
          <a:effectLst>
            <a:glow rad="88900">
              <a:schemeClr val="tx1"/>
            </a:glow>
          </a:effectLst>
          <a:scene3d>
            <a:camera prst="orthographicFront"/>
            <a:lightRig rig="flat" dir="t">
              <a:rot lat="0" lon="0" rev="0"/>
            </a:lightRig>
          </a:scene3d>
          <a:sp3d extrusionH="57150" prstMaterial="plastic">
            <a:bevelT w="50800" h="5080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6FF"/>
              </a:solidFill>
            </a:endParaRPr>
          </a:p>
        </p:txBody>
      </p:sp>
      <p:sp>
        <p:nvSpPr>
          <p:cNvPr id="24" name="Freeform: Shape 23">
            <a:extLst>
              <a:ext uri="{FF2B5EF4-FFF2-40B4-BE49-F238E27FC236}">
                <a16:creationId xmlns:a16="http://schemas.microsoft.com/office/drawing/2014/main" id="{ACE5A1D4-1A9A-4E50-936B-CFD03C394F18}"/>
              </a:ext>
            </a:extLst>
          </p:cNvPr>
          <p:cNvSpPr/>
          <p:nvPr/>
        </p:nvSpPr>
        <p:spPr>
          <a:xfrm>
            <a:off x="4532640" y="4358071"/>
            <a:ext cx="240376" cy="276048"/>
          </a:xfrm>
          <a:custGeom>
            <a:avLst/>
            <a:gdLst/>
            <a:ahLst/>
            <a:cxnLst/>
            <a:rect l="l" t="t" r="r" b="b"/>
            <a:pathLst>
              <a:path w="240376" h="276048">
                <a:moveTo>
                  <a:pt x="124853" y="0"/>
                </a:moveTo>
                <a:cubicBezTo>
                  <a:pt x="145341" y="0"/>
                  <a:pt x="162857" y="3018"/>
                  <a:pt x="177401" y="9055"/>
                </a:cubicBezTo>
                <a:cubicBezTo>
                  <a:pt x="191944" y="15092"/>
                  <a:pt x="203881" y="23461"/>
                  <a:pt x="213210" y="34163"/>
                </a:cubicBezTo>
                <a:cubicBezTo>
                  <a:pt x="222540" y="44864"/>
                  <a:pt x="229400" y="57533"/>
                  <a:pt x="233790" y="72167"/>
                </a:cubicBezTo>
                <a:cubicBezTo>
                  <a:pt x="238181" y="86802"/>
                  <a:pt x="240376" y="102717"/>
                  <a:pt x="240376" y="119913"/>
                </a:cubicBezTo>
                <a:lnTo>
                  <a:pt x="240376" y="130889"/>
                </a:lnTo>
                <a:cubicBezTo>
                  <a:pt x="240376" y="139304"/>
                  <a:pt x="238501" y="145524"/>
                  <a:pt x="234751" y="149549"/>
                </a:cubicBezTo>
                <a:cubicBezTo>
                  <a:pt x="231001" y="153573"/>
                  <a:pt x="225833" y="155586"/>
                  <a:pt x="219247" y="155586"/>
                </a:cubicBezTo>
                <a:lnTo>
                  <a:pt x="70247" y="155586"/>
                </a:lnTo>
                <a:cubicBezTo>
                  <a:pt x="70247" y="166013"/>
                  <a:pt x="71482" y="175480"/>
                  <a:pt x="73951" y="183986"/>
                </a:cubicBezTo>
                <a:cubicBezTo>
                  <a:pt x="76421" y="192493"/>
                  <a:pt x="80354" y="199719"/>
                  <a:pt x="85751" y="205664"/>
                </a:cubicBezTo>
                <a:cubicBezTo>
                  <a:pt x="91147" y="211609"/>
                  <a:pt x="98099" y="216137"/>
                  <a:pt x="106605" y="219247"/>
                </a:cubicBezTo>
                <a:cubicBezTo>
                  <a:pt x="115112" y="222357"/>
                  <a:pt x="125310" y="223912"/>
                  <a:pt x="137201" y="223912"/>
                </a:cubicBezTo>
                <a:cubicBezTo>
                  <a:pt x="149275" y="223912"/>
                  <a:pt x="159885" y="223043"/>
                  <a:pt x="169032" y="221305"/>
                </a:cubicBezTo>
                <a:cubicBezTo>
                  <a:pt x="178178" y="219567"/>
                  <a:pt x="186090" y="217646"/>
                  <a:pt x="192767" y="215542"/>
                </a:cubicBezTo>
                <a:cubicBezTo>
                  <a:pt x="199444" y="213439"/>
                  <a:pt x="204978" y="211518"/>
                  <a:pt x="209369" y="209780"/>
                </a:cubicBezTo>
                <a:cubicBezTo>
                  <a:pt x="213759" y="208042"/>
                  <a:pt x="217326" y="207173"/>
                  <a:pt x="220070" y="207173"/>
                </a:cubicBezTo>
                <a:cubicBezTo>
                  <a:pt x="221717" y="207173"/>
                  <a:pt x="223089" y="207493"/>
                  <a:pt x="224186" y="208133"/>
                </a:cubicBezTo>
                <a:cubicBezTo>
                  <a:pt x="225284" y="208774"/>
                  <a:pt x="226199" y="209917"/>
                  <a:pt x="226930" y="211564"/>
                </a:cubicBezTo>
                <a:cubicBezTo>
                  <a:pt x="227662" y="213210"/>
                  <a:pt x="228165" y="215542"/>
                  <a:pt x="228440" y="218561"/>
                </a:cubicBezTo>
                <a:cubicBezTo>
                  <a:pt x="228714" y="221579"/>
                  <a:pt x="228851" y="225375"/>
                  <a:pt x="228851" y="229948"/>
                </a:cubicBezTo>
                <a:cubicBezTo>
                  <a:pt x="228851" y="233973"/>
                  <a:pt x="228760" y="237403"/>
                  <a:pt x="228577" y="240239"/>
                </a:cubicBezTo>
                <a:cubicBezTo>
                  <a:pt x="228394" y="243074"/>
                  <a:pt x="228119" y="245498"/>
                  <a:pt x="227754" y="247510"/>
                </a:cubicBezTo>
                <a:cubicBezTo>
                  <a:pt x="227388" y="249522"/>
                  <a:pt x="226839" y="251215"/>
                  <a:pt x="226107" y="252587"/>
                </a:cubicBezTo>
                <a:cubicBezTo>
                  <a:pt x="225375" y="253959"/>
                  <a:pt x="224415" y="255285"/>
                  <a:pt x="223226" y="256565"/>
                </a:cubicBezTo>
                <a:cubicBezTo>
                  <a:pt x="222037" y="257846"/>
                  <a:pt x="218790" y="259584"/>
                  <a:pt x="213485" y="261779"/>
                </a:cubicBezTo>
                <a:cubicBezTo>
                  <a:pt x="208179" y="263974"/>
                  <a:pt x="201411" y="266124"/>
                  <a:pt x="193179" y="268227"/>
                </a:cubicBezTo>
                <a:cubicBezTo>
                  <a:pt x="184947" y="270331"/>
                  <a:pt x="175526" y="272161"/>
                  <a:pt x="164915" y="273716"/>
                </a:cubicBezTo>
                <a:cubicBezTo>
                  <a:pt x="154305" y="275270"/>
                  <a:pt x="142963" y="276048"/>
                  <a:pt x="130890" y="276048"/>
                </a:cubicBezTo>
                <a:cubicBezTo>
                  <a:pt x="109120" y="276048"/>
                  <a:pt x="90049" y="273304"/>
                  <a:pt x="73677" y="267816"/>
                </a:cubicBezTo>
                <a:cubicBezTo>
                  <a:pt x="57304" y="262328"/>
                  <a:pt x="43630" y="254004"/>
                  <a:pt x="32654" y="242845"/>
                </a:cubicBezTo>
                <a:cubicBezTo>
                  <a:pt x="21678" y="231686"/>
                  <a:pt x="13491" y="217600"/>
                  <a:pt x="8095" y="200587"/>
                </a:cubicBezTo>
                <a:cubicBezTo>
                  <a:pt x="2698" y="183575"/>
                  <a:pt x="0" y="163635"/>
                  <a:pt x="0" y="140768"/>
                </a:cubicBezTo>
                <a:cubicBezTo>
                  <a:pt x="0" y="118999"/>
                  <a:pt x="2836" y="99379"/>
                  <a:pt x="8506" y="81909"/>
                </a:cubicBezTo>
                <a:cubicBezTo>
                  <a:pt x="14177" y="64438"/>
                  <a:pt x="22409" y="49621"/>
                  <a:pt x="33203" y="37456"/>
                </a:cubicBezTo>
                <a:cubicBezTo>
                  <a:pt x="43996" y="25290"/>
                  <a:pt x="57121" y="16006"/>
                  <a:pt x="72579" y="9604"/>
                </a:cubicBezTo>
                <a:cubicBezTo>
                  <a:pt x="88037" y="3201"/>
                  <a:pt x="105462" y="0"/>
                  <a:pt x="124853" y="0"/>
                </a:cubicBezTo>
                <a:close/>
                <a:moveTo>
                  <a:pt x="123206" y="48843"/>
                </a:moveTo>
                <a:cubicBezTo>
                  <a:pt x="114426" y="48843"/>
                  <a:pt x="106788" y="50490"/>
                  <a:pt x="100294" y="53782"/>
                </a:cubicBezTo>
                <a:cubicBezTo>
                  <a:pt x="93800" y="57075"/>
                  <a:pt x="88403" y="61511"/>
                  <a:pt x="84104" y="67091"/>
                </a:cubicBezTo>
                <a:cubicBezTo>
                  <a:pt x="79805" y="72670"/>
                  <a:pt x="76512" y="79256"/>
                  <a:pt x="74226" y="86848"/>
                </a:cubicBezTo>
                <a:cubicBezTo>
                  <a:pt x="71939" y="94440"/>
                  <a:pt x="70613" y="102535"/>
                  <a:pt x="70247" y="111132"/>
                </a:cubicBezTo>
                <a:lnTo>
                  <a:pt x="173422" y="111132"/>
                </a:lnTo>
                <a:cubicBezTo>
                  <a:pt x="173971" y="91741"/>
                  <a:pt x="170083" y="76512"/>
                  <a:pt x="161760" y="65445"/>
                </a:cubicBezTo>
                <a:cubicBezTo>
                  <a:pt x="153436" y="54377"/>
                  <a:pt x="140585" y="48843"/>
                  <a:pt x="123206" y="48843"/>
                </a:cubicBezTo>
                <a:close/>
              </a:path>
            </a:pathLst>
          </a:custGeom>
          <a:solidFill>
            <a:srgbClr val="0066FF"/>
          </a:solidFill>
          <a:ln w="9525">
            <a:solidFill>
              <a:schemeClr val="bg1">
                <a:lumMod val="95000"/>
              </a:schemeClr>
            </a:solidFill>
          </a:ln>
          <a:effectLst>
            <a:glow rad="101600">
              <a:schemeClr val="tx1"/>
            </a:glow>
          </a:effectLst>
          <a:scene3d>
            <a:camera prst="orthographicFront"/>
            <a:lightRig rig="flat" dir="t">
              <a:rot lat="0" lon="0" rev="0"/>
            </a:lightRig>
          </a:scene3d>
          <a:sp3d extrusionH="57150" prstMaterial="plastic">
            <a:bevelT w="50800" h="5080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6FF"/>
              </a:solidFill>
            </a:endParaRPr>
          </a:p>
        </p:txBody>
      </p:sp>
      <p:sp>
        <p:nvSpPr>
          <p:cNvPr id="23" name="Freeform: Shape 22">
            <a:extLst>
              <a:ext uri="{FF2B5EF4-FFF2-40B4-BE49-F238E27FC236}">
                <a16:creationId xmlns:a16="http://schemas.microsoft.com/office/drawing/2014/main" id="{DA08E2AE-0458-4F6D-918A-2E4EEF5D663E}"/>
              </a:ext>
            </a:extLst>
          </p:cNvPr>
          <p:cNvSpPr/>
          <p:nvPr/>
        </p:nvSpPr>
        <p:spPr>
          <a:xfrm>
            <a:off x="4253043" y="4359168"/>
            <a:ext cx="247785" cy="368796"/>
          </a:xfrm>
          <a:custGeom>
            <a:avLst/>
            <a:gdLst/>
            <a:ahLst/>
            <a:cxnLst/>
            <a:rect l="l" t="t" r="r" b="b"/>
            <a:pathLst>
              <a:path w="247785" h="368796">
                <a:moveTo>
                  <a:pt x="117993" y="0"/>
                </a:moveTo>
                <a:cubicBezTo>
                  <a:pt x="125676" y="0"/>
                  <a:pt x="133039" y="458"/>
                  <a:pt x="140082" y="1372"/>
                </a:cubicBezTo>
                <a:cubicBezTo>
                  <a:pt x="147125" y="2287"/>
                  <a:pt x="153665" y="3568"/>
                  <a:pt x="159702" y="5214"/>
                </a:cubicBezTo>
                <a:lnTo>
                  <a:pt x="237358" y="5214"/>
                </a:lnTo>
                <a:cubicBezTo>
                  <a:pt x="240467" y="5214"/>
                  <a:pt x="242983" y="7226"/>
                  <a:pt x="244904" y="11251"/>
                </a:cubicBezTo>
                <a:cubicBezTo>
                  <a:pt x="246825" y="15275"/>
                  <a:pt x="247785" y="22044"/>
                  <a:pt x="247785" y="31557"/>
                </a:cubicBezTo>
                <a:cubicBezTo>
                  <a:pt x="247785" y="40337"/>
                  <a:pt x="246779" y="46832"/>
                  <a:pt x="244767" y="51039"/>
                </a:cubicBezTo>
                <a:cubicBezTo>
                  <a:pt x="242754" y="55247"/>
                  <a:pt x="240285" y="57350"/>
                  <a:pt x="237358" y="57350"/>
                </a:cubicBezTo>
                <a:lnTo>
                  <a:pt x="208545" y="57350"/>
                </a:lnTo>
                <a:cubicBezTo>
                  <a:pt x="212570" y="61741"/>
                  <a:pt x="215451" y="66726"/>
                  <a:pt x="217189" y="72305"/>
                </a:cubicBezTo>
                <a:cubicBezTo>
                  <a:pt x="218927" y="77885"/>
                  <a:pt x="219796" y="83693"/>
                  <a:pt x="219796" y="89730"/>
                </a:cubicBezTo>
                <a:cubicBezTo>
                  <a:pt x="219796" y="103999"/>
                  <a:pt x="217418" y="116667"/>
                  <a:pt x="212662" y="127734"/>
                </a:cubicBezTo>
                <a:cubicBezTo>
                  <a:pt x="207905" y="138802"/>
                  <a:pt x="201091" y="148132"/>
                  <a:pt x="192219" y="155723"/>
                </a:cubicBezTo>
                <a:cubicBezTo>
                  <a:pt x="183346" y="163315"/>
                  <a:pt x="172645" y="169078"/>
                  <a:pt x="160114" y="173011"/>
                </a:cubicBezTo>
                <a:cubicBezTo>
                  <a:pt x="147582" y="176944"/>
                  <a:pt x="133634" y="178910"/>
                  <a:pt x="118267" y="178910"/>
                </a:cubicBezTo>
                <a:cubicBezTo>
                  <a:pt x="110401" y="178910"/>
                  <a:pt x="102901" y="177950"/>
                  <a:pt x="95766" y="176029"/>
                </a:cubicBezTo>
                <a:cubicBezTo>
                  <a:pt x="88632" y="174108"/>
                  <a:pt x="83144" y="171867"/>
                  <a:pt x="79302" y="169306"/>
                </a:cubicBezTo>
                <a:cubicBezTo>
                  <a:pt x="77107" y="171684"/>
                  <a:pt x="75140" y="174520"/>
                  <a:pt x="73403" y="177813"/>
                </a:cubicBezTo>
                <a:cubicBezTo>
                  <a:pt x="71665" y="181106"/>
                  <a:pt x="70796" y="184764"/>
                  <a:pt x="70796" y="188789"/>
                </a:cubicBezTo>
                <a:cubicBezTo>
                  <a:pt x="70796" y="194094"/>
                  <a:pt x="73128" y="198439"/>
                  <a:pt x="77793" y="201823"/>
                </a:cubicBezTo>
                <a:cubicBezTo>
                  <a:pt x="82458" y="205207"/>
                  <a:pt x="88998" y="207082"/>
                  <a:pt x="97413" y="207448"/>
                </a:cubicBezTo>
                <a:lnTo>
                  <a:pt x="156958" y="209643"/>
                </a:lnTo>
                <a:cubicBezTo>
                  <a:pt x="170861" y="210192"/>
                  <a:pt x="183255" y="212159"/>
                  <a:pt x="194139" y="215543"/>
                </a:cubicBezTo>
                <a:cubicBezTo>
                  <a:pt x="205024" y="218927"/>
                  <a:pt x="214171" y="223684"/>
                  <a:pt x="221580" y="229812"/>
                </a:cubicBezTo>
                <a:cubicBezTo>
                  <a:pt x="228988" y="235940"/>
                  <a:pt x="234660" y="243303"/>
                  <a:pt x="238592" y="251901"/>
                </a:cubicBezTo>
                <a:cubicBezTo>
                  <a:pt x="242525" y="260499"/>
                  <a:pt x="244492" y="270286"/>
                  <a:pt x="244492" y="281262"/>
                </a:cubicBezTo>
                <a:cubicBezTo>
                  <a:pt x="244492" y="293336"/>
                  <a:pt x="241839" y="304724"/>
                  <a:pt x="236534" y="315425"/>
                </a:cubicBezTo>
                <a:cubicBezTo>
                  <a:pt x="231230" y="326127"/>
                  <a:pt x="223272" y="335411"/>
                  <a:pt x="212662" y="343277"/>
                </a:cubicBezTo>
                <a:cubicBezTo>
                  <a:pt x="202051" y="351143"/>
                  <a:pt x="188743" y="357363"/>
                  <a:pt x="172736" y="361936"/>
                </a:cubicBezTo>
                <a:cubicBezTo>
                  <a:pt x="156729" y="366510"/>
                  <a:pt x="138024" y="368796"/>
                  <a:pt x="116621" y="368796"/>
                </a:cubicBezTo>
                <a:cubicBezTo>
                  <a:pt x="95766" y="368796"/>
                  <a:pt x="77976" y="367150"/>
                  <a:pt x="63250" y="363857"/>
                </a:cubicBezTo>
                <a:cubicBezTo>
                  <a:pt x="48523" y="360564"/>
                  <a:pt x="36450" y="355991"/>
                  <a:pt x="27029" y="350137"/>
                </a:cubicBezTo>
                <a:cubicBezTo>
                  <a:pt x="17608" y="344283"/>
                  <a:pt x="10748" y="337286"/>
                  <a:pt x="6449" y="329145"/>
                </a:cubicBezTo>
                <a:cubicBezTo>
                  <a:pt x="2149" y="321005"/>
                  <a:pt x="0" y="312087"/>
                  <a:pt x="0" y="302391"/>
                </a:cubicBezTo>
                <a:cubicBezTo>
                  <a:pt x="0" y="296354"/>
                  <a:pt x="777" y="290592"/>
                  <a:pt x="2332" y="285104"/>
                </a:cubicBezTo>
                <a:cubicBezTo>
                  <a:pt x="3888" y="279616"/>
                  <a:pt x="6174" y="274356"/>
                  <a:pt x="9193" y="269326"/>
                </a:cubicBezTo>
                <a:cubicBezTo>
                  <a:pt x="12211" y="264295"/>
                  <a:pt x="15915" y="259493"/>
                  <a:pt x="20306" y="254920"/>
                </a:cubicBezTo>
                <a:cubicBezTo>
                  <a:pt x="24696" y="250346"/>
                  <a:pt x="29727" y="245956"/>
                  <a:pt x="35398" y="241748"/>
                </a:cubicBezTo>
                <a:cubicBezTo>
                  <a:pt x="27532" y="237541"/>
                  <a:pt x="21449" y="231824"/>
                  <a:pt x="17150" y="224598"/>
                </a:cubicBezTo>
                <a:cubicBezTo>
                  <a:pt x="12851" y="217372"/>
                  <a:pt x="10702" y="209460"/>
                  <a:pt x="10702" y="200862"/>
                </a:cubicBezTo>
                <a:cubicBezTo>
                  <a:pt x="10702" y="190069"/>
                  <a:pt x="13171" y="180237"/>
                  <a:pt x="18111" y="171364"/>
                </a:cubicBezTo>
                <a:cubicBezTo>
                  <a:pt x="23050" y="162492"/>
                  <a:pt x="29452" y="154489"/>
                  <a:pt x="37319" y="147354"/>
                </a:cubicBezTo>
                <a:cubicBezTo>
                  <a:pt x="30916" y="140951"/>
                  <a:pt x="25794" y="133268"/>
                  <a:pt x="21952" y="124304"/>
                </a:cubicBezTo>
                <a:cubicBezTo>
                  <a:pt x="18111" y="115341"/>
                  <a:pt x="16190" y="104182"/>
                  <a:pt x="16190" y="90827"/>
                </a:cubicBezTo>
                <a:cubicBezTo>
                  <a:pt x="16190" y="76558"/>
                  <a:pt x="18705" y="63799"/>
                  <a:pt x="23736" y="52548"/>
                </a:cubicBezTo>
                <a:cubicBezTo>
                  <a:pt x="28766" y="41298"/>
                  <a:pt x="35764" y="31785"/>
                  <a:pt x="44728" y="24010"/>
                </a:cubicBezTo>
                <a:cubicBezTo>
                  <a:pt x="53692" y="16236"/>
                  <a:pt x="64393" y="10290"/>
                  <a:pt x="76833" y="6174"/>
                </a:cubicBezTo>
                <a:cubicBezTo>
                  <a:pt x="89272" y="2058"/>
                  <a:pt x="102992" y="0"/>
                  <a:pt x="117993" y="0"/>
                </a:cubicBezTo>
                <a:close/>
                <a:moveTo>
                  <a:pt x="117170" y="47746"/>
                </a:moveTo>
                <a:cubicBezTo>
                  <a:pt x="110401" y="47746"/>
                  <a:pt x="104456" y="48890"/>
                  <a:pt x="99334" y="51176"/>
                </a:cubicBezTo>
                <a:cubicBezTo>
                  <a:pt x="94211" y="53463"/>
                  <a:pt x="89958" y="56573"/>
                  <a:pt x="86574" y="60506"/>
                </a:cubicBezTo>
                <a:cubicBezTo>
                  <a:pt x="83190" y="64439"/>
                  <a:pt x="80674" y="69012"/>
                  <a:pt x="79028" y="74226"/>
                </a:cubicBezTo>
                <a:cubicBezTo>
                  <a:pt x="77381" y="79440"/>
                  <a:pt x="76558" y="84882"/>
                  <a:pt x="76558" y="90553"/>
                </a:cubicBezTo>
                <a:cubicBezTo>
                  <a:pt x="76558" y="102992"/>
                  <a:pt x="80217" y="112825"/>
                  <a:pt x="87534" y="120051"/>
                </a:cubicBezTo>
                <a:cubicBezTo>
                  <a:pt x="94852" y="127277"/>
                  <a:pt x="105005" y="130890"/>
                  <a:pt x="117993" y="130890"/>
                </a:cubicBezTo>
                <a:cubicBezTo>
                  <a:pt x="124944" y="130890"/>
                  <a:pt x="130981" y="129792"/>
                  <a:pt x="136103" y="127597"/>
                </a:cubicBezTo>
                <a:cubicBezTo>
                  <a:pt x="141226" y="125402"/>
                  <a:pt x="145479" y="122384"/>
                  <a:pt x="148863" y="118542"/>
                </a:cubicBezTo>
                <a:cubicBezTo>
                  <a:pt x="152247" y="114700"/>
                  <a:pt x="154809" y="110264"/>
                  <a:pt x="156546" y="105233"/>
                </a:cubicBezTo>
                <a:cubicBezTo>
                  <a:pt x="158284" y="100203"/>
                  <a:pt x="159153" y="94943"/>
                  <a:pt x="159153" y="89455"/>
                </a:cubicBezTo>
                <a:cubicBezTo>
                  <a:pt x="159153" y="76284"/>
                  <a:pt x="155495" y="66040"/>
                  <a:pt x="148177" y="58722"/>
                </a:cubicBezTo>
                <a:cubicBezTo>
                  <a:pt x="140860" y="51405"/>
                  <a:pt x="130524" y="47746"/>
                  <a:pt x="117170" y="47746"/>
                </a:cubicBezTo>
                <a:close/>
                <a:moveTo>
                  <a:pt x="89181" y="257389"/>
                </a:moveTo>
                <a:cubicBezTo>
                  <a:pt x="84425" y="260865"/>
                  <a:pt x="80628" y="264204"/>
                  <a:pt x="77793" y="267405"/>
                </a:cubicBezTo>
                <a:cubicBezTo>
                  <a:pt x="74958" y="270606"/>
                  <a:pt x="72671" y="273670"/>
                  <a:pt x="70933" y="276597"/>
                </a:cubicBezTo>
                <a:cubicBezTo>
                  <a:pt x="69195" y="279524"/>
                  <a:pt x="68052" y="282360"/>
                  <a:pt x="67503" y="285104"/>
                </a:cubicBezTo>
                <a:cubicBezTo>
                  <a:pt x="66954" y="287848"/>
                  <a:pt x="66680" y="290683"/>
                  <a:pt x="66680" y="293610"/>
                </a:cubicBezTo>
                <a:cubicBezTo>
                  <a:pt x="66680" y="302757"/>
                  <a:pt x="71299" y="309709"/>
                  <a:pt x="80537" y="314465"/>
                </a:cubicBezTo>
                <a:cubicBezTo>
                  <a:pt x="89775" y="319221"/>
                  <a:pt x="102810" y="321599"/>
                  <a:pt x="119639" y="321599"/>
                </a:cubicBezTo>
                <a:cubicBezTo>
                  <a:pt x="130067" y="321599"/>
                  <a:pt x="138847" y="320547"/>
                  <a:pt x="145982" y="318444"/>
                </a:cubicBezTo>
                <a:cubicBezTo>
                  <a:pt x="153116" y="316340"/>
                  <a:pt x="158879" y="313550"/>
                  <a:pt x="163269" y="310074"/>
                </a:cubicBezTo>
                <a:cubicBezTo>
                  <a:pt x="167660" y="306599"/>
                  <a:pt x="170769" y="302711"/>
                  <a:pt x="172599" y="298412"/>
                </a:cubicBezTo>
                <a:cubicBezTo>
                  <a:pt x="174428" y="294113"/>
                  <a:pt x="175343" y="289586"/>
                  <a:pt x="175343" y="284829"/>
                </a:cubicBezTo>
                <a:cubicBezTo>
                  <a:pt x="175343" y="276597"/>
                  <a:pt x="172050" y="270286"/>
                  <a:pt x="165464" y="265896"/>
                </a:cubicBezTo>
                <a:cubicBezTo>
                  <a:pt x="158879" y="261505"/>
                  <a:pt x="149823" y="259127"/>
                  <a:pt x="138299" y="258761"/>
                </a:cubicBezTo>
                <a:lnTo>
                  <a:pt x="89181" y="257389"/>
                </a:lnTo>
                <a:close/>
              </a:path>
            </a:pathLst>
          </a:custGeom>
          <a:solidFill>
            <a:srgbClr val="0066FF"/>
          </a:solidFill>
          <a:ln w="9525">
            <a:solidFill>
              <a:schemeClr val="bg1">
                <a:lumMod val="95000"/>
              </a:schemeClr>
            </a:solidFill>
          </a:ln>
          <a:effectLst>
            <a:glow rad="101600">
              <a:schemeClr val="tx1"/>
            </a:glow>
          </a:effectLst>
          <a:scene3d>
            <a:camera prst="orthographicFront"/>
            <a:lightRig rig="flat" dir="t">
              <a:rot lat="0" lon="0" rev="0"/>
            </a:lightRig>
          </a:scene3d>
          <a:sp3d extrusionH="57150" prstMaterial="plastic">
            <a:bevelT w="50800" h="5080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6FF"/>
              </a:solidFill>
            </a:endParaRPr>
          </a:p>
        </p:txBody>
      </p:sp>
      <p:sp>
        <p:nvSpPr>
          <p:cNvPr id="22" name="Freeform: Shape 21">
            <a:extLst>
              <a:ext uri="{FF2B5EF4-FFF2-40B4-BE49-F238E27FC236}">
                <a16:creationId xmlns:a16="http://schemas.microsoft.com/office/drawing/2014/main" id="{F953CD06-8EB1-4C56-8D86-CF1ABE47272A}"/>
              </a:ext>
            </a:extLst>
          </p:cNvPr>
          <p:cNvSpPr/>
          <p:nvPr/>
        </p:nvSpPr>
        <p:spPr>
          <a:xfrm>
            <a:off x="3112238" y="4362736"/>
            <a:ext cx="399529" cy="266718"/>
          </a:xfrm>
          <a:custGeom>
            <a:avLst/>
            <a:gdLst/>
            <a:ahLst/>
            <a:cxnLst/>
            <a:rect l="l" t="t" r="r" b="b"/>
            <a:pathLst>
              <a:path w="399529" h="266718">
                <a:moveTo>
                  <a:pt x="34575" y="0"/>
                </a:moveTo>
                <a:cubicBezTo>
                  <a:pt x="41892" y="0"/>
                  <a:pt x="47838" y="182"/>
                  <a:pt x="52411" y="548"/>
                </a:cubicBezTo>
                <a:cubicBezTo>
                  <a:pt x="56984" y="914"/>
                  <a:pt x="60551" y="1554"/>
                  <a:pt x="63113" y="2469"/>
                </a:cubicBezTo>
                <a:cubicBezTo>
                  <a:pt x="65674" y="3384"/>
                  <a:pt x="67457" y="4619"/>
                  <a:pt x="68463" y="6174"/>
                </a:cubicBezTo>
                <a:cubicBezTo>
                  <a:pt x="69469" y="7729"/>
                  <a:pt x="70247" y="9604"/>
                  <a:pt x="70796" y="11799"/>
                </a:cubicBezTo>
                <a:lnTo>
                  <a:pt x="119365" y="191532"/>
                </a:lnTo>
                <a:lnTo>
                  <a:pt x="119914" y="194825"/>
                </a:lnTo>
                <a:lnTo>
                  <a:pt x="120463" y="191532"/>
                </a:lnTo>
                <a:lnTo>
                  <a:pt x="166013" y="11799"/>
                </a:lnTo>
                <a:cubicBezTo>
                  <a:pt x="166562" y="9604"/>
                  <a:pt x="167431" y="7729"/>
                  <a:pt x="168620" y="6174"/>
                </a:cubicBezTo>
                <a:cubicBezTo>
                  <a:pt x="169809" y="4619"/>
                  <a:pt x="171593" y="3384"/>
                  <a:pt x="173971" y="2469"/>
                </a:cubicBezTo>
                <a:cubicBezTo>
                  <a:pt x="176349" y="1554"/>
                  <a:pt x="179688" y="914"/>
                  <a:pt x="183987" y="548"/>
                </a:cubicBezTo>
                <a:cubicBezTo>
                  <a:pt x="188286" y="182"/>
                  <a:pt x="193819" y="0"/>
                  <a:pt x="200588" y="0"/>
                </a:cubicBezTo>
                <a:cubicBezTo>
                  <a:pt x="207357" y="0"/>
                  <a:pt x="212845" y="228"/>
                  <a:pt x="217052" y="686"/>
                </a:cubicBezTo>
                <a:cubicBezTo>
                  <a:pt x="221259" y="1143"/>
                  <a:pt x="224598" y="1783"/>
                  <a:pt x="227068" y="2606"/>
                </a:cubicBezTo>
                <a:cubicBezTo>
                  <a:pt x="229537" y="3430"/>
                  <a:pt x="231275" y="4527"/>
                  <a:pt x="232281" y="5899"/>
                </a:cubicBezTo>
                <a:cubicBezTo>
                  <a:pt x="233288" y="7271"/>
                  <a:pt x="234065" y="8872"/>
                  <a:pt x="234614" y="10701"/>
                </a:cubicBezTo>
                <a:lnTo>
                  <a:pt x="283457" y="191806"/>
                </a:lnTo>
                <a:lnTo>
                  <a:pt x="284281" y="194825"/>
                </a:lnTo>
                <a:lnTo>
                  <a:pt x="284829" y="191532"/>
                </a:lnTo>
                <a:lnTo>
                  <a:pt x="331478" y="11799"/>
                </a:lnTo>
                <a:cubicBezTo>
                  <a:pt x="331843" y="9604"/>
                  <a:pt x="332575" y="7729"/>
                  <a:pt x="333673" y="6174"/>
                </a:cubicBezTo>
                <a:cubicBezTo>
                  <a:pt x="334771" y="4619"/>
                  <a:pt x="336600" y="3384"/>
                  <a:pt x="339161" y="2469"/>
                </a:cubicBezTo>
                <a:cubicBezTo>
                  <a:pt x="341722" y="1554"/>
                  <a:pt x="345198" y="914"/>
                  <a:pt x="349588" y="548"/>
                </a:cubicBezTo>
                <a:cubicBezTo>
                  <a:pt x="353979" y="182"/>
                  <a:pt x="359558" y="0"/>
                  <a:pt x="366327" y="0"/>
                </a:cubicBezTo>
                <a:cubicBezTo>
                  <a:pt x="373096" y="0"/>
                  <a:pt x="378629" y="182"/>
                  <a:pt x="382928" y="548"/>
                </a:cubicBezTo>
                <a:cubicBezTo>
                  <a:pt x="387227" y="914"/>
                  <a:pt x="390611" y="1509"/>
                  <a:pt x="393081" y="2332"/>
                </a:cubicBezTo>
                <a:cubicBezTo>
                  <a:pt x="395551" y="3155"/>
                  <a:pt x="397243" y="4253"/>
                  <a:pt x="398157" y="5625"/>
                </a:cubicBezTo>
                <a:cubicBezTo>
                  <a:pt x="399072" y="6997"/>
                  <a:pt x="399529" y="8597"/>
                  <a:pt x="399529" y="10427"/>
                </a:cubicBezTo>
                <a:cubicBezTo>
                  <a:pt x="399529" y="12439"/>
                  <a:pt x="399255" y="14909"/>
                  <a:pt x="398706" y="17836"/>
                </a:cubicBezTo>
                <a:cubicBezTo>
                  <a:pt x="398157" y="20763"/>
                  <a:pt x="397151" y="24970"/>
                  <a:pt x="395688" y="30458"/>
                </a:cubicBezTo>
                <a:lnTo>
                  <a:pt x="330380" y="251900"/>
                </a:lnTo>
                <a:cubicBezTo>
                  <a:pt x="329465" y="255010"/>
                  <a:pt x="328276" y="257526"/>
                  <a:pt x="326813" y="259446"/>
                </a:cubicBezTo>
                <a:cubicBezTo>
                  <a:pt x="325349" y="261367"/>
                  <a:pt x="323108" y="262876"/>
                  <a:pt x="320090" y="263974"/>
                </a:cubicBezTo>
                <a:cubicBezTo>
                  <a:pt x="317072" y="265072"/>
                  <a:pt x="312772" y="265803"/>
                  <a:pt x="307193" y="266169"/>
                </a:cubicBezTo>
                <a:cubicBezTo>
                  <a:pt x="301614" y="266535"/>
                  <a:pt x="294342" y="266718"/>
                  <a:pt x="285378" y="266718"/>
                </a:cubicBezTo>
                <a:cubicBezTo>
                  <a:pt x="276414" y="266718"/>
                  <a:pt x="269097" y="266489"/>
                  <a:pt x="263426" y="266032"/>
                </a:cubicBezTo>
                <a:cubicBezTo>
                  <a:pt x="257755" y="265575"/>
                  <a:pt x="253319" y="264797"/>
                  <a:pt x="250118" y="263700"/>
                </a:cubicBezTo>
                <a:cubicBezTo>
                  <a:pt x="246916" y="262602"/>
                  <a:pt x="244584" y="261093"/>
                  <a:pt x="243120" y="259172"/>
                </a:cubicBezTo>
                <a:cubicBezTo>
                  <a:pt x="241657" y="257251"/>
                  <a:pt x="240559" y="254827"/>
                  <a:pt x="239828" y="251900"/>
                </a:cubicBezTo>
                <a:lnTo>
                  <a:pt x="198667" y="103175"/>
                </a:lnTo>
                <a:lnTo>
                  <a:pt x="198118" y="100705"/>
                </a:lnTo>
                <a:lnTo>
                  <a:pt x="197569" y="103175"/>
                </a:lnTo>
                <a:lnTo>
                  <a:pt x="159702" y="251900"/>
                </a:lnTo>
                <a:cubicBezTo>
                  <a:pt x="158970" y="255010"/>
                  <a:pt x="157918" y="257526"/>
                  <a:pt x="156546" y="259446"/>
                </a:cubicBezTo>
                <a:cubicBezTo>
                  <a:pt x="155174" y="261367"/>
                  <a:pt x="152842" y="262876"/>
                  <a:pt x="149549" y="263974"/>
                </a:cubicBezTo>
                <a:cubicBezTo>
                  <a:pt x="146256" y="265072"/>
                  <a:pt x="141774" y="265803"/>
                  <a:pt x="136103" y="266169"/>
                </a:cubicBezTo>
                <a:cubicBezTo>
                  <a:pt x="130433" y="266535"/>
                  <a:pt x="123115" y="266718"/>
                  <a:pt x="114151" y="266718"/>
                </a:cubicBezTo>
                <a:cubicBezTo>
                  <a:pt x="105004" y="266718"/>
                  <a:pt x="97642" y="266489"/>
                  <a:pt x="92062" y="266032"/>
                </a:cubicBezTo>
                <a:cubicBezTo>
                  <a:pt x="86482" y="265575"/>
                  <a:pt x="82092" y="264797"/>
                  <a:pt x="78891" y="263700"/>
                </a:cubicBezTo>
                <a:cubicBezTo>
                  <a:pt x="75689" y="262602"/>
                  <a:pt x="73357" y="261093"/>
                  <a:pt x="71893" y="259172"/>
                </a:cubicBezTo>
                <a:cubicBezTo>
                  <a:pt x="70430" y="257251"/>
                  <a:pt x="69332" y="254827"/>
                  <a:pt x="68601" y="251900"/>
                </a:cubicBezTo>
                <a:lnTo>
                  <a:pt x="3842" y="30458"/>
                </a:lnTo>
                <a:cubicBezTo>
                  <a:pt x="2195" y="25153"/>
                  <a:pt x="1143" y="20991"/>
                  <a:pt x="686" y="17973"/>
                </a:cubicBezTo>
                <a:cubicBezTo>
                  <a:pt x="229" y="14954"/>
                  <a:pt x="0" y="12439"/>
                  <a:pt x="0" y="10427"/>
                </a:cubicBezTo>
                <a:cubicBezTo>
                  <a:pt x="0" y="8597"/>
                  <a:pt x="503" y="6997"/>
                  <a:pt x="1509" y="5625"/>
                </a:cubicBezTo>
                <a:cubicBezTo>
                  <a:pt x="2515" y="4253"/>
                  <a:pt x="4345" y="3155"/>
                  <a:pt x="6997" y="2332"/>
                </a:cubicBezTo>
                <a:cubicBezTo>
                  <a:pt x="9650" y="1509"/>
                  <a:pt x="13217" y="914"/>
                  <a:pt x="17699" y="548"/>
                </a:cubicBezTo>
                <a:cubicBezTo>
                  <a:pt x="22181" y="182"/>
                  <a:pt x="27806" y="0"/>
                  <a:pt x="34575" y="0"/>
                </a:cubicBezTo>
                <a:close/>
              </a:path>
            </a:pathLst>
          </a:custGeom>
          <a:solidFill>
            <a:srgbClr val="0066FF"/>
          </a:solidFill>
          <a:ln w="9525">
            <a:solidFill>
              <a:schemeClr val="bg1">
                <a:lumMod val="95000"/>
              </a:schemeClr>
            </a:solidFill>
          </a:ln>
          <a:effectLst>
            <a:glow rad="101600">
              <a:schemeClr val="tx1"/>
            </a:glow>
          </a:effectLst>
          <a:scene3d>
            <a:camera prst="orthographicFront"/>
            <a:lightRig rig="flat" dir="t">
              <a:rot lat="0" lon="0" rev="0"/>
            </a:lightRig>
          </a:scene3d>
          <a:sp3d extrusionH="57150" prstMaterial="plastic">
            <a:bevelT w="50800" h="5080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6FF"/>
              </a:solidFill>
            </a:endParaRPr>
          </a:p>
        </p:txBody>
      </p:sp>
    </p:spTree>
    <p:extLst>
      <p:ext uri="{BB962C8B-B14F-4D97-AF65-F5344CB8AC3E}">
        <p14:creationId xmlns:p14="http://schemas.microsoft.com/office/powerpoint/2010/main" val="37119899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18" presetClass="emph" presetSubtype="0" fill="hold" grpId="1" nodeType="withEffect">
                                  <p:stCondLst>
                                    <p:cond delay="0"/>
                                  </p:stCondLst>
                                  <p:childTnLst>
                                    <p:set>
                                      <p:cBhvr override="childStyle">
                                        <p:cTn id="29" dur="500" fill="hold"/>
                                        <p:tgtEl>
                                          <p:spTgt spid="7"/>
                                        </p:tgtEl>
                                        <p:attrNameLst>
                                          <p:attrName>style.textDecorationUnderline</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18" presetClass="emph" presetSubtype="0" fill="hold" grpId="1" nodeType="withEffect">
                                  <p:stCondLst>
                                    <p:cond delay="0"/>
                                  </p:stCondLst>
                                  <p:childTnLst>
                                    <p:set>
                                      <p:cBhvr override="childStyle">
                                        <p:cTn id="36" dur="500" fill="hold"/>
                                        <p:tgtEl>
                                          <p:spTgt spid="9"/>
                                        </p:tgtEl>
                                        <p:attrNameLst>
                                          <p:attrName>style.textDecorationUnderline</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250"/>
                                        <p:tgtEl>
                                          <p:spTgt spid="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250"/>
                                        <p:tgtEl>
                                          <p:spTgt spid="3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250"/>
                                        <p:tgtEl>
                                          <p:spTgt spid="3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250"/>
                                        <p:tgtEl>
                                          <p:spTgt spid="3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250"/>
                                        <p:tgtEl>
                                          <p:spTgt spid="3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250"/>
                                        <p:tgtEl>
                                          <p:spTgt spid="3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250"/>
                                        <p:tgtEl>
                                          <p:spTgt spid="2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250"/>
                                        <p:tgtEl>
                                          <p:spTgt spid="2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250"/>
                                        <p:tgtEl>
                                          <p:spTgt spid="2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250"/>
                                        <p:tgtEl>
                                          <p:spTgt spid="2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250"/>
                                        <p:tgtEl>
                                          <p:spTgt spid="2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250"/>
                                        <p:tgtEl>
                                          <p:spTgt spid="2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250"/>
                                        <p:tgtEl>
                                          <p:spTgt spid="2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250"/>
                                        <p:tgtEl>
                                          <p:spTgt spid="22"/>
                                        </p:tgtEl>
                                      </p:cBhvr>
                                    </p:animEffect>
                                  </p:childTnLst>
                                </p:cTn>
                              </p:par>
                              <p:par>
                                <p:cTn id="81" presetID="10" presetClass="exit" presetSubtype="0" fill="hold" grpId="1" nodeType="withEffect">
                                  <p:stCondLst>
                                    <p:cond delay="0"/>
                                  </p:stCondLst>
                                  <p:childTnLst>
                                    <p:animEffect transition="out" filter="fade">
                                      <p:cBhvr>
                                        <p:cTn id="82" dur="1250"/>
                                        <p:tgtEl>
                                          <p:spTgt spid="3074"/>
                                        </p:tgtEl>
                                      </p:cBhvr>
                                    </p:animEffect>
                                    <p:set>
                                      <p:cBhvr>
                                        <p:cTn id="83" dur="1" fill="hold">
                                          <p:stCondLst>
                                            <p:cond delay="1249"/>
                                          </p:stCondLst>
                                        </p:cTn>
                                        <p:tgtEl>
                                          <p:spTgt spid="307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1000"/>
                                        <p:tgtEl>
                                          <p:spTgt spid="8"/>
                                        </p:tgtEl>
                                      </p:cBhvr>
                                    </p:animEffect>
                                    <p:set>
                                      <p:cBhvr>
                                        <p:cTn id="86" dur="1" fill="hold">
                                          <p:stCondLst>
                                            <p:cond delay="999"/>
                                          </p:stCondLst>
                                        </p:cTn>
                                        <p:tgtEl>
                                          <p:spTgt spid="8"/>
                                        </p:tgtEl>
                                        <p:attrNameLst>
                                          <p:attrName>style.visibility</p:attrName>
                                        </p:attrNameLst>
                                      </p:cBhvr>
                                      <p:to>
                                        <p:strVal val="hidden"/>
                                      </p:to>
                                    </p:set>
                                  </p:childTnLst>
                                </p:cTn>
                              </p:par>
                              <p:par>
                                <p:cTn id="87" presetID="16" presetClass="exit" presetSubtype="21" fill="hold" grpId="2" nodeType="withEffect">
                                  <p:stCondLst>
                                    <p:cond delay="0"/>
                                  </p:stCondLst>
                                  <p:childTnLst>
                                    <p:animEffect transition="out" filter="barn(inVertical)">
                                      <p:cBhvr>
                                        <p:cTn id="88" dur="500"/>
                                        <p:tgtEl>
                                          <p:spTgt spid="7"/>
                                        </p:tgtEl>
                                      </p:cBhvr>
                                    </p:animEffect>
                                    <p:set>
                                      <p:cBhvr>
                                        <p:cTn id="89" dur="1" fill="hold">
                                          <p:stCondLst>
                                            <p:cond delay="499"/>
                                          </p:stCondLst>
                                        </p:cTn>
                                        <p:tgtEl>
                                          <p:spTgt spid="7"/>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7" grpId="0"/>
      <p:bldP spid="7" grpId="1"/>
      <p:bldP spid="7" grpId="2"/>
      <p:bldP spid="3074" grpId="0"/>
      <p:bldP spid="3074" grpId="1"/>
      <p:bldP spid="4" grpId="1"/>
      <p:bldP spid="5" grpId="0"/>
      <p:bldP spid="8" grpId="0"/>
      <p:bldP spid="8" grpId="1"/>
      <p:bldP spid="34" grpId="0" animBg="1"/>
      <p:bldP spid="33" grpId="0" animBg="1"/>
      <p:bldP spid="32" grpId="0" animBg="1"/>
      <p:bldP spid="31" grpId="0" animBg="1"/>
      <p:bldP spid="30" grpId="0" animBg="1"/>
      <p:bldP spid="29" grpId="0" animBg="1"/>
      <p:bldP spid="28" grpId="0" animBg="1"/>
      <p:bldP spid="27" grpId="0" animBg="1"/>
      <p:bldP spid="26" grpId="0" animBg="1"/>
      <p:bldP spid="25" grpId="0" animBg="1"/>
      <p:bldP spid="24" grpId="0" animBg="1"/>
      <p:bldP spid="23" grpId="0" animBg="1"/>
      <p:bldP spid="2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32A505B-9D17-45D8-9410-0755C7E205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17" name="Title 1">
            <a:extLst>
              <a:ext uri="{FF2B5EF4-FFF2-40B4-BE49-F238E27FC236}">
                <a16:creationId xmlns:a16="http://schemas.microsoft.com/office/drawing/2014/main" id="{9BCB3A1F-BB55-4253-AA64-5A51756D9AA9}"/>
              </a:ext>
            </a:extLst>
          </p:cNvPr>
          <p:cNvSpPr txBox="1">
            <a:spLocks/>
          </p:cNvSpPr>
          <p:nvPr/>
        </p:nvSpPr>
        <p:spPr>
          <a:xfrm>
            <a:off x="6220617" y="754063"/>
            <a:ext cx="1451931" cy="6133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desire</a:t>
            </a:r>
          </a:p>
        </p:txBody>
      </p:sp>
      <p:sp>
        <p:nvSpPr>
          <p:cNvPr id="18" name="Title 1">
            <a:extLst>
              <a:ext uri="{FF2B5EF4-FFF2-40B4-BE49-F238E27FC236}">
                <a16:creationId xmlns:a16="http://schemas.microsoft.com/office/drawing/2014/main" id="{74FB78A3-F73D-47AB-8B4B-6856AC6B59E1}"/>
              </a:ext>
            </a:extLst>
          </p:cNvPr>
          <p:cNvSpPr txBox="1">
            <a:spLocks/>
          </p:cNvSpPr>
          <p:nvPr/>
        </p:nvSpPr>
        <p:spPr>
          <a:xfrm>
            <a:off x="1447800" y="1718469"/>
            <a:ext cx="5892799" cy="7657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many foolish and harmful lusts</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having food and clothing, with these we shall be content. But those who desire to be rich fall into temptation and a snare, and into many foolish and harmful lusts which drown men in destruction and perdition. For the love of money is a root of all kinds of evil, for which some have strayed from the faith in their greediness, and pierced themselves through with many sorrows. But you, O man of God, flee these things and pursue righteousness, godliness, faith, love, patience, gentleness.</a:t>
            </a:r>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6:8-11</a:t>
            </a:r>
            <a:endPar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0FCABEDC-8B5C-4961-A5D3-90B416E4B94D}"/>
              </a:ext>
            </a:extLst>
          </p:cNvPr>
          <p:cNvSpPr txBox="1">
            <a:spLocks noChangeArrowheads="1"/>
          </p:cNvSpPr>
          <p:nvPr/>
        </p:nvSpPr>
        <p:spPr bwMode="auto">
          <a:xfrm>
            <a:off x="360631" y="930201"/>
            <a:ext cx="4130461" cy="4776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endParaRPr lang="en-US" altLang="en-US" sz="3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3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pursue:</a:t>
            </a:r>
          </a:p>
          <a:p>
            <a:pPr algn="l" eaLnBrk="1" hangingPunct="1"/>
            <a:r>
              <a:rPr lang="en-US" altLang="en-US" sz="3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righteousness</a:t>
            </a:r>
          </a:p>
          <a:p>
            <a:pPr algn="l" eaLnBrk="1" hangingPunct="1"/>
            <a:r>
              <a:rPr lang="en-US" altLang="en-US" sz="3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godliness</a:t>
            </a:r>
          </a:p>
          <a:p>
            <a:pPr algn="l" eaLnBrk="1" hangingPunct="1"/>
            <a:r>
              <a:rPr lang="en-US" altLang="en-US" sz="3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faith</a:t>
            </a:r>
          </a:p>
          <a:p>
            <a:pPr algn="l" eaLnBrk="1" hangingPunct="1"/>
            <a:r>
              <a:rPr lang="en-US" altLang="en-US" sz="3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love</a:t>
            </a:r>
          </a:p>
          <a:p>
            <a:pPr algn="l" eaLnBrk="1" hangingPunct="1"/>
            <a:r>
              <a:rPr lang="en-US" altLang="en-US" sz="3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patience</a:t>
            </a:r>
          </a:p>
          <a:p>
            <a:pPr algn="l" eaLnBrk="1" hangingPunct="1"/>
            <a:r>
              <a:rPr lang="en-US" altLang="en-US" sz="3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gentleness</a:t>
            </a:r>
            <a:endParaRPr lang="en-US" altLang="en-US" sz="34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65F4EAE7-DCB2-4160-B5CD-BAD413670BAE}"/>
              </a:ext>
            </a:extLst>
          </p:cNvPr>
          <p:cNvSpPr txBox="1">
            <a:spLocks noChangeArrowheads="1"/>
          </p:cNvSpPr>
          <p:nvPr/>
        </p:nvSpPr>
        <p:spPr bwMode="auto">
          <a:xfrm>
            <a:off x="2390776" y="1685925"/>
            <a:ext cx="1357982" cy="798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rPr>
              <a:t>fool</a:t>
            </a:r>
          </a:p>
        </p:txBody>
      </p:sp>
      <p:sp>
        <p:nvSpPr>
          <p:cNvPr id="8" name="Rectangle 2">
            <a:extLst>
              <a:ext uri="{FF2B5EF4-FFF2-40B4-BE49-F238E27FC236}">
                <a16:creationId xmlns:a16="http://schemas.microsoft.com/office/drawing/2014/main" id="{A0292AEE-088F-4CA5-9D87-5F8E149BF82B}"/>
              </a:ext>
            </a:extLst>
          </p:cNvPr>
          <p:cNvSpPr txBox="1">
            <a:spLocks noChangeArrowheads="1"/>
          </p:cNvSpPr>
          <p:nvPr/>
        </p:nvSpPr>
        <p:spPr bwMode="auto">
          <a:xfrm>
            <a:off x="483394" y="5302532"/>
            <a:ext cx="1570383"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pursue</a:t>
            </a:r>
          </a:p>
        </p:txBody>
      </p:sp>
      <p:sp>
        <p:nvSpPr>
          <p:cNvPr id="9" name="Rectangle 2">
            <a:extLst>
              <a:ext uri="{FF2B5EF4-FFF2-40B4-BE49-F238E27FC236}">
                <a16:creationId xmlns:a16="http://schemas.microsoft.com/office/drawing/2014/main" id="{48A70D3A-16DE-4DCD-B882-DA148FE7A7AB}"/>
              </a:ext>
            </a:extLst>
          </p:cNvPr>
          <p:cNvSpPr txBox="1">
            <a:spLocks noChangeArrowheads="1"/>
          </p:cNvSpPr>
          <p:nvPr/>
        </p:nvSpPr>
        <p:spPr bwMode="auto">
          <a:xfrm>
            <a:off x="1804160" y="5302532"/>
            <a:ext cx="2862470"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righteousness</a:t>
            </a:r>
          </a:p>
        </p:txBody>
      </p:sp>
      <p:sp>
        <p:nvSpPr>
          <p:cNvPr id="10" name="Rectangle 2">
            <a:extLst>
              <a:ext uri="{FF2B5EF4-FFF2-40B4-BE49-F238E27FC236}">
                <a16:creationId xmlns:a16="http://schemas.microsoft.com/office/drawing/2014/main" id="{6044AC2F-A266-45FA-A623-04D7686F5E93}"/>
              </a:ext>
            </a:extLst>
          </p:cNvPr>
          <p:cNvSpPr txBox="1">
            <a:spLocks noChangeArrowheads="1"/>
          </p:cNvSpPr>
          <p:nvPr/>
        </p:nvSpPr>
        <p:spPr bwMode="auto">
          <a:xfrm>
            <a:off x="4566409" y="5302532"/>
            <a:ext cx="1928191"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godliness</a:t>
            </a:r>
          </a:p>
        </p:txBody>
      </p:sp>
      <p:sp>
        <p:nvSpPr>
          <p:cNvPr id="11" name="Rectangle 2">
            <a:extLst>
              <a:ext uri="{FF2B5EF4-FFF2-40B4-BE49-F238E27FC236}">
                <a16:creationId xmlns:a16="http://schemas.microsoft.com/office/drawing/2014/main" id="{1477CDD9-57F8-4B60-B61E-EC3B2B111A56}"/>
              </a:ext>
            </a:extLst>
          </p:cNvPr>
          <p:cNvSpPr txBox="1">
            <a:spLocks noChangeArrowheads="1"/>
          </p:cNvSpPr>
          <p:nvPr/>
        </p:nvSpPr>
        <p:spPr bwMode="auto">
          <a:xfrm>
            <a:off x="6289501" y="5300151"/>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4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faith</a:t>
            </a:r>
            <a:endPar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ndParaRPr>
          </a:p>
        </p:txBody>
      </p:sp>
      <p:sp>
        <p:nvSpPr>
          <p:cNvPr id="12" name="Rectangle 2">
            <a:extLst>
              <a:ext uri="{FF2B5EF4-FFF2-40B4-BE49-F238E27FC236}">
                <a16:creationId xmlns:a16="http://schemas.microsoft.com/office/drawing/2014/main" id="{F067D6B0-D561-415E-B08F-2C92F9AA262D}"/>
              </a:ext>
            </a:extLst>
          </p:cNvPr>
          <p:cNvSpPr txBox="1">
            <a:spLocks noChangeArrowheads="1"/>
          </p:cNvSpPr>
          <p:nvPr/>
        </p:nvSpPr>
        <p:spPr bwMode="auto">
          <a:xfrm>
            <a:off x="7297704" y="5300151"/>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love</a:t>
            </a:r>
          </a:p>
        </p:txBody>
      </p:sp>
      <p:sp>
        <p:nvSpPr>
          <p:cNvPr id="13" name="Rectangle 2">
            <a:extLst>
              <a:ext uri="{FF2B5EF4-FFF2-40B4-BE49-F238E27FC236}">
                <a16:creationId xmlns:a16="http://schemas.microsoft.com/office/drawing/2014/main" id="{A7A16E2F-4EDD-46DD-B042-5938C04BF5F4}"/>
              </a:ext>
            </a:extLst>
          </p:cNvPr>
          <p:cNvSpPr txBox="1">
            <a:spLocks noChangeArrowheads="1"/>
          </p:cNvSpPr>
          <p:nvPr/>
        </p:nvSpPr>
        <p:spPr bwMode="auto">
          <a:xfrm>
            <a:off x="558974" y="5867096"/>
            <a:ext cx="2166730"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patience</a:t>
            </a:r>
          </a:p>
        </p:txBody>
      </p:sp>
      <p:sp>
        <p:nvSpPr>
          <p:cNvPr id="14" name="Rectangle 2">
            <a:extLst>
              <a:ext uri="{FF2B5EF4-FFF2-40B4-BE49-F238E27FC236}">
                <a16:creationId xmlns:a16="http://schemas.microsoft.com/office/drawing/2014/main" id="{A2CF046D-50DD-4B07-B352-DEA01050B5E4}"/>
              </a:ext>
            </a:extLst>
          </p:cNvPr>
          <p:cNvSpPr txBox="1">
            <a:spLocks noChangeArrowheads="1"/>
          </p:cNvSpPr>
          <p:nvPr/>
        </p:nvSpPr>
        <p:spPr bwMode="auto">
          <a:xfrm>
            <a:off x="2430740" y="5868649"/>
            <a:ext cx="2305878"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gentleness</a:t>
            </a:r>
          </a:p>
        </p:txBody>
      </p:sp>
      <p:sp>
        <p:nvSpPr>
          <p:cNvPr id="5" name="Rectangle 2" hidden="1">
            <a:extLst>
              <a:ext uri="{FF2B5EF4-FFF2-40B4-BE49-F238E27FC236}">
                <a16:creationId xmlns:a16="http://schemas.microsoft.com/office/drawing/2014/main" id="{8C660F3A-7C87-4670-B103-5D0941CA18CD}"/>
              </a:ext>
            </a:extLst>
          </p:cNvPr>
          <p:cNvSpPr txBox="1">
            <a:spLocks noChangeArrowheads="1"/>
          </p:cNvSpPr>
          <p:nvPr/>
        </p:nvSpPr>
        <p:spPr bwMode="auto">
          <a:xfrm>
            <a:off x="6904263" y="3347099"/>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fool</a:t>
            </a:r>
            <a:endParaRPr kumimoji="0" lang="en-US" altLang="en-US" sz="32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4552349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18" presetClass="emph" presetSubtype="0" fill="hold" grpId="1" nodeType="withEffect">
                                  <p:stCondLst>
                                    <p:cond delay="0"/>
                                  </p:stCondLst>
                                  <p:childTnLst>
                                    <p:set>
                                      <p:cBhvr override="childStyle">
                                        <p:cTn id="17" dur="500" fill="hold"/>
                                        <p:tgtEl>
                                          <p:spTgt spid="17"/>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750"/>
                                        <p:tgtEl>
                                          <p:spTgt spid="18"/>
                                        </p:tgtEl>
                                      </p:cBhvr>
                                    </p:animEffect>
                                  </p:childTnLst>
                                </p:cTn>
                              </p:par>
                              <p:par>
                                <p:cTn id="23" presetID="18" presetClass="emph" presetSubtype="0" fill="hold" grpId="1" nodeType="withEffect">
                                  <p:stCondLst>
                                    <p:cond delay="0"/>
                                  </p:stCondLst>
                                  <p:childTnLst>
                                    <p:set>
                                      <p:cBhvr override="childStyle">
                                        <p:cTn id="24" dur="750" fill="hold"/>
                                        <p:tgtEl>
                                          <p:spTgt spid="18"/>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5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5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5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5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250"/>
                                        <p:tgtEl>
                                          <p:spTgt spid="1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25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250"/>
                                        <p:tgtEl>
                                          <p:spTgt spid="4"/>
                                        </p:tgtEl>
                                      </p:cBhvr>
                                    </p:animEffect>
                                  </p:childTnLst>
                                </p:cTn>
                              </p:par>
                              <p:par>
                                <p:cTn id="51" presetID="42" presetClass="path" presetSubtype="0" accel="50000" decel="50000" fill="hold" grpId="1" nodeType="withEffect">
                                  <p:stCondLst>
                                    <p:cond delay="0"/>
                                  </p:stCondLst>
                                  <p:childTnLst>
                                    <p:animMotion origin="layout" path="M 4.72222E-6 -4.81481E-6 L -0.02153 -0.53888 " pathEditMode="relative" rAng="0" ptsTypes="AA">
                                      <p:cBhvr>
                                        <p:cTn id="52" dur="2000" fill="hold"/>
                                        <p:tgtEl>
                                          <p:spTgt spid="8"/>
                                        </p:tgtEl>
                                        <p:attrNameLst>
                                          <p:attrName>ppt_x</p:attrName>
                                          <p:attrName>ppt_y</p:attrName>
                                        </p:attrNameLst>
                                      </p:cBhvr>
                                      <p:rCtr x="-1076" y="-26944"/>
                                    </p:animMotion>
                                  </p:childTnLst>
                                </p:cTn>
                              </p:par>
                              <p:par>
                                <p:cTn id="53" presetID="42" presetClass="path" presetSubtype="0" accel="50000" decel="50000" fill="hold" grpId="1" nodeType="withEffect">
                                  <p:stCondLst>
                                    <p:cond delay="0"/>
                                  </p:stCondLst>
                                  <p:childTnLst>
                                    <p:animMotion origin="layout" path="M 5.55556E-7 -4.81481E-6 L -0.02899 -0.46319 " pathEditMode="relative" rAng="0" ptsTypes="AA">
                                      <p:cBhvr>
                                        <p:cTn id="54" dur="2000" fill="hold"/>
                                        <p:tgtEl>
                                          <p:spTgt spid="9"/>
                                        </p:tgtEl>
                                        <p:attrNameLst>
                                          <p:attrName>ppt_x</p:attrName>
                                          <p:attrName>ppt_y</p:attrName>
                                        </p:attrNameLst>
                                      </p:cBhvr>
                                      <p:rCtr x="-1458" y="-23171"/>
                                    </p:animMotion>
                                  </p:childTnLst>
                                </p:cTn>
                              </p:par>
                              <p:par>
                                <p:cTn id="55" presetID="42" presetClass="path" presetSubtype="0" accel="50000" decel="50000" fill="hold" grpId="1" nodeType="withEffect">
                                  <p:stCondLst>
                                    <p:cond delay="0"/>
                                  </p:stCondLst>
                                  <p:childTnLst>
                                    <p:animMotion origin="layout" path="M 2.5E-6 -4.81481E-6 L -0.32483 -0.3875 " pathEditMode="relative" rAng="0" ptsTypes="AA">
                                      <p:cBhvr>
                                        <p:cTn id="56" dur="2000" fill="hold"/>
                                        <p:tgtEl>
                                          <p:spTgt spid="10"/>
                                        </p:tgtEl>
                                        <p:attrNameLst>
                                          <p:attrName>ppt_x</p:attrName>
                                          <p:attrName>ppt_y</p:attrName>
                                        </p:attrNameLst>
                                      </p:cBhvr>
                                      <p:rCtr x="-16250" y="-19375"/>
                                    </p:animMotion>
                                  </p:childTnLst>
                                </p:cTn>
                              </p:par>
                              <p:par>
                                <p:cTn id="57" presetID="42" presetClass="path" presetSubtype="0" accel="50000" decel="50000" fill="hold" grpId="1" nodeType="withEffect">
                                  <p:stCondLst>
                                    <p:cond delay="0"/>
                                  </p:stCondLst>
                                  <p:childTnLst>
                                    <p:animMotion origin="layout" path="M 3.05556E-6 -3.33333E-6 L -0.53038 -0.3118 " pathEditMode="relative" rAng="0" ptsTypes="AA">
                                      <p:cBhvr>
                                        <p:cTn id="58" dur="2000" fill="hold"/>
                                        <p:tgtEl>
                                          <p:spTgt spid="11"/>
                                        </p:tgtEl>
                                        <p:attrNameLst>
                                          <p:attrName>ppt_x</p:attrName>
                                          <p:attrName>ppt_y</p:attrName>
                                        </p:attrNameLst>
                                      </p:cBhvr>
                                      <p:rCtr x="-26528" y="-15602"/>
                                    </p:animMotion>
                                  </p:childTnLst>
                                </p:cTn>
                              </p:par>
                              <p:par>
                                <p:cTn id="59" presetID="42" presetClass="path" presetSubtype="0" accel="50000" decel="50000" fill="hold" grpId="1" nodeType="withEffect">
                                  <p:stCondLst>
                                    <p:cond delay="0"/>
                                  </p:stCondLst>
                                  <p:childTnLst>
                                    <p:animMotion origin="layout" path="M 1.11022E-16 -3.33333E-6 L -0.64479 -0.23611 " pathEditMode="relative" rAng="0" ptsTypes="AA">
                                      <p:cBhvr>
                                        <p:cTn id="60" dur="2000" fill="hold"/>
                                        <p:tgtEl>
                                          <p:spTgt spid="12"/>
                                        </p:tgtEl>
                                        <p:attrNameLst>
                                          <p:attrName>ppt_x</p:attrName>
                                          <p:attrName>ppt_y</p:attrName>
                                        </p:attrNameLst>
                                      </p:cBhvr>
                                      <p:rCtr x="-32240" y="-11806"/>
                                    </p:animMotion>
                                  </p:childTnLst>
                                </p:cTn>
                              </p:par>
                              <p:par>
                                <p:cTn id="61" presetID="42" presetClass="path" presetSubtype="0" accel="50000" decel="50000" fill="hold" grpId="1" nodeType="withEffect">
                                  <p:stCondLst>
                                    <p:cond delay="0"/>
                                  </p:stCondLst>
                                  <p:childTnLst>
                                    <p:animMotion origin="layout" path="M -3.88889E-6 -2.22222E-6 L 0.09358 -0.24352 " pathEditMode="relative" rAng="0" ptsTypes="AA">
                                      <p:cBhvr>
                                        <p:cTn id="62" dur="2000" fill="hold"/>
                                        <p:tgtEl>
                                          <p:spTgt spid="13"/>
                                        </p:tgtEl>
                                        <p:attrNameLst>
                                          <p:attrName>ppt_x</p:attrName>
                                          <p:attrName>ppt_y</p:attrName>
                                        </p:attrNameLst>
                                      </p:cBhvr>
                                      <p:rCtr x="4670" y="-12176"/>
                                    </p:animMotion>
                                  </p:childTnLst>
                                </p:cTn>
                              </p:par>
                              <p:par>
                                <p:cTn id="63" presetID="42" presetClass="path" presetSubtype="0" accel="50000" decel="50000" fill="hold" grpId="1" nodeType="withEffect">
                                  <p:stCondLst>
                                    <p:cond delay="0"/>
                                  </p:stCondLst>
                                  <p:childTnLst>
                                    <p:animMotion origin="layout" path="M -2.77778E-7 -3.7037E-6 L -0.09844 -0.16759 " pathEditMode="relative" rAng="0" ptsTypes="AA">
                                      <p:cBhvr>
                                        <p:cTn id="64" dur="2000" fill="hold"/>
                                        <p:tgtEl>
                                          <p:spTgt spid="14"/>
                                        </p:tgtEl>
                                        <p:attrNameLst>
                                          <p:attrName>ppt_x</p:attrName>
                                          <p:attrName>ppt_y</p:attrName>
                                        </p:attrNameLst>
                                      </p:cBhvr>
                                      <p:rCtr x="-4931" y="-8380"/>
                                    </p:animMotion>
                                  </p:childTnLst>
                                </p:cTn>
                              </p:par>
                              <p:par>
                                <p:cTn id="65" presetID="42" presetClass="path" presetSubtype="0" accel="50000" decel="50000" fill="hold" grpId="1" nodeType="withEffect">
                                  <p:stCondLst>
                                    <p:cond delay="0"/>
                                  </p:stCondLst>
                                  <p:childTnLst>
                                    <p:animMotion origin="layout" path="M -2.77778E-7 4.81481E-6 L 0.49618 0.24537 " pathEditMode="relative" rAng="0" ptsTypes="AA">
                                      <p:cBhvr>
                                        <p:cTn id="66" dur="2000" fill="hold"/>
                                        <p:tgtEl>
                                          <p:spTgt spid="4"/>
                                        </p:tgtEl>
                                        <p:attrNameLst>
                                          <p:attrName>ppt_x</p:attrName>
                                          <p:attrName>ppt_y</p:attrName>
                                        </p:attrNameLst>
                                      </p:cBhvr>
                                      <p:rCtr x="24809" y="12269"/>
                                    </p:animMotion>
                                  </p:childTnLst>
                                </p:cTn>
                              </p:par>
                              <p:par>
                                <p:cTn id="67" presetID="6" presetClass="emph" presetSubtype="0" fill="hold" grpId="2" nodeType="withEffect">
                                  <p:stCondLst>
                                    <p:cond delay="0"/>
                                  </p:stCondLst>
                                  <p:childTnLst>
                                    <p:animScale>
                                      <p:cBhvr>
                                        <p:cTn id="68" dur="2000" fill="hold"/>
                                        <p:tgtEl>
                                          <p:spTgt spid="4"/>
                                        </p:tgtEl>
                                      </p:cBhvr>
                                      <p:by x="126000" y="126000"/>
                                    </p:animScale>
                                  </p:childTnLst>
                                </p:cTn>
                              </p:par>
                              <p:par>
                                <p:cTn id="69" presetID="10" presetClass="exit" presetSubtype="0" fill="hold" grpId="1" nodeType="withEffect">
                                  <p:stCondLst>
                                    <p:cond delay="0"/>
                                  </p:stCondLst>
                                  <p:childTnLst>
                                    <p:animEffect transition="out" filter="fade">
                                      <p:cBhvr>
                                        <p:cTn id="70" dur="1250"/>
                                        <p:tgtEl>
                                          <p:spTgt spid="3074"/>
                                        </p:tgtEl>
                                      </p:cBhvr>
                                    </p:animEffect>
                                    <p:set>
                                      <p:cBhvr>
                                        <p:cTn id="71" dur="1" fill="hold">
                                          <p:stCondLst>
                                            <p:cond delay="1249"/>
                                          </p:stCondLst>
                                        </p:cTn>
                                        <p:tgtEl>
                                          <p:spTgt spid="3074"/>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18"/>
                                        </p:tgtEl>
                                      </p:cBhvr>
                                    </p:animEffect>
                                    <p:set>
                                      <p:cBhvr>
                                        <p:cTn id="77" dur="1" fill="hold">
                                          <p:stCondLst>
                                            <p:cond delay="499"/>
                                          </p:stCondLst>
                                        </p:cTn>
                                        <p:tgtEl>
                                          <p:spTgt spid="18"/>
                                        </p:tgtEl>
                                        <p:attrNameLst>
                                          <p:attrName>style.visibility</p:attrName>
                                        </p:attrNameLst>
                                      </p:cBhvr>
                                      <p:to>
                                        <p:strVal val="hidden"/>
                                      </p:to>
                                    </p:set>
                                  </p:childTnLst>
                                </p:cTn>
                              </p:par>
                            </p:childTnLst>
                          </p:cTn>
                        </p:par>
                        <p:par>
                          <p:cTn id="78" fill="hold">
                            <p:stCondLst>
                              <p:cond delay="2000"/>
                            </p:stCondLst>
                            <p:childTnLst>
                              <p:par>
                                <p:cTn id="79" presetID="10" presetClass="entr" presetSubtype="0" fill="hold" grpId="0" nodeType="after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fade">
                                      <p:cBhvr>
                                        <p:cTn id="81" dur="250"/>
                                        <p:tgtEl>
                                          <p:spTgt spid="7"/>
                                        </p:tgtEl>
                                      </p:cBhvr>
                                    </p:animEffect>
                                  </p:childTnLst>
                                </p:cTn>
                              </p:par>
                              <p:par>
                                <p:cTn id="82" presetID="10" presetClass="exit" presetSubtype="0" fill="hold" grpId="3" nodeType="withEffect">
                                  <p:stCondLst>
                                    <p:cond delay="0"/>
                                  </p:stCondLst>
                                  <p:childTnLst>
                                    <p:animEffect transition="out" filter="fade">
                                      <p:cBhvr>
                                        <p:cTn id="83" dur="500"/>
                                        <p:tgtEl>
                                          <p:spTgt spid="8"/>
                                        </p:tgtEl>
                                      </p:cBhvr>
                                    </p:animEffect>
                                    <p:set>
                                      <p:cBhvr>
                                        <p:cTn id="84" dur="1" fill="hold">
                                          <p:stCondLst>
                                            <p:cond delay="499"/>
                                          </p:stCondLst>
                                        </p:cTn>
                                        <p:tgtEl>
                                          <p:spTgt spid="8"/>
                                        </p:tgtEl>
                                        <p:attrNameLst>
                                          <p:attrName>style.visibility</p:attrName>
                                        </p:attrNameLst>
                                      </p:cBhvr>
                                      <p:to>
                                        <p:strVal val="hidden"/>
                                      </p:to>
                                    </p:set>
                                  </p:childTnLst>
                                </p:cTn>
                              </p:par>
                              <p:par>
                                <p:cTn id="85" presetID="10" presetClass="exit" presetSubtype="0" fill="hold" grpId="3" nodeType="withEffect">
                                  <p:stCondLst>
                                    <p:cond delay="0"/>
                                  </p:stCondLst>
                                  <p:childTnLst>
                                    <p:animEffect transition="out" filter="fade">
                                      <p:cBhvr>
                                        <p:cTn id="86" dur="500"/>
                                        <p:tgtEl>
                                          <p:spTgt spid="9"/>
                                        </p:tgtEl>
                                      </p:cBhvr>
                                    </p:animEffect>
                                    <p:set>
                                      <p:cBhvr>
                                        <p:cTn id="87" dur="1" fill="hold">
                                          <p:stCondLst>
                                            <p:cond delay="499"/>
                                          </p:stCondLst>
                                        </p:cTn>
                                        <p:tgtEl>
                                          <p:spTgt spid="9"/>
                                        </p:tgtEl>
                                        <p:attrNameLst>
                                          <p:attrName>style.visibility</p:attrName>
                                        </p:attrNameLst>
                                      </p:cBhvr>
                                      <p:to>
                                        <p:strVal val="hidden"/>
                                      </p:to>
                                    </p:set>
                                  </p:childTnLst>
                                </p:cTn>
                              </p:par>
                              <p:par>
                                <p:cTn id="88" presetID="10" presetClass="exit" presetSubtype="0" fill="hold" grpId="3" nodeType="withEffect">
                                  <p:stCondLst>
                                    <p:cond delay="0"/>
                                  </p:stCondLst>
                                  <p:childTnLst>
                                    <p:animEffect transition="out" filter="fade">
                                      <p:cBhvr>
                                        <p:cTn id="89" dur="500"/>
                                        <p:tgtEl>
                                          <p:spTgt spid="10"/>
                                        </p:tgtEl>
                                      </p:cBhvr>
                                    </p:animEffect>
                                    <p:set>
                                      <p:cBhvr>
                                        <p:cTn id="90" dur="1" fill="hold">
                                          <p:stCondLst>
                                            <p:cond delay="499"/>
                                          </p:stCondLst>
                                        </p:cTn>
                                        <p:tgtEl>
                                          <p:spTgt spid="10"/>
                                        </p:tgtEl>
                                        <p:attrNameLst>
                                          <p:attrName>style.visibility</p:attrName>
                                        </p:attrNameLst>
                                      </p:cBhvr>
                                      <p:to>
                                        <p:strVal val="hidden"/>
                                      </p:to>
                                    </p:set>
                                  </p:childTnLst>
                                </p:cTn>
                              </p:par>
                              <p:par>
                                <p:cTn id="91" presetID="10" presetClass="exit" presetSubtype="0" fill="hold" grpId="3" nodeType="withEffect">
                                  <p:stCondLst>
                                    <p:cond delay="0"/>
                                  </p:stCondLst>
                                  <p:childTnLst>
                                    <p:animEffect transition="out" filter="fade">
                                      <p:cBhvr>
                                        <p:cTn id="92" dur="500"/>
                                        <p:tgtEl>
                                          <p:spTgt spid="11"/>
                                        </p:tgtEl>
                                      </p:cBhvr>
                                    </p:animEffect>
                                    <p:set>
                                      <p:cBhvr>
                                        <p:cTn id="93" dur="1" fill="hold">
                                          <p:stCondLst>
                                            <p:cond delay="499"/>
                                          </p:stCondLst>
                                        </p:cTn>
                                        <p:tgtEl>
                                          <p:spTgt spid="11"/>
                                        </p:tgtEl>
                                        <p:attrNameLst>
                                          <p:attrName>style.visibility</p:attrName>
                                        </p:attrNameLst>
                                      </p:cBhvr>
                                      <p:to>
                                        <p:strVal val="hidden"/>
                                      </p:to>
                                    </p:set>
                                  </p:childTnLst>
                                </p:cTn>
                              </p:par>
                              <p:par>
                                <p:cTn id="94" presetID="10" presetClass="exit" presetSubtype="0" fill="hold" grpId="3" nodeType="withEffect">
                                  <p:stCondLst>
                                    <p:cond delay="0"/>
                                  </p:stCondLst>
                                  <p:childTnLst>
                                    <p:animEffect transition="out" filter="fade">
                                      <p:cBhvr>
                                        <p:cTn id="95" dur="500"/>
                                        <p:tgtEl>
                                          <p:spTgt spid="12"/>
                                        </p:tgtEl>
                                      </p:cBhvr>
                                    </p:animEffect>
                                    <p:set>
                                      <p:cBhvr>
                                        <p:cTn id="96" dur="1" fill="hold">
                                          <p:stCondLst>
                                            <p:cond delay="499"/>
                                          </p:stCondLst>
                                        </p:cTn>
                                        <p:tgtEl>
                                          <p:spTgt spid="12"/>
                                        </p:tgtEl>
                                        <p:attrNameLst>
                                          <p:attrName>style.visibility</p:attrName>
                                        </p:attrNameLst>
                                      </p:cBhvr>
                                      <p:to>
                                        <p:strVal val="hidden"/>
                                      </p:to>
                                    </p:set>
                                  </p:childTnLst>
                                </p:cTn>
                              </p:par>
                              <p:par>
                                <p:cTn id="97" presetID="10" presetClass="exit" presetSubtype="0" fill="hold" grpId="3" nodeType="withEffect">
                                  <p:stCondLst>
                                    <p:cond delay="0"/>
                                  </p:stCondLst>
                                  <p:childTnLst>
                                    <p:animEffect transition="out" filter="fade">
                                      <p:cBhvr>
                                        <p:cTn id="98" dur="500"/>
                                        <p:tgtEl>
                                          <p:spTgt spid="13"/>
                                        </p:tgtEl>
                                      </p:cBhvr>
                                    </p:animEffect>
                                    <p:set>
                                      <p:cBhvr>
                                        <p:cTn id="99" dur="1" fill="hold">
                                          <p:stCondLst>
                                            <p:cond delay="499"/>
                                          </p:stCondLst>
                                        </p:cTn>
                                        <p:tgtEl>
                                          <p:spTgt spid="13"/>
                                        </p:tgtEl>
                                        <p:attrNameLst>
                                          <p:attrName>style.visibility</p:attrName>
                                        </p:attrNameLst>
                                      </p:cBhvr>
                                      <p:to>
                                        <p:strVal val="hidden"/>
                                      </p:to>
                                    </p:set>
                                  </p:childTnLst>
                                </p:cTn>
                              </p:par>
                              <p:par>
                                <p:cTn id="100" presetID="10" presetClass="exit" presetSubtype="0" fill="hold" grpId="3" nodeType="withEffect">
                                  <p:stCondLst>
                                    <p:cond delay="0"/>
                                  </p:stCondLst>
                                  <p:childTnLst>
                                    <p:animEffect transition="out" filter="fade">
                                      <p:cBhvr>
                                        <p:cTn id="101" dur="500"/>
                                        <p:tgtEl>
                                          <p:spTgt spid="14"/>
                                        </p:tgtEl>
                                      </p:cBhvr>
                                    </p:animEffect>
                                    <p:set>
                                      <p:cBhvr>
                                        <p:cTn id="102" dur="1" fill="hold">
                                          <p:stCondLst>
                                            <p:cond delay="499"/>
                                          </p:stCondLst>
                                        </p:cTn>
                                        <p:tgtEl>
                                          <p:spTgt spid="14"/>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3" presetClass="exit" presetSubtype="32" fill="hold" grpId="1" nodeType="clickEffect">
                                  <p:stCondLst>
                                    <p:cond delay="0"/>
                                  </p:stCondLst>
                                  <p:childTnLst>
                                    <p:anim calcmode="lin" valueType="num">
                                      <p:cBhvr>
                                        <p:cTn id="106" dur="1250"/>
                                        <p:tgtEl>
                                          <p:spTgt spid="7"/>
                                        </p:tgtEl>
                                        <p:attrNameLst>
                                          <p:attrName>ppt_w</p:attrName>
                                        </p:attrNameLst>
                                      </p:cBhvr>
                                      <p:tavLst>
                                        <p:tav tm="0">
                                          <p:val>
                                            <p:strVal val="ppt_w"/>
                                          </p:val>
                                        </p:tav>
                                        <p:tav tm="100000">
                                          <p:val>
                                            <p:fltVal val="0"/>
                                          </p:val>
                                        </p:tav>
                                      </p:tavLst>
                                    </p:anim>
                                    <p:anim calcmode="lin" valueType="num">
                                      <p:cBhvr>
                                        <p:cTn id="107" dur="1250"/>
                                        <p:tgtEl>
                                          <p:spTgt spid="7"/>
                                        </p:tgtEl>
                                        <p:attrNameLst>
                                          <p:attrName>ppt_h</p:attrName>
                                        </p:attrNameLst>
                                      </p:cBhvr>
                                      <p:tavLst>
                                        <p:tav tm="0">
                                          <p:val>
                                            <p:strVal val="ppt_h"/>
                                          </p:val>
                                        </p:tav>
                                        <p:tav tm="100000">
                                          <p:val>
                                            <p:fltVal val="0"/>
                                          </p:val>
                                        </p:tav>
                                      </p:tavLst>
                                    </p:anim>
                                    <p:set>
                                      <p:cBhvr>
                                        <p:cTn id="108" dur="1" fill="hold">
                                          <p:stCondLst>
                                            <p:cond delay="1249"/>
                                          </p:stCondLst>
                                        </p:cTn>
                                        <p:tgtEl>
                                          <p:spTgt spid="7"/>
                                        </p:tgtEl>
                                        <p:attrNameLst>
                                          <p:attrName>style.visibility</p:attrName>
                                        </p:attrNameLst>
                                      </p:cBhvr>
                                      <p:to>
                                        <p:strVal val="hidden"/>
                                      </p:to>
                                    </p:set>
                                  </p:childTnLst>
                                </p:cTn>
                              </p:par>
                              <p:par>
                                <p:cTn id="109" presetID="42" presetClass="path" presetSubtype="0" accel="50000" decel="50000" fill="hold" grpId="2" nodeType="withEffect">
                                  <p:stCondLst>
                                    <p:cond delay="0"/>
                                  </p:stCondLst>
                                  <p:childTnLst>
                                    <p:animMotion origin="layout" path="M 2.22222E-6 3.7037E-6 L 0.24166 -0.0301 " pathEditMode="relative" rAng="0" ptsTypes="AA">
                                      <p:cBhvr>
                                        <p:cTn id="110" dur="1250" fill="hold"/>
                                        <p:tgtEl>
                                          <p:spTgt spid="7"/>
                                        </p:tgtEl>
                                        <p:attrNameLst>
                                          <p:attrName>ppt_x</p:attrName>
                                          <p:attrName>ppt_y</p:attrName>
                                        </p:attrNameLst>
                                      </p:cBhvr>
                                      <p:rCtr x="12083" y="-1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7" grpId="2"/>
      <p:bldP spid="18" grpId="0"/>
      <p:bldP spid="18" grpId="1"/>
      <p:bldP spid="18" grpId="2"/>
      <p:bldP spid="3074" grpId="0"/>
      <p:bldP spid="3074" grpId="1"/>
      <p:bldP spid="7" grpId="0"/>
      <p:bldP spid="7" grpId="1"/>
      <p:bldP spid="7" grpId="2"/>
      <p:bldP spid="4" grpId="0"/>
      <p:bldP spid="4" grpId="1"/>
      <p:bldP spid="4" grpId="2"/>
      <p:bldP spid="8" grpId="0"/>
      <p:bldP spid="8" grpId="1"/>
      <p:bldP spid="8" grpId="3"/>
      <p:bldP spid="9" grpId="0"/>
      <p:bldP spid="9" grpId="1"/>
      <p:bldP spid="9" grpId="3"/>
      <p:bldP spid="10" grpId="0"/>
      <p:bldP spid="10" grpId="1"/>
      <p:bldP spid="10" grpId="3"/>
      <p:bldP spid="11" grpId="0"/>
      <p:bldP spid="11" grpId="1"/>
      <p:bldP spid="11" grpId="3"/>
      <p:bldP spid="12" grpId="0"/>
      <p:bldP spid="12" grpId="1"/>
      <p:bldP spid="12" grpId="3"/>
      <p:bldP spid="13" grpId="0"/>
      <p:bldP spid="13" grpId="1"/>
      <p:bldP spid="13" grpId="3"/>
      <p:bldP spid="14" grpId="0"/>
      <p:bldP spid="14" grpId="1"/>
      <p:bldP spid="14" grpId="3"/>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73595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69117D-D97D-422B-B3B9-C05ED26F92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2">
            <a:extLst>
              <a:ext uri="{FF2B5EF4-FFF2-40B4-BE49-F238E27FC236}">
                <a16:creationId xmlns:a16="http://schemas.microsoft.com/office/drawing/2014/main" id="{A4C45EE3-B888-4332-B250-587AEE6A93A2}"/>
              </a:ext>
            </a:extLst>
          </p:cNvPr>
          <p:cNvSpPr txBox="1">
            <a:spLocks noChangeArrowheads="1"/>
          </p:cNvSpPr>
          <p:nvPr/>
        </p:nvSpPr>
        <p:spPr bwMode="auto">
          <a:xfrm>
            <a:off x="434340" y="3372731"/>
            <a:ext cx="812672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80" b="1" i="0" u="sng" strike="noStrike" kern="1200" cap="none" spc="50" normalizeH="0" baseline="0" noProof="0" dirty="0">
                <a:ln w="3175">
                  <a:solidFill>
                    <a:schemeClr val="bg1"/>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0800000" scaled="1"/>
                  <a:tileRect/>
                </a:gradFill>
                <a:effectLst>
                  <a:glow rad="63500">
                    <a:srgbClr val="000000"/>
                  </a:glow>
                </a:effectLst>
                <a:uLnTx/>
                <a:uFillTx/>
                <a:latin typeface="Calibri" panose="020F0502020204030204" pitchFamily="34" charset="0"/>
                <a:ea typeface="+mj-ea"/>
                <a:cs typeface="+mj-cs"/>
              </a:rPr>
              <a:t>trusts in his own heart is a fool</a:t>
            </a:r>
          </a:p>
        </p:txBody>
      </p:sp>
      <p:sp>
        <p:nvSpPr>
          <p:cNvPr id="3074" name="Rectangle 2"/>
          <p:cNvSpPr>
            <a:spLocks noGrp="1" noChangeArrowheads="1"/>
          </p:cNvSpPr>
          <p:nvPr>
            <p:ph type="title"/>
          </p:nvPr>
        </p:nvSpPr>
        <p:spPr>
          <a:xfrm rot="20377985">
            <a:off x="457200" y="1370695"/>
            <a:ext cx="8229600" cy="411660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who is of a proud heart stirs up strife, But he who trusts in the LORD will be prospered. He who trusts in his own heart is a fool, But whoever walks wisely will be delivered.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28:25-26 </a:t>
            </a:r>
          </a:p>
        </p:txBody>
      </p:sp>
      <p:sp>
        <p:nvSpPr>
          <p:cNvPr id="4" name="Rectangle 2">
            <a:extLst>
              <a:ext uri="{FF2B5EF4-FFF2-40B4-BE49-F238E27FC236}">
                <a16:creationId xmlns:a16="http://schemas.microsoft.com/office/drawing/2014/main" id="{F2EF95D3-7A9B-4F2A-BFEC-7313F1B01B00}"/>
              </a:ext>
            </a:extLst>
          </p:cNvPr>
          <p:cNvSpPr txBox="1">
            <a:spLocks noChangeArrowheads="1"/>
          </p:cNvSpPr>
          <p:nvPr/>
        </p:nvSpPr>
        <p:spPr bwMode="auto">
          <a:xfrm>
            <a:off x="6904263" y="3333832"/>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9DEED73B-02CF-45F5-A448-FF83C6AF3E30}"/>
              </a:ext>
            </a:extLst>
          </p:cNvPr>
          <p:cNvSpPr txBox="1">
            <a:spLocks noChangeArrowheads="1"/>
          </p:cNvSpPr>
          <p:nvPr/>
        </p:nvSpPr>
        <p:spPr bwMode="auto">
          <a:xfrm rot="20400000">
            <a:off x="-7259041" y="5624034"/>
            <a:ext cx="7464056" cy="2032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lips of the righteous feed many, But fools die for lack of wisdom.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10:21 </a:t>
            </a:r>
          </a:p>
        </p:txBody>
      </p:sp>
      <p:sp>
        <p:nvSpPr>
          <p:cNvPr id="11" name="Rectangle 2">
            <a:extLst>
              <a:ext uri="{FF2B5EF4-FFF2-40B4-BE49-F238E27FC236}">
                <a16:creationId xmlns:a16="http://schemas.microsoft.com/office/drawing/2014/main" id="{1A8C9028-0B55-4DDA-97C8-C45BBBADE5B8}"/>
              </a:ext>
            </a:extLst>
          </p:cNvPr>
          <p:cNvSpPr txBox="1">
            <a:spLocks noChangeArrowheads="1"/>
          </p:cNvSpPr>
          <p:nvPr/>
        </p:nvSpPr>
        <p:spPr bwMode="auto">
          <a:xfrm>
            <a:off x="1232773" y="3352049"/>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wise</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8D8D97C5-DBB0-4BDC-818D-28B015AB4A41}"/>
              </a:ext>
            </a:extLst>
          </p:cNvPr>
          <p:cNvSpPr txBox="1">
            <a:spLocks noChangeArrowheads="1"/>
          </p:cNvSpPr>
          <p:nvPr/>
        </p:nvSpPr>
        <p:spPr bwMode="auto">
          <a:xfrm>
            <a:off x="1888740" y="3852870"/>
            <a:ext cx="1059883"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wis</a:t>
            </a:r>
            <a:endParaRPr lang="en-US" altLang="en-US" sz="3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A563975E-E504-4C18-B859-ECCB5B08CE3D}"/>
              </a:ext>
            </a:extLst>
          </p:cNvPr>
          <p:cNvSpPr txBox="1">
            <a:spLocks noChangeArrowheads="1"/>
          </p:cNvSpPr>
          <p:nvPr/>
        </p:nvSpPr>
        <p:spPr bwMode="auto">
          <a:xfrm>
            <a:off x="4065837" y="2512535"/>
            <a:ext cx="526483"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23791838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1" nodeType="afterEffect">
                                  <p:stCondLst>
                                    <p:cond delay="100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8" presetClass="emph" presetSubtype="0" accel="25333" fill="hold" grpId="1" nodeType="withEffect">
                                  <p:stCondLst>
                                    <p:cond delay="250"/>
                                  </p:stCondLst>
                                  <p:childTnLst>
                                    <p:animRot by="1200000">
                                      <p:cBhvr>
                                        <p:cTn id="14" dur="750" fill="hold"/>
                                        <p:tgtEl>
                                          <p:spTgt spid="307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2" presetClass="exit" presetSubtype="0" fill="hold" grpId="2" nodeType="clickEffect">
                                  <p:stCondLst>
                                    <p:cond delay="0"/>
                                  </p:stCondLst>
                                  <p:childTnLst>
                                    <p:animScale>
                                      <p:cBhvr>
                                        <p:cTn id="23" dur="1000" accel="50000">
                                          <p:stCondLst>
                                            <p:cond delay="0"/>
                                          </p:stCondLst>
                                        </p:cTn>
                                        <p:tgtEl>
                                          <p:spTgt spid="307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4" dur="1000" accel="50000">
                                          <p:stCondLst>
                                            <p:cond delay="0"/>
                                          </p:stCondLst>
                                        </p:cTn>
                                        <p:tgtEl>
                                          <p:spTgt spid="3074"/>
                                        </p:tgtEl>
                                        <p:attrNameLst>
                                          <p:attrName>ppt_x</p:attrName>
                                          <p:attrName>ppt_y</p:attrName>
                                        </p:attrNameLst>
                                      </p:cBhvr>
                                    </p:animMotion>
                                    <p:animEffect transition="out" filter="fade">
                                      <p:cBhvr>
                                        <p:cTn id="25" dur="1000"/>
                                        <p:tgtEl>
                                          <p:spTgt spid="3074"/>
                                        </p:tgtEl>
                                      </p:cBhvr>
                                    </p:animEffect>
                                    <p:set>
                                      <p:cBhvr>
                                        <p:cTn id="26" dur="1" fill="hold">
                                          <p:stCondLst>
                                            <p:cond delay="999"/>
                                          </p:stCondLst>
                                        </p:cTn>
                                        <p:tgtEl>
                                          <p:spTgt spid="3074"/>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250"/>
                                        <p:tgtEl>
                                          <p:spTgt spid="6"/>
                                        </p:tgtEl>
                                      </p:cBhvr>
                                    </p:animEffect>
                                    <p:set>
                                      <p:cBhvr>
                                        <p:cTn id="29" dur="1" fill="hold">
                                          <p:stCondLst>
                                            <p:cond delay="249"/>
                                          </p:stCondLst>
                                        </p:cTn>
                                        <p:tgtEl>
                                          <p:spTgt spid="6"/>
                                        </p:tgtEl>
                                        <p:attrNameLst>
                                          <p:attrName>style.visibility</p:attrName>
                                        </p:attrNameLst>
                                      </p:cBhvr>
                                      <p:to>
                                        <p:strVal val="hidden"/>
                                      </p:to>
                                    </p:set>
                                  </p:childTnLst>
                                </p:cTn>
                              </p:par>
                              <p:par>
                                <p:cTn id="30" presetID="0" presetClass="path" presetSubtype="0" accel="50000" decel="50000" fill="hold" grpId="0" nodeType="withEffect">
                                  <p:stCondLst>
                                    <p:cond delay="250"/>
                                  </p:stCondLst>
                                  <p:childTnLst>
                                    <p:animMotion origin="layout" path="M 0.01892 -0.01088 L 0.88576 -0.44283 " pathEditMode="relative" rAng="0" ptsTypes="AA">
                                      <p:cBhvr>
                                        <p:cTn id="31" dur="1500" fill="hold"/>
                                        <p:tgtEl>
                                          <p:spTgt spid="5"/>
                                        </p:tgtEl>
                                        <p:attrNameLst>
                                          <p:attrName>ppt_x</p:attrName>
                                          <p:attrName>ppt_y</p:attrName>
                                        </p:attrNameLst>
                                      </p:cBhvr>
                                      <p:rCtr x="43333" y="-21597"/>
                                    </p:animMotion>
                                  </p:childTnLst>
                                </p:cTn>
                              </p:par>
                            </p:childTnLst>
                          </p:cTn>
                        </p:par>
                        <p:par>
                          <p:cTn id="32" fill="hold">
                            <p:stCondLst>
                              <p:cond delay="1750"/>
                            </p:stCondLst>
                            <p:childTnLst>
                              <p:par>
                                <p:cTn id="33" presetID="8" presetClass="emph" presetSubtype="0" accel="50000" fill="hold" grpId="1" nodeType="afterEffect">
                                  <p:stCondLst>
                                    <p:cond delay="0"/>
                                  </p:stCondLst>
                                  <p:childTnLst>
                                    <p:animRot by="1200000">
                                      <p:cBhvr>
                                        <p:cTn id="34" dur="1000" fill="hold"/>
                                        <p:tgtEl>
                                          <p:spTgt spid="5"/>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1"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50"/>
                                        <p:tgtEl>
                                          <p:spTgt spid="7"/>
                                        </p:tgtEl>
                                      </p:cBhvr>
                                    </p:animEffect>
                                  </p:childTnLst>
                                </p:cTn>
                              </p:par>
                              <p:par>
                                <p:cTn id="40" presetID="10" presetClass="entr" presetSubtype="0" fill="hold" grpId="1"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50"/>
                                        <p:tgtEl>
                                          <p:spTgt spid="9"/>
                                        </p:tgtEl>
                                      </p:cBhvr>
                                    </p:animEffect>
                                  </p:childTnLst>
                                </p:cTn>
                              </p:par>
                              <p:par>
                                <p:cTn id="43" presetID="42" presetClass="path" presetSubtype="0" accel="50000" decel="50000" fill="hold" grpId="2" nodeType="withEffect">
                                  <p:stCondLst>
                                    <p:cond delay="0"/>
                                  </p:stCondLst>
                                  <p:childTnLst>
                                    <p:animMotion origin="layout" path="M 2.77778E-7 -2.22222E-6 L -0.06753 -0.07338 " pathEditMode="relative" rAng="0" ptsTypes="AA">
                                      <p:cBhvr>
                                        <p:cTn id="44" dur="1250" fill="hold"/>
                                        <p:tgtEl>
                                          <p:spTgt spid="7"/>
                                        </p:tgtEl>
                                        <p:attrNameLst>
                                          <p:attrName>ppt_x</p:attrName>
                                          <p:attrName>ppt_y</p:attrName>
                                        </p:attrNameLst>
                                      </p:cBhvr>
                                      <p:rCtr x="-3385" y="-3681"/>
                                    </p:animMotion>
                                  </p:childTnLst>
                                </p:cTn>
                              </p:par>
                              <p:par>
                                <p:cTn id="45" presetID="42" presetClass="path" presetSubtype="0" accel="50000" decel="50000" fill="hold" grpId="2" nodeType="withEffect">
                                  <p:stCondLst>
                                    <p:cond delay="0"/>
                                  </p:stCondLst>
                                  <p:childTnLst>
                                    <p:animMotion origin="layout" path="M 2.5E-6 -1.85185E-6 L -0.21945 0.12246 " pathEditMode="relative" rAng="0" ptsTypes="AA">
                                      <p:cBhvr>
                                        <p:cTn id="46" dur="1250" fill="hold"/>
                                        <p:tgtEl>
                                          <p:spTgt spid="9"/>
                                        </p:tgtEl>
                                        <p:attrNameLst>
                                          <p:attrName>ppt_x</p:attrName>
                                          <p:attrName>ppt_y</p:attrName>
                                        </p:attrNameLst>
                                      </p:cBhvr>
                                      <p:rCtr x="-10972" y="6111"/>
                                    </p:animMotion>
                                  </p:childTnLst>
                                </p:cTn>
                              </p:par>
                              <p:par>
                                <p:cTn id="47" presetID="10" presetClass="exit" presetSubtype="0" fill="hold" grpId="2" nodeType="withEffect">
                                  <p:stCondLst>
                                    <p:cond delay="0"/>
                                  </p:stCondLst>
                                  <p:childTnLst>
                                    <p:animEffect transition="out" filter="fade">
                                      <p:cBhvr>
                                        <p:cTn id="48" dur="1000"/>
                                        <p:tgtEl>
                                          <p:spTgt spid="5"/>
                                        </p:tgtEl>
                                      </p:cBhvr>
                                    </p:animEffect>
                                    <p:set>
                                      <p:cBhvr>
                                        <p:cTn id="49" dur="1" fill="hold">
                                          <p:stCondLst>
                                            <p:cond delay="999"/>
                                          </p:stCondLst>
                                        </p:cTn>
                                        <p:tgtEl>
                                          <p:spTgt spid="5"/>
                                        </p:tgtEl>
                                        <p:attrNameLst>
                                          <p:attrName>style.visibility</p:attrName>
                                        </p:attrNameLst>
                                      </p:cBhvr>
                                      <p:to>
                                        <p:strVal val="hidden"/>
                                      </p:to>
                                    </p:set>
                                  </p:childTnLst>
                                </p:cTn>
                              </p:par>
                            </p:childTnLst>
                          </p:cTn>
                        </p:par>
                        <p:par>
                          <p:cTn id="50" fill="hold">
                            <p:stCondLst>
                              <p:cond delay="1250"/>
                            </p:stCondLst>
                            <p:childTnLst>
                              <p:par>
                                <p:cTn id="51" presetID="10" presetClass="entr" presetSubtype="0"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par>
                                <p:cTn id="54" presetID="10" presetClass="exit" presetSubtype="0" fill="hold" grpId="0" nodeType="withEffect">
                                  <p:stCondLst>
                                    <p:cond delay="0"/>
                                  </p:stCondLst>
                                  <p:childTnLst>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074" grpId="0"/>
      <p:bldP spid="3074" grpId="1"/>
      <p:bldP spid="3074" grpId="2"/>
      <p:bldP spid="4" grpId="1"/>
      <p:bldP spid="5" grpId="0"/>
      <p:bldP spid="5" grpId="1"/>
      <p:bldP spid="5" grpId="2"/>
      <p:bldP spid="11" grpId="0"/>
      <p:bldP spid="7" grpId="0"/>
      <p:bldP spid="7" grpId="1"/>
      <p:bldP spid="7" grpId="2"/>
      <p:bldP spid="9" grpId="0"/>
      <p:bldP spid="9" grpId="1"/>
      <p:bldP spid="9" grpId="2"/>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48107F-E4D6-4B83-89ED-C42CAB9A4E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2375" y="0"/>
            <a:ext cx="5719249" cy="6858000"/>
          </a:xfrm>
          <a:prstGeom prst="rect">
            <a:avLst/>
          </a:prstGeom>
        </p:spPr>
      </p:pic>
      <p:sp>
        <p:nvSpPr>
          <p:cNvPr id="7" name="Rectangle 2">
            <a:extLst>
              <a:ext uri="{FF2B5EF4-FFF2-40B4-BE49-F238E27FC236}">
                <a16:creationId xmlns:a16="http://schemas.microsoft.com/office/drawing/2014/main" id="{38F4AB92-0B9E-4302-A18C-3907D1680312}"/>
              </a:ext>
            </a:extLst>
          </p:cNvPr>
          <p:cNvSpPr txBox="1">
            <a:spLocks noChangeArrowheads="1"/>
          </p:cNvSpPr>
          <p:nvPr/>
        </p:nvSpPr>
        <p:spPr bwMode="auto">
          <a:xfrm>
            <a:off x="3316436" y="2616454"/>
            <a:ext cx="2511128" cy="1363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sheep</a:t>
            </a:r>
            <a:endParaRPr lang="en-US" altLang="en-US" sz="4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2040547"/>
            <a:ext cx="8229600" cy="277690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"Behold, I send you out as sheep in the midst of wolves. Therefore be wise as serpents and harmless as doves."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10:16 </a:t>
            </a:r>
          </a:p>
        </p:txBody>
      </p:sp>
      <p:sp>
        <p:nvSpPr>
          <p:cNvPr id="4" name="Rectangle 2">
            <a:extLst>
              <a:ext uri="{FF2B5EF4-FFF2-40B4-BE49-F238E27FC236}">
                <a16:creationId xmlns:a16="http://schemas.microsoft.com/office/drawing/2014/main" id="{27AD2250-A950-4B9B-AAFA-7AE8423F1038}"/>
              </a:ext>
            </a:extLst>
          </p:cNvPr>
          <p:cNvSpPr txBox="1">
            <a:spLocks noChangeArrowheads="1"/>
          </p:cNvSpPr>
          <p:nvPr/>
        </p:nvSpPr>
        <p:spPr bwMode="auto">
          <a:xfrm>
            <a:off x="6803260" y="2000330"/>
            <a:ext cx="1742024"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sheep</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5A333890-C706-473D-9409-8A6CE5E4EFDA}"/>
              </a:ext>
            </a:extLst>
          </p:cNvPr>
          <p:cNvSpPr txBox="1">
            <a:spLocks noChangeArrowheads="1"/>
          </p:cNvSpPr>
          <p:nvPr/>
        </p:nvSpPr>
        <p:spPr bwMode="auto">
          <a:xfrm>
            <a:off x="1232773" y="3352049"/>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wise</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2618D0B1-1144-456D-8A76-257FFF077FF1}"/>
              </a:ext>
            </a:extLst>
          </p:cNvPr>
          <p:cNvSpPr txBox="1">
            <a:spLocks noChangeArrowheads="1"/>
          </p:cNvSpPr>
          <p:nvPr/>
        </p:nvSpPr>
        <p:spPr bwMode="auto">
          <a:xfrm>
            <a:off x="2364704" y="1105672"/>
            <a:ext cx="30148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66FF33"/>
                </a:solidFill>
                <a:effectLst>
                  <a:glow rad="63500">
                    <a:srgbClr val="000000"/>
                  </a:glow>
                  <a:outerShdw blurRad="50800" algn="tl" rotWithShape="0">
                    <a:srgbClr val="000000"/>
                  </a:outerShdw>
                </a:effectLst>
                <a:uLnTx/>
                <a:uFillTx/>
                <a:latin typeface="Calibri" panose="020F0502020204030204" pitchFamily="34" charset="0"/>
                <a:ea typeface="+mj-ea"/>
                <a:cs typeface="+mj-cs"/>
              </a:rPr>
              <a:t>discerning</a:t>
            </a:r>
            <a:endParaRPr kumimoji="0" lang="en-US" altLang="en-US" sz="4000" b="1" i="1" u="none" strike="noStrike" kern="0" cap="none" spc="0" normalizeH="0" baseline="0" noProof="0" dirty="0">
              <a:ln w="17780" cmpd="sng">
                <a:solidFill>
                  <a:srgbClr val="FFFFFF"/>
                </a:solidFill>
                <a:prstDash val="solid"/>
                <a:miter lim="800000"/>
              </a:ln>
              <a:solidFill>
                <a:srgbClr val="66FF33"/>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3375BD49-82CA-4338-8EA4-6780CC5D7A17}"/>
              </a:ext>
            </a:extLst>
          </p:cNvPr>
          <p:cNvSpPr txBox="1">
            <a:spLocks noChangeArrowheads="1"/>
          </p:cNvSpPr>
          <p:nvPr/>
        </p:nvSpPr>
        <p:spPr bwMode="auto">
          <a:xfrm>
            <a:off x="4596714" y="5146331"/>
            <a:ext cx="1289497"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0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love</a:t>
            </a:r>
            <a:endParaRPr kumimoji="0" lang="en-US" altLang="en-US" sz="4000" b="1" i="1" u="none" strike="noStrike" kern="0" cap="none" spc="0" normalizeH="0" baseline="0" noProof="0" dirty="0">
              <a:ln w="17780" cmpd="sng">
                <a:solidFill>
                  <a:srgbClr val="FFFFFF"/>
                </a:solidFill>
                <a:prstDash val="solid"/>
                <a:miter lim="800000"/>
              </a:ln>
              <a:solidFill>
                <a:srgbClr val="FF00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411293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out)">
                                      <p:cBhvr>
                                        <p:cTn id="7" dur="750"/>
                                        <p:tgtEl>
                                          <p:spTgt spid="3074"/>
                                        </p:tgtEl>
                                      </p:cBhvr>
                                    </p:animEffect>
                                  </p:childTnLst>
                                </p:cTn>
                              </p:par>
                            </p:childTnLst>
                          </p:cTn>
                        </p:par>
                        <p:par>
                          <p:cTn id="8" fill="hold">
                            <p:stCondLst>
                              <p:cond delay="750"/>
                            </p:stCondLst>
                            <p:childTnLst>
                              <p:par>
                                <p:cTn id="9" presetID="10" presetClass="exit" presetSubtype="0" fill="hold" grpId="1" nodeType="afterEffect">
                                  <p:stCondLst>
                                    <p:cond delay="0"/>
                                  </p:stCondLst>
                                  <p:childTnLst>
                                    <p:animEffect transition="out" filter="fade">
                                      <p:cBhvr>
                                        <p:cTn id="10" dur="250"/>
                                        <p:tgtEl>
                                          <p:spTgt spid="6"/>
                                        </p:tgtEl>
                                      </p:cBhvr>
                                    </p:animEffect>
                                    <p:set>
                                      <p:cBhvr>
                                        <p:cTn id="11" dur="1" fill="hold">
                                          <p:stCondLst>
                                            <p:cond delay="24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50"/>
                                        <p:tgtEl>
                                          <p:spTgt spid="4"/>
                                        </p:tgtEl>
                                      </p:cBhvr>
                                    </p:animEffect>
                                  </p:childTnLst>
                                </p:cTn>
                              </p:par>
                              <p:par>
                                <p:cTn id="17" presetID="6" presetClass="emph" presetSubtype="0" fill="hold" grpId="3" nodeType="withEffect">
                                  <p:stCondLst>
                                    <p:cond delay="0"/>
                                  </p:stCondLst>
                                  <p:childTnLst>
                                    <p:animScale>
                                      <p:cBhvr>
                                        <p:cTn id="18" dur="2000" fill="hold"/>
                                        <p:tgtEl>
                                          <p:spTgt spid="4"/>
                                        </p:tgtEl>
                                      </p:cBhvr>
                                      <p:by x="150000" y="150000"/>
                                    </p:animScale>
                                  </p:childTnLst>
                                </p:cTn>
                              </p:par>
                              <p:par>
                                <p:cTn id="19" presetID="42" presetClass="path" presetSubtype="0" accel="50000" decel="50000" fill="hold" grpId="2" nodeType="withEffect">
                                  <p:stCondLst>
                                    <p:cond delay="0"/>
                                  </p:stCondLst>
                                  <p:childTnLst>
                                    <p:animMotion origin="layout" path="M 3.88889E-6 -3.33333E-6 L -0.33924 0.12778 " pathEditMode="relative" rAng="0" ptsTypes="AA">
                                      <p:cBhvr>
                                        <p:cTn id="20" dur="2000" fill="hold"/>
                                        <p:tgtEl>
                                          <p:spTgt spid="4"/>
                                        </p:tgtEl>
                                        <p:attrNameLst>
                                          <p:attrName>ppt_x</p:attrName>
                                          <p:attrName>ppt_y</p:attrName>
                                        </p:attrNameLst>
                                      </p:cBhvr>
                                      <p:rCtr x="-16962" y="6389"/>
                                    </p:animMotion>
                                  </p:childTnLst>
                                </p:cTn>
                              </p:par>
                              <p:par>
                                <p:cTn id="21" presetID="10" presetClass="exit" presetSubtype="0" fill="hold" grpId="1" nodeType="withEffect">
                                  <p:stCondLst>
                                    <p:cond delay="0"/>
                                  </p:stCondLst>
                                  <p:childTnLst>
                                    <p:animEffect transition="out" filter="fade">
                                      <p:cBhvr>
                                        <p:cTn id="22" dur="1250"/>
                                        <p:tgtEl>
                                          <p:spTgt spid="3074"/>
                                        </p:tgtEl>
                                      </p:cBhvr>
                                    </p:animEffect>
                                    <p:set>
                                      <p:cBhvr>
                                        <p:cTn id="23" dur="1" fill="hold">
                                          <p:stCondLst>
                                            <p:cond delay="1249"/>
                                          </p:stCondLst>
                                        </p:cTn>
                                        <p:tgtEl>
                                          <p:spTgt spid="3074"/>
                                        </p:tgtEl>
                                        <p:attrNameLst>
                                          <p:attrName>style.visibility</p:attrName>
                                        </p:attrNameLst>
                                      </p:cBhvr>
                                      <p:to>
                                        <p:strVal val="hidden"/>
                                      </p:to>
                                    </p:se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par>
                                <p:cTn id="28" presetID="10" presetClass="exit" presetSubtype="0" fill="hold" grpId="4" nodeType="with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25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2" nodeType="clickEffect">
                                  <p:stCondLst>
                                    <p:cond delay="0"/>
                                  </p:stCondLst>
                                  <p:childTnLst>
                                    <p:animMotion origin="layout" path="M -3.88889E-6 7.40741E-7 L -0.07291 -0.33958 " pathEditMode="relative" rAng="0" ptsTypes="AA">
                                      <p:cBhvr>
                                        <p:cTn id="44" dur="1000" fill="hold"/>
                                        <p:tgtEl>
                                          <p:spTgt spid="9"/>
                                        </p:tgtEl>
                                        <p:attrNameLst>
                                          <p:attrName>ppt_x</p:attrName>
                                          <p:attrName>ppt_y</p:attrName>
                                        </p:attrNameLst>
                                      </p:cBhvr>
                                      <p:rCtr x="-3646" y="-16991"/>
                                    </p:animMotion>
                                  </p:childTnLst>
                                </p:cTn>
                              </p:par>
                              <p:par>
                                <p:cTn id="45" presetID="42" presetClass="path" presetSubtype="0" accel="50000" decel="50000" fill="hold" grpId="2" nodeType="withEffect">
                                  <p:stCondLst>
                                    <p:cond delay="0"/>
                                  </p:stCondLst>
                                  <p:childTnLst>
                                    <p:animMotion origin="layout" path="M 2.5E-6 2.59259E-6 L 0.07656 0.24861 " pathEditMode="relative" rAng="0" ptsTypes="AA">
                                      <p:cBhvr>
                                        <p:cTn id="46" dur="1000" fill="hold"/>
                                        <p:tgtEl>
                                          <p:spTgt spid="10"/>
                                        </p:tgtEl>
                                        <p:attrNameLst>
                                          <p:attrName>ppt_x</p:attrName>
                                          <p:attrName>ppt_y</p:attrName>
                                        </p:attrNameLst>
                                      </p:cBhvr>
                                      <p:rCtr x="3819" y="12431"/>
                                    </p:animMotion>
                                  </p:childTnLst>
                                </p:cTn>
                              </p:par>
                              <p:par>
                                <p:cTn id="47" presetID="23" presetClass="exit" presetSubtype="16" fill="hold" grpId="1" nodeType="withEffect">
                                  <p:stCondLst>
                                    <p:cond delay="0"/>
                                  </p:stCondLst>
                                  <p:childTnLst>
                                    <p:anim calcmode="lin" valueType="num">
                                      <p:cBhvr>
                                        <p:cTn id="48" dur="1000"/>
                                        <p:tgtEl>
                                          <p:spTgt spid="9"/>
                                        </p:tgtEl>
                                        <p:attrNameLst>
                                          <p:attrName>ppt_w</p:attrName>
                                        </p:attrNameLst>
                                      </p:cBhvr>
                                      <p:tavLst>
                                        <p:tav tm="0">
                                          <p:val>
                                            <p:strVal val="ppt_w"/>
                                          </p:val>
                                        </p:tav>
                                        <p:tav tm="100000">
                                          <p:val>
                                            <p:strVal val="4*ppt_w"/>
                                          </p:val>
                                        </p:tav>
                                      </p:tavLst>
                                    </p:anim>
                                    <p:anim calcmode="lin" valueType="num">
                                      <p:cBhvr>
                                        <p:cTn id="49" dur="1000"/>
                                        <p:tgtEl>
                                          <p:spTgt spid="9"/>
                                        </p:tgtEl>
                                        <p:attrNameLst>
                                          <p:attrName>ppt_h</p:attrName>
                                        </p:attrNameLst>
                                      </p:cBhvr>
                                      <p:tavLst>
                                        <p:tav tm="0">
                                          <p:val>
                                            <p:strVal val="ppt_h"/>
                                          </p:val>
                                        </p:tav>
                                        <p:tav tm="100000">
                                          <p:val>
                                            <p:strVal val="4*ppt_h"/>
                                          </p:val>
                                        </p:tav>
                                      </p:tavLst>
                                    </p:anim>
                                    <p:set>
                                      <p:cBhvr>
                                        <p:cTn id="50" dur="1" fill="hold">
                                          <p:stCondLst>
                                            <p:cond delay="999"/>
                                          </p:stCondLst>
                                        </p:cTn>
                                        <p:tgtEl>
                                          <p:spTgt spid="9"/>
                                        </p:tgtEl>
                                        <p:attrNameLst>
                                          <p:attrName>style.visibility</p:attrName>
                                        </p:attrNameLst>
                                      </p:cBhvr>
                                      <p:to>
                                        <p:strVal val="hidden"/>
                                      </p:to>
                                    </p:set>
                                  </p:childTnLst>
                                </p:cTn>
                              </p:par>
                              <p:par>
                                <p:cTn id="51" presetID="23" presetClass="exit" presetSubtype="16" fill="hold" grpId="1" nodeType="withEffect">
                                  <p:stCondLst>
                                    <p:cond delay="0"/>
                                  </p:stCondLst>
                                  <p:childTnLst>
                                    <p:anim calcmode="lin" valueType="num">
                                      <p:cBhvr>
                                        <p:cTn id="52" dur="1000"/>
                                        <p:tgtEl>
                                          <p:spTgt spid="10"/>
                                        </p:tgtEl>
                                        <p:attrNameLst>
                                          <p:attrName>ppt_w</p:attrName>
                                        </p:attrNameLst>
                                      </p:cBhvr>
                                      <p:tavLst>
                                        <p:tav tm="0">
                                          <p:val>
                                            <p:strVal val="ppt_w"/>
                                          </p:val>
                                        </p:tav>
                                        <p:tav tm="100000">
                                          <p:val>
                                            <p:strVal val="4*ppt_w"/>
                                          </p:val>
                                        </p:tav>
                                      </p:tavLst>
                                    </p:anim>
                                    <p:anim calcmode="lin" valueType="num">
                                      <p:cBhvr>
                                        <p:cTn id="53" dur="1000"/>
                                        <p:tgtEl>
                                          <p:spTgt spid="10"/>
                                        </p:tgtEl>
                                        <p:attrNameLst>
                                          <p:attrName>ppt_h</p:attrName>
                                        </p:attrNameLst>
                                      </p:cBhvr>
                                      <p:tavLst>
                                        <p:tav tm="0">
                                          <p:val>
                                            <p:strVal val="ppt_h"/>
                                          </p:val>
                                        </p:tav>
                                        <p:tav tm="100000">
                                          <p:val>
                                            <p:strVal val="4*ppt_h"/>
                                          </p:val>
                                        </p:tav>
                                      </p:tavLst>
                                    </p:anim>
                                    <p:set>
                                      <p:cBhvr>
                                        <p:cTn id="54" dur="1" fill="hold">
                                          <p:stCondLst>
                                            <p:cond delay="999"/>
                                          </p:stCondLst>
                                        </p:cTn>
                                        <p:tgtEl>
                                          <p:spTgt spid="10"/>
                                        </p:tgtEl>
                                        <p:attrNameLst>
                                          <p:attrName>style.visibility</p:attrName>
                                        </p:attrNameLst>
                                      </p:cBhvr>
                                      <p:to>
                                        <p:strVal val="hidden"/>
                                      </p:to>
                                    </p:set>
                                  </p:childTnLst>
                                </p:cTn>
                              </p:par>
                              <p:par>
                                <p:cTn id="55" presetID="10" presetClass="exit" presetSubtype="0" fill="hold" grpId="3" nodeType="withEffect">
                                  <p:stCondLst>
                                    <p:cond delay="0"/>
                                  </p:stCondLst>
                                  <p:childTnLst>
                                    <p:animEffect transition="out" filter="fade">
                                      <p:cBhvr>
                                        <p:cTn id="56" dur="1000"/>
                                        <p:tgtEl>
                                          <p:spTgt spid="9"/>
                                        </p:tgtEl>
                                      </p:cBhvr>
                                    </p:animEffect>
                                    <p:set>
                                      <p:cBhvr>
                                        <p:cTn id="57" dur="1" fill="hold">
                                          <p:stCondLst>
                                            <p:cond delay="999"/>
                                          </p:stCondLst>
                                        </p:cTn>
                                        <p:tgtEl>
                                          <p:spTgt spid="9"/>
                                        </p:tgtEl>
                                        <p:attrNameLst>
                                          <p:attrName>style.visibility</p:attrName>
                                        </p:attrNameLst>
                                      </p:cBhvr>
                                      <p:to>
                                        <p:strVal val="hidden"/>
                                      </p:to>
                                    </p:set>
                                  </p:childTnLst>
                                </p:cTn>
                              </p:par>
                              <p:par>
                                <p:cTn id="58" presetID="10" presetClass="exit" presetSubtype="0" fill="hold" grpId="3" nodeType="withEffect">
                                  <p:stCondLst>
                                    <p:cond delay="0"/>
                                  </p:stCondLst>
                                  <p:childTnLst>
                                    <p:animEffect transition="out" filter="fade">
                                      <p:cBhvr>
                                        <p:cTn id="59" dur="1000"/>
                                        <p:tgtEl>
                                          <p:spTgt spid="10"/>
                                        </p:tgtEl>
                                      </p:cBhvr>
                                    </p:animEffect>
                                    <p:set>
                                      <p:cBhvr>
                                        <p:cTn id="60"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074" grpId="0"/>
      <p:bldP spid="3074" grpId="1"/>
      <p:bldP spid="4" grpId="0"/>
      <p:bldP spid="4" grpId="2"/>
      <p:bldP spid="4" grpId="3"/>
      <p:bldP spid="4" grpId="4"/>
      <p:bldP spid="6" grpId="1"/>
      <p:bldP spid="10" grpId="0"/>
      <p:bldP spid="10" grpId="1"/>
      <p:bldP spid="10" grpId="2"/>
      <p:bldP spid="10" grpId="3"/>
      <p:bldP spid="9" grpId="0"/>
      <p:bldP spid="9" grpId="1"/>
      <p:bldP spid="9" grpId="2"/>
      <p:bldP spid="9" grpId="3"/>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0283EB-0BA5-4332-982A-9153FF0B8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51" y="-69447"/>
            <a:ext cx="9252031" cy="6939022"/>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let us keep the feast, not with old leaven, nor with the leaven of malice and wickedness, but with the unleavened bread of sincerity and truth. I wrote to you in my epistle not to keep company with sexually immoral people. Yet I certainly did not mean with the sexually immoral people of this world, or with the covetous, or extortioners, or idolaters, since then you would need to go out of the world.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5:8-10 </a:t>
            </a:r>
          </a:p>
        </p:txBody>
      </p:sp>
      <p:sp>
        <p:nvSpPr>
          <p:cNvPr id="4" name="Rectangle 2">
            <a:extLst>
              <a:ext uri="{FF2B5EF4-FFF2-40B4-BE49-F238E27FC236}">
                <a16:creationId xmlns:a16="http://schemas.microsoft.com/office/drawing/2014/main" id="{7DE8A85B-505A-4D55-998D-70A3AFB96EBD}"/>
              </a:ext>
            </a:extLst>
          </p:cNvPr>
          <p:cNvSpPr txBox="1">
            <a:spLocks noChangeArrowheads="1"/>
          </p:cNvSpPr>
          <p:nvPr/>
        </p:nvSpPr>
        <p:spPr bwMode="auto">
          <a:xfrm>
            <a:off x="3316436" y="2616454"/>
            <a:ext cx="2511128" cy="1363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6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sheep</a:t>
            </a:r>
            <a:endParaRPr kumimoji="0" lang="en-US" altLang="en-US" sz="48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immoral">
            <a:extLst>
              <a:ext uri="{FF2B5EF4-FFF2-40B4-BE49-F238E27FC236}">
                <a16:creationId xmlns:a16="http://schemas.microsoft.com/office/drawing/2014/main" id="{40D3CF88-9862-43BA-AA88-C622A54BF6D5}"/>
              </a:ext>
            </a:extLst>
          </p:cNvPr>
          <p:cNvSpPr txBox="1">
            <a:spLocks noChangeArrowheads="1"/>
          </p:cNvSpPr>
          <p:nvPr/>
        </p:nvSpPr>
        <p:spPr bwMode="auto">
          <a:xfrm>
            <a:off x="401072" y="4096946"/>
            <a:ext cx="2082722"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immoral</a:t>
            </a:r>
          </a:p>
        </p:txBody>
      </p:sp>
      <p:sp>
        <p:nvSpPr>
          <p:cNvPr id="14" name="!!covetous">
            <a:extLst>
              <a:ext uri="{FF2B5EF4-FFF2-40B4-BE49-F238E27FC236}">
                <a16:creationId xmlns:a16="http://schemas.microsoft.com/office/drawing/2014/main" id="{81327F62-40E4-473E-8721-DF900A0EDCD4}"/>
              </a:ext>
            </a:extLst>
          </p:cNvPr>
          <p:cNvSpPr txBox="1">
            <a:spLocks noChangeArrowheads="1"/>
          </p:cNvSpPr>
          <p:nvPr/>
        </p:nvSpPr>
        <p:spPr bwMode="auto">
          <a:xfrm>
            <a:off x="706749" y="4645511"/>
            <a:ext cx="2120547"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covetous</a:t>
            </a:r>
          </a:p>
        </p:txBody>
      </p:sp>
      <p:sp>
        <p:nvSpPr>
          <p:cNvPr id="15" name="!!extortioners">
            <a:extLst>
              <a:ext uri="{FF2B5EF4-FFF2-40B4-BE49-F238E27FC236}">
                <a16:creationId xmlns:a16="http://schemas.microsoft.com/office/drawing/2014/main" id="{193F94D0-D486-428C-8462-E1EB1860F959}"/>
              </a:ext>
            </a:extLst>
          </p:cNvPr>
          <p:cNvSpPr txBox="1">
            <a:spLocks noChangeArrowheads="1"/>
          </p:cNvSpPr>
          <p:nvPr/>
        </p:nvSpPr>
        <p:spPr bwMode="auto">
          <a:xfrm>
            <a:off x="3182873" y="4645510"/>
            <a:ext cx="2698064"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extortioners</a:t>
            </a:r>
          </a:p>
        </p:txBody>
      </p:sp>
      <p:sp>
        <p:nvSpPr>
          <p:cNvPr id="16" name="!!idolaters">
            <a:extLst>
              <a:ext uri="{FF2B5EF4-FFF2-40B4-BE49-F238E27FC236}">
                <a16:creationId xmlns:a16="http://schemas.microsoft.com/office/drawing/2014/main" id="{C5056DD9-D8D5-42BD-9E1F-D3A1753CCB4B}"/>
              </a:ext>
            </a:extLst>
          </p:cNvPr>
          <p:cNvSpPr txBox="1">
            <a:spLocks noChangeArrowheads="1"/>
          </p:cNvSpPr>
          <p:nvPr/>
        </p:nvSpPr>
        <p:spPr bwMode="auto">
          <a:xfrm>
            <a:off x="6236512" y="4645511"/>
            <a:ext cx="2082722"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idolaters</a:t>
            </a:r>
          </a:p>
        </p:txBody>
      </p:sp>
      <p:sp>
        <p:nvSpPr>
          <p:cNvPr id="17" name="!!people">
            <a:extLst>
              <a:ext uri="{FF2B5EF4-FFF2-40B4-BE49-F238E27FC236}">
                <a16:creationId xmlns:a16="http://schemas.microsoft.com/office/drawing/2014/main" id="{04F341D0-A183-4932-B6F9-8F1C5A292446}"/>
              </a:ext>
            </a:extLst>
          </p:cNvPr>
          <p:cNvSpPr txBox="1">
            <a:spLocks noChangeArrowheads="1"/>
          </p:cNvSpPr>
          <p:nvPr/>
        </p:nvSpPr>
        <p:spPr bwMode="auto">
          <a:xfrm>
            <a:off x="2160188" y="4099452"/>
            <a:ext cx="1687410"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people</a:t>
            </a:r>
          </a:p>
        </p:txBody>
      </p:sp>
    </p:spTree>
    <p:extLst>
      <p:ext uri="{BB962C8B-B14F-4D97-AF65-F5344CB8AC3E}">
        <p14:creationId xmlns:p14="http://schemas.microsoft.com/office/powerpoint/2010/main" val="32445261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500"/>
                                        <p:tgtEl>
                                          <p:spTgt spid="3074"/>
                                        </p:tgtEl>
                                      </p:cBhvr>
                                    </p:animEffect>
                                  </p:childTnLst>
                                </p:cTn>
                              </p:par>
                              <p:par>
                                <p:cTn id="8" presetID="21" presetClass="exit" presetSubtype="8" fill="hold" grpId="0" nodeType="withEffect">
                                  <p:stCondLst>
                                    <p:cond delay="0"/>
                                  </p:stCondLst>
                                  <p:childTnLst>
                                    <p:animEffect transition="out" filter="wheel(8)">
                                      <p:cBhvr>
                                        <p:cTn id="9" dur="1500"/>
                                        <p:tgtEl>
                                          <p:spTgt spid="4"/>
                                        </p:tgtEl>
                                      </p:cBhvr>
                                    </p:animEffect>
                                    <p:set>
                                      <p:cBhvr>
                                        <p:cTn id="10" dur="1" fill="hold">
                                          <p:stCondLst>
                                            <p:cond delay="1499"/>
                                          </p:stCondLst>
                                        </p:cTn>
                                        <p:tgtEl>
                                          <p:spTgt spid="4"/>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5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5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5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25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P spid="13" grpId="0"/>
      <p:bldP spid="14" grpId="0"/>
      <p:bldP spid="15" grpId="0"/>
      <p:bldP spid="16" grpId="0"/>
      <p:bldP spid="1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0283EB-0BA5-4332-982A-9153FF0B8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51" y="-69447"/>
            <a:ext cx="9252031" cy="6939022"/>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gradFill>
                    <a:gsLst>
                      <a:gs pos="0">
                        <a:schemeClr val="accent1">
                          <a:lumMod val="5000"/>
                          <a:lumOff val="95000"/>
                          <a:alpha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solidFill>
                  <a:srgbClr val="0000FF"/>
                </a:solidFill>
                <a:effectLst>
                  <a:glow rad="101600">
                    <a:schemeClr val="tx1"/>
                  </a:glow>
                  <a:outerShdw blurRad="50800" algn="tl" rotWithShape="0">
                    <a:srgbClr val="000000"/>
                  </a:outerShdw>
                </a:effectLst>
                <a:latin typeface="Calibri" panose="020F0502020204030204" pitchFamily="34" charset="0"/>
              </a:rPr>
              <a:t>Therefore let us keep the feast, not with old leaven, nor with the leaven of malice and wickedness, but with the unleavened bread of sincerity and truth. I wrote to you in my epistle not to keep company with sexually immoral people. Yet I certainly did not mean with the sexually immoral people of this world, or with the covetous, or extortioners, or idolaters, since then you would need to go out of the world. </a:t>
            </a:r>
            <a:r>
              <a:rPr lang="en-US" altLang="en-US" sz="3200" b="1" dirty="0">
                <a:ln w="17780" cmpd="sng">
                  <a:gradFill>
                    <a:gsLst>
                      <a:gs pos="0">
                        <a:schemeClr val="accent1">
                          <a:lumMod val="5000"/>
                          <a:lumOff val="95000"/>
                          <a:alpha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solidFill>
                  <a:srgbClr val="0000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gradFill>
                    <a:gsLst>
                      <a:gs pos="0">
                        <a:schemeClr val="accent1">
                          <a:lumMod val="5000"/>
                          <a:lumOff val="95000"/>
                          <a:alpha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solidFill>
                  <a:srgbClr val="0000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gradFill>
                    <a:gsLst>
                      <a:gs pos="0">
                        <a:schemeClr val="accent1">
                          <a:lumMod val="5000"/>
                          <a:lumOff val="95000"/>
                          <a:alpha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solidFill>
                  <a:srgbClr val="0000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gradFill>
                    <a:gsLst>
                      <a:gs pos="0">
                        <a:schemeClr val="accent1">
                          <a:lumMod val="5000"/>
                          <a:lumOff val="95000"/>
                          <a:alpha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solidFill>
                  <a:srgbClr val="0000FF"/>
                </a:solidFill>
                <a:effectLst>
                  <a:glow rad="101600">
                    <a:schemeClr val="tx1"/>
                  </a:glow>
                  <a:outerShdw blurRad="50800" algn="tl" rotWithShape="0">
                    <a:srgbClr val="000000"/>
                  </a:outerShdw>
                </a:effectLst>
                <a:latin typeface="Calibri" panose="020F0502020204030204" pitchFamily="34" charset="0"/>
              </a:rPr>
              <a:t> Corinthians 5:8-10 </a:t>
            </a:r>
          </a:p>
        </p:txBody>
      </p:sp>
      <p:sp>
        <p:nvSpPr>
          <p:cNvPr id="6" name="Rectangle 2">
            <a:extLst>
              <a:ext uri="{FF2B5EF4-FFF2-40B4-BE49-F238E27FC236}">
                <a16:creationId xmlns:a16="http://schemas.microsoft.com/office/drawing/2014/main" id="{86C3D2EB-2B12-492A-8F73-E6A36A3A0CAD}"/>
              </a:ext>
            </a:extLst>
          </p:cNvPr>
          <p:cNvSpPr txBox="1">
            <a:spLocks noChangeArrowheads="1"/>
          </p:cNvSpPr>
          <p:nvPr/>
        </p:nvSpPr>
        <p:spPr bwMode="auto">
          <a:xfrm>
            <a:off x="6558232" y="255124"/>
            <a:ext cx="2082722"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not with</a:t>
            </a:r>
          </a:p>
        </p:txBody>
      </p:sp>
      <p:sp>
        <p:nvSpPr>
          <p:cNvPr id="8" name="Rectangle 2">
            <a:extLst>
              <a:ext uri="{FF2B5EF4-FFF2-40B4-BE49-F238E27FC236}">
                <a16:creationId xmlns:a16="http://schemas.microsoft.com/office/drawing/2014/main" id="{8A71C818-1C99-48A6-B8D3-9FD2E86A0E38}"/>
              </a:ext>
            </a:extLst>
          </p:cNvPr>
          <p:cNvSpPr txBox="1">
            <a:spLocks noChangeArrowheads="1"/>
          </p:cNvSpPr>
          <p:nvPr/>
        </p:nvSpPr>
        <p:spPr bwMode="auto">
          <a:xfrm>
            <a:off x="6918969" y="802576"/>
            <a:ext cx="1814287"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malice</a:t>
            </a:r>
          </a:p>
        </p:txBody>
      </p:sp>
      <p:sp>
        <p:nvSpPr>
          <p:cNvPr id="9" name="Rectangle 2">
            <a:extLst>
              <a:ext uri="{FF2B5EF4-FFF2-40B4-BE49-F238E27FC236}">
                <a16:creationId xmlns:a16="http://schemas.microsoft.com/office/drawing/2014/main" id="{10C3E54C-1D05-4294-BC2A-8E43503CF7E7}"/>
              </a:ext>
            </a:extLst>
          </p:cNvPr>
          <p:cNvSpPr txBox="1">
            <a:spLocks noChangeArrowheads="1"/>
          </p:cNvSpPr>
          <p:nvPr/>
        </p:nvSpPr>
        <p:spPr bwMode="auto">
          <a:xfrm>
            <a:off x="289832" y="1353618"/>
            <a:ext cx="3657599"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and wickedness</a:t>
            </a:r>
          </a:p>
        </p:txBody>
      </p:sp>
      <p:sp>
        <p:nvSpPr>
          <p:cNvPr id="10" name="Rectangle 2">
            <a:extLst>
              <a:ext uri="{FF2B5EF4-FFF2-40B4-BE49-F238E27FC236}">
                <a16:creationId xmlns:a16="http://schemas.microsoft.com/office/drawing/2014/main" id="{60F1F932-7620-4826-9A49-1903E0F832A2}"/>
              </a:ext>
            </a:extLst>
          </p:cNvPr>
          <p:cNvSpPr txBox="1">
            <a:spLocks noChangeArrowheads="1"/>
          </p:cNvSpPr>
          <p:nvPr/>
        </p:nvSpPr>
        <p:spPr bwMode="auto">
          <a:xfrm>
            <a:off x="3691162" y="1353618"/>
            <a:ext cx="1915886"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but with</a:t>
            </a:r>
          </a:p>
        </p:txBody>
      </p:sp>
      <p:sp>
        <p:nvSpPr>
          <p:cNvPr id="11" name="Rectangle 2">
            <a:extLst>
              <a:ext uri="{FF2B5EF4-FFF2-40B4-BE49-F238E27FC236}">
                <a16:creationId xmlns:a16="http://schemas.microsoft.com/office/drawing/2014/main" id="{A44BB856-51DF-44CE-A61A-B419694951D6}"/>
              </a:ext>
            </a:extLst>
          </p:cNvPr>
          <p:cNvSpPr txBox="1">
            <a:spLocks noChangeArrowheads="1"/>
          </p:cNvSpPr>
          <p:nvPr/>
        </p:nvSpPr>
        <p:spPr bwMode="auto">
          <a:xfrm>
            <a:off x="2255761" y="1901521"/>
            <a:ext cx="4245352"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sincerity and truth</a:t>
            </a:r>
          </a:p>
        </p:txBody>
      </p:sp>
      <p:sp>
        <p:nvSpPr>
          <p:cNvPr id="12" name="!!immoral">
            <a:extLst>
              <a:ext uri="{FF2B5EF4-FFF2-40B4-BE49-F238E27FC236}">
                <a16:creationId xmlns:a16="http://schemas.microsoft.com/office/drawing/2014/main" id="{1CD7BA90-F69B-4D56-BE82-5017273581A8}"/>
              </a:ext>
            </a:extLst>
          </p:cNvPr>
          <p:cNvSpPr txBox="1">
            <a:spLocks noChangeArrowheads="1"/>
          </p:cNvSpPr>
          <p:nvPr/>
        </p:nvSpPr>
        <p:spPr bwMode="auto">
          <a:xfrm>
            <a:off x="2174728" y="3242714"/>
            <a:ext cx="2082722"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CurveUp">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immoral</a:t>
            </a:r>
          </a:p>
        </p:txBody>
      </p:sp>
      <p:sp>
        <p:nvSpPr>
          <p:cNvPr id="13" name="!!covetous">
            <a:extLst>
              <a:ext uri="{FF2B5EF4-FFF2-40B4-BE49-F238E27FC236}">
                <a16:creationId xmlns:a16="http://schemas.microsoft.com/office/drawing/2014/main" id="{B1471C06-AC0A-4E2A-8C92-2183E657B8A1}"/>
              </a:ext>
            </a:extLst>
          </p:cNvPr>
          <p:cNvSpPr txBox="1">
            <a:spLocks noChangeArrowheads="1"/>
          </p:cNvSpPr>
          <p:nvPr/>
        </p:nvSpPr>
        <p:spPr bwMode="auto">
          <a:xfrm>
            <a:off x="2102541" y="4193208"/>
            <a:ext cx="2120547"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FadeLeft">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covetous</a:t>
            </a:r>
          </a:p>
        </p:txBody>
      </p:sp>
      <p:sp>
        <p:nvSpPr>
          <p:cNvPr id="14" name="!!extortioners">
            <a:extLst>
              <a:ext uri="{FF2B5EF4-FFF2-40B4-BE49-F238E27FC236}">
                <a16:creationId xmlns:a16="http://schemas.microsoft.com/office/drawing/2014/main" id="{D5261F80-C242-4F5C-B83E-646380F3941A}"/>
              </a:ext>
            </a:extLst>
          </p:cNvPr>
          <p:cNvSpPr txBox="1">
            <a:spLocks noChangeArrowheads="1"/>
          </p:cNvSpPr>
          <p:nvPr/>
        </p:nvSpPr>
        <p:spPr bwMode="auto">
          <a:xfrm>
            <a:off x="3125225" y="4903071"/>
            <a:ext cx="2698064"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DeflateTop">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extortioners</a:t>
            </a:r>
          </a:p>
        </p:txBody>
      </p:sp>
      <p:sp>
        <p:nvSpPr>
          <p:cNvPr id="15" name="!!idolaters">
            <a:extLst>
              <a:ext uri="{FF2B5EF4-FFF2-40B4-BE49-F238E27FC236}">
                <a16:creationId xmlns:a16="http://schemas.microsoft.com/office/drawing/2014/main" id="{074C1272-50E5-4033-B2CD-AF5A7D47D404}"/>
              </a:ext>
            </a:extLst>
          </p:cNvPr>
          <p:cNvSpPr txBox="1">
            <a:spLocks noChangeArrowheads="1"/>
          </p:cNvSpPr>
          <p:nvPr/>
        </p:nvSpPr>
        <p:spPr bwMode="auto">
          <a:xfrm>
            <a:off x="4605107" y="4169145"/>
            <a:ext cx="2082722"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FadeRight">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idolaters</a:t>
            </a:r>
          </a:p>
        </p:txBody>
      </p:sp>
      <p:sp>
        <p:nvSpPr>
          <p:cNvPr id="16" name="!!people">
            <a:extLst>
              <a:ext uri="{FF2B5EF4-FFF2-40B4-BE49-F238E27FC236}">
                <a16:creationId xmlns:a16="http://schemas.microsoft.com/office/drawing/2014/main" id="{02181B68-B16E-4164-B467-05FA90AB7DF7}"/>
              </a:ext>
            </a:extLst>
          </p:cNvPr>
          <p:cNvSpPr txBox="1">
            <a:spLocks noChangeArrowheads="1"/>
          </p:cNvSpPr>
          <p:nvPr/>
        </p:nvSpPr>
        <p:spPr bwMode="auto">
          <a:xfrm>
            <a:off x="4677298" y="3266777"/>
            <a:ext cx="1687410"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CurveDown">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people</a:t>
            </a:r>
          </a:p>
        </p:txBody>
      </p:sp>
      <p:sp>
        <p:nvSpPr>
          <p:cNvPr id="5" name="Rectangle 2" hidden="1">
            <a:extLst>
              <a:ext uri="{FF2B5EF4-FFF2-40B4-BE49-F238E27FC236}">
                <a16:creationId xmlns:a16="http://schemas.microsoft.com/office/drawing/2014/main" id="{DB71F899-F51C-4E45-B1BD-01C39E85868F}"/>
              </a:ext>
            </a:extLst>
          </p:cNvPr>
          <p:cNvSpPr txBox="1">
            <a:spLocks noChangeArrowheads="1"/>
          </p:cNvSpPr>
          <p:nvPr/>
        </p:nvSpPr>
        <p:spPr bwMode="auto">
          <a:xfrm>
            <a:off x="1122886" y="1003647"/>
            <a:ext cx="6898227" cy="2064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not with malice and wickedness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but with sincerity and truth</a:t>
            </a:r>
          </a:p>
        </p:txBody>
      </p:sp>
    </p:spTree>
    <p:extLst>
      <p:ext uri="{BB962C8B-B14F-4D97-AF65-F5344CB8AC3E}">
        <p14:creationId xmlns:p14="http://schemas.microsoft.com/office/powerpoint/2010/main" val="2156911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100"/>
                                  </p:stCondLst>
                                  <p:childTnLst>
                                    <p:animEffect transition="out" filter="fade">
                                      <p:cBhvr>
                                        <p:cTn id="6" dur="1000"/>
                                        <p:tgtEl>
                                          <p:spTgt spid="3074"/>
                                        </p:tgtEl>
                                      </p:cBhvr>
                                    </p:animEffect>
                                    <p:set>
                                      <p:cBhvr>
                                        <p:cTn id="7" dur="1" fill="hold">
                                          <p:stCondLst>
                                            <p:cond delay="999"/>
                                          </p:stCondLst>
                                        </p:cTn>
                                        <p:tgtEl>
                                          <p:spTgt spid="307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5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5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5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50"/>
                                        <p:tgtEl>
                                          <p:spTgt spid="11"/>
                                        </p:tgtEl>
                                      </p:cBhvr>
                                    </p:animEffect>
                                  </p:childTnLst>
                                </p:cTn>
                              </p:par>
                              <p:par>
                                <p:cTn id="23" presetID="42" presetClass="path" presetSubtype="0" accel="50000" decel="50000" fill="hold" grpId="1" nodeType="withEffect">
                                  <p:stCondLst>
                                    <p:cond delay="0"/>
                                  </p:stCondLst>
                                  <p:childTnLst>
                                    <p:animMotion origin="layout" path="M 3.61111E-6 4.81481E-6 L -0.57466 0.13703 " pathEditMode="relative" rAng="0" ptsTypes="AA">
                                      <p:cBhvr>
                                        <p:cTn id="24" dur="2000" fill="hold"/>
                                        <p:tgtEl>
                                          <p:spTgt spid="6"/>
                                        </p:tgtEl>
                                        <p:attrNameLst>
                                          <p:attrName>ppt_x</p:attrName>
                                          <p:attrName>ppt_y</p:attrName>
                                        </p:attrNameLst>
                                      </p:cBhvr>
                                      <p:rCtr x="-28733" y="6852"/>
                                    </p:animMotion>
                                  </p:childTnLst>
                                </p:cTn>
                              </p:par>
                              <p:par>
                                <p:cTn id="25" presetID="42" presetClass="path" presetSubtype="0" accel="50000" decel="50000" fill="hold" grpId="1" nodeType="withEffect">
                                  <p:stCondLst>
                                    <p:cond delay="0"/>
                                  </p:stCondLst>
                                  <p:childTnLst>
                                    <p:animMotion origin="layout" path="M 8.33333E-7 3.7037E-6 L -0.43177 0.05717 " pathEditMode="relative" rAng="0" ptsTypes="AA">
                                      <p:cBhvr>
                                        <p:cTn id="26" dur="2000" fill="hold"/>
                                        <p:tgtEl>
                                          <p:spTgt spid="8"/>
                                        </p:tgtEl>
                                        <p:attrNameLst>
                                          <p:attrName>ppt_x</p:attrName>
                                          <p:attrName>ppt_y</p:attrName>
                                        </p:attrNameLst>
                                      </p:cBhvr>
                                      <p:rCtr x="-21597" y="2847"/>
                                    </p:animMotion>
                                  </p:childTnLst>
                                </p:cTn>
                              </p:par>
                              <p:par>
                                <p:cTn id="27" presetID="42" presetClass="path" presetSubtype="0" accel="50000" decel="50000" fill="hold" grpId="1" nodeType="withEffect">
                                  <p:stCondLst>
                                    <p:cond delay="0"/>
                                  </p:stCondLst>
                                  <p:childTnLst>
                                    <p:animMotion origin="layout" path="M 0.00052 -0.00023 L 0.43611 -0.02292 " pathEditMode="relative" rAng="0" ptsTypes="AA">
                                      <p:cBhvr>
                                        <p:cTn id="28" dur="2000" fill="hold"/>
                                        <p:tgtEl>
                                          <p:spTgt spid="9"/>
                                        </p:tgtEl>
                                        <p:attrNameLst>
                                          <p:attrName>ppt_x</p:attrName>
                                          <p:attrName>ppt_y</p:attrName>
                                        </p:attrNameLst>
                                      </p:cBhvr>
                                      <p:rCtr x="21771" y="-1134"/>
                                    </p:animMotion>
                                  </p:childTnLst>
                                </p:cTn>
                              </p:par>
                              <p:par>
                                <p:cTn id="29" presetID="42" presetClass="path" presetSubtype="0" accel="50000" decel="50000" fill="hold" grpId="1" nodeType="withEffect">
                                  <p:stCondLst>
                                    <p:cond delay="0"/>
                                  </p:stCondLst>
                                  <p:childTnLst>
                                    <p:animMotion origin="layout" path="M -3.33333E-6 -3.7037E-7 L -0.20607 0.10116 " pathEditMode="relative" rAng="0" ptsTypes="AA">
                                      <p:cBhvr>
                                        <p:cTn id="30" dur="2000" fill="hold"/>
                                        <p:tgtEl>
                                          <p:spTgt spid="10"/>
                                        </p:tgtEl>
                                        <p:attrNameLst>
                                          <p:attrName>ppt_x</p:attrName>
                                          <p:attrName>ppt_y</p:attrName>
                                        </p:attrNameLst>
                                      </p:cBhvr>
                                      <p:rCtr x="-10312" y="5046"/>
                                    </p:animMotion>
                                  </p:childTnLst>
                                </p:cTn>
                              </p:par>
                              <p:par>
                                <p:cTn id="31" presetID="42" presetClass="path" presetSubtype="0" accel="50000" decel="50000" fill="hold" grpId="1" nodeType="withEffect">
                                  <p:stCondLst>
                                    <p:cond delay="0"/>
                                  </p:stCondLst>
                                  <p:childTnLst>
                                    <p:animMotion origin="layout" path="M 5.55556E-7 -1.48148E-6 L 0.11476 0.02153 " pathEditMode="relative" rAng="0" ptsTypes="AA">
                                      <p:cBhvr>
                                        <p:cTn id="32" dur="2000" fill="hold"/>
                                        <p:tgtEl>
                                          <p:spTgt spid="11"/>
                                        </p:tgtEl>
                                        <p:attrNameLst>
                                          <p:attrName>ppt_x</p:attrName>
                                          <p:attrName>ppt_y</p:attrName>
                                        </p:attrNameLst>
                                      </p:cBhvr>
                                      <p:rCtr x="5729" y="1065"/>
                                    </p:animMotion>
                                  </p:childTnLst>
                                </p:cTn>
                              </p:par>
                            </p:childTnLst>
                          </p:cTn>
                        </p:par>
                        <p:par>
                          <p:cTn id="33" fill="hold">
                            <p:stCondLst>
                              <p:cond delay="2000"/>
                            </p:stCondLst>
                            <p:childTnLst>
                              <p:par>
                                <p:cTn id="34" presetID="3" presetClass="emph" presetSubtype="2" fill="hold" grpId="2" nodeType="afterEffect">
                                  <p:stCondLst>
                                    <p:cond delay="0"/>
                                  </p:stCondLst>
                                  <p:childTnLst>
                                    <p:animClr clrSpc="rgb" dir="cw">
                                      <p:cBhvr override="childStyle">
                                        <p:cTn id="35" dur="2000" fill="hold"/>
                                        <p:tgtEl>
                                          <p:spTgt spid="6"/>
                                        </p:tgtEl>
                                        <p:attrNameLst>
                                          <p:attrName>style.color</p:attrName>
                                        </p:attrNameLst>
                                      </p:cBhvr>
                                      <p:to>
                                        <a:srgbClr val="FF9900"/>
                                      </p:to>
                                    </p:animClr>
                                  </p:childTnLst>
                                </p:cTn>
                              </p:par>
                              <p:par>
                                <p:cTn id="36" presetID="3" presetClass="emph" presetSubtype="2" fill="hold" grpId="2" nodeType="withEffect">
                                  <p:stCondLst>
                                    <p:cond delay="0"/>
                                  </p:stCondLst>
                                  <p:childTnLst>
                                    <p:animClr clrSpc="rgb" dir="cw">
                                      <p:cBhvr override="childStyle">
                                        <p:cTn id="37" dur="2000" fill="hold"/>
                                        <p:tgtEl>
                                          <p:spTgt spid="8"/>
                                        </p:tgtEl>
                                        <p:attrNameLst>
                                          <p:attrName>style.color</p:attrName>
                                        </p:attrNameLst>
                                      </p:cBhvr>
                                      <p:to>
                                        <a:srgbClr val="FF9900"/>
                                      </p:to>
                                    </p:animClr>
                                  </p:childTnLst>
                                </p:cTn>
                              </p:par>
                              <p:par>
                                <p:cTn id="38" presetID="3" presetClass="emph" presetSubtype="2" fill="hold" grpId="2" nodeType="withEffect">
                                  <p:stCondLst>
                                    <p:cond delay="0"/>
                                  </p:stCondLst>
                                  <p:childTnLst>
                                    <p:animClr clrSpc="rgb" dir="cw">
                                      <p:cBhvr override="childStyle">
                                        <p:cTn id="39" dur="2000" fill="hold"/>
                                        <p:tgtEl>
                                          <p:spTgt spid="9"/>
                                        </p:tgtEl>
                                        <p:attrNameLst>
                                          <p:attrName>style.color</p:attrName>
                                        </p:attrNameLst>
                                      </p:cBhvr>
                                      <p:to>
                                        <a:srgbClr val="FF9900"/>
                                      </p:to>
                                    </p:animClr>
                                  </p:childTnLst>
                                </p:cTn>
                              </p:par>
                              <p:par>
                                <p:cTn id="40" presetID="3" presetClass="emph" presetSubtype="2" fill="hold" grpId="2" nodeType="withEffect">
                                  <p:stCondLst>
                                    <p:cond delay="0"/>
                                  </p:stCondLst>
                                  <p:childTnLst>
                                    <p:animClr clrSpc="rgb" dir="cw">
                                      <p:cBhvr override="childStyle">
                                        <p:cTn id="41" dur="2000" fill="hold"/>
                                        <p:tgtEl>
                                          <p:spTgt spid="10"/>
                                        </p:tgtEl>
                                        <p:attrNameLst>
                                          <p:attrName>style.color</p:attrName>
                                        </p:attrNameLst>
                                      </p:cBhvr>
                                      <p:to>
                                        <a:srgbClr val="FF9900"/>
                                      </p:to>
                                    </p:animClr>
                                  </p:childTnLst>
                                </p:cTn>
                              </p:par>
                              <p:par>
                                <p:cTn id="42" presetID="3" presetClass="emph" presetSubtype="2" fill="hold" grpId="2" nodeType="withEffect">
                                  <p:stCondLst>
                                    <p:cond delay="0"/>
                                  </p:stCondLst>
                                  <p:childTnLst>
                                    <p:animClr clrSpc="rgb" dir="cw">
                                      <p:cBhvr override="childStyle">
                                        <p:cTn id="43" dur="2000" fill="hold"/>
                                        <p:tgtEl>
                                          <p:spTgt spid="11"/>
                                        </p:tgtEl>
                                        <p:attrNameLst>
                                          <p:attrName>style.color</p:attrName>
                                        </p:attrNameLst>
                                      </p:cBhvr>
                                      <p:to>
                                        <a:srgbClr val="FF99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1"/>
      <p:bldP spid="6" grpId="0"/>
      <p:bldP spid="6" grpId="1"/>
      <p:bldP spid="6" grpId="2"/>
      <p:bldP spid="8" grpId="0"/>
      <p:bldP spid="8" grpId="1"/>
      <p:bldP spid="8" grpId="2"/>
      <p:bldP spid="9" grpId="0"/>
      <p:bldP spid="9" grpId="1"/>
      <p:bldP spid="9" grpId="2"/>
      <p:bldP spid="10" grpId="0"/>
      <p:bldP spid="10" grpId="1"/>
      <p:bldP spid="10" grpId="2"/>
      <p:bldP spid="11" grpId="0"/>
      <p:bldP spid="11" grpId="1"/>
      <p:bldP spid="11" grpId="2"/>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1485EB-48E2-46B5-8966-8EE01440824F}"/>
              </a:ext>
            </a:extLst>
          </p:cNvPr>
          <p:cNvPicPr>
            <a:picLocks noChangeAspect="1"/>
          </p:cNvPicPr>
          <p:nvPr/>
        </p:nvPicPr>
        <p:blipFill rotWithShape="1">
          <a:blip r:embed="rId3">
            <a:extLst>
              <a:ext uri="{28A0092B-C50C-407E-A947-70E740481C1C}">
                <a14:useLocalDpi xmlns:a14="http://schemas.microsoft.com/office/drawing/2010/main" val="0"/>
              </a:ext>
            </a:extLst>
          </a:blip>
          <a:srcRect l="4211" t="15262" r="3816" b="16580"/>
          <a:stretch/>
        </p:blipFill>
        <p:spPr>
          <a:xfrm>
            <a:off x="385011" y="252663"/>
            <a:ext cx="8410074" cy="6232358"/>
          </a:xfrm>
          <a:prstGeom prst="rect">
            <a:avLst/>
          </a:prstGeom>
        </p:spPr>
      </p:pic>
      <p:pic>
        <p:nvPicPr>
          <p:cNvPr id="3" name="Picture 2">
            <a:extLst>
              <a:ext uri="{FF2B5EF4-FFF2-40B4-BE49-F238E27FC236}">
                <a16:creationId xmlns:a16="http://schemas.microsoft.com/office/drawing/2014/main" id="{F4FFCC5B-88BA-4EBB-9006-71B931CBB6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55D2EDB4-10C0-43B9-9EDA-4895D1914437}"/>
              </a:ext>
            </a:extLst>
          </p:cNvPr>
          <p:cNvPicPr>
            <a:picLocks noChangeAspect="1"/>
          </p:cNvPicPr>
          <p:nvPr/>
        </p:nvPicPr>
        <p:blipFill rotWithShape="1">
          <a:blip r:embed="rId5">
            <a:extLst>
              <a:ext uri="{28A0092B-C50C-407E-A947-70E740481C1C}">
                <a14:useLocalDpi xmlns:a14="http://schemas.microsoft.com/office/drawing/2010/main" val="0"/>
              </a:ext>
            </a:extLst>
          </a:blip>
          <a:srcRect l="2631" t="12281" r="3289"/>
          <a:stretch/>
        </p:blipFill>
        <p:spPr>
          <a:xfrm>
            <a:off x="324853" y="433136"/>
            <a:ext cx="8602579" cy="6015789"/>
          </a:xfrm>
          <a:prstGeom prst="rect">
            <a:avLst/>
          </a:prstGeom>
        </p:spPr>
      </p:pic>
      <p:pic>
        <p:nvPicPr>
          <p:cNvPr id="5" name="Picture 4">
            <a:extLst>
              <a:ext uri="{FF2B5EF4-FFF2-40B4-BE49-F238E27FC236}">
                <a16:creationId xmlns:a16="http://schemas.microsoft.com/office/drawing/2014/main" id="{FE33E3A4-F660-4598-AE02-155D1FDB24CA}"/>
              </a:ext>
            </a:extLst>
          </p:cNvPr>
          <p:cNvPicPr>
            <a:picLocks noChangeAspect="1"/>
          </p:cNvPicPr>
          <p:nvPr/>
        </p:nvPicPr>
        <p:blipFill rotWithShape="1">
          <a:blip r:embed="rId6">
            <a:extLst>
              <a:ext uri="{28A0092B-C50C-407E-A947-70E740481C1C}">
                <a14:useLocalDpi xmlns:a14="http://schemas.microsoft.com/office/drawing/2010/main" val="0"/>
              </a:ext>
            </a:extLst>
          </a:blip>
          <a:srcRect l="33749" r="15056"/>
          <a:stretch/>
        </p:blipFill>
        <p:spPr>
          <a:xfrm>
            <a:off x="0" y="0"/>
            <a:ext cx="9144000" cy="6860689"/>
          </a:xfrm>
          <a:prstGeom prst="rect">
            <a:avLst/>
          </a:prstGeom>
        </p:spPr>
      </p:pic>
      <p:pic>
        <p:nvPicPr>
          <p:cNvPr id="6" name="Picture 5">
            <a:extLst>
              <a:ext uri="{FF2B5EF4-FFF2-40B4-BE49-F238E27FC236}">
                <a16:creationId xmlns:a16="http://schemas.microsoft.com/office/drawing/2014/main" id="{1D90A214-026B-4C81-9B45-8BDFB5105B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id="{1434A5E0-62C4-4CB3-8504-F995BF65753B}"/>
              </a:ext>
            </a:extLst>
          </p:cNvPr>
          <p:cNvPicPr>
            <a:picLocks noChangeAspect="1"/>
          </p:cNvPicPr>
          <p:nvPr/>
        </p:nvPicPr>
        <p:blipFill rotWithShape="1">
          <a:blip r:embed="rId8">
            <a:extLst>
              <a:ext uri="{28A0092B-C50C-407E-A947-70E740481C1C}">
                <a14:useLocalDpi xmlns:a14="http://schemas.microsoft.com/office/drawing/2010/main" val="0"/>
              </a:ext>
            </a:extLst>
          </a:blip>
          <a:srcRect r="11069"/>
          <a:stretch/>
        </p:blipFill>
        <p:spPr>
          <a:xfrm>
            <a:off x="0" y="0"/>
            <a:ext cx="9144000" cy="6858000"/>
          </a:xfrm>
          <a:prstGeom prst="rect">
            <a:avLst/>
          </a:prstGeom>
        </p:spPr>
      </p:pic>
      <p:pic>
        <p:nvPicPr>
          <p:cNvPr id="8" name="Picture 7">
            <a:extLst>
              <a:ext uri="{FF2B5EF4-FFF2-40B4-BE49-F238E27FC236}">
                <a16:creationId xmlns:a16="http://schemas.microsoft.com/office/drawing/2014/main" id="{B400E00A-E2F4-4FED-95B3-53D808A433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a:extLst>
              <a:ext uri="{FF2B5EF4-FFF2-40B4-BE49-F238E27FC236}">
                <a16:creationId xmlns:a16="http://schemas.microsoft.com/office/drawing/2014/main" id="{1574A923-D416-46A1-9121-8BEC0D21BA1E}"/>
              </a:ext>
            </a:extLst>
          </p:cNvPr>
          <p:cNvPicPr>
            <a:picLocks noChangeAspect="1"/>
          </p:cNvPicPr>
          <p:nvPr/>
        </p:nvPicPr>
        <p:blipFill rotWithShape="1">
          <a:blip r:embed="rId10">
            <a:extLst>
              <a:ext uri="{28A0092B-C50C-407E-A947-70E740481C1C}">
                <a14:useLocalDpi xmlns:a14="http://schemas.microsoft.com/office/drawing/2010/main" val="0"/>
              </a:ext>
            </a:extLst>
          </a:blip>
          <a:srcRect l="16667" r="16667"/>
          <a:stretch/>
        </p:blipFill>
        <p:spPr>
          <a:xfrm>
            <a:off x="0" y="0"/>
            <a:ext cx="9144000" cy="6858000"/>
          </a:xfrm>
          <a:prstGeom prst="rect">
            <a:avLst/>
          </a:prstGeom>
        </p:spPr>
      </p:pic>
      <p:pic>
        <p:nvPicPr>
          <p:cNvPr id="10" name="Picture 9">
            <a:extLst>
              <a:ext uri="{FF2B5EF4-FFF2-40B4-BE49-F238E27FC236}">
                <a16:creationId xmlns:a16="http://schemas.microsoft.com/office/drawing/2014/main" id="{37636E15-9A54-4230-A387-570CDCB86F3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65854" y="318516"/>
            <a:ext cx="5635737" cy="6220968"/>
          </a:xfrm>
          <a:prstGeom prst="rect">
            <a:avLst/>
          </a:prstGeom>
        </p:spPr>
      </p:pic>
      <p:pic>
        <p:nvPicPr>
          <p:cNvPr id="11" name="Picture 10">
            <a:extLst>
              <a:ext uri="{FF2B5EF4-FFF2-40B4-BE49-F238E27FC236}">
                <a16:creationId xmlns:a16="http://schemas.microsoft.com/office/drawing/2014/main" id="{4EA1D824-399B-44F0-AE57-915F6832BA8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2" name="Group 11">
            <a:extLst>
              <a:ext uri="{FF2B5EF4-FFF2-40B4-BE49-F238E27FC236}">
                <a16:creationId xmlns:a16="http://schemas.microsoft.com/office/drawing/2014/main" id="{DF439D51-4C5A-46ED-81D6-82A94BC1DCB4}"/>
              </a:ext>
            </a:extLst>
          </p:cNvPr>
          <p:cNvGrpSpPr/>
          <p:nvPr/>
        </p:nvGrpSpPr>
        <p:grpSpPr>
          <a:xfrm>
            <a:off x="0" y="0"/>
            <a:ext cx="9144000" cy="6858000"/>
            <a:chOff x="0" y="0"/>
            <a:chExt cx="9144000" cy="6858000"/>
          </a:xfrm>
        </p:grpSpPr>
        <p:pic>
          <p:nvPicPr>
            <p:cNvPr id="13" name="Picture 12">
              <a:extLst>
                <a:ext uri="{FF2B5EF4-FFF2-40B4-BE49-F238E27FC236}">
                  <a16:creationId xmlns:a16="http://schemas.microsoft.com/office/drawing/2014/main" id="{836DE692-7755-4738-B89C-881381C13295}"/>
                </a:ext>
              </a:extLst>
            </p:cNvPr>
            <p:cNvPicPr>
              <a:picLocks noChangeAspect="1"/>
            </p:cNvPicPr>
            <p:nvPr/>
          </p:nvPicPr>
          <p:blipFill rotWithShape="1">
            <a:blip r:embed="rId13">
              <a:extLst>
                <a:ext uri="{28A0092B-C50C-407E-A947-70E740481C1C}">
                  <a14:useLocalDpi xmlns:a14="http://schemas.microsoft.com/office/drawing/2010/main" val="0"/>
                </a:ext>
              </a:extLst>
            </a:blip>
            <a:srcRect l="25125"/>
            <a:stretch/>
          </p:blipFill>
          <p:spPr>
            <a:xfrm>
              <a:off x="0" y="0"/>
              <a:ext cx="9144000" cy="6858000"/>
            </a:xfrm>
            <a:prstGeom prst="rect">
              <a:avLst/>
            </a:prstGeom>
          </p:spPr>
        </p:pic>
        <p:pic>
          <p:nvPicPr>
            <p:cNvPr id="14" name="Picture 13">
              <a:extLst>
                <a:ext uri="{FF2B5EF4-FFF2-40B4-BE49-F238E27FC236}">
                  <a16:creationId xmlns:a16="http://schemas.microsoft.com/office/drawing/2014/main" id="{38519087-51B6-4A45-9AFA-A20100A33C21}"/>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6406" l="0" r="99479">
                          <a14:foregroundMark x1="73902" y1="71613" x2="72604" y2="70938"/>
                          <a14:foregroundMark x1="72604" y1="70938" x2="69520" y2="73163"/>
                          <a14:foregroundMark x1="38774" y1="73290" x2="36667" y2="72500"/>
                          <a14:foregroundMark x1="36667" y1="72500" x2="34884" y2="73477"/>
                          <a14:foregroundMark x1="99688" y1="84580" x2="99688" y2="85073"/>
                          <a14:foregroundMark x1="98107" y1="99844" x2="97395" y2="99844"/>
                          <a14:foregroundMark x1="54710" y1="33591" x2="54271" y2="28438"/>
                          <a14:foregroundMark x1="54271" y1="28438" x2="52396" y2="35625"/>
                          <a14:foregroundMark x1="52396" y1="35625" x2="52396" y2="37813"/>
                          <a14:foregroundMark x1="61354" y1="46875" x2="65208" y2="48281"/>
                          <a14:foregroundMark x1="33958" y1="71875" x2="34792" y2="73750"/>
                          <a14:foregroundMark x1="33542" y1="72656" x2="33646" y2="74063"/>
                          <a14:foregroundMark x1="33021" y1="72969" x2="33229" y2="73906"/>
                          <a14:foregroundMark x1="32083" y1="73594" x2="31719" y2="73321"/>
                          <a14:foregroundMark x1="55417" y1="35938" x2="55208" y2="33125"/>
                          <a14:foregroundMark x1="55625" y1="36094" x2="54479" y2="31250"/>
                          <a14:foregroundMark x1="55729" y1="37188" x2="55833" y2="37656"/>
                          <a14:foregroundMark x1="63229" y1="41406" x2="63438" y2="40781"/>
                          <a14:foregroundMark x1="63333" y1="40625" x2="63333" y2="40469"/>
                          <a14:foregroundMark x1="63438" y1="40313" x2="63438" y2="40313"/>
                          <a14:foregroundMark x1="63542" y1="40156" x2="63542" y2="40156"/>
                          <a14:foregroundMark x1="63333" y1="40000" x2="63333" y2="40000"/>
                          <a14:backgroundMark x1="625" y1="72969" x2="16667" y2="69688"/>
                          <a14:backgroundMark x1="16667" y1="69688" x2="22604" y2="70313"/>
                          <a14:backgroundMark x1="22604" y1="70313" x2="33646" y2="66719"/>
                          <a14:backgroundMark x1="33646" y1="66719" x2="38854" y2="63125"/>
                          <a14:backgroundMark x1="38854" y1="63125" x2="46458" y2="50938"/>
                          <a14:backgroundMark x1="46458" y1="50938" x2="50624" y2="36878"/>
                          <a14:backgroundMark x1="51197" y1="32931" x2="52708" y2="22500"/>
                          <a14:backgroundMark x1="50806" y1="35625" x2="50925" y2="34802"/>
                          <a14:backgroundMark x1="52708" y1="22500" x2="52708" y2="22344"/>
                          <a14:backgroundMark x1="57292" y1="25000" x2="58646" y2="32188"/>
                          <a14:backgroundMark x1="58646" y1="32188" x2="58854" y2="46875"/>
                          <a14:backgroundMark x1="63082" y1="39281" x2="75208" y2="17500"/>
                          <a14:backgroundMark x1="62681" y1="40000" x2="63057" y2="39325"/>
                          <a14:backgroundMark x1="62507" y1="40313" x2="62681" y2="40000"/>
                          <a14:backgroundMark x1="58854" y1="46875" x2="62507" y2="40313"/>
                          <a14:backgroundMark x1="75208" y1="17500" x2="75208" y2="17188"/>
                          <a14:backgroundMark x1="66042" y1="41094" x2="69792" y2="46563"/>
                          <a14:backgroundMark x1="69792" y1="46563" x2="69479" y2="54063"/>
                          <a14:backgroundMark x1="69479" y1="54063" x2="75000" y2="55625"/>
                          <a14:backgroundMark x1="75000" y1="55625" x2="79792" y2="69531"/>
                          <a14:backgroundMark x1="79792" y1="69531" x2="85000" y2="71563"/>
                          <a14:backgroundMark x1="85000" y1="71563" x2="90729" y2="71719"/>
                          <a14:backgroundMark x1="90729" y1="71719" x2="99896" y2="70781"/>
                          <a14:backgroundMark x1="46458" y1="55000" x2="49271" y2="49063"/>
                          <a14:backgroundMark x1="49271" y1="49063" x2="48542" y2="42813"/>
                          <a14:backgroundMark x1="49688" y1="47813" x2="51354" y2="33594"/>
                          <a14:backgroundMark x1="51354" y1="33594" x2="48438" y2="30156"/>
                          <a14:backgroundMark x1="51146" y1="37656" x2="53854" y2="23906"/>
                          <a14:backgroundMark x1="53854" y1="23906" x2="53854" y2="23594"/>
                          <a14:backgroundMark x1="59375" y1="52500" x2="59375" y2="52812"/>
                          <a14:backgroundMark x1="59479" y1="52500" x2="59375" y2="52812"/>
                          <a14:backgroundMark x1="63113" y1="39431" x2="63646" y2="38125"/>
                          <a14:backgroundMark x1="62881" y1="40000" x2="63091" y2="39484"/>
                          <a14:backgroundMark x1="62753" y1="40313" x2="62881" y2="40000"/>
                          <a14:backgroundMark x1="59375" y1="48594" x2="62753" y2="40313"/>
                          <a14:backgroundMark x1="61875" y1="43750" x2="62187" y2="41875"/>
                          <a14:backgroundMark x1="56563" y1="40625" x2="57188" y2="37813"/>
                          <a14:backgroundMark x1="66250" y1="48438" x2="67188" y2="53125"/>
                          <a14:backgroundMark x1="60104" y1="49063" x2="59896" y2="48750"/>
                          <a14:backgroundMark x1="60000" y1="48906" x2="61146" y2="45156"/>
                          <a14:backgroundMark x1="59167" y1="52969" x2="59167" y2="53125"/>
                          <a14:backgroundMark x1="58958" y1="52969" x2="58646" y2="55156"/>
                          <a14:backgroundMark x1="20625" y1="74063" x2="26552" y2="72446"/>
                          <a14:backgroundMark x1="31133" y1="71082" x2="35104" y2="67656"/>
                          <a14:backgroundMark x1="31257" y1="71128" x2="33229" y2="69531"/>
                          <a14:backgroundMark x1="52188" y1="33750" x2="52604" y2="31719"/>
                          <a14:backgroundMark x1="76563" y1="70781" x2="81771" y2="72031"/>
                          <a14:backgroundMark x1="81771" y1="72031" x2="85104" y2="71563"/>
                          <a14:backgroundMark x1="26875" y1="73281" x2="26458" y2="88438"/>
                          <a14:backgroundMark x1="26458" y1="88438" x2="25000" y2="95781"/>
                          <a14:backgroundMark x1="25000" y1="95781" x2="23021" y2="99844"/>
                          <a14:backgroundMark x1="77292" y1="72500" x2="74479" y2="99844"/>
                          <a14:backgroundMark x1="98333" y1="69844" x2="99479" y2="77031"/>
                          <a14:backgroundMark x1="99479" y1="77031" x2="93229" y2="97813"/>
                          <a14:backgroundMark x1="93229" y1="97813" x2="80313" y2="99688"/>
                          <a14:backgroundMark x1="80313" y1="99688" x2="75625" y2="97969"/>
                          <a14:backgroundMark x1="86042" y1="70625" x2="81354" y2="85938"/>
                          <a14:backgroundMark x1="81354" y1="85938" x2="89375" y2="95625"/>
                          <a14:backgroundMark x1="89375" y1="95625" x2="94792" y2="93438"/>
                          <a14:backgroundMark x1="94792" y1="93438" x2="97813" y2="86875"/>
                          <a14:backgroundMark x1="97813" y1="86875" x2="98854" y2="71563"/>
                          <a14:backgroundMark x1="98854" y1="71563" x2="93021" y2="70156"/>
                          <a14:backgroundMark x1="93021" y1="70156" x2="85521" y2="72344"/>
                          <a14:backgroundMark x1="85208" y1="72500" x2="82083" y2="82031"/>
                          <a14:backgroundMark x1="82083" y1="82031" x2="81771" y2="89375"/>
                          <a14:backgroundMark x1="81771" y1="89375" x2="86146" y2="95625"/>
                          <a14:backgroundMark x1="86146" y1="95625" x2="91563" y2="95781"/>
                          <a14:backgroundMark x1="91563" y1="95781" x2="99792" y2="84219"/>
                          <a14:backgroundMark x1="99792" y1="84219" x2="99167" y2="75938"/>
                          <a14:backgroundMark x1="99167" y1="75938" x2="94271" y2="70469"/>
                          <a14:backgroundMark x1="94271" y1="70469" x2="84063" y2="75625"/>
                          <a14:backgroundMark x1="95625" y1="72656" x2="98229" y2="78750"/>
                          <a14:backgroundMark x1="98229" y1="78750" x2="94063" y2="74375"/>
                          <a14:backgroundMark x1="94063" y1="74375" x2="97813" y2="70156"/>
                          <a14:backgroundMark x1="79896" y1="73438" x2="78542" y2="74844"/>
                          <a14:backgroundMark x1="82292" y1="73281" x2="79583" y2="79219"/>
                          <a14:backgroundMark x1="79583" y1="79219" x2="84792" y2="77656"/>
                          <a14:backgroundMark x1="84792" y1="77656" x2="80938" y2="74531"/>
                          <a14:backgroundMark x1="76146" y1="82813" x2="80417" y2="87813"/>
                          <a14:backgroundMark x1="80417" y1="87813" x2="85833" y2="83594"/>
                          <a14:backgroundMark x1="85833" y1="83594" x2="80313" y2="81875"/>
                          <a14:backgroundMark x1="80313" y1="81875" x2="75104" y2="86719"/>
                          <a14:backgroundMark x1="85938" y1="76563" x2="81771" y2="89688"/>
                          <a14:backgroundMark x1="81771" y1="89688" x2="84792" y2="96250"/>
                          <a14:backgroundMark x1="84792" y1="96250" x2="94792" y2="99844"/>
                          <a14:backgroundMark x1="94792" y1="99844" x2="99896" y2="95625"/>
                          <a14:backgroundMark x1="99896" y1="95625" x2="99688" y2="78750"/>
                          <a14:backgroundMark x1="99688" y1="78750" x2="94792" y2="74063"/>
                          <a14:backgroundMark x1="94792" y1="74063" x2="88958" y2="75313"/>
                          <a14:backgroundMark x1="88958" y1="75313" x2="85521" y2="77969"/>
                          <a14:backgroundMark x1="90729" y1="81250" x2="89271" y2="88750"/>
                          <a14:backgroundMark x1="89271" y1="88750" x2="93021" y2="95781"/>
                          <a14:backgroundMark x1="93021" y1="95781" x2="97396" y2="99844"/>
                          <a14:backgroundMark x1="97396" y1="99844" x2="99583" y2="92500"/>
                          <a14:backgroundMark x1="99583" y1="92500" x2="96250" y2="86875"/>
                          <a14:backgroundMark x1="96250" y1="86875" x2="91354" y2="82031"/>
                          <a14:backgroundMark x1="91354" y1="82031" x2="88750" y2="80781"/>
                          <a14:backgroundMark x1="96979" y1="83438" x2="99583" y2="90000"/>
                          <a14:backgroundMark x1="99583" y1="90000" x2="99375" y2="97500"/>
                          <a14:backgroundMark x1="99375" y1="97500" x2="99896" y2="99375"/>
                          <a14:backgroundMark x1="96979" y1="88906" x2="94479" y2="95625"/>
                          <a14:backgroundMark x1="94479" y1="95625" x2="99896" y2="94844"/>
                          <a14:backgroundMark x1="99896" y1="94844" x2="99271" y2="87344"/>
                          <a14:backgroundMark x1="99271" y1="87344" x2="95521" y2="89063"/>
                          <a14:backgroundMark x1="89063" y1="74844" x2="81458" y2="86250"/>
                          <a14:backgroundMark x1="81458" y1="86250" x2="83854" y2="92969"/>
                          <a14:backgroundMark x1="83854" y1="92969" x2="89271" y2="91406"/>
                          <a14:backgroundMark x1="89271" y1="91406" x2="91458" y2="82344"/>
                          <a14:backgroundMark x1="91458" y1="82344" x2="87604" y2="77344"/>
                          <a14:backgroundMark x1="87604" y1="77344" x2="87500" y2="77500"/>
                          <a14:backgroundMark x1="86458" y1="76875" x2="80833" y2="90000"/>
                          <a14:backgroundMark x1="80833" y1="90000" x2="86146" y2="92656"/>
                          <a14:backgroundMark x1="86146" y1="92656" x2="90313" y2="87500"/>
                          <a14:backgroundMark x1="90313" y1="87500" x2="89792" y2="80156"/>
                          <a14:backgroundMark x1="89792" y1="80156" x2="84063" y2="81094"/>
                          <a14:backgroundMark x1="84063" y1="81094" x2="83438" y2="81875"/>
                          <a14:backgroundMark x1="83750" y1="84531" x2="85104" y2="91563"/>
                          <a14:backgroundMark x1="85104" y1="91563" x2="89583" y2="87031"/>
                          <a14:backgroundMark x1="89583" y1="87031" x2="84896" y2="83125"/>
                          <a14:backgroundMark x1="84896" y1="83125" x2="83854" y2="86094"/>
                          <a14:backgroundMark x1="85104" y1="85313" x2="84896" y2="86719"/>
                          <a14:backgroundMark x1="86875" y1="83281" x2="86667" y2="90625"/>
                          <a14:backgroundMark x1="86667" y1="90625" x2="85313" y2="85313"/>
                          <a14:backgroundMark x1="79063" y1="73594" x2="78750" y2="79688"/>
                          <a14:backgroundMark x1="31812" y1="75566" x2="32917" y2="75781"/>
                          <a14:backgroundMark x1="29495" y1="75116" x2="31128" y2="75433"/>
                          <a14:backgroundMark x1="27292" y1="74688" x2="27832" y2="74793"/>
                          <a14:backgroundMark x1="32917" y1="75781" x2="49167" y2="75000"/>
                          <a14:backgroundMark x1="49167" y1="75000" x2="71667" y2="75938"/>
                          <a14:backgroundMark x1="71667" y1="75938" x2="76875" y2="75625"/>
                          <a14:backgroundMark x1="76875" y1="75625" x2="86042" y2="79375"/>
                          <a14:backgroundMark x1="48333" y1="21875" x2="47292" y2="36094"/>
                          <a14:backgroundMark x1="47292" y1="36094" x2="41354" y2="48750"/>
                          <a14:backgroundMark x1="41354" y1="48750" x2="12500" y2="74531"/>
                          <a14:backgroundMark x1="12500" y1="74531" x2="7083" y2="72813"/>
                          <a14:backgroundMark x1="7083" y1="72813" x2="1146" y2="74219"/>
                          <a14:backgroundMark x1="1146" y1="74219" x2="208" y2="27813"/>
                          <a14:backgroundMark x1="208" y1="27813" x2="30417" y2="19688"/>
                          <a14:backgroundMark x1="30417" y1="19688" x2="48646" y2="23125"/>
                          <a14:backgroundMark x1="729" y1="71719" x2="521" y2="99531"/>
                          <a14:backgroundMark x1="521" y1="99531" x2="25417" y2="99844"/>
                          <a14:backgroundMark x1="25417" y1="99844" x2="31250" y2="98125"/>
                          <a14:backgroundMark x1="31250" y1="98125" x2="43333" y2="99844"/>
                          <a14:backgroundMark x1="43333" y1="99844" x2="67083" y2="99375"/>
                          <a14:backgroundMark x1="67083" y1="99375" x2="76146" y2="99531"/>
                          <a14:backgroundMark x1="76146" y1="99531" x2="78750" y2="91563"/>
                          <a14:backgroundMark x1="78750" y1="91563" x2="77083" y2="83906"/>
                          <a14:backgroundMark x1="77083" y1="83906" x2="71667" y2="79063"/>
                          <a14:backgroundMark x1="71667" y1="79063" x2="60625" y2="76406"/>
                          <a14:backgroundMark x1="60625" y1="76406" x2="36250" y2="79531"/>
                          <a14:backgroundMark x1="28149" y1="75374" x2="24375" y2="73438"/>
                          <a14:backgroundMark x1="36250" y1="79531" x2="29707" y2="76174"/>
                          <a14:backgroundMark x1="24375" y1="73438" x2="11979" y2="73125"/>
                          <a14:backgroundMark x1="11979" y1="73125" x2="625" y2="75469"/>
                          <a14:backgroundMark x1="625" y1="75469" x2="0" y2="75313"/>
                          <a14:backgroundMark x1="28750" y1="78594" x2="27500" y2="85625"/>
                          <a14:backgroundMark x1="27500" y1="85625" x2="31563" y2="90469"/>
                          <a14:backgroundMark x1="31563" y1="90469" x2="37188" y2="92188"/>
                          <a14:backgroundMark x1="37188" y1="92188" x2="41146" y2="86250"/>
                          <a14:backgroundMark x1="41146" y1="86250" x2="39271" y2="79688"/>
                          <a14:backgroundMark x1="39271" y1="79688" x2="33438" y2="77188"/>
                          <a14:backgroundMark x1="33438" y1="77188" x2="28229" y2="77500"/>
                          <a14:backgroundMark x1="28229" y1="77500" x2="27500" y2="80938"/>
                          <a14:backgroundMark x1="20104" y1="68750" x2="26250" y2="81563"/>
                          <a14:backgroundMark x1="26250" y1="81563" x2="25313" y2="89844"/>
                          <a14:backgroundMark x1="25313" y1="89844" x2="21250" y2="95313"/>
                          <a14:backgroundMark x1="21250" y1="95313" x2="14792" y2="97969"/>
                          <a14:backgroundMark x1="14792" y1="97969" x2="8125" y2="97656"/>
                          <a14:backgroundMark x1="8125" y1="97656" x2="3542" y2="93281"/>
                          <a14:backgroundMark x1="3542" y1="93281" x2="0" y2="87344"/>
                          <a14:backgroundMark x1="0" y1="87344" x2="417" y2="79688"/>
                          <a14:backgroundMark x1="417" y1="79688" x2="12396" y2="70781"/>
                          <a14:backgroundMark x1="12396" y1="70781" x2="17396" y2="68750"/>
                          <a14:backgroundMark x1="17396" y1="68750" x2="20729" y2="69219"/>
                          <a14:backgroundMark x1="21458" y1="72344" x2="27292" y2="85156"/>
                          <a14:backgroundMark x1="27292" y1="85156" x2="24583" y2="91875"/>
                          <a14:backgroundMark x1="24583" y1="91875" x2="20313" y2="97188"/>
                          <a14:backgroundMark x1="20313" y1="97188" x2="14688" y2="98594"/>
                          <a14:backgroundMark x1="14688" y1="98594" x2="3542" y2="93125"/>
                          <a14:backgroundMark x1="3542" y1="93125" x2="833" y2="86563"/>
                          <a14:backgroundMark x1="833" y1="86563" x2="8021" y2="74375"/>
                          <a14:backgroundMark x1="8021" y1="74375" x2="13438" y2="72188"/>
                          <a14:backgroundMark x1="13438" y1="72188" x2="18229" y2="75000"/>
                          <a14:backgroundMark x1="18229" y1="75000" x2="21458" y2="74531"/>
                          <a14:backgroundMark x1="7083" y1="28438" x2="2188" y2="37813"/>
                          <a14:backgroundMark x1="2188" y1="37813" x2="1250" y2="52969"/>
                          <a14:backgroundMark x1="1250" y1="52969" x2="6042" y2="57500"/>
                          <a14:backgroundMark x1="6042" y1="57500" x2="11354" y2="59375"/>
                          <a14:backgroundMark x1="11354" y1="59375" x2="37188" y2="47969"/>
                          <a14:backgroundMark x1="37188" y1="47969" x2="42083" y2="45156"/>
                          <a14:backgroundMark x1="42083" y1="45156" x2="46771" y2="31094"/>
                          <a14:backgroundMark x1="46771" y1="31094" x2="42604" y2="24375"/>
                          <a14:backgroundMark x1="42604" y1="24375" x2="4479" y2="28906"/>
                          <a14:backgroundMark x1="56458" y1="77031" x2="61979" y2="76563"/>
                          <a14:backgroundMark x1="61979" y1="76563" x2="61771" y2="83906"/>
                          <a14:backgroundMark x1="61771" y1="83906" x2="56042" y2="82188"/>
                          <a14:backgroundMark x1="56042" y1="82188" x2="57500" y2="76875"/>
                          <a14:backgroundMark x1="56667" y1="78125" x2="56458" y2="79375"/>
                          <a14:backgroundMark x1="62083" y1="78281" x2="55937" y2="78750"/>
                          <a14:backgroundMark x1="55937" y1="78750" x2="61042" y2="81875"/>
                          <a14:backgroundMark x1="61042" y1="81875" x2="60521" y2="78750"/>
                          <a14:backgroundMark x1="62708" y1="78594" x2="61875" y2="79375"/>
                          <a14:backgroundMark x1="62500" y1="79063" x2="63125" y2="78906"/>
                          <a14:backgroundMark x1="63854" y1="77813" x2="63750" y2="81719"/>
                          <a14:backgroundMark x1="29479" y1="78281" x2="26979" y2="85313"/>
                          <a14:backgroundMark x1="26979" y1="85313" x2="31979" y2="87969"/>
                          <a14:backgroundMark x1="31979" y1="87969" x2="37813" y2="86719"/>
                          <a14:backgroundMark x1="37813" y1="86719" x2="42396" y2="82656"/>
                          <a14:backgroundMark x1="42396" y1="82656" x2="37500" y2="77969"/>
                          <a14:backgroundMark x1="37500" y1="77969" x2="31875" y2="76406"/>
                          <a14:backgroundMark x1="31875" y1="76406" x2="26458" y2="82031"/>
                          <a14:backgroundMark x1="29688" y1="80625" x2="33229" y2="86094"/>
                          <a14:backgroundMark x1="33229" y1="86094" x2="29583" y2="82188"/>
                          <a14:backgroundMark x1="33125" y1="78281" x2="37083" y2="82969"/>
                          <a14:backgroundMark x1="37083" y1="82969" x2="31771" y2="79688"/>
                          <a14:backgroundMark x1="31771" y1="79688" x2="31458" y2="80156"/>
                          <a14:backgroundMark x1="34271" y1="82344" x2="34271" y2="82344"/>
                          <a14:backgroundMark x1="38333" y1="78906" x2="37500" y2="86094"/>
                          <a14:backgroundMark x1="37500" y1="86094" x2="39271" y2="81719"/>
                          <a14:backgroundMark x1="33958" y1="81719" x2="34063" y2="82344"/>
                          <a14:backgroundMark x1="22188" y1="77813" x2="17708" y2="73906"/>
                          <a14:backgroundMark x1="17708" y1="73906" x2="12188" y2="72813"/>
                          <a14:backgroundMark x1="12188" y1="72813" x2="2396" y2="80156"/>
                          <a14:backgroundMark x1="2396" y1="80156" x2="104" y2="88438"/>
                          <a14:backgroundMark x1="104" y1="88438" x2="1354" y2="96094"/>
                          <a14:backgroundMark x1="1354" y1="96094" x2="7083" y2="98906"/>
                          <a14:backgroundMark x1="7083" y1="98906" x2="18750" y2="95625"/>
                          <a14:backgroundMark x1="18750" y1="95625" x2="22292" y2="90000"/>
                          <a14:backgroundMark x1="22292" y1="90000" x2="24583" y2="82813"/>
                          <a14:backgroundMark x1="24583" y1="82813" x2="21771" y2="76563"/>
                          <a14:backgroundMark x1="21771" y1="76563" x2="21250" y2="76563"/>
                          <a14:backgroundMark x1="21667" y1="77031" x2="24896" y2="83125"/>
                          <a14:backgroundMark x1="24896" y1="83125" x2="25313" y2="90469"/>
                          <a14:backgroundMark x1="25313" y1="90469" x2="21146" y2="95781"/>
                          <a14:backgroundMark x1="21146" y1="95781" x2="14583" y2="99688"/>
                          <a14:backgroundMark x1="14583" y1="99688" x2="8542" y2="98281"/>
                          <a14:backgroundMark x1="8542" y1="98281" x2="4167" y2="94375"/>
                          <a14:backgroundMark x1="4167" y1="94375" x2="2604" y2="87656"/>
                          <a14:backgroundMark x1="2604" y1="87656" x2="3125" y2="80000"/>
                          <a14:backgroundMark x1="3125" y1="80000" x2="7917" y2="75156"/>
                          <a14:backgroundMark x1="7917" y1="75156" x2="13750" y2="74375"/>
                          <a14:backgroundMark x1="13750" y1="74375" x2="19375" y2="76719"/>
                          <a14:backgroundMark x1="19375" y1="76719" x2="21771" y2="80781"/>
                          <a14:backgroundMark x1="23854" y1="84375" x2="20729" y2="91250"/>
                          <a14:backgroundMark x1="20729" y1="91250" x2="15521" y2="94375"/>
                          <a14:backgroundMark x1="15521" y1="94375" x2="10104" y2="91250"/>
                          <a14:backgroundMark x1="10104" y1="91250" x2="7396" y2="85000"/>
                          <a14:backgroundMark x1="7396" y1="85000" x2="12917" y2="79688"/>
                          <a14:backgroundMark x1="12917" y1="79688" x2="22396" y2="87500"/>
                          <a14:backgroundMark x1="22396" y1="87500" x2="24271" y2="87969"/>
                          <a14:backgroundMark x1="10833" y1="82344" x2="10521" y2="90313"/>
                          <a14:backgroundMark x1="10521" y1="90313" x2="16563" y2="91719"/>
                          <a14:backgroundMark x1="16563" y1="91719" x2="14583" y2="85000"/>
                          <a14:backgroundMark x1="14583" y1="85000" x2="6875" y2="86094"/>
                          <a14:backgroundMark x1="8854" y1="78594" x2="4271" y2="82344"/>
                          <a14:backgroundMark x1="4271" y1="82344" x2="3854" y2="89375"/>
                          <a14:backgroundMark x1="3854" y1="89375" x2="5104" y2="83906"/>
                          <a14:backgroundMark x1="7292" y1="84688" x2="3750" y2="90156"/>
                          <a14:backgroundMark x1="3750" y1="90156" x2="9688" y2="90781"/>
                          <a14:backgroundMark x1="9688" y1="90781" x2="5313" y2="86719"/>
                          <a14:backgroundMark x1="5313" y1="86719" x2="4896" y2="86719"/>
                          <a14:backgroundMark x1="4271" y1="85781" x2="2917" y2="92656"/>
                          <a14:backgroundMark x1="2917" y1="92656" x2="3125" y2="87500"/>
                          <a14:backgroundMark x1="8125" y1="79844" x2="8542" y2="87031"/>
                          <a14:backgroundMark x1="8542" y1="87031" x2="7708" y2="80000"/>
                          <a14:backgroundMark x1="7708" y1="80000" x2="11250" y2="79063"/>
                          <a14:backgroundMark x1="16563" y1="79688" x2="19583" y2="80938"/>
                          <a14:backgroundMark x1="16458" y1="85156" x2="12083" y2="90156"/>
                          <a14:backgroundMark x1="12083" y1="90156" x2="17604" y2="92031"/>
                          <a14:backgroundMark x1="17604" y1="92031" x2="19063" y2="85000"/>
                          <a14:backgroundMark x1="19063" y1="85000" x2="15729" y2="88281"/>
                          <a14:backgroundMark x1="33438" y1="81406" x2="34479" y2="80938"/>
                          <a14:backgroundMark x1="33542" y1="84375" x2="35313" y2="85625"/>
                          <a14:backgroundMark x1="35938" y1="82344" x2="30312" y2="80000"/>
                          <a14:backgroundMark x1="30312" y1="80000" x2="35208" y2="83594"/>
                          <a14:backgroundMark x1="35208" y1="83594" x2="36250" y2="86250"/>
                          <a14:backgroundMark x1="49688" y1="93906" x2="54792" y2="98281"/>
                          <a14:backgroundMark x1="54792" y1="98281" x2="49479" y2="96719"/>
                          <a14:backgroundMark x1="49479" y1="96719" x2="51354" y2="93125"/>
                          <a14:backgroundMark x1="48750" y1="95156" x2="47083" y2="96406"/>
                          <a14:backgroundMark x1="45521" y1="95938" x2="45208" y2="95781"/>
                          <a14:backgroundMark x1="46875" y1="95469" x2="45521" y2="97031"/>
                          <a14:backgroundMark x1="23021" y1="94063" x2="28021" y2="95938"/>
                          <a14:backgroundMark x1="28021" y1="95938" x2="23021" y2="98281"/>
                          <a14:backgroundMark x1="23021" y1="98281" x2="28125" y2="95781"/>
                          <a14:backgroundMark x1="28125" y1="95781" x2="28542" y2="95781"/>
                          <a14:backgroundMark x1="49271" y1="52188" x2="46354" y2="54375"/>
                          <a14:backgroundMark x1="49063" y1="53438" x2="47188" y2="54219"/>
                          <a14:backgroundMark x1="58854" y1="52344" x2="58542" y2="53125"/>
                          <a14:backgroundMark x1="55625" y1="33125" x2="56250" y2="35781"/>
                          <a14:backgroundMark x1="55104" y1="28594" x2="55000" y2="27031"/>
                          <a14:backgroundMark x1="55000" y1="28438" x2="54896" y2="26875"/>
                          <a14:backgroundMark x1="55417" y1="31563" x2="55521" y2="30781"/>
                          <a14:backgroundMark x1="63164" y1="39671" x2="63333" y2="39063"/>
                          <a14:backgroundMark x1="62986" y1="40313" x2="63145" y2="39739"/>
                          <a14:backgroundMark x1="62292" y1="42813" x2="62986" y2="40313"/>
                          <a14:backgroundMark x1="70938" y1="74063" x2="76146" y2="73594"/>
                          <a14:backgroundMark x1="76146" y1="73594" x2="77813" y2="73750"/>
                          <a14:backgroundMark x1="68958" y1="73750" x2="69271" y2="73750"/>
                          <a14:backgroundMark x1="32188" y1="70156" x2="27604" y2="73438"/>
                          <a14:backgroundMark x1="27604" y1="73438" x2="31771" y2="70469"/>
                          <a14:backgroundMark x1="57188" y1="42813" x2="57500" y2="44063"/>
                          <a14:backgroundMark x1="56771" y1="38281" x2="56771" y2="39219"/>
                          <a14:backgroundMark x1="56667" y1="38594" x2="56667" y2="37656"/>
                          <a14:backgroundMark x1="56458" y1="38438" x2="56458" y2="36250"/>
                        </a14:backgroundRemoval>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4">
              <a:extLst>
                <a:ext uri="{FF2B5EF4-FFF2-40B4-BE49-F238E27FC236}">
                  <a16:creationId xmlns:a16="http://schemas.microsoft.com/office/drawing/2014/main" id="{A4372706-4F83-4D13-A263-EF098AAA37FD}"/>
                </a:ext>
              </a:extLst>
            </p:cNvPr>
            <p:cNvPicPr>
              <a:picLocks noChangeAspect="1"/>
            </p:cNvPicPr>
            <p:nvPr/>
          </p:nvPicPr>
          <p:blipFill>
            <a:blip r:embed="rId16">
              <a:extLst>
                <a:ext uri="{BEBA8EAE-BF5A-486C-A8C5-ECC9F3942E4B}">
                  <a14:imgProps xmlns:a14="http://schemas.microsoft.com/office/drawing/2010/main">
                    <a14:imgLayer r:embed="rId15">
                      <a14:imgEffect>
                        <a14:backgroundRemoval t="10000" b="96406" l="0" r="99479">
                          <a14:foregroundMark x1="11250" y1="82813" x2="11250" y2="82813"/>
                          <a14:foregroundMark x1="14583" y1="82969" x2="14583" y2="82969"/>
                          <a14:foregroundMark x1="17292" y1="79844" x2="17292" y2="79844"/>
                          <a14:foregroundMark x1="208" y1="75938" x2="29792" y2="99531"/>
                          <a14:foregroundMark x1="29792" y1="99531" x2="36250" y2="98906"/>
                          <a14:foregroundMark x1="36250" y1="98906" x2="41771" y2="99219"/>
                          <a14:foregroundMark x1="41771" y1="99219" x2="47083" y2="98906"/>
                          <a14:foregroundMark x1="47083" y1="98906" x2="86667" y2="99688"/>
                          <a14:foregroundMark x1="86667" y1="99688" x2="96667" y2="99219"/>
                          <a14:foregroundMark x1="96667" y1="99219" x2="99479" y2="78125"/>
                          <a14:foregroundMark x1="99479" y1="78125" x2="95843" y2="73370"/>
                          <a14:foregroundMark x1="67188" y1="74844" x2="60521" y2="76406"/>
                          <a14:foregroundMark x1="60521" y1="76406" x2="54792" y2="73594"/>
                          <a14:foregroundMark x1="53814" y1="73666" x2="52883" y2="73735"/>
                          <a14:foregroundMark x1="31858" y1="75136" x2="31250" y2="75469"/>
                          <a14:foregroundMark x1="19960" y1="75808" x2="0" y2="76406"/>
                          <a14:foregroundMark x1="27429" y1="75583" x2="22037" y2="75745"/>
                          <a14:foregroundMark x1="31250" y1="75469" x2="29899" y2="75510"/>
                          <a14:foregroundMark x1="97190" y1="73232" x2="98333" y2="73438"/>
                          <a14:foregroundMark x1="98333" y1="73438" x2="99688" y2="80625"/>
                          <a14:foregroundMark x1="99688" y1="80625" x2="99688" y2="96406"/>
                          <a14:foregroundMark x1="99688" y1="96406" x2="94167" y2="99531"/>
                          <a14:foregroundMark x1="94167" y1="99531" x2="88646" y2="96875"/>
                          <a14:foregroundMark x1="88646" y1="96875" x2="75521" y2="99531"/>
                          <a14:foregroundMark x1="75521" y1="99531" x2="48125" y2="96719"/>
                          <a14:foregroundMark x1="48125" y1="96719" x2="42604" y2="99063"/>
                          <a14:foregroundMark x1="42604" y1="99063" x2="1771" y2="99219"/>
                          <a14:foregroundMark x1="1771" y1="99219" x2="417" y2="90313"/>
                          <a14:foregroundMark x1="417" y1="90313" x2="4063" y2="85000"/>
                          <a14:foregroundMark x1="4063" y1="85000" x2="9792" y2="85781"/>
                          <a14:foregroundMark x1="9792" y1="85781" x2="23021" y2="84688"/>
                          <a14:foregroundMark x1="23021" y1="84688" x2="43281" y2="75348"/>
                          <a14:foregroundMark x1="45586" y1="75035" x2="50313" y2="75781"/>
                          <a14:foregroundMark x1="50313" y1="75781" x2="55417" y2="78750"/>
                          <a14:foregroundMark x1="55417" y1="78750" x2="72708" y2="75469"/>
                          <a14:foregroundMark x1="72708" y1="75469" x2="83854" y2="76250"/>
                          <a14:foregroundMark x1="83854" y1="76250" x2="89113" y2="73935"/>
                          <a14:foregroundMark x1="96875" y1="73281" x2="98854" y2="82031"/>
                          <a14:foregroundMark x1="98854" y1="82031" x2="94063" y2="86094"/>
                          <a14:foregroundMark x1="94063" y1="86094" x2="85208" y2="77813"/>
                          <a14:foregroundMark x1="85208" y1="77813" x2="80938" y2="76719"/>
                          <a14:foregroundMark x1="98215" y1="73128" x2="99583" y2="80313"/>
                          <a14:foregroundMark x1="99583" y1="80313" x2="99063" y2="81094"/>
                          <a14:foregroundMark x1="938" y1="91406" x2="53125" y2="78281"/>
                          <a14:foregroundMark x1="53125" y1="78281" x2="59375" y2="80000"/>
                          <a14:foregroundMark x1="59375" y1="80000" x2="65000" y2="79219"/>
                          <a14:foregroundMark x1="65000" y1="79219" x2="81563" y2="83594"/>
                          <a14:foregroundMark x1="81563" y1="83594" x2="90625" y2="91094"/>
                          <a14:foregroundMark x1="90625" y1="91094" x2="95938" y2="92813"/>
                          <a14:foregroundMark x1="95938" y1="92813" x2="99583" y2="99844"/>
                          <a14:foregroundMark x1="99583" y1="99844" x2="6667" y2="99844"/>
                          <a14:foregroundMark x1="6667" y1="99844" x2="1771" y2="96406"/>
                          <a14:foregroundMark x1="1771" y1="96406" x2="1875" y2="92500"/>
                          <a14:foregroundMark x1="70417" y1="73438" x2="78021" y2="73281"/>
                          <a14:foregroundMark x1="58229" y1="74219" x2="62813" y2="74375"/>
                          <a14:foregroundMark x1="60313" y1="74375" x2="63958" y2="74688"/>
                          <a14:backgroundMark x1="625" y1="72969" x2="16667" y2="69688"/>
                          <a14:backgroundMark x1="16667" y1="69688" x2="22604" y2="70313"/>
                          <a14:backgroundMark x1="22604" y1="70313" x2="33646" y2="66719"/>
                          <a14:backgroundMark x1="33646" y1="66719" x2="38854" y2="63125"/>
                          <a14:backgroundMark x1="38854" y1="63125" x2="46458" y2="50938"/>
                          <a14:backgroundMark x1="46458" y1="50938" x2="50624" y2="36878"/>
                          <a14:backgroundMark x1="51197" y1="32931" x2="52708" y2="22500"/>
                          <a14:backgroundMark x1="50806" y1="35625" x2="50925" y2="34802"/>
                          <a14:backgroundMark x1="52708" y1="22500" x2="52708" y2="22344"/>
                          <a14:backgroundMark x1="57292" y1="25000" x2="58646" y2="32188"/>
                          <a14:backgroundMark x1="58646" y1="32188" x2="58854" y2="46875"/>
                          <a14:backgroundMark x1="58854" y1="46875" x2="75208" y2="17500"/>
                          <a14:backgroundMark x1="75208" y1="17500" x2="75208" y2="17188"/>
                          <a14:backgroundMark x1="66042" y1="41094" x2="69792" y2="46563"/>
                          <a14:backgroundMark x1="69792" y1="46563" x2="69479" y2="54063"/>
                          <a14:backgroundMark x1="69479" y1="54063" x2="75000" y2="55625"/>
                          <a14:backgroundMark x1="75000" y1="55625" x2="79792" y2="69531"/>
                          <a14:backgroundMark x1="79792" y1="69531" x2="85000" y2="71563"/>
                          <a14:backgroundMark x1="85000" y1="71563" x2="90729" y2="71719"/>
                          <a14:backgroundMark x1="90729" y1="71719" x2="99896" y2="70781"/>
                          <a14:backgroundMark x1="46458" y1="55000" x2="49271" y2="49063"/>
                          <a14:backgroundMark x1="49271" y1="49063" x2="48542" y2="42813"/>
                          <a14:backgroundMark x1="49688" y1="47813" x2="51354" y2="33594"/>
                          <a14:backgroundMark x1="51354" y1="33594" x2="48438" y2="30156"/>
                          <a14:backgroundMark x1="51146" y1="37656" x2="53854" y2="23906"/>
                          <a14:backgroundMark x1="53854" y1="23906" x2="53854" y2="23594"/>
                          <a14:backgroundMark x1="59375" y1="52500" x2="59375" y2="52812"/>
                          <a14:backgroundMark x1="59479" y1="52500" x2="59375" y2="52812"/>
                          <a14:backgroundMark x1="59375" y1="48594" x2="63646" y2="38125"/>
                          <a14:backgroundMark x1="61875" y1="43750" x2="62187" y2="41875"/>
                          <a14:backgroundMark x1="56563" y1="40625" x2="57188" y2="37813"/>
                          <a14:backgroundMark x1="66250" y1="48438" x2="67188" y2="53125"/>
                          <a14:backgroundMark x1="60104" y1="49063" x2="59896" y2="48750"/>
                          <a14:backgroundMark x1="60000" y1="48906" x2="61146" y2="45156"/>
                          <a14:backgroundMark x1="59167" y1="52969" x2="59167" y2="53125"/>
                          <a14:backgroundMark x1="58958" y1="52969" x2="58646" y2="55156"/>
                          <a14:backgroundMark x1="20625" y1="74063" x2="30938" y2="71250"/>
                          <a14:backgroundMark x1="30938" y1="71250" x2="35104" y2="67656"/>
                          <a14:backgroundMark x1="28021" y1="73750" x2="33229" y2="69531"/>
                          <a14:backgroundMark x1="52188" y1="33750" x2="52604" y2="31719"/>
                          <a14:backgroundMark x1="78842" y1="71328" x2="81771" y2="72031"/>
                          <a14:backgroundMark x1="76563" y1="70781" x2="77723" y2="71059"/>
                          <a14:backgroundMark x1="81771" y1="72031" x2="85104" y2="71563"/>
                          <a14:backgroundMark x1="28021" y1="73750" x2="33750" y2="72656"/>
                          <a14:backgroundMark x1="33750" y1="72656" x2="44375" y2="73125"/>
                          <a14:backgroundMark x1="44375" y1="73125" x2="54896" y2="71250"/>
                          <a14:backgroundMark x1="64930" y1="72481" x2="66354" y2="72656"/>
                          <a14:backgroundMark x1="54896" y1="71250" x2="61554" y2="72067"/>
                          <a14:backgroundMark x1="66354" y1="72656" x2="70875" y2="72348"/>
                          <a14:backgroundMark x1="78612" y1="71875" x2="78854" y2="71875"/>
                          <a14:backgroundMark x1="54063" y1="32344" x2="54063" y2="32344"/>
                          <a14:backgroundMark x1="53542" y1="27344" x2="52812" y2="34844"/>
                          <a14:backgroundMark x1="52812" y1="34844" x2="54063" y2="27969"/>
                          <a14:backgroundMark x1="54063" y1="27969" x2="53854" y2="27969"/>
                          <a14:backgroundMark x1="54375" y1="30000" x2="50521" y2="35313"/>
                          <a14:backgroundMark x1="50521" y1="35313" x2="55833" y2="36875"/>
                          <a14:backgroundMark x1="55833" y1="36875" x2="54167" y2="30625"/>
                          <a14:backgroundMark x1="54167" y1="31875" x2="53021" y2="33281"/>
                          <a14:backgroundMark x1="61042" y1="45625" x2="66563" y2="46875"/>
                          <a14:backgroundMark x1="66563" y1="46875" x2="61458" y2="49844"/>
                          <a14:backgroundMark x1="61458" y1="49844" x2="61563" y2="45313"/>
                        </a14:backgroundRemoval>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pic>
        <p:nvPicPr>
          <p:cNvPr id="16" name="Picture 15">
            <a:extLst>
              <a:ext uri="{FF2B5EF4-FFF2-40B4-BE49-F238E27FC236}">
                <a16:creationId xmlns:a16="http://schemas.microsoft.com/office/drawing/2014/main" id="{532A03E1-D469-4D2A-B5EE-CC711C882F1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16">
            <a:extLst>
              <a:ext uri="{FF2B5EF4-FFF2-40B4-BE49-F238E27FC236}">
                <a16:creationId xmlns:a16="http://schemas.microsoft.com/office/drawing/2014/main" id="{79D425EA-19F3-4C34-AF76-E22563B0EBE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816152" cy="6858000"/>
          </a:xfrm>
          <a:prstGeom prst="rect">
            <a:avLst/>
          </a:prstGeom>
        </p:spPr>
      </p:pic>
      <p:pic>
        <p:nvPicPr>
          <p:cNvPr id="18" name="Picture 17">
            <a:extLst>
              <a:ext uri="{FF2B5EF4-FFF2-40B4-BE49-F238E27FC236}">
                <a16:creationId xmlns:a16="http://schemas.microsoft.com/office/drawing/2014/main" id="{6C270FC4-AECD-45F0-99F0-29BECC71E7B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63650" y="260350"/>
            <a:ext cx="6616700" cy="6337300"/>
          </a:xfrm>
          <a:prstGeom prst="rect">
            <a:avLst/>
          </a:prstGeom>
        </p:spPr>
      </p:pic>
      <p:pic>
        <p:nvPicPr>
          <p:cNvPr id="19" name="Picture 18">
            <a:extLst>
              <a:ext uri="{FF2B5EF4-FFF2-40B4-BE49-F238E27FC236}">
                <a16:creationId xmlns:a16="http://schemas.microsoft.com/office/drawing/2014/main" id="{E3027E60-C173-47BF-8021-5C59D14E52BB}"/>
              </a:ext>
            </a:extLst>
          </p:cNvPr>
          <p:cNvPicPr>
            <a:picLocks noChangeAspect="1"/>
          </p:cNvPicPr>
          <p:nvPr/>
        </p:nvPicPr>
        <p:blipFill rotWithShape="1">
          <a:blip r:embed="rId20">
            <a:extLst>
              <a:ext uri="{28A0092B-C50C-407E-A947-70E740481C1C}">
                <a14:useLocalDpi xmlns:a14="http://schemas.microsoft.com/office/drawing/2010/main" val="0"/>
              </a:ext>
            </a:extLst>
          </a:blip>
          <a:srcRect r="11163"/>
          <a:stretch/>
        </p:blipFill>
        <p:spPr>
          <a:xfrm>
            <a:off x="0" y="0"/>
            <a:ext cx="9144000" cy="6858000"/>
          </a:xfrm>
          <a:prstGeom prst="rect">
            <a:avLst/>
          </a:prstGeom>
        </p:spPr>
      </p:pic>
      <p:pic>
        <p:nvPicPr>
          <p:cNvPr id="20" name="Picture 19">
            <a:extLst>
              <a:ext uri="{FF2B5EF4-FFF2-40B4-BE49-F238E27FC236}">
                <a16:creationId xmlns:a16="http://schemas.microsoft.com/office/drawing/2014/main" id="{1A924300-2A70-457E-A46F-A508CDFF274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7024744"/>
          </a:xfrm>
          <a:prstGeom prst="rect">
            <a:avLst/>
          </a:prstGeom>
        </p:spPr>
      </p:pic>
      <p:pic>
        <p:nvPicPr>
          <p:cNvPr id="21" name="Picture 20">
            <a:extLst>
              <a:ext uri="{FF2B5EF4-FFF2-40B4-BE49-F238E27FC236}">
                <a16:creationId xmlns:a16="http://schemas.microsoft.com/office/drawing/2014/main" id="{F9A77873-FD8A-49C8-B26F-CB903370A77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2" name="Picture 21">
            <a:extLst>
              <a:ext uri="{FF2B5EF4-FFF2-40B4-BE49-F238E27FC236}">
                <a16:creationId xmlns:a16="http://schemas.microsoft.com/office/drawing/2014/main" id="{19F215BC-261A-4F86-82FF-80EA5198BF4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pic>
        <p:nvPicPr>
          <p:cNvPr id="23" name="Picture 22">
            <a:extLst>
              <a:ext uri="{FF2B5EF4-FFF2-40B4-BE49-F238E27FC236}">
                <a16:creationId xmlns:a16="http://schemas.microsoft.com/office/drawing/2014/main" id="{25BE714B-8BEE-4E6C-8B8F-BD60DDC0A46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4" name="Picture 23">
            <a:extLst>
              <a:ext uri="{FF2B5EF4-FFF2-40B4-BE49-F238E27FC236}">
                <a16:creationId xmlns:a16="http://schemas.microsoft.com/office/drawing/2014/main" id="{21105569-44B3-48D9-AE8C-3AD52E7A918B}"/>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712375" y="0"/>
            <a:ext cx="5719249" cy="6858000"/>
          </a:xfrm>
          <a:prstGeom prst="rect">
            <a:avLst/>
          </a:prstGeom>
        </p:spPr>
      </p:pic>
      <p:pic>
        <p:nvPicPr>
          <p:cNvPr id="25" name="Picture 24">
            <a:extLst>
              <a:ext uri="{FF2B5EF4-FFF2-40B4-BE49-F238E27FC236}">
                <a16:creationId xmlns:a16="http://schemas.microsoft.com/office/drawing/2014/main" id="{A2BA5241-367D-4AF8-BEBE-7753F77B2D9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3151" y="-69447"/>
            <a:ext cx="9252031" cy="6939022"/>
          </a:xfrm>
          <a:prstGeom prst="rect">
            <a:avLst/>
          </a:prstGeom>
        </p:spPr>
      </p:pic>
      <p:pic>
        <p:nvPicPr>
          <p:cNvPr id="26" name="Picture 25">
            <a:extLst>
              <a:ext uri="{FF2B5EF4-FFF2-40B4-BE49-F238E27FC236}">
                <a16:creationId xmlns:a16="http://schemas.microsoft.com/office/drawing/2014/main" id="{47D2D90D-D07E-4012-960D-1B0D8A9EE6D1}"/>
              </a:ext>
            </a:extLst>
          </p:cNvPr>
          <p:cNvPicPr>
            <a:picLocks noChangeAspect="1"/>
          </p:cNvPicPr>
          <p:nvPr/>
        </p:nvPicPr>
        <p:blipFill rotWithShape="1">
          <a:blip r:embed="rId27">
            <a:extLst>
              <a:ext uri="{28A0092B-C50C-407E-A947-70E740481C1C}">
                <a14:useLocalDpi xmlns:a14="http://schemas.microsoft.com/office/drawing/2010/main" val="0"/>
              </a:ext>
            </a:extLst>
          </a:blip>
          <a:srcRect r="26371"/>
          <a:stretch/>
        </p:blipFill>
        <p:spPr>
          <a:xfrm>
            <a:off x="1" y="0"/>
            <a:ext cx="9144000" cy="6858000"/>
          </a:xfrm>
          <a:prstGeom prst="rect">
            <a:avLst/>
          </a:prstGeom>
        </p:spPr>
      </p:pic>
      <p:sp>
        <p:nvSpPr>
          <p:cNvPr id="27" name="Title 1">
            <a:extLst>
              <a:ext uri="{FF2B5EF4-FFF2-40B4-BE49-F238E27FC236}">
                <a16:creationId xmlns:a16="http://schemas.microsoft.com/office/drawing/2014/main" id="{7F7B8F7C-61A2-4072-BF0C-17279D6606BE}"/>
              </a:ext>
            </a:extLst>
          </p:cNvPr>
          <p:cNvSpPr txBox="1">
            <a:spLocks/>
          </p:cNvSpPr>
          <p:nvPr/>
        </p:nvSpPr>
        <p:spPr>
          <a:xfrm>
            <a:off x="4170590" y="2077923"/>
            <a:ext cx="333828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0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4" name="Title 1">
            <a:extLst>
              <a:ext uri="{FF2B5EF4-FFF2-40B4-BE49-F238E27FC236}">
                <a16:creationId xmlns:a16="http://schemas.microsoft.com/office/drawing/2014/main" id="{0C4A71CA-914A-43E3-B901-3E531415E66E}"/>
              </a:ext>
            </a:extLst>
          </p:cNvPr>
          <p:cNvSpPr txBox="1">
            <a:spLocks/>
          </p:cNvSpPr>
          <p:nvPr/>
        </p:nvSpPr>
        <p:spPr>
          <a:xfrm>
            <a:off x="1038219" y="2757955"/>
            <a:ext cx="21219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t>
            </a:r>
            <a:r>
              <a:rPr lang="en-US"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t>
            </a:r>
          </a:p>
        </p:txBody>
      </p:sp>
      <p:sp>
        <p:nvSpPr>
          <p:cNvPr id="28" name="Rectangle 2">
            <a:extLst>
              <a:ext uri="{FF2B5EF4-FFF2-40B4-BE49-F238E27FC236}">
                <a16:creationId xmlns:a16="http://schemas.microsoft.com/office/drawing/2014/main" id="{BAC51C70-7E38-43B6-A5C2-4C4539BF8ECE}"/>
              </a:ext>
            </a:extLst>
          </p:cNvPr>
          <p:cNvSpPr>
            <a:spLocks noGrp="1" noChangeArrowheads="1"/>
          </p:cNvSpPr>
          <p:nvPr>
            <p:ph type="title"/>
          </p:nvPr>
        </p:nvSpPr>
        <p:spPr>
          <a:xfrm>
            <a:off x="738963" y="1470944"/>
            <a:ext cx="7666074" cy="339359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See then that you walk circumspectly, not as fools but as wise, redeeming the time, because the days are evil.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5:15-16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9" name="Rectangle 12">
            <a:extLst>
              <a:ext uri="{FF2B5EF4-FFF2-40B4-BE49-F238E27FC236}">
                <a16:creationId xmlns:a16="http://schemas.microsoft.com/office/drawing/2014/main" id="{88535381-DA61-48DE-BA82-55ACA1FF73DF}"/>
              </a:ext>
            </a:extLst>
          </p:cNvPr>
          <p:cNvSpPr>
            <a:spLocks noChangeArrowheads="1"/>
          </p:cNvSpPr>
          <p:nvPr/>
        </p:nvSpPr>
        <p:spPr bwMode="auto">
          <a:xfrm>
            <a:off x="928264" y="2100106"/>
            <a:ext cx="3442770" cy="792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cautiously</a:t>
            </a:r>
            <a:endParaRPr kumimoji="0" lang="en-US" altLang="en-US" sz="60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30" name="Rectangle 2">
            <a:extLst>
              <a:ext uri="{FF2B5EF4-FFF2-40B4-BE49-F238E27FC236}">
                <a16:creationId xmlns:a16="http://schemas.microsoft.com/office/drawing/2014/main" id="{13BE9658-F470-4E92-8CDA-7FDF7512208E}"/>
              </a:ext>
            </a:extLst>
          </p:cNvPr>
          <p:cNvSpPr txBox="1">
            <a:spLocks noChangeArrowheads="1"/>
          </p:cNvSpPr>
          <p:nvPr/>
        </p:nvSpPr>
        <p:spPr bwMode="auto">
          <a:xfrm>
            <a:off x="947769" y="2136280"/>
            <a:ext cx="339299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watchfully</a:t>
            </a:r>
            <a:endParaRPr lang="en-US" altLang="en-US" sz="48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32" name="Rectangle 2">
            <a:extLst>
              <a:ext uri="{FF2B5EF4-FFF2-40B4-BE49-F238E27FC236}">
                <a16:creationId xmlns:a16="http://schemas.microsoft.com/office/drawing/2014/main" id="{C4BC2C78-EAC2-4C52-8CC0-AC112E4F3CEB}"/>
              </a:ext>
            </a:extLst>
          </p:cNvPr>
          <p:cNvSpPr txBox="1">
            <a:spLocks noChangeArrowheads="1"/>
          </p:cNvSpPr>
          <p:nvPr/>
        </p:nvSpPr>
        <p:spPr bwMode="auto">
          <a:xfrm>
            <a:off x="970629" y="2136280"/>
            <a:ext cx="339299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vigilantly</a:t>
            </a:r>
            <a:endParaRPr lang="en-US" altLang="en-US" sz="48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33" name="Rectangle 2">
            <a:extLst>
              <a:ext uri="{FF2B5EF4-FFF2-40B4-BE49-F238E27FC236}">
                <a16:creationId xmlns:a16="http://schemas.microsoft.com/office/drawing/2014/main" id="{3BF52E28-5522-4E28-9A0C-F4B99A1B08B9}"/>
              </a:ext>
            </a:extLst>
          </p:cNvPr>
          <p:cNvSpPr txBox="1">
            <a:spLocks noChangeArrowheads="1"/>
          </p:cNvSpPr>
          <p:nvPr/>
        </p:nvSpPr>
        <p:spPr bwMode="auto">
          <a:xfrm>
            <a:off x="950128" y="2131925"/>
            <a:ext cx="339299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thoughtfully</a:t>
            </a:r>
            <a:endParaRPr lang="en-US" altLang="en-US"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558908827"/>
      </p:ext>
    </p:extLst>
  </p:cSld>
  <p:clrMapOvr>
    <a:masterClrMapping/>
  </p:clrMapOvr>
  <mc:AlternateContent xmlns:mc="http://schemas.openxmlformats.org/markup-compatibility/2006" xmlns:p14="http://schemas.microsoft.com/office/powerpoint/2010/main">
    <mc:Choice Requires="p14">
      <p:transition spd="slow" p14:dur="1250">
        <p:cover dir="ru"/>
      </p:transition>
    </mc:Choice>
    <mc:Fallback xmlns="">
      <p:transition spd="slow">
        <p:cover dir="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250" fill="hold"/>
                                        <p:tgtEl>
                                          <p:spTgt spid="28"/>
                                        </p:tgtEl>
                                        <p:attrNameLst>
                                          <p:attrName>ppt_w</p:attrName>
                                        </p:attrNameLst>
                                      </p:cBhvr>
                                      <p:tavLst>
                                        <p:tav tm="0">
                                          <p:val>
                                            <p:fltVal val="0"/>
                                          </p:val>
                                        </p:tav>
                                        <p:tav tm="100000">
                                          <p:val>
                                            <p:strVal val="#ppt_w"/>
                                          </p:val>
                                        </p:tav>
                                      </p:tavLst>
                                    </p:anim>
                                    <p:anim calcmode="lin" valueType="num">
                                      <p:cBhvr>
                                        <p:cTn id="8" dur="1250" fill="hold"/>
                                        <p:tgtEl>
                                          <p:spTgt spid="28"/>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1" nodeType="withEffect">
                                  <p:stCondLst>
                                    <p:cond delay="0"/>
                                  </p:stCondLst>
                                  <p:childTnLst>
                                    <p:animMotion origin="layout" path="M 0 4.44444E-6 L -0.07309 0.19421 " pathEditMode="relative" rAng="0" ptsTypes="AA">
                                      <p:cBhvr>
                                        <p:cTn id="10" dur="1250" spd="-100000" fill="hold"/>
                                        <p:tgtEl>
                                          <p:spTgt spid="28"/>
                                        </p:tgtEl>
                                        <p:attrNameLst>
                                          <p:attrName>ppt_x</p:attrName>
                                          <p:attrName>ppt_y</p:attrName>
                                        </p:attrNameLst>
                                      </p:cBhvr>
                                      <p:rCtr x="-3663" y="9699"/>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par>
                                <p:cTn id="16" presetID="18" presetClass="emph" presetSubtype="0" fill="hold" grpId="1" nodeType="withEffect">
                                  <p:stCondLst>
                                    <p:cond delay="0"/>
                                  </p:stCondLst>
                                  <p:childTnLst>
                                    <p:set>
                                      <p:cBhvr override="childStyle">
                                        <p:cTn id="17" dur="500" fill="hold"/>
                                        <p:tgtEl>
                                          <p:spTgt spid="27"/>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39" presetClass="entr" presetSubtype="0" accel="10000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1000" fill="hold"/>
                                        <p:tgtEl>
                                          <p:spTgt spid="29"/>
                                        </p:tgtEl>
                                        <p:attrNameLst>
                                          <p:attrName>ppt_h</p:attrName>
                                        </p:attrNameLst>
                                      </p:cBhvr>
                                      <p:tavLst>
                                        <p:tav tm="0">
                                          <p:val>
                                            <p:strVal val="#ppt_h/20"/>
                                          </p:val>
                                        </p:tav>
                                        <p:tav tm="50000">
                                          <p:val>
                                            <p:strVal val="#ppt_h/20"/>
                                          </p:val>
                                        </p:tav>
                                        <p:tav tm="100000">
                                          <p:val>
                                            <p:strVal val="#ppt_h"/>
                                          </p:val>
                                        </p:tav>
                                      </p:tavLst>
                                    </p:anim>
                                    <p:anim calcmode="lin" valueType="num">
                                      <p:cBhvr>
                                        <p:cTn id="23" dur="1000" fill="hold"/>
                                        <p:tgtEl>
                                          <p:spTgt spid="29"/>
                                        </p:tgtEl>
                                        <p:attrNameLst>
                                          <p:attrName>ppt_w</p:attrName>
                                        </p:attrNameLst>
                                      </p:cBhvr>
                                      <p:tavLst>
                                        <p:tav tm="0">
                                          <p:val>
                                            <p:strVal val="#ppt_w+.3"/>
                                          </p:val>
                                        </p:tav>
                                        <p:tav tm="50000">
                                          <p:val>
                                            <p:strVal val="#ppt_w+.3"/>
                                          </p:val>
                                        </p:tav>
                                        <p:tav tm="100000">
                                          <p:val>
                                            <p:strVal val="#ppt_w"/>
                                          </p:val>
                                        </p:tav>
                                      </p:tavLst>
                                    </p:anim>
                                    <p:anim calcmode="lin" valueType="num">
                                      <p:cBhvr>
                                        <p:cTn id="24" dur="1000" fill="hold"/>
                                        <p:tgtEl>
                                          <p:spTgt spid="29"/>
                                        </p:tgtEl>
                                        <p:attrNameLst>
                                          <p:attrName>ppt_x</p:attrName>
                                        </p:attrNameLst>
                                      </p:cBhvr>
                                      <p:tavLst>
                                        <p:tav tm="0">
                                          <p:val>
                                            <p:strVal val="#ppt_x-.3"/>
                                          </p:val>
                                        </p:tav>
                                        <p:tav tm="50000">
                                          <p:val>
                                            <p:strVal val="#ppt_x"/>
                                          </p:val>
                                        </p:tav>
                                        <p:tav tm="100000">
                                          <p:val>
                                            <p:strVal val="#ppt_x"/>
                                          </p:val>
                                        </p:tav>
                                      </p:tavLst>
                                    </p:anim>
                                    <p:anim calcmode="lin" valueType="num">
                                      <p:cBhvr>
                                        <p:cTn id="25"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1" nodeType="click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p:cTn id="30" dur="500" fill="hold"/>
                                        <p:tgtEl>
                                          <p:spTgt spid="30"/>
                                        </p:tgtEl>
                                        <p:attrNameLst>
                                          <p:attrName>ppt_w</p:attrName>
                                        </p:attrNameLst>
                                      </p:cBhvr>
                                      <p:tavLst>
                                        <p:tav tm="0">
                                          <p:val>
                                            <p:fltVal val="0"/>
                                          </p:val>
                                        </p:tav>
                                        <p:tav tm="100000">
                                          <p:val>
                                            <p:strVal val="#ppt_w"/>
                                          </p:val>
                                        </p:tav>
                                      </p:tavLst>
                                    </p:anim>
                                    <p:anim calcmode="lin" valueType="num">
                                      <p:cBhvr>
                                        <p:cTn id="31" dur="500" fill="hold"/>
                                        <p:tgtEl>
                                          <p:spTgt spid="30"/>
                                        </p:tgtEl>
                                        <p:attrNameLst>
                                          <p:attrName>ppt_h</p:attrName>
                                        </p:attrNameLst>
                                      </p:cBhvr>
                                      <p:tavLst>
                                        <p:tav tm="0">
                                          <p:val>
                                            <p:fltVal val="0"/>
                                          </p:val>
                                        </p:tav>
                                        <p:tav tm="100000">
                                          <p:val>
                                            <p:strVal val="#ppt_h"/>
                                          </p:val>
                                        </p:tav>
                                      </p:tavLst>
                                    </p:anim>
                                  </p:childTnLst>
                                </p:cTn>
                              </p:par>
                              <p:par>
                                <p:cTn id="32" presetID="10" presetClass="exit" presetSubtype="0" fill="hold" grpId="1" nodeType="withEffect">
                                  <p:stCondLst>
                                    <p:cond delay="0"/>
                                  </p:stCondLst>
                                  <p:childTnLst>
                                    <p:animEffect transition="out" filter="fade">
                                      <p:cBhvr>
                                        <p:cTn id="33" dur="500"/>
                                        <p:tgtEl>
                                          <p:spTgt spid="29"/>
                                        </p:tgtEl>
                                      </p:cBhvr>
                                    </p:animEffect>
                                    <p:set>
                                      <p:cBhvr>
                                        <p:cTn id="34" dur="1" fill="hold">
                                          <p:stCondLst>
                                            <p:cond delay="499"/>
                                          </p:stCondLst>
                                        </p:cTn>
                                        <p:tgtEl>
                                          <p:spTgt spid="2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p:cTn id="39" dur="500" fill="hold"/>
                                        <p:tgtEl>
                                          <p:spTgt spid="32"/>
                                        </p:tgtEl>
                                        <p:attrNameLst>
                                          <p:attrName>ppt_w</p:attrName>
                                        </p:attrNameLst>
                                      </p:cBhvr>
                                      <p:tavLst>
                                        <p:tav tm="0">
                                          <p:val>
                                            <p:fltVal val="0"/>
                                          </p:val>
                                        </p:tav>
                                        <p:tav tm="100000">
                                          <p:val>
                                            <p:strVal val="#ppt_w"/>
                                          </p:val>
                                        </p:tav>
                                      </p:tavLst>
                                    </p:anim>
                                    <p:anim calcmode="lin" valueType="num">
                                      <p:cBhvr>
                                        <p:cTn id="40" dur="500" fill="hold"/>
                                        <p:tgtEl>
                                          <p:spTgt spid="32"/>
                                        </p:tgtEl>
                                        <p:attrNameLst>
                                          <p:attrName>ppt_h</p:attrName>
                                        </p:attrNameLst>
                                      </p:cBhvr>
                                      <p:tavLst>
                                        <p:tav tm="0">
                                          <p:val>
                                            <p:fltVal val="0"/>
                                          </p:val>
                                        </p:tav>
                                        <p:tav tm="100000">
                                          <p:val>
                                            <p:strVal val="#ppt_h"/>
                                          </p:val>
                                        </p:tav>
                                      </p:tavLst>
                                    </p:anim>
                                  </p:childTnLst>
                                </p:cTn>
                              </p:par>
                              <p:par>
                                <p:cTn id="41" presetID="23" presetClass="exit" presetSubtype="32" fill="hold" grpId="2" nodeType="withEffect">
                                  <p:stCondLst>
                                    <p:cond delay="0"/>
                                  </p:stCondLst>
                                  <p:childTnLst>
                                    <p:anim calcmode="lin" valueType="num">
                                      <p:cBhvr>
                                        <p:cTn id="42" dur="500"/>
                                        <p:tgtEl>
                                          <p:spTgt spid="30"/>
                                        </p:tgtEl>
                                        <p:attrNameLst>
                                          <p:attrName>ppt_w</p:attrName>
                                        </p:attrNameLst>
                                      </p:cBhvr>
                                      <p:tavLst>
                                        <p:tav tm="0">
                                          <p:val>
                                            <p:strVal val="ppt_w"/>
                                          </p:val>
                                        </p:tav>
                                        <p:tav tm="100000">
                                          <p:val>
                                            <p:fltVal val="0"/>
                                          </p:val>
                                        </p:tav>
                                      </p:tavLst>
                                    </p:anim>
                                    <p:anim calcmode="lin" valueType="num">
                                      <p:cBhvr>
                                        <p:cTn id="43" dur="500"/>
                                        <p:tgtEl>
                                          <p:spTgt spid="30"/>
                                        </p:tgtEl>
                                        <p:attrNameLst>
                                          <p:attrName>ppt_h</p:attrName>
                                        </p:attrNameLst>
                                      </p:cBhvr>
                                      <p:tavLst>
                                        <p:tav tm="0">
                                          <p:val>
                                            <p:strVal val="ppt_h"/>
                                          </p:val>
                                        </p:tav>
                                        <p:tav tm="100000">
                                          <p:val>
                                            <p:fltVal val="0"/>
                                          </p:val>
                                        </p:tav>
                                      </p:tavLst>
                                    </p:anim>
                                    <p:set>
                                      <p:cBhvr>
                                        <p:cTn id="44" dur="1" fill="hold">
                                          <p:stCondLst>
                                            <p:cond delay="499"/>
                                          </p:stCondLst>
                                        </p:cTn>
                                        <p:tgtEl>
                                          <p:spTgt spid="3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p:cTn id="49" dur="500" fill="hold"/>
                                        <p:tgtEl>
                                          <p:spTgt spid="33"/>
                                        </p:tgtEl>
                                        <p:attrNameLst>
                                          <p:attrName>ppt_w</p:attrName>
                                        </p:attrNameLst>
                                      </p:cBhvr>
                                      <p:tavLst>
                                        <p:tav tm="0">
                                          <p:val>
                                            <p:fltVal val="0"/>
                                          </p:val>
                                        </p:tav>
                                        <p:tav tm="100000">
                                          <p:val>
                                            <p:strVal val="#ppt_w"/>
                                          </p:val>
                                        </p:tav>
                                      </p:tavLst>
                                    </p:anim>
                                    <p:anim calcmode="lin" valueType="num">
                                      <p:cBhvr>
                                        <p:cTn id="50" dur="500" fill="hold"/>
                                        <p:tgtEl>
                                          <p:spTgt spid="33"/>
                                        </p:tgtEl>
                                        <p:attrNameLst>
                                          <p:attrName>ppt_h</p:attrName>
                                        </p:attrNameLst>
                                      </p:cBhvr>
                                      <p:tavLst>
                                        <p:tav tm="0">
                                          <p:val>
                                            <p:fltVal val="0"/>
                                          </p:val>
                                        </p:tav>
                                        <p:tav tm="100000">
                                          <p:val>
                                            <p:strVal val="#ppt_h"/>
                                          </p:val>
                                        </p:tav>
                                      </p:tavLst>
                                    </p:anim>
                                  </p:childTnLst>
                                </p:cTn>
                              </p:par>
                              <p:par>
                                <p:cTn id="51" presetID="23" presetClass="exit" presetSubtype="32" fill="hold" grpId="1" nodeType="withEffect">
                                  <p:stCondLst>
                                    <p:cond delay="0"/>
                                  </p:stCondLst>
                                  <p:childTnLst>
                                    <p:anim calcmode="lin" valueType="num">
                                      <p:cBhvr>
                                        <p:cTn id="52" dur="500"/>
                                        <p:tgtEl>
                                          <p:spTgt spid="32"/>
                                        </p:tgtEl>
                                        <p:attrNameLst>
                                          <p:attrName>ppt_w</p:attrName>
                                        </p:attrNameLst>
                                      </p:cBhvr>
                                      <p:tavLst>
                                        <p:tav tm="0">
                                          <p:val>
                                            <p:strVal val="ppt_w"/>
                                          </p:val>
                                        </p:tav>
                                        <p:tav tm="100000">
                                          <p:val>
                                            <p:fltVal val="0"/>
                                          </p:val>
                                        </p:tav>
                                      </p:tavLst>
                                    </p:anim>
                                    <p:anim calcmode="lin" valueType="num">
                                      <p:cBhvr>
                                        <p:cTn id="53" dur="500"/>
                                        <p:tgtEl>
                                          <p:spTgt spid="32"/>
                                        </p:tgtEl>
                                        <p:attrNameLst>
                                          <p:attrName>ppt_h</p:attrName>
                                        </p:attrNameLst>
                                      </p:cBhvr>
                                      <p:tavLst>
                                        <p:tav tm="0">
                                          <p:val>
                                            <p:strVal val="ppt_h"/>
                                          </p:val>
                                        </p:tav>
                                        <p:tav tm="100000">
                                          <p:val>
                                            <p:fltVal val="0"/>
                                          </p:val>
                                        </p:tav>
                                      </p:tavLst>
                                    </p:anim>
                                    <p:set>
                                      <p:cBhvr>
                                        <p:cTn id="54" dur="1" fill="hold">
                                          <p:stCondLst>
                                            <p:cond delay="499"/>
                                          </p:stCondLst>
                                        </p:cTn>
                                        <p:tgtEl>
                                          <p:spTgt spid="3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wipe(left)">
                                      <p:cBhvr>
                                        <p:cTn id="59" dur="500"/>
                                        <p:tgtEl>
                                          <p:spTgt spid="34"/>
                                        </p:tgtEl>
                                      </p:cBhvr>
                                    </p:animEffect>
                                  </p:childTnLst>
                                </p:cTn>
                              </p:par>
                              <p:par>
                                <p:cTn id="60" presetID="18" presetClass="emph" presetSubtype="0" fill="hold" grpId="1" nodeType="withEffect">
                                  <p:stCondLst>
                                    <p:cond delay="0"/>
                                  </p:stCondLst>
                                  <p:childTnLst>
                                    <p:set>
                                      <p:cBhvr override="childStyle">
                                        <p:cTn id="61" dur="500" fill="hold"/>
                                        <p:tgtEl>
                                          <p:spTgt spid="34"/>
                                        </p:tgtEl>
                                        <p:attrNameLst>
                                          <p:attrName>style.textDecorationUnderline</p:attrName>
                                        </p:attrNameLst>
                                      </p:cBhvr>
                                      <p:to>
                                        <p:strVal val="true"/>
                                      </p:to>
                                    </p:set>
                                  </p:childTnLst>
                                </p:cTn>
                              </p:par>
                              <p:par>
                                <p:cTn id="62" presetID="22" presetClass="exit" presetSubtype="2" fill="hold" grpId="2" nodeType="withEffect">
                                  <p:stCondLst>
                                    <p:cond delay="0"/>
                                  </p:stCondLst>
                                  <p:childTnLst>
                                    <p:animEffect transition="out" filter="wipe(right)">
                                      <p:cBhvr>
                                        <p:cTn id="63" dur="500"/>
                                        <p:tgtEl>
                                          <p:spTgt spid="27"/>
                                        </p:tgtEl>
                                      </p:cBhvr>
                                    </p:animEffect>
                                    <p:set>
                                      <p:cBhvr>
                                        <p:cTn id="64"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27" grpId="2"/>
      <p:bldP spid="34" grpId="0"/>
      <p:bldP spid="34" grpId="1"/>
      <p:bldP spid="28" grpId="0"/>
      <p:bldP spid="28" grpId="1"/>
      <p:bldP spid="29" grpId="0"/>
      <p:bldP spid="29" grpId="1"/>
      <p:bldP spid="30" grpId="1"/>
      <p:bldP spid="30" grpId="2"/>
      <p:bldP spid="32" grpId="0"/>
      <p:bldP spid="32" grpId="1"/>
      <p:bldP spid="3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66">
            <a:extLst>
              <a:ext uri="{FF2B5EF4-FFF2-40B4-BE49-F238E27FC236}">
                <a16:creationId xmlns:a16="http://schemas.microsoft.com/office/drawing/2014/main" id="{61284A54-06DB-4BFE-B72F-96FC691902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8628" y="5241471"/>
            <a:ext cx="2155371" cy="1616529"/>
          </a:xfrm>
          <a:prstGeom prst="rect">
            <a:avLst/>
          </a:prstGeom>
        </p:spPr>
      </p:pic>
      <p:pic>
        <p:nvPicPr>
          <p:cNvPr id="29" name="Picture 65">
            <a:extLst>
              <a:ext uri="{FF2B5EF4-FFF2-40B4-BE49-F238E27FC236}">
                <a16:creationId xmlns:a16="http://schemas.microsoft.com/office/drawing/2014/main" id="{8489A453-72DD-49F0-BC66-49D850262889}"/>
              </a:ext>
            </a:extLst>
          </p:cNvPr>
          <p:cNvPicPr>
            <a:picLocks noChangeAspect="1"/>
          </p:cNvPicPr>
          <p:nvPr/>
        </p:nvPicPr>
        <p:blipFill rotWithShape="1">
          <a:blip r:embed="rId4">
            <a:extLst>
              <a:ext uri="{28A0092B-C50C-407E-A947-70E740481C1C}">
                <a14:useLocalDpi xmlns:a14="http://schemas.microsoft.com/office/drawing/2010/main" val="0"/>
              </a:ext>
            </a:extLst>
          </a:blip>
          <a:srcRect l="33411"/>
          <a:stretch/>
        </p:blipFill>
        <p:spPr>
          <a:xfrm>
            <a:off x="4522114" y="1372923"/>
            <a:ext cx="2322823" cy="1722974"/>
          </a:xfrm>
          <a:prstGeom prst="rect">
            <a:avLst/>
          </a:prstGeom>
        </p:spPr>
      </p:pic>
      <p:pic>
        <p:nvPicPr>
          <p:cNvPr id="30" name="Picture 64">
            <a:extLst>
              <a:ext uri="{FF2B5EF4-FFF2-40B4-BE49-F238E27FC236}">
                <a16:creationId xmlns:a16="http://schemas.microsoft.com/office/drawing/2014/main" id="{8C2A4DF6-1A3E-4F30-8032-9C34F32A7D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1781" y="5240365"/>
            <a:ext cx="2156847" cy="1617635"/>
          </a:xfrm>
          <a:prstGeom prst="rect">
            <a:avLst/>
          </a:prstGeom>
        </p:spPr>
      </p:pic>
      <p:pic>
        <p:nvPicPr>
          <p:cNvPr id="31" name="Picture 63">
            <a:extLst>
              <a:ext uri="{FF2B5EF4-FFF2-40B4-BE49-F238E27FC236}">
                <a16:creationId xmlns:a16="http://schemas.microsoft.com/office/drawing/2014/main" id="{42AE4154-7100-4656-932C-E7D8B5D6A4FC}"/>
              </a:ext>
            </a:extLst>
          </p:cNvPr>
          <p:cNvPicPr>
            <a:picLocks noChangeAspect="1"/>
          </p:cNvPicPr>
          <p:nvPr/>
        </p:nvPicPr>
        <p:blipFill rotWithShape="1">
          <a:blip r:embed="rId6">
            <a:extLst>
              <a:ext uri="{28A0092B-C50C-407E-A947-70E740481C1C}">
                <a14:useLocalDpi xmlns:a14="http://schemas.microsoft.com/office/drawing/2010/main" val="0"/>
              </a:ext>
            </a:extLst>
          </a:blip>
          <a:srcRect t="11579" r="8093" b="12857"/>
          <a:stretch/>
        </p:blipFill>
        <p:spPr>
          <a:xfrm>
            <a:off x="2520967" y="5231449"/>
            <a:ext cx="2312290" cy="1626551"/>
          </a:xfrm>
          <a:prstGeom prst="rect">
            <a:avLst/>
          </a:prstGeom>
        </p:spPr>
      </p:pic>
      <p:pic>
        <p:nvPicPr>
          <p:cNvPr id="32" name="Picture 62">
            <a:extLst>
              <a:ext uri="{FF2B5EF4-FFF2-40B4-BE49-F238E27FC236}">
                <a16:creationId xmlns:a16="http://schemas.microsoft.com/office/drawing/2014/main" id="{C7D4D9D5-25B3-49B4-80D8-D56E1DDF99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957355"/>
            <a:ext cx="2534194" cy="1900646"/>
          </a:xfrm>
          <a:prstGeom prst="rect">
            <a:avLst/>
          </a:prstGeom>
        </p:spPr>
      </p:pic>
      <p:pic>
        <p:nvPicPr>
          <p:cNvPr id="33" name="Picture 61">
            <a:extLst>
              <a:ext uri="{FF2B5EF4-FFF2-40B4-BE49-F238E27FC236}">
                <a16:creationId xmlns:a16="http://schemas.microsoft.com/office/drawing/2014/main" id="{3805D601-B473-4CFB-BB80-52D8E487B3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99907" y="4190515"/>
            <a:ext cx="1593669" cy="1054840"/>
          </a:xfrm>
          <a:prstGeom prst="rect">
            <a:avLst/>
          </a:prstGeom>
        </p:spPr>
      </p:pic>
      <p:pic>
        <p:nvPicPr>
          <p:cNvPr id="34" name="Picture 60">
            <a:extLst>
              <a:ext uri="{FF2B5EF4-FFF2-40B4-BE49-F238E27FC236}">
                <a16:creationId xmlns:a16="http://schemas.microsoft.com/office/drawing/2014/main" id="{9FA744C5-8223-4905-AC66-90AD45170C4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747" b="2789"/>
          <a:stretch/>
        </p:blipFill>
        <p:spPr>
          <a:xfrm>
            <a:off x="7393577" y="4193178"/>
            <a:ext cx="1750423" cy="1071152"/>
          </a:xfrm>
          <a:prstGeom prst="rect">
            <a:avLst/>
          </a:prstGeom>
        </p:spPr>
      </p:pic>
      <p:pic>
        <p:nvPicPr>
          <p:cNvPr id="35" name="Picture 59">
            <a:extLst>
              <a:ext uri="{FF2B5EF4-FFF2-40B4-BE49-F238E27FC236}">
                <a16:creationId xmlns:a16="http://schemas.microsoft.com/office/drawing/2014/main" id="{E8531AF6-1E59-418E-AAF2-879DF44B266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3067445"/>
            <a:ext cx="2533595" cy="1897563"/>
          </a:xfrm>
          <a:prstGeom prst="rect">
            <a:avLst/>
          </a:prstGeom>
        </p:spPr>
      </p:pic>
      <p:pic>
        <p:nvPicPr>
          <p:cNvPr id="36" name="Picture 58">
            <a:extLst>
              <a:ext uri="{FF2B5EF4-FFF2-40B4-BE49-F238E27FC236}">
                <a16:creationId xmlns:a16="http://schemas.microsoft.com/office/drawing/2014/main" id="{67F7E1F5-F764-4F13-B48E-0A1F7F25E9D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98587" y="3086828"/>
            <a:ext cx="1594990" cy="1101347"/>
          </a:xfrm>
          <a:prstGeom prst="rect">
            <a:avLst/>
          </a:prstGeom>
        </p:spPr>
      </p:pic>
      <p:pic>
        <p:nvPicPr>
          <p:cNvPr id="37" name="Picture 57">
            <a:extLst>
              <a:ext uri="{FF2B5EF4-FFF2-40B4-BE49-F238E27FC236}">
                <a16:creationId xmlns:a16="http://schemas.microsoft.com/office/drawing/2014/main" id="{AF7D7343-D5FE-480B-9FFE-61F3D76582B9}"/>
              </a:ext>
            </a:extLst>
          </p:cNvPr>
          <p:cNvPicPr>
            <a:picLocks noChangeAspect="1"/>
          </p:cNvPicPr>
          <p:nvPr/>
        </p:nvPicPr>
        <p:blipFill rotWithShape="1">
          <a:blip r:embed="rId12">
            <a:extLst>
              <a:ext uri="{28A0092B-C50C-407E-A947-70E740481C1C}">
                <a14:useLocalDpi xmlns:a14="http://schemas.microsoft.com/office/drawing/2010/main" val="0"/>
              </a:ext>
            </a:extLst>
          </a:blip>
          <a:srcRect r="8227"/>
          <a:stretch/>
        </p:blipFill>
        <p:spPr>
          <a:xfrm>
            <a:off x="2530975" y="3082504"/>
            <a:ext cx="3268933" cy="2168765"/>
          </a:xfrm>
          <a:prstGeom prst="rect">
            <a:avLst/>
          </a:prstGeom>
        </p:spPr>
      </p:pic>
      <p:pic>
        <p:nvPicPr>
          <p:cNvPr id="38" name="Picture 56">
            <a:extLst>
              <a:ext uri="{FF2B5EF4-FFF2-40B4-BE49-F238E27FC236}">
                <a16:creationId xmlns:a16="http://schemas.microsoft.com/office/drawing/2014/main" id="{4BE32FD6-86F6-4528-944A-E13531655438}"/>
              </a:ext>
            </a:extLst>
          </p:cNvPr>
          <p:cNvPicPr>
            <a:picLocks noChangeAspect="1"/>
          </p:cNvPicPr>
          <p:nvPr/>
        </p:nvPicPr>
        <p:blipFill rotWithShape="1">
          <a:blip r:embed="rId13">
            <a:extLst>
              <a:ext uri="{28A0092B-C50C-407E-A947-70E740481C1C}">
                <a14:useLocalDpi xmlns:a14="http://schemas.microsoft.com/office/drawing/2010/main" val="0"/>
              </a:ext>
            </a:extLst>
          </a:blip>
          <a:srcRect l="7133" t="13190" r="3979"/>
          <a:stretch/>
        </p:blipFill>
        <p:spPr>
          <a:xfrm>
            <a:off x="7393577" y="3082834"/>
            <a:ext cx="1750423" cy="1142091"/>
          </a:xfrm>
          <a:prstGeom prst="rect">
            <a:avLst/>
          </a:prstGeom>
        </p:spPr>
      </p:pic>
      <p:pic>
        <p:nvPicPr>
          <p:cNvPr id="39" name="Picture 55">
            <a:extLst>
              <a:ext uri="{FF2B5EF4-FFF2-40B4-BE49-F238E27FC236}">
                <a16:creationId xmlns:a16="http://schemas.microsoft.com/office/drawing/2014/main" id="{4B62F39B-272E-4F2D-92DE-63EC963877C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86000" y="1362431"/>
            <a:ext cx="2239406" cy="1720404"/>
          </a:xfrm>
          <a:prstGeom prst="rect">
            <a:avLst/>
          </a:prstGeom>
        </p:spPr>
      </p:pic>
      <p:pic>
        <p:nvPicPr>
          <p:cNvPr id="40" name="Picture 54">
            <a:extLst>
              <a:ext uri="{FF2B5EF4-FFF2-40B4-BE49-F238E27FC236}">
                <a16:creationId xmlns:a16="http://schemas.microsoft.com/office/drawing/2014/main" id="{45D2BEB8-C806-4D47-BDCB-C52076CAEFB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1365813"/>
            <a:ext cx="2286000" cy="1714499"/>
          </a:xfrm>
          <a:prstGeom prst="rect">
            <a:avLst/>
          </a:prstGeom>
        </p:spPr>
      </p:pic>
      <p:pic>
        <p:nvPicPr>
          <p:cNvPr id="41" name="Picture 53">
            <a:extLst>
              <a:ext uri="{FF2B5EF4-FFF2-40B4-BE49-F238E27FC236}">
                <a16:creationId xmlns:a16="http://schemas.microsoft.com/office/drawing/2014/main" id="{372F189A-BCA2-4625-9961-4EF56B5AEE5F}"/>
              </a:ext>
            </a:extLst>
          </p:cNvPr>
          <p:cNvPicPr>
            <a:picLocks noChangeAspect="1"/>
          </p:cNvPicPr>
          <p:nvPr/>
        </p:nvPicPr>
        <p:blipFill rotWithShape="1">
          <a:blip r:embed="rId16">
            <a:extLst>
              <a:ext uri="{28A0092B-C50C-407E-A947-70E740481C1C}">
                <a14:useLocalDpi xmlns:a14="http://schemas.microsoft.com/office/drawing/2010/main" val="0"/>
              </a:ext>
            </a:extLst>
          </a:blip>
          <a:srcRect l="600" t="1176" r="42701" b="6177"/>
          <a:stretch/>
        </p:blipFill>
        <p:spPr>
          <a:xfrm>
            <a:off x="6842842" y="1370028"/>
            <a:ext cx="2301158" cy="1725868"/>
          </a:xfrm>
          <a:prstGeom prst="rect">
            <a:avLst/>
          </a:prstGeom>
        </p:spPr>
      </p:pic>
      <p:pic>
        <p:nvPicPr>
          <p:cNvPr id="42" name="Picture 52">
            <a:extLst>
              <a:ext uri="{FF2B5EF4-FFF2-40B4-BE49-F238E27FC236}">
                <a16:creationId xmlns:a16="http://schemas.microsoft.com/office/drawing/2014/main" id="{F9857DE8-CE65-4C88-956A-D7A001BEC65E}"/>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5000"/>
          <a:stretch/>
        </p:blipFill>
        <p:spPr>
          <a:xfrm>
            <a:off x="7315201" y="0"/>
            <a:ext cx="1828800" cy="1371600"/>
          </a:xfrm>
          <a:prstGeom prst="rect">
            <a:avLst/>
          </a:prstGeom>
        </p:spPr>
      </p:pic>
      <p:pic>
        <p:nvPicPr>
          <p:cNvPr id="43" name="Picture 51">
            <a:extLst>
              <a:ext uri="{FF2B5EF4-FFF2-40B4-BE49-F238E27FC236}">
                <a16:creationId xmlns:a16="http://schemas.microsoft.com/office/drawing/2014/main" id="{B4911139-FD4E-409C-B9A8-60F788054E7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89873" y="0"/>
            <a:ext cx="1828799" cy="1371600"/>
          </a:xfrm>
          <a:prstGeom prst="rect">
            <a:avLst/>
          </a:prstGeom>
        </p:spPr>
      </p:pic>
      <p:pic>
        <p:nvPicPr>
          <p:cNvPr id="44" name="Picture 50">
            <a:extLst>
              <a:ext uri="{FF2B5EF4-FFF2-40B4-BE49-F238E27FC236}">
                <a16:creationId xmlns:a16="http://schemas.microsoft.com/office/drawing/2014/main" id="{E8D9D0BC-961E-4848-ACAB-41217DBF8EAE}"/>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22533"/>
          <a:stretch/>
        </p:blipFill>
        <p:spPr>
          <a:xfrm>
            <a:off x="3601546" y="0"/>
            <a:ext cx="1893619" cy="1371600"/>
          </a:xfrm>
          <a:prstGeom prst="rect">
            <a:avLst/>
          </a:prstGeom>
        </p:spPr>
      </p:pic>
      <p:pic>
        <p:nvPicPr>
          <p:cNvPr id="45" name="Picture 49">
            <a:extLst>
              <a:ext uri="{FF2B5EF4-FFF2-40B4-BE49-F238E27FC236}">
                <a16:creationId xmlns:a16="http://schemas.microsoft.com/office/drawing/2014/main" id="{75A0C254-FBE3-4120-BFF8-3B1595144A2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800241" y="0"/>
            <a:ext cx="1832227" cy="1371600"/>
          </a:xfrm>
          <a:prstGeom prst="rect">
            <a:avLst/>
          </a:prstGeom>
        </p:spPr>
      </p:pic>
      <p:pic>
        <p:nvPicPr>
          <p:cNvPr id="46" name="Picture 48">
            <a:extLst>
              <a:ext uri="{FF2B5EF4-FFF2-40B4-BE49-F238E27FC236}">
                <a16:creationId xmlns:a16="http://schemas.microsoft.com/office/drawing/2014/main" id="{2E20F8FF-1D42-404A-AC04-4C40D00EA39F}"/>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4430" t="15127" r="4051" b="16392"/>
          <a:stretch/>
        </p:blipFill>
        <p:spPr>
          <a:xfrm>
            <a:off x="173621" y="98384"/>
            <a:ext cx="1399907" cy="1047510"/>
          </a:xfrm>
          <a:prstGeom prst="rect">
            <a:avLst/>
          </a:prstGeom>
        </p:spPr>
      </p:pic>
      <p:pic>
        <p:nvPicPr>
          <p:cNvPr id="47" name="Picture 46">
            <a:extLst>
              <a:ext uri="{FF2B5EF4-FFF2-40B4-BE49-F238E27FC236}">
                <a16:creationId xmlns:a16="http://schemas.microsoft.com/office/drawing/2014/main" id="{ABFF06B0-0E71-4A93-84DB-2A1270B6D0A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594091" y="5697414"/>
            <a:ext cx="1828538" cy="1160585"/>
          </a:xfrm>
          <a:prstGeom prst="rect">
            <a:avLst/>
          </a:prstGeom>
        </p:spPr>
      </p:pic>
      <p:pic>
        <p:nvPicPr>
          <p:cNvPr id="48" name="Picture 47">
            <a:extLst>
              <a:ext uri="{FF2B5EF4-FFF2-40B4-BE49-F238E27FC236}">
                <a16:creationId xmlns:a16="http://schemas.microsoft.com/office/drawing/2014/main" id="{8F5E901A-0F14-4075-8318-8122DD9374CA}"/>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701" t="914" r="13319"/>
          <a:stretch/>
        </p:blipFill>
        <p:spPr>
          <a:xfrm>
            <a:off x="3759710" y="4493418"/>
            <a:ext cx="1663286" cy="1236139"/>
          </a:xfrm>
          <a:prstGeom prst="rect">
            <a:avLst/>
          </a:prstGeom>
        </p:spPr>
      </p:pic>
      <p:pic>
        <p:nvPicPr>
          <p:cNvPr id="49" name="Picture 48">
            <a:extLst>
              <a:ext uri="{FF2B5EF4-FFF2-40B4-BE49-F238E27FC236}">
                <a16:creationId xmlns:a16="http://schemas.microsoft.com/office/drawing/2014/main" id="{9633D565-2314-4F91-9626-FA598AD9F707}"/>
              </a:ext>
            </a:extLst>
          </p:cNvPr>
          <p:cNvPicPr>
            <a:picLocks noChangeAspect="1"/>
          </p:cNvPicPr>
          <p:nvPr/>
        </p:nvPicPr>
        <p:blipFill>
          <a:blip r:embed="rId24" cstate="print">
            <a:clrChange>
              <a:clrFrom>
                <a:srgbClr val="FAFAFA"/>
              </a:clrFrom>
              <a:clrTo>
                <a:srgbClr val="FAFAFA">
                  <a:alpha val="0"/>
                </a:srgbClr>
              </a:clrTo>
            </a:clrChange>
            <a:extLst>
              <a:ext uri="{28A0092B-C50C-407E-A947-70E740481C1C}">
                <a14:useLocalDpi xmlns:a14="http://schemas.microsoft.com/office/drawing/2010/main" val="0"/>
              </a:ext>
            </a:extLst>
          </a:blip>
          <a:stretch>
            <a:fillRect/>
          </a:stretch>
        </p:blipFill>
        <p:spPr>
          <a:xfrm>
            <a:off x="4650139" y="118534"/>
            <a:ext cx="1056397" cy="1156903"/>
          </a:xfrm>
          <a:prstGeom prst="rect">
            <a:avLst/>
          </a:prstGeom>
        </p:spPr>
      </p:pic>
      <p:pic>
        <p:nvPicPr>
          <p:cNvPr id="50" name="Picture 49">
            <a:extLst>
              <a:ext uri="{FF2B5EF4-FFF2-40B4-BE49-F238E27FC236}">
                <a16:creationId xmlns:a16="http://schemas.microsoft.com/office/drawing/2014/main" id="{531D5AED-AE07-4D12-A8BF-3A83542F6142}"/>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r="30434"/>
          <a:stretch/>
        </p:blipFill>
        <p:spPr>
          <a:xfrm>
            <a:off x="2098771" y="4493419"/>
            <a:ext cx="1664493" cy="1239166"/>
          </a:xfrm>
          <a:prstGeom prst="rect">
            <a:avLst/>
          </a:prstGeom>
        </p:spPr>
      </p:pic>
      <p:pic>
        <p:nvPicPr>
          <p:cNvPr id="51" name="Picture 50">
            <a:extLst>
              <a:ext uri="{FF2B5EF4-FFF2-40B4-BE49-F238E27FC236}">
                <a16:creationId xmlns:a16="http://schemas.microsoft.com/office/drawing/2014/main" id="{80CBA23B-8630-4428-9BC6-C7AB67434E69}"/>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12489" r="12489"/>
          <a:stretch/>
        </p:blipFill>
        <p:spPr>
          <a:xfrm>
            <a:off x="3705014" y="1459706"/>
            <a:ext cx="1859967" cy="1401051"/>
          </a:xfrm>
          <a:prstGeom prst="rect">
            <a:avLst/>
          </a:prstGeom>
        </p:spPr>
      </p:pic>
      <p:pic>
        <p:nvPicPr>
          <p:cNvPr id="52" name="Picture 51">
            <a:extLst>
              <a:ext uri="{FF2B5EF4-FFF2-40B4-BE49-F238E27FC236}">
                <a16:creationId xmlns:a16="http://schemas.microsoft.com/office/drawing/2014/main" id="{300BFFBC-DBDD-48FF-A6C3-2F1893E48768}"/>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444262" y="2859881"/>
            <a:ext cx="2198076" cy="1638198"/>
          </a:xfrm>
          <a:prstGeom prst="rect">
            <a:avLst/>
          </a:prstGeom>
        </p:spPr>
      </p:pic>
      <p:pic>
        <p:nvPicPr>
          <p:cNvPr id="53" name="Picture 52">
            <a:extLst>
              <a:ext uri="{FF2B5EF4-FFF2-40B4-BE49-F238E27FC236}">
                <a16:creationId xmlns:a16="http://schemas.microsoft.com/office/drawing/2014/main" id="{1455F900-81AA-4508-975E-ED8C8D2E3114}"/>
              </a:ext>
            </a:extLst>
          </p:cNvPr>
          <p:cNvPicPr>
            <a:picLocks noChangeAspect="1"/>
          </p:cNvPicPr>
          <p:nvPr/>
        </p:nvPicPr>
        <p:blipFill rotWithShape="1">
          <a:blip r:embed="rId28">
            <a:extLst>
              <a:ext uri="{28A0092B-C50C-407E-A947-70E740481C1C}">
                <a14:useLocalDpi xmlns:a14="http://schemas.microsoft.com/office/drawing/2010/main" val="0"/>
              </a:ext>
            </a:extLst>
          </a:blip>
          <a:srcRect r="43624"/>
          <a:stretch/>
        </p:blipFill>
        <p:spPr>
          <a:xfrm>
            <a:off x="6944426" y="2859880"/>
            <a:ext cx="2199574" cy="1636431"/>
          </a:xfrm>
          <a:prstGeom prst="rect">
            <a:avLst/>
          </a:prstGeom>
        </p:spPr>
      </p:pic>
      <p:pic>
        <p:nvPicPr>
          <p:cNvPr id="54" name="Picture 53">
            <a:extLst>
              <a:ext uri="{FF2B5EF4-FFF2-40B4-BE49-F238E27FC236}">
                <a16:creationId xmlns:a16="http://schemas.microsoft.com/office/drawing/2014/main" id="{5CC0BEB3-A2F1-4D78-9D76-88DB04B70D2F}"/>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635090" y="2859780"/>
            <a:ext cx="2328418" cy="1640693"/>
          </a:xfrm>
          <a:prstGeom prst="rect">
            <a:avLst/>
          </a:prstGeom>
        </p:spPr>
      </p:pic>
      <p:pic>
        <p:nvPicPr>
          <p:cNvPr id="55" name="Picture 54">
            <a:extLst>
              <a:ext uri="{FF2B5EF4-FFF2-40B4-BE49-F238E27FC236}">
                <a16:creationId xmlns:a16="http://schemas.microsoft.com/office/drawing/2014/main" id="{AE9D6A52-38CE-4CBB-8185-075A8554D562}"/>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0" y="2861317"/>
            <a:ext cx="2461845" cy="1641230"/>
          </a:xfrm>
          <a:prstGeom prst="rect">
            <a:avLst/>
          </a:prstGeom>
        </p:spPr>
      </p:pic>
      <p:pic>
        <p:nvPicPr>
          <p:cNvPr id="56" name="Picture 55">
            <a:extLst>
              <a:ext uri="{FF2B5EF4-FFF2-40B4-BE49-F238E27FC236}">
                <a16:creationId xmlns:a16="http://schemas.microsoft.com/office/drawing/2014/main" id="{9267A788-4D60-4A5B-80D0-FE888909CFA3}"/>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7769" r="13355" b="9074"/>
          <a:stretch/>
        </p:blipFill>
        <p:spPr>
          <a:xfrm>
            <a:off x="2099152" y="5724232"/>
            <a:ext cx="1494677" cy="1133767"/>
          </a:xfrm>
          <a:prstGeom prst="rect">
            <a:avLst/>
          </a:prstGeom>
        </p:spPr>
      </p:pic>
      <p:pic>
        <p:nvPicPr>
          <p:cNvPr id="57" name="Picture 56">
            <a:extLst>
              <a:ext uri="{FF2B5EF4-FFF2-40B4-BE49-F238E27FC236}">
                <a16:creationId xmlns:a16="http://schemas.microsoft.com/office/drawing/2014/main" id="{B8571171-CCDE-45CB-9561-2D565574D716}"/>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5563359" y="1459706"/>
            <a:ext cx="1904241" cy="1418960"/>
          </a:xfrm>
          <a:prstGeom prst="rect">
            <a:avLst/>
          </a:prstGeom>
        </p:spPr>
      </p:pic>
      <p:pic>
        <p:nvPicPr>
          <p:cNvPr id="58" name="Picture 57">
            <a:extLst>
              <a:ext uri="{FF2B5EF4-FFF2-40B4-BE49-F238E27FC236}">
                <a16:creationId xmlns:a16="http://schemas.microsoft.com/office/drawing/2014/main" id="{38960844-1AD1-42AB-AE0C-DA318A2CD5A6}"/>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l="13172" t="7645" r="18048"/>
          <a:stretch/>
        </p:blipFill>
        <p:spPr>
          <a:xfrm>
            <a:off x="0" y="4627084"/>
            <a:ext cx="1973766" cy="2230916"/>
          </a:xfrm>
          <a:prstGeom prst="rect">
            <a:avLst/>
          </a:prstGeom>
        </p:spPr>
      </p:pic>
      <p:pic>
        <p:nvPicPr>
          <p:cNvPr id="59" name="Picture 58">
            <a:extLst>
              <a:ext uri="{FF2B5EF4-FFF2-40B4-BE49-F238E27FC236}">
                <a16:creationId xmlns:a16="http://schemas.microsoft.com/office/drawing/2014/main" id="{7BF577EB-2EF7-40FB-B26A-31EC07954129}"/>
              </a:ext>
            </a:extLst>
          </p:cNvPr>
          <p:cNvPicPr>
            <a:picLocks noChangeAspect="1"/>
          </p:cNvPicPr>
          <p:nvPr/>
        </p:nvPicPr>
        <p:blipFill>
          <a:blip r:embed="rId34"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3297178" y="72833"/>
            <a:ext cx="1291760" cy="1240089"/>
          </a:xfrm>
          <a:prstGeom prst="rect">
            <a:avLst/>
          </a:prstGeom>
        </p:spPr>
      </p:pic>
      <p:pic>
        <p:nvPicPr>
          <p:cNvPr id="60" name="Picture 59">
            <a:extLst>
              <a:ext uri="{FF2B5EF4-FFF2-40B4-BE49-F238E27FC236}">
                <a16:creationId xmlns:a16="http://schemas.microsoft.com/office/drawing/2014/main" id="{303ACFFF-C370-4CAC-BEB6-C7D2F47A55A0}"/>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929470" y="169334"/>
            <a:ext cx="1014984" cy="1219200"/>
          </a:xfrm>
          <a:prstGeom prst="rect">
            <a:avLst/>
          </a:prstGeom>
        </p:spPr>
      </p:pic>
      <p:pic>
        <p:nvPicPr>
          <p:cNvPr id="61" name="Picture 60">
            <a:extLst>
              <a:ext uri="{FF2B5EF4-FFF2-40B4-BE49-F238E27FC236}">
                <a16:creationId xmlns:a16="http://schemas.microsoft.com/office/drawing/2014/main" id="{11B4C35D-0E10-4DC0-87FF-FEBFEA089BE4}"/>
              </a:ext>
            </a:extLst>
          </p:cNvPr>
          <p:cNvPicPr>
            <a:picLocks noChangeAspect="1"/>
          </p:cNvPicPr>
          <p:nvPr/>
        </p:nvPicPr>
        <p:blipFill rotWithShape="1">
          <a:blip r:embed="rId36" cstate="print">
            <a:extLst>
              <a:ext uri="{28A0092B-C50C-407E-A947-70E740481C1C}">
                <a14:useLocalDpi xmlns:a14="http://schemas.microsoft.com/office/drawing/2010/main" val="0"/>
              </a:ext>
            </a:extLst>
          </a:blip>
          <a:srcRect l="10487" r="23771"/>
          <a:stretch/>
        </p:blipFill>
        <p:spPr>
          <a:xfrm>
            <a:off x="1838991" y="1459707"/>
            <a:ext cx="1865502" cy="1406586"/>
          </a:xfrm>
          <a:prstGeom prst="rect">
            <a:avLst/>
          </a:prstGeom>
        </p:spPr>
      </p:pic>
      <p:pic>
        <p:nvPicPr>
          <p:cNvPr id="62" name="Picture 61">
            <a:extLst>
              <a:ext uri="{FF2B5EF4-FFF2-40B4-BE49-F238E27FC236}">
                <a16:creationId xmlns:a16="http://schemas.microsoft.com/office/drawing/2014/main" id="{6054B5C7-3D8B-4143-8E95-FAD93BED7D3B}"/>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0" y="1459706"/>
            <a:ext cx="1851928" cy="1396816"/>
          </a:xfrm>
          <a:prstGeom prst="rect">
            <a:avLst/>
          </a:prstGeom>
        </p:spPr>
      </p:pic>
      <p:pic>
        <p:nvPicPr>
          <p:cNvPr id="63" name="Picture 62">
            <a:extLst>
              <a:ext uri="{FF2B5EF4-FFF2-40B4-BE49-F238E27FC236}">
                <a16:creationId xmlns:a16="http://schemas.microsoft.com/office/drawing/2014/main" id="{1218D90D-24BC-4EB8-9BEC-2788923A9C6E}"/>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5574293" y="4594034"/>
            <a:ext cx="1956131" cy="2263966"/>
          </a:xfrm>
          <a:prstGeom prst="rect">
            <a:avLst/>
          </a:prstGeom>
        </p:spPr>
      </p:pic>
      <p:pic>
        <p:nvPicPr>
          <p:cNvPr id="64" name="Picture 63">
            <a:extLst>
              <a:ext uri="{FF2B5EF4-FFF2-40B4-BE49-F238E27FC236}">
                <a16:creationId xmlns:a16="http://schemas.microsoft.com/office/drawing/2014/main" id="{C3A1438E-9287-4048-BE1F-F39830FF6AF4}"/>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7719646" y="4594294"/>
            <a:ext cx="1424354" cy="2263706"/>
          </a:xfrm>
          <a:prstGeom prst="rect">
            <a:avLst/>
          </a:prstGeom>
        </p:spPr>
      </p:pic>
      <p:pic>
        <p:nvPicPr>
          <p:cNvPr id="65" name="Picture 64">
            <a:extLst>
              <a:ext uri="{FF2B5EF4-FFF2-40B4-BE49-F238E27FC236}">
                <a16:creationId xmlns:a16="http://schemas.microsoft.com/office/drawing/2014/main" id="{D1202D98-93BF-4BF7-9F61-0290E1D1FDAA}"/>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7382933" y="1458639"/>
            <a:ext cx="1761067" cy="1409700"/>
          </a:xfrm>
          <a:prstGeom prst="rect">
            <a:avLst/>
          </a:prstGeom>
        </p:spPr>
      </p:pic>
      <p:pic>
        <p:nvPicPr>
          <p:cNvPr id="66" name="Picture 65">
            <a:extLst>
              <a:ext uri="{FF2B5EF4-FFF2-40B4-BE49-F238E27FC236}">
                <a16:creationId xmlns:a16="http://schemas.microsoft.com/office/drawing/2014/main" id="{48766705-3BA1-4DA1-9567-874321E05EE6}"/>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7162800" y="0"/>
            <a:ext cx="1981199" cy="1472404"/>
          </a:xfrm>
          <a:prstGeom prst="rect">
            <a:avLst/>
          </a:prstGeom>
        </p:spPr>
      </p:pic>
      <p:pic>
        <p:nvPicPr>
          <p:cNvPr id="67" name="Picture 66">
            <a:extLst>
              <a:ext uri="{FF2B5EF4-FFF2-40B4-BE49-F238E27FC236}">
                <a16:creationId xmlns:a16="http://schemas.microsoft.com/office/drawing/2014/main" id="{DE68BB63-C334-4D79-BA30-D18A6465ED60}"/>
              </a:ext>
            </a:extLst>
          </p:cNvPr>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151906" y="253393"/>
            <a:ext cx="1389029" cy="1056285"/>
          </a:xfrm>
          <a:prstGeom prst="rect">
            <a:avLst/>
          </a:prstGeom>
        </p:spPr>
      </p:pic>
      <p:pic>
        <p:nvPicPr>
          <p:cNvPr id="68" name="Picture 67">
            <a:extLst>
              <a:ext uri="{FF2B5EF4-FFF2-40B4-BE49-F238E27FC236}">
                <a16:creationId xmlns:a16="http://schemas.microsoft.com/office/drawing/2014/main" id="{25D4513C-C5DC-4027-909F-E8F1920F5A8D}"/>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1430249" y="145301"/>
            <a:ext cx="1805536" cy="1124698"/>
          </a:xfrm>
          <a:prstGeom prst="rect">
            <a:avLst/>
          </a:prstGeom>
        </p:spPr>
      </p:pic>
      <p:sp>
        <p:nvSpPr>
          <p:cNvPr id="69" name="Rectangle 68">
            <a:extLst>
              <a:ext uri="{FF2B5EF4-FFF2-40B4-BE49-F238E27FC236}">
                <a16:creationId xmlns:a16="http://schemas.microsoft.com/office/drawing/2014/main" id="{9C31EB88-4292-480C-962E-D9172B0E2EDA}"/>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721EC43-F72F-4059-833C-8AC15EC609CE}"/>
              </a:ext>
            </a:extLst>
          </p:cNvPr>
          <p:cNvPicPr>
            <a:picLocks noChangeAspect="1"/>
          </p:cNvPicPr>
          <p:nvPr/>
        </p:nvPicPr>
        <p:blipFill rotWithShape="1">
          <a:blip r:embed="rId44" cstate="print">
            <a:extLst>
              <a:ext uri="{28A0092B-C50C-407E-A947-70E740481C1C}">
                <a14:useLocalDpi xmlns:a14="http://schemas.microsoft.com/office/drawing/2010/main" val="0"/>
              </a:ext>
            </a:extLst>
          </a:blip>
          <a:srcRect l="4211" t="15262" r="3816" b="16580"/>
          <a:stretch/>
        </p:blipFill>
        <p:spPr>
          <a:xfrm>
            <a:off x="3029462" y="88134"/>
            <a:ext cx="1070575" cy="793359"/>
          </a:xfrm>
          <a:prstGeom prst="rect">
            <a:avLst/>
          </a:prstGeom>
        </p:spPr>
      </p:pic>
      <p:pic>
        <p:nvPicPr>
          <p:cNvPr id="3" name="Picture 2">
            <a:extLst>
              <a:ext uri="{FF2B5EF4-FFF2-40B4-BE49-F238E27FC236}">
                <a16:creationId xmlns:a16="http://schemas.microsoft.com/office/drawing/2014/main" id="{EEB7368D-C102-47EF-BE58-7669A48E17DB}"/>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1" y="0"/>
            <a:ext cx="2967209" cy="2225407"/>
          </a:xfrm>
          <a:prstGeom prst="rect">
            <a:avLst/>
          </a:prstGeom>
        </p:spPr>
      </p:pic>
      <p:pic>
        <p:nvPicPr>
          <p:cNvPr id="4" name="Picture 3">
            <a:extLst>
              <a:ext uri="{FF2B5EF4-FFF2-40B4-BE49-F238E27FC236}">
                <a16:creationId xmlns:a16="http://schemas.microsoft.com/office/drawing/2014/main" id="{7ECFDABC-0210-4967-8A4A-8182D90A4077}"/>
              </a:ext>
            </a:extLst>
          </p:cNvPr>
          <p:cNvPicPr>
            <a:picLocks noChangeAspect="1"/>
          </p:cNvPicPr>
          <p:nvPr/>
        </p:nvPicPr>
        <p:blipFill rotWithShape="1">
          <a:blip r:embed="rId46" cstate="print">
            <a:extLst>
              <a:ext uri="{28A0092B-C50C-407E-A947-70E740481C1C}">
                <a14:useLocalDpi xmlns:a14="http://schemas.microsoft.com/office/drawing/2010/main" val="0"/>
              </a:ext>
            </a:extLst>
          </a:blip>
          <a:srcRect l="2631" t="12281" r="3289"/>
          <a:stretch/>
        </p:blipFill>
        <p:spPr>
          <a:xfrm>
            <a:off x="7895845" y="0"/>
            <a:ext cx="1248155" cy="872835"/>
          </a:xfrm>
          <a:prstGeom prst="rect">
            <a:avLst/>
          </a:prstGeom>
        </p:spPr>
      </p:pic>
      <p:pic>
        <p:nvPicPr>
          <p:cNvPr id="5" name="Picture 4">
            <a:extLst>
              <a:ext uri="{FF2B5EF4-FFF2-40B4-BE49-F238E27FC236}">
                <a16:creationId xmlns:a16="http://schemas.microsoft.com/office/drawing/2014/main" id="{9DE58759-7C7F-496E-B545-0DB91AEE0783}"/>
              </a:ext>
            </a:extLst>
          </p:cNvPr>
          <p:cNvPicPr>
            <a:picLocks noChangeAspect="1"/>
          </p:cNvPicPr>
          <p:nvPr/>
        </p:nvPicPr>
        <p:blipFill rotWithShape="1">
          <a:blip r:embed="rId47" cstate="print">
            <a:extLst>
              <a:ext uri="{28A0092B-C50C-407E-A947-70E740481C1C}">
                <a14:useLocalDpi xmlns:a14="http://schemas.microsoft.com/office/drawing/2010/main" val="0"/>
              </a:ext>
            </a:extLst>
          </a:blip>
          <a:srcRect l="33749" r="15056"/>
          <a:stretch/>
        </p:blipFill>
        <p:spPr>
          <a:xfrm>
            <a:off x="4167145" y="0"/>
            <a:ext cx="1520658" cy="1140941"/>
          </a:xfrm>
          <a:prstGeom prst="rect">
            <a:avLst/>
          </a:prstGeom>
        </p:spPr>
      </p:pic>
      <p:pic>
        <p:nvPicPr>
          <p:cNvPr id="6" name="Picture 5">
            <a:extLst>
              <a:ext uri="{FF2B5EF4-FFF2-40B4-BE49-F238E27FC236}">
                <a16:creationId xmlns:a16="http://schemas.microsoft.com/office/drawing/2014/main" id="{FB42DFC6-C186-40C6-B1F6-3EA3D22967F0}"/>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5684704" y="0"/>
            <a:ext cx="2213118" cy="2241155"/>
          </a:xfrm>
          <a:prstGeom prst="rect">
            <a:avLst/>
          </a:prstGeom>
        </p:spPr>
      </p:pic>
      <p:pic>
        <p:nvPicPr>
          <p:cNvPr id="7" name="Picture 6">
            <a:extLst>
              <a:ext uri="{FF2B5EF4-FFF2-40B4-BE49-F238E27FC236}">
                <a16:creationId xmlns:a16="http://schemas.microsoft.com/office/drawing/2014/main" id="{B212D5AF-21E4-4902-8449-8F5A17B80C95}"/>
              </a:ext>
            </a:extLst>
          </p:cNvPr>
          <p:cNvPicPr>
            <a:picLocks noChangeAspect="1"/>
          </p:cNvPicPr>
          <p:nvPr/>
        </p:nvPicPr>
        <p:blipFill rotWithShape="1">
          <a:blip r:embed="rId49" cstate="print">
            <a:extLst>
              <a:ext uri="{28A0092B-C50C-407E-A947-70E740481C1C}">
                <a14:useLocalDpi xmlns:a14="http://schemas.microsoft.com/office/drawing/2010/main" val="0"/>
              </a:ext>
            </a:extLst>
          </a:blip>
          <a:srcRect r="11069"/>
          <a:stretch/>
        </p:blipFill>
        <p:spPr>
          <a:xfrm>
            <a:off x="4167952" y="1131471"/>
            <a:ext cx="1531402" cy="1100983"/>
          </a:xfrm>
          <a:prstGeom prst="rect">
            <a:avLst/>
          </a:prstGeom>
        </p:spPr>
      </p:pic>
      <p:pic>
        <p:nvPicPr>
          <p:cNvPr id="8" name="Picture 7">
            <a:extLst>
              <a:ext uri="{FF2B5EF4-FFF2-40B4-BE49-F238E27FC236}">
                <a16:creationId xmlns:a16="http://schemas.microsoft.com/office/drawing/2014/main" id="{3EEA04B9-C692-4D50-AA1A-68DB24659290}"/>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7149916" y="2236573"/>
            <a:ext cx="1994083" cy="1461862"/>
          </a:xfrm>
          <a:prstGeom prst="rect">
            <a:avLst/>
          </a:prstGeom>
        </p:spPr>
      </p:pic>
      <p:pic>
        <p:nvPicPr>
          <p:cNvPr id="9" name="Picture 8">
            <a:extLst>
              <a:ext uri="{FF2B5EF4-FFF2-40B4-BE49-F238E27FC236}">
                <a16:creationId xmlns:a16="http://schemas.microsoft.com/office/drawing/2014/main" id="{C02DD724-9668-4A18-BCD8-C36352CD9FBF}"/>
              </a:ext>
            </a:extLst>
          </p:cNvPr>
          <p:cNvPicPr>
            <a:picLocks noChangeAspect="1"/>
          </p:cNvPicPr>
          <p:nvPr/>
        </p:nvPicPr>
        <p:blipFill rotWithShape="1">
          <a:blip r:embed="rId51">
            <a:extLst>
              <a:ext uri="{28A0092B-C50C-407E-A947-70E740481C1C}">
                <a14:useLocalDpi xmlns:a14="http://schemas.microsoft.com/office/drawing/2010/main" val="0"/>
              </a:ext>
            </a:extLst>
          </a:blip>
          <a:srcRect l="16667" r="16667"/>
          <a:stretch/>
        </p:blipFill>
        <p:spPr>
          <a:xfrm>
            <a:off x="2189020" y="3684032"/>
            <a:ext cx="2327564" cy="1745674"/>
          </a:xfrm>
          <a:prstGeom prst="rect">
            <a:avLst/>
          </a:prstGeom>
        </p:spPr>
      </p:pic>
      <p:pic>
        <p:nvPicPr>
          <p:cNvPr id="10" name="Picture 9">
            <a:extLst>
              <a:ext uri="{FF2B5EF4-FFF2-40B4-BE49-F238E27FC236}">
                <a16:creationId xmlns:a16="http://schemas.microsoft.com/office/drawing/2014/main" id="{E25B58DD-A734-4D14-873E-0CE8B8410C4C}"/>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3062689" y="1023749"/>
            <a:ext cx="999429" cy="1103213"/>
          </a:xfrm>
          <a:prstGeom prst="rect">
            <a:avLst/>
          </a:prstGeom>
        </p:spPr>
      </p:pic>
      <p:pic>
        <p:nvPicPr>
          <p:cNvPr id="11" name="Picture 10">
            <a:extLst>
              <a:ext uri="{FF2B5EF4-FFF2-40B4-BE49-F238E27FC236}">
                <a16:creationId xmlns:a16="http://schemas.microsoft.com/office/drawing/2014/main" id="{B7111EFE-B84F-4573-B960-8BAA7C2EF07E}"/>
              </a:ext>
            </a:extLst>
          </p:cNvPr>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4516582" y="3670728"/>
            <a:ext cx="2133599" cy="1745672"/>
          </a:xfrm>
          <a:prstGeom prst="rect">
            <a:avLst/>
          </a:prstGeom>
        </p:spPr>
      </p:pic>
      <p:grpSp>
        <p:nvGrpSpPr>
          <p:cNvPr id="27" name="Group 26">
            <a:extLst>
              <a:ext uri="{FF2B5EF4-FFF2-40B4-BE49-F238E27FC236}">
                <a16:creationId xmlns:a16="http://schemas.microsoft.com/office/drawing/2014/main" id="{62C2FCFF-E84B-44F7-890F-C027670D2250}"/>
              </a:ext>
            </a:extLst>
          </p:cNvPr>
          <p:cNvGrpSpPr/>
          <p:nvPr/>
        </p:nvGrpSpPr>
        <p:grpSpPr>
          <a:xfrm>
            <a:off x="0" y="3682927"/>
            <a:ext cx="2189018" cy="1734990"/>
            <a:chOff x="0" y="3682927"/>
            <a:chExt cx="2189018" cy="1734990"/>
          </a:xfrm>
        </p:grpSpPr>
        <p:pic>
          <p:nvPicPr>
            <p:cNvPr id="12" name="Picture 11">
              <a:extLst>
                <a:ext uri="{FF2B5EF4-FFF2-40B4-BE49-F238E27FC236}">
                  <a16:creationId xmlns:a16="http://schemas.microsoft.com/office/drawing/2014/main" id="{5A9BAA62-C0D9-4A2E-A9C4-9DFA1ACF53B3}"/>
                </a:ext>
              </a:extLst>
            </p:cNvPr>
            <p:cNvPicPr>
              <a:picLocks noChangeAspect="1"/>
            </p:cNvPicPr>
            <p:nvPr/>
          </p:nvPicPr>
          <p:blipFill rotWithShape="1">
            <a:blip r:embed="rId54" cstate="print">
              <a:extLst>
                <a:ext uri="{28A0092B-C50C-407E-A947-70E740481C1C}">
                  <a14:useLocalDpi xmlns:a14="http://schemas.microsoft.com/office/drawing/2010/main" val="0"/>
                </a:ext>
              </a:extLst>
            </a:blip>
            <a:srcRect l="25125"/>
            <a:stretch/>
          </p:blipFill>
          <p:spPr>
            <a:xfrm>
              <a:off x="0" y="3682927"/>
              <a:ext cx="2189018" cy="1734990"/>
            </a:xfrm>
            <a:prstGeom prst="rect">
              <a:avLst/>
            </a:prstGeom>
          </p:spPr>
        </p:pic>
        <p:pic>
          <p:nvPicPr>
            <p:cNvPr id="13" name="Picture 12">
              <a:extLst>
                <a:ext uri="{FF2B5EF4-FFF2-40B4-BE49-F238E27FC236}">
                  <a16:creationId xmlns:a16="http://schemas.microsoft.com/office/drawing/2014/main" id="{65753077-3D2F-4FFD-8221-248C0B23ABDC}"/>
                </a:ext>
              </a:extLst>
            </p:cNvPr>
            <p:cNvPicPr>
              <a:picLocks noChangeAspect="1"/>
            </p:cNvPicPr>
            <p:nvPr/>
          </p:nvPicPr>
          <p:blipFill>
            <a:blip r:embed="rId55" cstate="print">
              <a:extLst>
                <a:ext uri="{BEBA8EAE-BF5A-486C-A8C5-ECC9F3942E4B}">
                  <a14:imgProps xmlns:a14="http://schemas.microsoft.com/office/drawing/2010/main">
                    <a14:imgLayer r:embed="rId56">
                      <a14:imgEffect>
                        <a14:backgroundRemoval t="10000" b="96406" l="0" r="99479">
                          <a14:foregroundMark x1="73902" y1="71613" x2="72604" y2="70938"/>
                          <a14:foregroundMark x1="72604" y1="70938" x2="69520" y2="73163"/>
                          <a14:foregroundMark x1="38774" y1="73290" x2="36667" y2="72500"/>
                          <a14:foregroundMark x1="36667" y1="72500" x2="34884" y2="73477"/>
                          <a14:foregroundMark x1="99688" y1="84580" x2="99688" y2="85073"/>
                          <a14:foregroundMark x1="98107" y1="99844" x2="97395" y2="99844"/>
                          <a14:foregroundMark x1="54710" y1="33591" x2="54271" y2="28438"/>
                          <a14:foregroundMark x1="54271" y1="28438" x2="52396" y2="35625"/>
                          <a14:foregroundMark x1="52396" y1="35625" x2="52396" y2="37813"/>
                          <a14:foregroundMark x1="61354" y1="46875" x2="65208" y2="48281"/>
                          <a14:foregroundMark x1="33958" y1="71875" x2="34792" y2="73750"/>
                          <a14:foregroundMark x1="33542" y1="72656" x2="33646" y2="74063"/>
                          <a14:foregroundMark x1="33021" y1="72969" x2="33229" y2="73906"/>
                          <a14:foregroundMark x1="32083" y1="73594" x2="31719" y2="73321"/>
                          <a14:foregroundMark x1="55417" y1="35938" x2="55208" y2="33125"/>
                          <a14:foregroundMark x1="55625" y1="36094" x2="54479" y2="31250"/>
                          <a14:foregroundMark x1="55729" y1="37188" x2="55833" y2="37656"/>
                          <a14:foregroundMark x1="63229" y1="41406" x2="63438" y2="40781"/>
                          <a14:foregroundMark x1="63333" y1="40625" x2="63333" y2="40469"/>
                          <a14:foregroundMark x1="63438" y1="40313" x2="63438" y2="40313"/>
                          <a14:foregroundMark x1="63542" y1="40156" x2="63542" y2="40156"/>
                          <a14:foregroundMark x1="63333" y1="40000" x2="63333" y2="40000"/>
                          <a14:backgroundMark x1="625" y1="72969" x2="16667" y2="69688"/>
                          <a14:backgroundMark x1="16667" y1="69688" x2="22604" y2="70313"/>
                          <a14:backgroundMark x1="22604" y1="70313" x2="33646" y2="66719"/>
                          <a14:backgroundMark x1="33646" y1="66719" x2="38854" y2="63125"/>
                          <a14:backgroundMark x1="38854" y1="63125" x2="46458" y2="50938"/>
                          <a14:backgroundMark x1="46458" y1="50938" x2="50624" y2="36878"/>
                          <a14:backgroundMark x1="51197" y1="32931" x2="52708" y2="22500"/>
                          <a14:backgroundMark x1="50806" y1="35625" x2="50925" y2="34802"/>
                          <a14:backgroundMark x1="52708" y1="22500" x2="52708" y2="22344"/>
                          <a14:backgroundMark x1="57292" y1="25000" x2="58646" y2="32188"/>
                          <a14:backgroundMark x1="58646" y1="32188" x2="58854" y2="46875"/>
                          <a14:backgroundMark x1="63082" y1="39281" x2="75208" y2="17500"/>
                          <a14:backgroundMark x1="62681" y1="40000" x2="63057" y2="39325"/>
                          <a14:backgroundMark x1="62507" y1="40313" x2="62681" y2="40000"/>
                          <a14:backgroundMark x1="58854" y1="46875" x2="62507" y2="40313"/>
                          <a14:backgroundMark x1="75208" y1="17500" x2="75208" y2="17188"/>
                          <a14:backgroundMark x1="66042" y1="41094" x2="69792" y2="46563"/>
                          <a14:backgroundMark x1="69792" y1="46563" x2="69479" y2="54063"/>
                          <a14:backgroundMark x1="69479" y1="54063" x2="75000" y2="55625"/>
                          <a14:backgroundMark x1="75000" y1="55625" x2="79792" y2="69531"/>
                          <a14:backgroundMark x1="79792" y1="69531" x2="85000" y2="71563"/>
                          <a14:backgroundMark x1="85000" y1="71563" x2="90729" y2="71719"/>
                          <a14:backgroundMark x1="90729" y1="71719" x2="99896" y2="70781"/>
                          <a14:backgroundMark x1="46458" y1="55000" x2="49271" y2="49063"/>
                          <a14:backgroundMark x1="49271" y1="49063" x2="48542" y2="42813"/>
                          <a14:backgroundMark x1="49688" y1="47813" x2="51354" y2="33594"/>
                          <a14:backgroundMark x1="51354" y1="33594" x2="48438" y2="30156"/>
                          <a14:backgroundMark x1="51146" y1="37656" x2="53854" y2="23906"/>
                          <a14:backgroundMark x1="53854" y1="23906" x2="53854" y2="23594"/>
                          <a14:backgroundMark x1="59375" y1="52500" x2="59375" y2="52812"/>
                          <a14:backgroundMark x1="59479" y1="52500" x2="59375" y2="52812"/>
                          <a14:backgroundMark x1="63113" y1="39431" x2="63646" y2="38125"/>
                          <a14:backgroundMark x1="62881" y1="40000" x2="63091" y2="39484"/>
                          <a14:backgroundMark x1="62753" y1="40313" x2="62881" y2="40000"/>
                          <a14:backgroundMark x1="59375" y1="48594" x2="62753" y2="40313"/>
                          <a14:backgroundMark x1="61875" y1="43750" x2="62187" y2="41875"/>
                          <a14:backgroundMark x1="56563" y1="40625" x2="57188" y2="37813"/>
                          <a14:backgroundMark x1="66250" y1="48438" x2="67188" y2="53125"/>
                          <a14:backgroundMark x1="60104" y1="49063" x2="59896" y2="48750"/>
                          <a14:backgroundMark x1="60000" y1="48906" x2="61146" y2="45156"/>
                          <a14:backgroundMark x1="59167" y1="52969" x2="59167" y2="53125"/>
                          <a14:backgroundMark x1="58958" y1="52969" x2="58646" y2="55156"/>
                          <a14:backgroundMark x1="20625" y1="74063" x2="26552" y2="72446"/>
                          <a14:backgroundMark x1="31133" y1="71082" x2="35104" y2="67656"/>
                          <a14:backgroundMark x1="31257" y1="71128" x2="33229" y2="69531"/>
                          <a14:backgroundMark x1="52188" y1="33750" x2="52604" y2="31719"/>
                          <a14:backgroundMark x1="76563" y1="70781" x2="81771" y2="72031"/>
                          <a14:backgroundMark x1="81771" y1="72031" x2="85104" y2="71563"/>
                          <a14:backgroundMark x1="26875" y1="73281" x2="26458" y2="88438"/>
                          <a14:backgroundMark x1="26458" y1="88438" x2="25000" y2="95781"/>
                          <a14:backgroundMark x1="25000" y1="95781" x2="23021" y2="99844"/>
                          <a14:backgroundMark x1="77292" y1="72500" x2="74479" y2="99844"/>
                          <a14:backgroundMark x1="98333" y1="69844" x2="99479" y2="77031"/>
                          <a14:backgroundMark x1="99479" y1="77031" x2="93229" y2="97813"/>
                          <a14:backgroundMark x1="93229" y1="97813" x2="80313" y2="99688"/>
                          <a14:backgroundMark x1="80313" y1="99688" x2="75625" y2="97969"/>
                          <a14:backgroundMark x1="86042" y1="70625" x2="81354" y2="85938"/>
                          <a14:backgroundMark x1="81354" y1="85938" x2="89375" y2="95625"/>
                          <a14:backgroundMark x1="89375" y1="95625" x2="94792" y2="93438"/>
                          <a14:backgroundMark x1="94792" y1="93438" x2="97813" y2="86875"/>
                          <a14:backgroundMark x1="97813" y1="86875" x2="98854" y2="71563"/>
                          <a14:backgroundMark x1="98854" y1="71563" x2="93021" y2="70156"/>
                          <a14:backgroundMark x1="93021" y1="70156" x2="85521" y2="72344"/>
                          <a14:backgroundMark x1="85208" y1="72500" x2="82083" y2="82031"/>
                          <a14:backgroundMark x1="82083" y1="82031" x2="81771" y2="89375"/>
                          <a14:backgroundMark x1="81771" y1="89375" x2="86146" y2="95625"/>
                          <a14:backgroundMark x1="86146" y1="95625" x2="91563" y2="95781"/>
                          <a14:backgroundMark x1="91563" y1="95781" x2="99792" y2="84219"/>
                          <a14:backgroundMark x1="99792" y1="84219" x2="99167" y2="75938"/>
                          <a14:backgroundMark x1="99167" y1="75938" x2="94271" y2="70469"/>
                          <a14:backgroundMark x1="94271" y1="70469" x2="84063" y2="75625"/>
                          <a14:backgroundMark x1="95625" y1="72656" x2="98229" y2="78750"/>
                          <a14:backgroundMark x1="98229" y1="78750" x2="94063" y2="74375"/>
                          <a14:backgroundMark x1="94063" y1="74375" x2="97813" y2="70156"/>
                          <a14:backgroundMark x1="79896" y1="73438" x2="78542" y2="74844"/>
                          <a14:backgroundMark x1="82292" y1="73281" x2="79583" y2="79219"/>
                          <a14:backgroundMark x1="79583" y1="79219" x2="84792" y2="77656"/>
                          <a14:backgroundMark x1="84792" y1="77656" x2="80938" y2="74531"/>
                          <a14:backgroundMark x1="76146" y1="82813" x2="80417" y2="87813"/>
                          <a14:backgroundMark x1="80417" y1="87813" x2="85833" y2="83594"/>
                          <a14:backgroundMark x1="85833" y1="83594" x2="80313" y2="81875"/>
                          <a14:backgroundMark x1="80313" y1="81875" x2="75104" y2="86719"/>
                          <a14:backgroundMark x1="85938" y1="76563" x2="81771" y2="89688"/>
                          <a14:backgroundMark x1="81771" y1="89688" x2="84792" y2="96250"/>
                          <a14:backgroundMark x1="84792" y1="96250" x2="94792" y2="99844"/>
                          <a14:backgroundMark x1="94792" y1="99844" x2="99896" y2="95625"/>
                          <a14:backgroundMark x1="99896" y1="95625" x2="99688" y2="78750"/>
                          <a14:backgroundMark x1="99688" y1="78750" x2="94792" y2="74063"/>
                          <a14:backgroundMark x1="94792" y1="74063" x2="88958" y2="75313"/>
                          <a14:backgroundMark x1="88958" y1="75313" x2="85521" y2="77969"/>
                          <a14:backgroundMark x1="90729" y1="81250" x2="89271" y2="88750"/>
                          <a14:backgroundMark x1="89271" y1="88750" x2="93021" y2="95781"/>
                          <a14:backgroundMark x1="93021" y1="95781" x2="97396" y2="99844"/>
                          <a14:backgroundMark x1="97396" y1="99844" x2="99583" y2="92500"/>
                          <a14:backgroundMark x1="99583" y1="92500" x2="96250" y2="86875"/>
                          <a14:backgroundMark x1="96250" y1="86875" x2="91354" y2="82031"/>
                          <a14:backgroundMark x1="91354" y1="82031" x2="88750" y2="80781"/>
                          <a14:backgroundMark x1="96979" y1="83438" x2="99583" y2="90000"/>
                          <a14:backgroundMark x1="99583" y1="90000" x2="99375" y2="97500"/>
                          <a14:backgroundMark x1="99375" y1="97500" x2="99896" y2="99375"/>
                          <a14:backgroundMark x1="96979" y1="88906" x2="94479" y2="95625"/>
                          <a14:backgroundMark x1="94479" y1="95625" x2="99896" y2="94844"/>
                          <a14:backgroundMark x1="99896" y1="94844" x2="99271" y2="87344"/>
                          <a14:backgroundMark x1="99271" y1="87344" x2="95521" y2="89063"/>
                          <a14:backgroundMark x1="89063" y1="74844" x2="81458" y2="86250"/>
                          <a14:backgroundMark x1="81458" y1="86250" x2="83854" y2="92969"/>
                          <a14:backgroundMark x1="83854" y1="92969" x2="89271" y2="91406"/>
                          <a14:backgroundMark x1="89271" y1="91406" x2="91458" y2="82344"/>
                          <a14:backgroundMark x1="91458" y1="82344" x2="87604" y2="77344"/>
                          <a14:backgroundMark x1="87604" y1="77344" x2="87500" y2="77500"/>
                          <a14:backgroundMark x1="86458" y1="76875" x2="80833" y2="90000"/>
                          <a14:backgroundMark x1="80833" y1="90000" x2="86146" y2="92656"/>
                          <a14:backgroundMark x1="86146" y1="92656" x2="90313" y2="87500"/>
                          <a14:backgroundMark x1="90313" y1="87500" x2="89792" y2="80156"/>
                          <a14:backgroundMark x1="89792" y1="80156" x2="84063" y2="81094"/>
                          <a14:backgroundMark x1="84063" y1="81094" x2="83438" y2="81875"/>
                          <a14:backgroundMark x1="83750" y1="84531" x2="85104" y2="91563"/>
                          <a14:backgroundMark x1="85104" y1="91563" x2="89583" y2="87031"/>
                          <a14:backgroundMark x1="89583" y1="87031" x2="84896" y2="83125"/>
                          <a14:backgroundMark x1="84896" y1="83125" x2="83854" y2="86094"/>
                          <a14:backgroundMark x1="85104" y1="85313" x2="84896" y2="86719"/>
                          <a14:backgroundMark x1="86875" y1="83281" x2="86667" y2="90625"/>
                          <a14:backgroundMark x1="86667" y1="90625" x2="85313" y2="85313"/>
                          <a14:backgroundMark x1="79063" y1="73594" x2="78750" y2="79688"/>
                          <a14:backgroundMark x1="31812" y1="75566" x2="32917" y2="75781"/>
                          <a14:backgroundMark x1="29495" y1="75116" x2="31128" y2="75433"/>
                          <a14:backgroundMark x1="27292" y1="74688" x2="27832" y2="74793"/>
                          <a14:backgroundMark x1="32917" y1="75781" x2="49167" y2="75000"/>
                          <a14:backgroundMark x1="49167" y1="75000" x2="71667" y2="75938"/>
                          <a14:backgroundMark x1="71667" y1="75938" x2="76875" y2="75625"/>
                          <a14:backgroundMark x1="76875" y1="75625" x2="86042" y2="79375"/>
                          <a14:backgroundMark x1="48333" y1="21875" x2="47292" y2="36094"/>
                          <a14:backgroundMark x1="47292" y1="36094" x2="41354" y2="48750"/>
                          <a14:backgroundMark x1="41354" y1="48750" x2="12500" y2="74531"/>
                          <a14:backgroundMark x1="12500" y1="74531" x2="7083" y2="72813"/>
                          <a14:backgroundMark x1="7083" y1="72813" x2="1146" y2="74219"/>
                          <a14:backgroundMark x1="1146" y1="74219" x2="208" y2="27813"/>
                          <a14:backgroundMark x1="208" y1="27813" x2="30417" y2="19688"/>
                          <a14:backgroundMark x1="30417" y1="19688" x2="48646" y2="23125"/>
                          <a14:backgroundMark x1="729" y1="71719" x2="521" y2="99531"/>
                          <a14:backgroundMark x1="521" y1="99531" x2="25417" y2="99844"/>
                          <a14:backgroundMark x1="25417" y1="99844" x2="31250" y2="98125"/>
                          <a14:backgroundMark x1="31250" y1="98125" x2="43333" y2="99844"/>
                          <a14:backgroundMark x1="43333" y1="99844" x2="67083" y2="99375"/>
                          <a14:backgroundMark x1="67083" y1="99375" x2="76146" y2="99531"/>
                          <a14:backgroundMark x1="76146" y1="99531" x2="78750" y2="91563"/>
                          <a14:backgroundMark x1="78750" y1="91563" x2="77083" y2="83906"/>
                          <a14:backgroundMark x1="77083" y1="83906" x2="71667" y2="79063"/>
                          <a14:backgroundMark x1="71667" y1="79063" x2="60625" y2="76406"/>
                          <a14:backgroundMark x1="60625" y1="76406" x2="36250" y2="79531"/>
                          <a14:backgroundMark x1="28149" y1="75374" x2="24375" y2="73438"/>
                          <a14:backgroundMark x1="36250" y1="79531" x2="29707" y2="76174"/>
                          <a14:backgroundMark x1="24375" y1="73438" x2="11979" y2="73125"/>
                          <a14:backgroundMark x1="11979" y1="73125" x2="625" y2="75469"/>
                          <a14:backgroundMark x1="625" y1="75469" x2="0" y2="75313"/>
                          <a14:backgroundMark x1="28750" y1="78594" x2="27500" y2="85625"/>
                          <a14:backgroundMark x1="27500" y1="85625" x2="31563" y2="90469"/>
                          <a14:backgroundMark x1="31563" y1="90469" x2="37188" y2="92188"/>
                          <a14:backgroundMark x1="37188" y1="92188" x2="41146" y2="86250"/>
                          <a14:backgroundMark x1="41146" y1="86250" x2="39271" y2="79688"/>
                          <a14:backgroundMark x1="39271" y1="79688" x2="33438" y2="77188"/>
                          <a14:backgroundMark x1="33438" y1="77188" x2="28229" y2="77500"/>
                          <a14:backgroundMark x1="28229" y1="77500" x2="27500" y2="80938"/>
                          <a14:backgroundMark x1="20104" y1="68750" x2="26250" y2="81563"/>
                          <a14:backgroundMark x1="26250" y1="81563" x2="25313" y2="89844"/>
                          <a14:backgroundMark x1="25313" y1="89844" x2="21250" y2="95313"/>
                          <a14:backgroundMark x1="21250" y1="95313" x2="14792" y2="97969"/>
                          <a14:backgroundMark x1="14792" y1="97969" x2="8125" y2="97656"/>
                          <a14:backgroundMark x1="8125" y1="97656" x2="3542" y2="93281"/>
                          <a14:backgroundMark x1="3542" y1="93281" x2="0" y2="87344"/>
                          <a14:backgroundMark x1="0" y1="87344" x2="417" y2="79688"/>
                          <a14:backgroundMark x1="417" y1="79688" x2="12396" y2="70781"/>
                          <a14:backgroundMark x1="12396" y1="70781" x2="17396" y2="68750"/>
                          <a14:backgroundMark x1="17396" y1="68750" x2="20729" y2="69219"/>
                          <a14:backgroundMark x1="21458" y1="72344" x2="27292" y2="85156"/>
                          <a14:backgroundMark x1="27292" y1="85156" x2="24583" y2="91875"/>
                          <a14:backgroundMark x1="24583" y1="91875" x2="20313" y2="97188"/>
                          <a14:backgroundMark x1="20313" y1="97188" x2="14688" y2="98594"/>
                          <a14:backgroundMark x1="14688" y1="98594" x2="3542" y2="93125"/>
                          <a14:backgroundMark x1="3542" y1="93125" x2="833" y2="86563"/>
                          <a14:backgroundMark x1="833" y1="86563" x2="8021" y2="74375"/>
                          <a14:backgroundMark x1="8021" y1="74375" x2="13438" y2="72188"/>
                          <a14:backgroundMark x1="13438" y1="72188" x2="18229" y2="75000"/>
                          <a14:backgroundMark x1="18229" y1="75000" x2="21458" y2="74531"/>
                          <a14:backgroundMark x1="7083" y1="28438" x2="2188" y2="37813"/>
                          <a14:backgroundMark x1="2188" y1="37813" x2="1250" y2="52969"/>
                          <a14:backgroundMark x1="1250" y1="52969" x2="6042" y2="57500"/>
                          <a14:backgroundMark x1="6042" y1="57500" x2="11354" y2="59375"/>
                          <a14:backgroundMark x1="11354" y1="59375" x2="37188" y2="47969"/>
                          <a14:backgroundMark x1="37188" y1="47969" x2="42083" y2="45156"/>
                          <a14:backgroundMark x1="42083" y1="45156" x2="46771" y2="31094"/>
                          <a14:backgroundMark x1="46771" y1="31094" x2="42604" y2="24375"/>
                          <a14:backgroundMark x1="42604" y1="24375" x2="4479" y2="28906"/>
                          <a14:backgroundMark x1="56458" y1="77031" x2="61979" y2="76563"/>
                          <a14:backgroundMark x1="61979" y1="76563" x2="61771" y2="83906"/>
                          <a14:backgroundMark x1="61771" y1="83906" x2="56042" y2="82188"/>
                          <a14:backgroundMark x1="56042" y1="82188" x2="57500" y2="76875"/>
                          <a14:backgroundMark x1="56667" y1="78125" x2="56458" y2="79375"/>
                          <a14:backgroundMark x1="62083" y1="78281" x2="55937" y2="78750"/>
                          <a14:backgroundMark x1="55937" y1="78750" x2="61042" y2="81875"/>
                          <a14:backgroundMark x1="61042" y1="81875" x2="60521" y2="78750"/>
                          <a14:backgroundMark x1="62708" y1="78594" x2="61875" y2="79375"/>
                          <a14:backgroundMark x1="62500" y1="79063" x2="63125" y2="78906"/>
                          <a14:backgroundMark x1="63854" y1="77813" x2="63750" y2="81719"/>
                          <a14:backgroundMark x1="29479" y1="78281" x2="26979" y2="85313"/>
                          <a14:backgroundMark x1="26979" y1="85313" x2="31979" y2="87969"/>
                          <a14:backgroundMark x1="31979" y1="87969" x2="37813" y2="86719"/>
                          <a14:backgroundMark x1="37813" y1="86719" x2="42396" y2="82656"/>
                          <a14:backgroundMark x1="42396" y1="82656" x2="37500" y2="77969"/>
                          <a14:backgroundMark x1="37500" y1="77969" x2="31875" y2="76406"/>
                          <a14:backgroundMark x1="31875" y1="76406" x2="26458" y2="82031"/>
                          <a14:backgroundMark x1="29688" y1="80625" x2="33229" y2="86094"/>
                          <a14:backgroundMark x1="33229" y1="86094" x2="29583" y2="82188"/>
                          <a14:backgroundMark x1="33125" y1="78281" x2="37083" y2="82969"/>
                          <a14:backgroundMark x1="37083" y1="82969" x2="31771" y2="79688"/>
                          <a14:backgroundMark x1="31771" y1="79688" x2="31458" y2="80156"/>
                          <a14:backgroundMark x1="34271" y1="82344" x2="34271" y2="82344"/>
                          <a14:backgroundMark x1="38333" y1="78906" x2="37500" y2="86094"/>
                          <a14:backgroundMark x1="37500" y1="86094" x2="39271" y2="81719"/>
                          <a14:backgroundMark x1="33958" y1="81719" x2="34063" y2="82344"/>
                          <a14:backgroundMark x1="22188" y1="77813" x2="17708" y2="73906"/>
                          <a14:backgroundMark x1="17708" y1="73906" x2="12188" y2="72813"/>
                          <a14:backgroundMark x1="12188" y1="72813" x2="2396" y2="80156"/>
                          <a14:backgroundMark x1="2396" y1="80156" x2="104" y2="88438"/>
                          <a14:backgroundMark x1="104" y1="88438" x2="1354" y2="96094"/>
                          <a14:backgroundMark x1="1354" y1="96094" x2="7083" y2="98906"/>
                          <a14:backgroundMark x1="7083" y1="98906" x2="18750" y2="95625"/>
                          <a14:backgroundMark x1="18750" y1="95625" x2="22292" y2="90000"/>
                          <a14:backgroundMark x1="22292" y1="90000" x2="24583" y2="82813"/>
                          <a14:backgroundMark x1="24583" y1="82813" x2="21771" y2="76563"/>
                          <a14:backgroundMark x1="21771" y1="76563" x2="21250" y2="76563"/>
                          <a14:backgroundMark x1="21667" y1="77031" x2="24896" y2="83125"/>
                          <a14:backgroundMark x1="24896" y1="83125" x2="25313" y2="90469"/>
                          <a14:backgroundMark x1="25313" y1="90469" x2="21146" y2="95781"/>
                          <a14:backgroundMark x1="21146" y1="95781" x2="14583" y2="99688"/>
                          <a14:backgroundMark x1="14583" y1="99688" x2="8542" y2="98281"/>
                          <a14:backgroundMark x1="8542" y1="98281" x2="4167" y2="94375"/>
                          <a14:backgroundMark x1="4167" y1="94375" x2="2604" y2="87656"/>
                          <a14:backgroundMark x1="2604" y1="87656" x2="3125" y2="80000"/>
                          <a14:backgroundMark x1="3125" y1="80000" x2="7917" y2="75156"/>
                          <a14:backgroundMark x1="7917" y1="75156" x2="13750" y2="74375"/>
                          <a14:backgroundMark x1="13750" y1="74375" x2="19375" y2="76719"/>
                          <a14:backgroundMark x1="19375" y1="76719" x2="21771" y2="80781"/>
                          <a14:backgroundMark x1="23854" y1="84375" x2="20729" y2="91250"/>
                          <a14:backgroundMark x1="20729" y1="91250" x2="15521" y2="94375"/>
                          <a14:backgroundMark x1="15521" y1="94375" x2="10104" y2="91250"/>
                          <a14:backgroundMark x1="10104" y1="91250" x2="7396" y2="85000"/>
                          <a14:backgroundMark x1="7396" y1="85000" x2="12917" y2="79688"/>
                          <a14:backgroundMark x1="12917" y1="79688" x2="22396" y2="87500"/>
                          <a14:backgroundMark x1="22396" y1="87500" x2="24271" y2="87969"/>
                          <a14:backgroundMark x1="10833" y1="82344" x2="10521" y2="90313"/>
                          <a14:backgroundMark x1="10521" y1="90313" x2="16563" y2="91719"/>
                          <a14:backgroundMark x1="16563" y1="91719" x2="14583" y2="85000"/>
                          <a14:backgroundMark x1="14583" y1="85000" x2="6875" y2="86094"/>
                          <a14:backgroundMark x1="8854" y1="78594" x2="4271" y2="82344"/>
                          <a14:backgroundMark x1="4271" y1="82344" x2="3854" y2="89375"/>
                          <a14:backgroundMark x1="3854" y1="89375" x2="5104" y2="83906"/>
                          <a14:backgroundMark x1="7292" y1="84688" x2="3750" y2="90156"/>
                          <a14:backgroundMark x1="3750" y1="90156" x2="9688" y2="90781"/>
                          <a14:backgroundMark x1="9688" y1="90781" x2="5313" y2="86719"/>
                          <a14:backgroundMark x1="5313" y1="86719" x2="4896" y2="86719"/>
                          <a14:backgroundMark x1="4271" y1="85781" x2="2917" y2="92656"/>
                          <a14:backgroundMark x1="2917" y1="92656" x2="3125" y2="87500"/>
                          <a14:backgroundMark x1="8125" y1="79844" x2="8542" y2="87031"/>
                          <a14:backgroundMark x1="8542" y1="87031" x2="7708" y2="80000"/>
                          <a14:backgroundMark x1="7708" y1="80000" x2="11250" y2="79063"/>
                          <a14:backgroundMark x1="16563" y1="79688" x2="19583" y2="80938"/>
                          <a14:backgroundMark x1="16458" y1="85156" x2="12083" y2="90156"/>
                          <a14:backgroundMark x1="12083" y1="90156" x2="17604" y2="92031"/>
                          <a14:backgroundMark x1="17604" y1="92031" x2="19063" y2="85000"/>
                          <a14:backgroundMark x1="19063" y1="85000" x2="15729" y2="88281"/>
                          <a14:backgroundMark x1="33438" y1="81406" x2="34479" y2="80938"/>
                          <a14:backgroundMark x1="33542" y1="84375" x2="35313" y2="85625"/>
                          <a14:backgroundMark x1="35938" y1="82344" x2="30312" y2="80000"/>
                          <a14:backgroundMark x1="30312" y1="80000" x2="35208" y2="83594"/>
                          <a14:backgroundMark x1="35208" y1="83594" x2="36250" y2="86250"/>
                          <a14:backgroundMark x1="49688" y1="93906" x2="54792" y2="98281"/>
                          <a14:backgroundMark x1="54792" y1="98281" x2="49479" y2="96719"/>
                          <a14:backgroundMark x1="49479" y1="96719" x2="51354" y2="93125"/>
                          <a14:backgroundMark x1="48750" y1="95156" x2="47083" y2="96406"/>
                          <a14:backgroundMark x1="45521" y1="95938" x2="45208" y2="95781"/>
                          <a14:backgroundMark x1="46875" y1="95469" x2="45521" y2="97031"/>
                          <a14:backgroundMark x1="23021" y1="94063" x2="28021" y2="95938"/>
                          <a14:backgroundMark x1="28021" y1="95938" x2="23021" y2="98281"/>
                          <a14:backgroundMark x1="23021" y1="98281" x2="28125" y2="95781"/>
                          <a14:backgroundMark x1="28125" y1="95781" x2="28542" y2="95781"/>
                          <a14:backgroundMark x1="49271" y1="52188" x2="46354" y2="54375"/>
                          <a14:backgroundMark x1="49063" y1="53438" x2="47188" y2="54219"/>
                          <a14:backgroundMark x1="58854" y1="52344" x2="58542" y2="53125"/>
                          <a14:backgroundMark x1="55625" y1="33125" x2="56250" y2="35781"/>
                          <a14:backgroundMark x1="55104" y1="28594" x2="55000" y2="27031"/>
                          <a14:backgroundMark x1="55000" y1="28438" x2="54896" y2="26875"/>
                          <a14:backgroundMark x1="55417" y1="31563" x2="55521" y2="30781"/>
                          <a14:backgroundMark x1="63164" y1="39671" x2="63333" y2="39063"/>
                          <a14:backgroundMark x1="62986" y1="40313" x2="63145" y2="39739"/>
                          <a14:backgroundMark x1="62292" y1="42813" x2="62986" y2="40313"/>
                          <a14:backgroundMark x1="70938" y1="74063" x2="76146" y2="73594"/>
                          <a14:backgroundMark x1="76146" y1="73594" x2="77813" y2="73750"/>
                          <a14:backgroundMark x1="68958" y1="73750" x2="69271" y2="73750"/>
                          <a14:backgroundMark x1="32188" y1="70156" x2="27604" y2="73438"/>
                          <a14:backgroundMark x1="27604" y1="73438" x2="31771" y2="70469"/>
                          <a14:backgroundMark x1="57188" y1="42813" x2="57500" y2="44063"/>
                          <a14:backgroundMark x1="56771" y1="38281" x2="56771" y2="39219"/>
                          <a14:backgroundMark x1="56667" y1="38594" x2="56667" y2="37656"/>
                          <a14:backgroundMark x1="56458" y1="38438" x2="56458" y2="36250"/>
                        </a14:backgroundRemoval>
                      </a14:imgEffect>
                    </a14:imgLayer>
                  </a14:imgProps>
                </a:ext>
                <a:ext uri="{28A0092B-C50C-407E-A947-70E740481C1C}">
                  <a14:useLocalDpi xmlns:a14="http://schemas.microsoft.com/office/drawing/2010/main" val="0"/>
                </a:ext>
              </a:extLst>
            </a:blip>
            <a:stretch>
              <a:fillRect/>
            </a:stretch>
          </p:blipFill>
          <p:spPr>
            <a:xfrm>
              <a:off x="0" y="3682927"/>
              <a:ext cx="2189018" cy="1734990"/>
            </a:xfrm>
            <a:prstGeom prst="rect">
              <a:avLst/>
            </a:prstGeom>
          </p:spPr>
        </p:pic>
        <p:pic>
          <p:nvPicPr>
            <p:cNvPr id="14" name="Picture 13">
              <a:extLst>
                <a:ext uri="{FF2B5EF4-FFF2-40B4-BE49-F238E27FC236}">
                  <a16:creationId xmlns:a16="http://schemas.microsoft.com/office/drawing/2014/main" id="{03DAB254-902A-45BD-BF3A-2A20C33592A3}"/>
                </a:ext>
              </a:extLst>
            </p:cNvPr>
            <p:cNvPicPr>
              <a:picLocks noChangeAspect="1"/>
            </p:cNvPicPr>
            <p:nvPr/>
          </p:nvPicPr>
          <p:blipFill>
            <a:blip r:embed="rId57" cstate="print">
              <a:extLst>
                <a:ext uri="{BEBA8EAE-BF5A-486C-A8C5-ECC9F3942E4B}">
                  <a14:imgProps xmlns:a14="http://schemas.microsoft.com/office/drawing/2010/main">
                    <a14:imgLayer r:embed="rId56">
                      <a14:imgEffect>
                        <a14:backgroundRemoval t="10000" b="96406" l="0" r="99479">
                          <a14:foregroundMark x1="11250" y1="82813" x2="11250" y2="82813"/>
                          <a14:foregroundMark x1="14583" y1="82969" x2="14583" y2="82969"/>
                          <a14:foregroundMark x1="17292" y1="79844" x2="17292" y2="79844"/>
                          <a14:foregroundMark x1="208" y1="75938" x2="29792" y2="99531"/>
                          <a14:foregroundMark x1="29792" y1="99531" x2="36250" y2="98906"/>
                          <a14:foregroundMark x1="36250" y1="98906" x2="41771" y2="99219"/>
                          <a14:foregroundMark x1="41771" y1="99219" x2="47083" y2="98906"/>
                          <a14:foregroundMark x1="47083" y1="98906" x2="86667" y2="99688"/>
                          <a14:foregroundMark x1="86667" y1="99688" x2="96667" y2="99219"/>
                          <a14:foregroundMark x1="96667" y1="99219" x2="99479" y2="78125"/>
                          <a14:foregroundMark x1="99479" y1="78125" x2="95843" y2="73370"/>
                          <a14:foregroundMark x1="67188" y1="74844" x2="60521" y2="76406"/>
                          <a14:foregroundMark x1="60521" y1="76406" x2="54792" y2="73594"/>
                          <a14:foregroundMark x1="53814" y1="73666" x2="52883" y2="73735"/>
                          <a14:foregroundMark x1="31858" y1="75136" x2="31250" y2="75469"/>
                          <a14:foregroundMark x1="19960" y1="75808" x2="0" y2="76406"/>
                          <a14:foregroundMark x1="27429" y1="75583" x2="22037" y2="75745"/>
                          <a14:foregroundMark x1="31250" y1="75469" x2="29899" y2="75510"/>
                          <a14:foregroundMark x1="97190" y1="73232" x2="98333" y2="73438"/>
                          <a14:foregroundMark x1="98333" y1="73438" x2="99688" y2="80625"/>
                          <a14:foregroundMark x1="99688" y1="80625" x2="99688" y2="96406"/>
                          <a14:foregroundMark x1="99688" y1="96406" x2="94167" y2="99531"/>
                          <a14:foregroundMark x1="94167" y1="99531" x2="88646" y2="96875"/>
                          <a14:foregroundMark x1="88646" y1="96875" x2="75521" y2="99531"/>
                          <a14:foregroundMark x1="75521" y1="99531" x2="48125" y2="96719"/>
                          <a14:foregroundMark x1="48125" y1="96719" x2="42604" y2="99063"/>
                          <a14:foregroundMark x1="42604" y1="99063" x2="1771" y2="99219"/>
                          <a14:foregroundMark x1="1771" y1="99219" x2="417" y2="90313"/>
                          <a14:foregroundMark x1="417" y1="90313" x2="4063" y2="85000"/>
                          <a14:foregroundMark x1="4063" y1="85000" x2="9792" y2="85781"/>
                          <a14:foregroundMark x1="9792" y1="85781" x2="23021" y2="84688"/>
                          <a14:foregroundMark x1="23021" y1="84688" x2="43281" y2="75348"/>
                          <a14:foregroundMark x1="45586" y1="75035" x2="50313" y2="75781"/>
                          <a14:foregroundMark x1="50313" y1="75781" x2="55417" y2="78750"/>
                          <a14:foregroundMark x1="55417" y1="78750" x2="72708" y2="75469"/>
                          <a14:foregroundMark x1="72708" y1="75469" x2="83854" y2="76250"/>
                          <a14:foregroundMark x1="83854" y1="76250" x2="89113" y2="73935"/>
                          <a14:foregroundMark x1="96875" y1="73281" x2="98854" y2="82031"/>
                          <a14:foregroundMark x1="98854" y1="82031" x2="94063" y2="86094"/>
                          <a14:foregroundMark x1="94063" y1="86094" x2="85208" y2="77813"/>
                          <a14:foregroundMark x1="85208" y1="77813" x2="80938" y2="76719"/>
                          <a14:foregroundMark x1="98215" y1="73128" x2="99583" y2="80313"/>
                          <a14:foregroundMark x1="99583" y1="80313" x2="99063" y2="81094"/>
                          <a14:foregroundMark x1="938" y1="91406" x2="53125" y2="78281"/>
                          <a14:foregroundMark x1="53125" y1="78281" x2="59375" y2="80000"/>
                          <a14:foregroundMark x1="59375" y1="80000" x2="65000" y2="79219"/>
                          <a14:foregroundMark x1="65000" y1="79219" x2="81563" y2="83594"/>
                          <a14:foregroundMark x1="81563" y1="83594" x2="90625" y2="91094"/>
                          <a14:foregroundMark x1="90625" y1="91094" x2="95938" y2="92813"/>
                          <a14:foregroundMark x1="95938" y1="92813" x2="99583" y2="99844"/>
                          <a14:foregroundMark x1="99583" y1="99844" x2="6667" y2="99844"/>
                          <a14:foregroundMark x1="6667" y1="99844" x2="1771" y2="96406"/>
                          <a14:foregroundMark x1="1771" y1="96406" x2="1875" y2="92500"/>
                          <a14:foregroundMark x1="70417" y1="73438" x2="78021" y2="73281"/>
                          <a14:foregroundMark x1="58229" y1="74219" x2="62813" y2="74375"/>
                          <a14:foregroundMark x1="60313" y1="74375" x2="63958" y2="74688"/>
                          <a14:backgroundMark x1="625" y1="72969" x2="16667" y2="69688"/>
                          <a14:backgroundMark x1="16667" y1="69688" x2="22604" y2="70313"/>
                          <a14:backgroundMark x1="22604" y1="70313" x2="33646" y2="66719"/>
                          <a14:backgroundMark x1="33646" y1="66719" x2="38854" y2="63125"/>
                          <a14:backgroundMark x1="38854" y1="63125" x2="46458" y2="50938"/>
                          <a14:backgroundMark x1="46458" y1="50938" x2="50624" y2="36878"/>
                          <a14:backgroundMark x1="51197" y1="32931" x2="52708" y2="22500"/>
                          <a14:backgroundMark x1="50806" y1="35625" x2="50925" y2="34802"/>
                          <a14:backgroundMark x1="52708" y1="22500" x2="52708" y2="22344"/>
                          <a14:backgroundMark x1="57292" y1="25000" x2="58646" y2="32188"/>
                          <a14:backgroundMark x1="58646" y1="32188" x2="58854" y2="46875"/>
                          <a14:backgroundMark x1="58854" y1="46875" x2="75208" y2="17500"/>
                          <a14:backgroundMark x1="75208" y1="17500" x2="75208" y2="17188"/>
                          <a14:backgroundMark x1="66042" y1="41094" x2="69792" y2="46563"/>
                          <a14:backgroundMark x1="69792" y1="46563" x2="69479" y2="54063"/>
                          <a14:backgroundMark x1="69479" y1="54063" x2="75000" y2="55625"/>
                          <a14:backgroundMark x1="75000" y1="55625" x2="79792" y2="69531"/>
                          <a14:backgroundMark x1="79792" y1="69531" x2="85000" y2="71563"/>
                          <a14:backgroundMark x1="85000" y1="71563" x2="90729" y2="71719"/>
                          <a14:backgroundMark x1="90729" y1="71719" x2="99896" y2="70781"/>
                          <a14:backgroundMark x1="46458" y1="55000" x2="49271" y2="49063"/>
                          <a14:backgroundMark x1="49271" y1="49063" x2="48542" y2="42813"/>
                          <a14:backgroundMark x1="49688" y1="47813" x2="51354" y2="33594"/>
                          <a14:backgroundMark x1="51354" y1="33594" x2="48438" y2="30156"/>
                          <a14:backgroundMark x1="51146" y1="37656" x2="53854" y2="23906"/>
                          <a14:backgroundMark x1="53854" y1="23906" x2="53854" y2="23594"/>
                          <a14:backgroundMark x1="59375" y1="52500" x2="59375" y2="52812"/>
                          <a14:backgroundMark x1="59479" y1="52500" x2="59375" y2="52812"/>
                          <a14:backgroundMark x1="59375" y1="48594" x2="63646" y2="38125"/>
                          <a14:backgroundMark x1="61875" y1="43750" x2="62187" y2="41875"/>
                          <a14:backgroundMark x1="56563" y1="40625" x2="57188" y2="37813"/>
                          <a14:backgroundMark x1="66250" y1="48438" x2="67188" y2="53125"/>
                          <a14:backgroundMark x1="60104" y1="49063" x2="59896" y2="48750"/>
                          <a14:backgroundMark x1="60000" y1="48906" x2="61146" y2="45156"/>
                          <a14:backgroundMark x1="59167" y1="52969" x2="59167" y2="53125"/>
                          <a14:backgroundMark x1="58958" y1="52969" x2="58646" y2="55156"/>
                          <a14:backgroundMark x1="20625" y1="74063" x2="30938" y2="71250"/>
                          <a14:backgroundMark x1="30938" y1="71250" x2="35104" y2="67656"/>
                          <a14:backgroundMark x1="28021" y1="73750" x2="33229" y2="69531"/>
                          <a14:backgroundMark x1="52188" y1="33750" x2="52604" y2="31719"/>
                          <a14:backgroundMark x1="78842" y1="71328" x2="81771" y2="72031"/>
                          <a14:backgroundMark x1="76563" y1="70781" x2="77723" y2="71059"/>
                          <a14:backgroundMark x1="81771" y1="72031" x2="85104" y2="71563"/>
                          <a14:backgroundMark x1="28021" y1="73750" x2="33750" y2="72656"/>
                          <a14:backgroundMark x1="33750" y1="72656" x2="44375" y2="73125"/>
                          <a14:backgroundMark x1="44375" y1="73125" x2="54896" y2="71250"/>
                          <a14:backgroundMark x1="64930" y1="72481" x2="66354" y2="72656"/>
                          <a14:backgroundMark x1="54896" y1="71250" x2="61554" y2="72067"/>
                          <a14:backgroundMark x1="66354" y1="72656" x2="70875" y2="72348"/>
                          <a14:backgroundMark x1="78612" y1="71875" x2="78854" y2="71875"/>
                          <a14:backgroundMark x1="54063" y1="32344" x2="54063" y2="32344"/>
                          <a14:backgroundMark x1="53542" y1="27344" x2="52812" y2="34844"/>
                          <a14:backgroundMark x1="52812" y1="34844" x2="54063" y2="27969"/>
                          <a14:backgroundMark x1="54063" y1="27969" x2="53854" y2="27969"/>
                          <a14:backgroundMark x1="54375" y1="30000" x2="50521" y2="35313"/>
                          <a14:backgroundMark x1="50521" y1="35313" x2="55833" y2="36875"/>
                          <a14:backgroundMark x1="55833" y1="36875" x2="54167" y2="30625"/>
                          <a14:backgroundMark x1="54167" y1="31875" x2="53021" y2="33281"/>
                          <a14:backgroundMark x1="61042" y1="45625" x2="66563" y2="46875"/>
                          <a14:backgroundMark x1="66563" y1="46875" x2="61458" y2="49844"/>
                          <a14:backgroundMark x1="61458" y1="49844" x2="61563" y2="45313"/>
                        </a14:backgroundRemoval>
                      </a14:imgEffect>
                    </a14:imgLayer>
                  </a14:imgProps>
                </a:ext>
                <a:ext uri="{28A0092B-C50C-407E-A947-70E740481C1C}">
                  <a14:useLocalDpi xmlns:a14="http://schemas.microsoft.com/office/drawing/2010/main" val="0"/>
                </a:ext>
              </a:extLst>
            </a:blip>
            <a:stretch>
              <a:fillRect/>
            </a:stretch>
          </p:blipFill>
          <p:spPr>
            <a:xfrm>
              <a:off x="0" y="3682927"/>
              <a:ext cx="2189018" cy="1734990"/>
            </a:xfrm>
            <a:prstGeom prst="rect">
              <a:avLst/>
            </a:prstGeom>
          </p:spPr>
        </p:pic>
      </p:grpSp>
      <p:pic>
        <p:nvPicPr>
          <p:cNvPr id="16" name="Picture 15">
            <a:extLst>
              <a:ext uri="{FF2B5EF4-FFF2-40B4-BE49-F238E27FC236}">
                <a16:creationId xmlns:a16="http://schemas.microsoft.com/office/drawing/2014/main" id="{10EF7C21-3607-4ADA-9C78-9C02BDFF4657}"/>
              </a:ext>
            </a:extLst>
          </p:cNvPr>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7225554" y="5419167"/>
            <a:ext cx="1918446" cy="1438834"/>
          </a:xfrm>
          <a:prstGeom prst="rect">
            <a:avLst/>
          </a:prstGeom>
        </p:spPr>
      </p:pic>
      <p:pic>
        <p:nvPicPr>
          <p:cNvPr id="17" name="Picture 16">
            <a:extLst>
              <a:ext uri="{FF2B5EF4-FFF2-40B4-BE49-F238E27FC236}">
                <a16:creationId xmlns:a16="http://schemas.microsoft.com/office/drawing/2014/main" id="{61495895-B56B-4E15-A88D-22DF9F29FEF8}"/>
              </a:ext>
            </a:extLst>
          </p:cNvPr>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6650183" y="3677023"/>
            <a:ext cx="2493818" cy="1742292"/>
          </a:xfrm>
          <a:prstGeom prst="rect">
            <a:avLst/>
          </a:prstGeom>
        </p:spPr>
      </p:pic>
      <p:pic>
        <p:nvPicPr>
          <p:cNvPr id="18" name="Picture 17">
            <a:extLst>
              <a:ext uri="{FF2B5EF4-FFF2-40B4-BE49-F238E27FC236}">
                <a16:creationId xmlns:a16="http://schemas.microsoft.com/office/drawing/2014/main" id="{A24BCE74-3B1D-453A-BA3B-5E96EF8D379B}"/>
              </a:ext>
            </a:extLst>
          </p:cNvPr>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1" y="5408706"/>
            <a:ext cx="1513191" cy="1449294"/>
          </a:xfrm>
          <a:prstGeom prst="rect">
            <a:avLst/>
          </a:prstGeom>
        </p:spPr>
      </p:pic>
      <p:pic>
        <p:nvPicPr>
          <p:cNvPr id="19" name="Picture 18">
            <a:extLst>
              <a:ext uri="{FF2B5EF4-FFF2-40B4-BE49-F238E27FC236}">
                <a16:creationId xmlns:a16="http://schemas.microsoft.com/office/drawing/2014/main" id="{3839A694-7C2A-492D-97E6-21713F7EDA63}"/>
              </a:ext>
            </a:extLst>
          </p:cNvPr>
          <p:cNvPicPr>
            <a:picLocks noChangeAspect="1"/>
          </p:cNvPicPr>
          <p:nvPr/>
        </p:nvPicPr>
        <p:blipFill rotWithShape="1">
          <a:blip r:embed="rId61" cstate="print">
            <a:extLst>
              <a:ext uri="{28A0092B-C50C-407E-A947-70E740481C1C}">
                <a14:useLocalDpi xmlns:a14="http://schemas.microsoft.com/office/drawing/2010/main" val="0"/>
              </a:ext>
            </a:extLst>
          </a:blip>
          <a:srcRect r="11163"/>
          <a:stretch/>
        </p:blipFill>
        <p:spPr>
          <a:xfrm>
            <a:off x="5354290" y="5418693"/>
            <a:ext cx="1877239" cy="1439307"/>
          </a:xfrm>
          <a:prstGeom prst="rect">
            <a:avLst/>
          </a:prstGeom>
        </p:spPr>
      </p:pic>
      <p:pic>
        <p:nvPicPr>
          <p:cNvPr id="20" name="Picture 19">
            <a:extLst>
              <a:ext uri="{FF2B5EF4-FFF2-40B4-BE49-F238E27FC236}">
                <a16:creationId xmlns:a16="http://schemas.microsoft.com/office/drawing/2014/main" id="{7E12D4AE-27BD-473C-BAF1-EC84DD63B53C}"/>
              </a:ext>
            </a:extLst>
          </p:cNvPr>
          <p:cNvPicPr>
            <a:picLocks noChangeAspect="1"/>
          </p:cNvPicPr>
          <p:nvPr/>
        </p:nvPicPr>
        <p:blipFill>
          <a:blip r:embed="rId62" cstate="print">
            <a:extLst>
              <a:ext uri="{28A0092B-C50C-407E-A947-70E740481C1C}">
                <a14:useLocalDpi xmlns:a14="http://schemas.microsoft.com/office/drawing/2010/main" val="0"/>
              </a:ext>
            </a:extLst>
          </a:blip>
          <a:stretch>
            <a:fillRect/>
          </a:stretch>
        </p:blipFill>
        <p:spPr>
          <a:xfrm>
            <a:off x="5246131" y="2236573"/>
            <a:ext cx="1905595" cy="1430246"/>
          </a:xfrm>
          <a:prstGeom prst="rect">
            <a:avLst/>
          </a:prstGeom>
        </p:spPr>
      </p:pic>
      <p:pic>
        <p:nvPicPr>
          <p:cNvPr id="21" name="Picture 20">
            <a:extLst>
              <a:ext uri="{FF2B5EF4-FFF2-40B4-BE49-F238E27FC236}">
                <a16:creationId xmlns:a16="http://schemas.microsoft.com/office/drawing/2014/main" id="{0B2E608D-B409-4FC4-B357-9C2CD05AB0DB}"/>
              </a:ext>
            </a:extLst>
          </p:cNvPr>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0" y="2232454"/>
            <a:ext cx="1909011" cy="1455771"/>
          </a:xfrm>
          <a:prstGeom prst="rect">
            <a:avLst/>
          </a:prstGeom>
        </p:spPr>
      </p:pic>
      <p:pic>
        <p:nvPicPr>
          <p:cNvPr id="22" name="Picture 21">
            <a:extLst>
              <a:ext uri="{FF2B5EF4-FFF2-40B4-BE49-F238E27FC236}">
                <a16:creationId xmlns:a16="http://schemas.microsoft.com/office/drawing/2014/main" id="{327F9725-C078-4C77-BE33-8AE74CAD6927}"/>
              </a:ext>
            </a:extLst>
          </p:cNvPr>
          <p:cNvPicPr>
            <a:picLocks noChangeAspect="1"/>
          </p:cNvPicPr>
          <p:nvPr/>
        </p:nvPicPr>
        <p:blipFill>
          <a:blip r:embed="rId64" cstate="print">
            <a:extLst>
              <a:ext uri="{28A0092B-C50C-407E-A947-70E740481C1C}">
                <a14:useLocalDpi xmlns:a14="http://schemas.microsoft.com/office/drawing/2010/main" val="0"/>
              </a:ext>
            </a:extLst>
          </a:blip>
          <a:stretch>
            <a:fillRect/>
          </a:stretch>
        </p:blipFill>
        <p:spPr>
          <a:xfrm>
            <a:off x="7910945" y="946482"/>
            <a:ext cx="1233055" cy="1233055"/>
          </a:xfrm>
          <a:prstGeom prst="rect">
            <a:avLst/>
          </a:prstGeom>
        </p:spPr>
      </p:pic>
      <p:pic>
        <p:nvPicPr>
          <p:cNvPr id="23" name="Picture 22">
            <a:extLst>
              <a:ext uri="{FF2B5EF4-FFF2-40B4-BE49-F238E27FC236}">
                <a16:creationId xmlns:a16="http://schemas.microsoft.com/office/drawing/2014/main" id="{C43DE1C7-2E68-43E9-99B2-26321711036D}"/>
              </a:ext>
            </a:extLst>
          </p:cNvPr>
          <p:cNvPicPr>
            <a:picLocks noChangeAspect="1"/>
          </p:cNvPicPr>
          <p:nvPr/>
        </p:nvPicPr>
        <p:blipFill>
          <a:blip r:embed="rId65" cstate="print">
            <a:extLst>
              <a:ext uri="{28A0092B-C50C-407E-A947-70E740481C1C}">
                <a14:useLocalDpi xmlns:a14="http://schemas.microsoft.com/office/drawing/2010/main" val="0"/>
              </a:ext>
            </a:extLst>
          </a:blip>
          <a:stretch>
            <a:fillRect/>
          </a:stretch>
        </p:blipFill>
        <p:spPr>
          <a:xfrm>
            <a:off x="1899167" y="2228335"/>
            <a:ext cx="1921164" cy="1470829"/>
          </a:xfrm>
          <a:prstGeom prst="rect">
            <a:avLst/>
          </a:prstGeom>
        </p:spPr>
      </p:pic>
      <p:pic>
        <p:nvPicPr>
          <p:cNvPr id="24" name="Picture 23">
            <a:extLst>
              <a:ext uri="{FF2B5EF4-FFF2-40B4-BE49-F238E27FC236}">
                <a16:creationId xmlns:a16="http://schemas.microsoft.com/office/drawing/2014/main" id="{33F3DBBA-0456-42A2-BAF9-A9665CD492A1}"/>
              </a:ext>
            </a:extLst>
          </p:cNvPr>
          <p:cNvPicPr>
            <a:picLocks noChangeAspect="1"/>
          </p:cNvPicPr>
          <p:nvPr/>
        </p:nvPicPr>
        <p:blipFill>
          <a:blip r:embed="rId66" cstate="print">
            <a:extLst>
              <a:ext uri="{28A0092B-C50C-407E-A947-70E740481C1C}">
                <a14:useLocalDpi xmlns:a14="http://schemas.microsoft.com/office/drawing/2010/main" val="0"/>
              </a:ext>
            </a:extLst>
          </a:blip>
          <a:stretch>
            <a:fillRect/>
          </a:stretch>
        </p:blipFill>
        <p:spPr>
          <a:xfrm>
            <a:off x="4045528" y="2310470"/>
            <a:ext cx="1083690" cy="1299462"/>
          </a:xfrm>
          <a:prstGeom prst="rect">
            <a:avLst/>
          </a:prstGeom>
        </p:spPr>
      </p:pic>
      <p:pic>
        <p:nvPicPr>
          <p:cNvPr id="25" name="Picture 24">
            <a:extLst>
              <a:ext uri="{FF2B5EF4-FFF2-40B4-BE49-F238E27FC236}">
                <a16:creationId xmlns:a16="http://schemas.microsoft.com/office/drawing/2014/main" id="{EDD4854A-DB2E-4271-B167-8BB2A1AB3B54}"/>
              </a:ext>
            </a:extLst>
          </p:cNvPr>
          <p:cNvPicPr>
            <a:picLocks noChangeAspect="1"/>
          </p:cNvPicPr>
          <p:nvPr/>
        </p:nvPicPr>
        <p:blipFill>
          <a:blip r:embed="rId67" cstate="print">
            <a:extLst>
              <a:ext uri="{28A0092B-C50C-407E-A947-70E740481C1C}">
                <a14:useLocalDpi xmlns:a14="http://schemas.microsoft.com/office/drawing/2010/main" val="0"/>
              </a:ext>
            </a:extLst>
          </a:blip>
          <a:stretch>
            <a:fillRect/>
          </a:stretch>
        </p:blipFill>
        <p:spPr>
          <a:xfrm>
            <a:off x="3431853" y="5415703"/>
            <a:ext cx="1923065" cy="1442298"/>
          </a:xfrm>
          <a:prstGeom prst="rect">
            <a:avLst/>
          </a:prstGeom>
        </p:spPr>
      </p:pic>
      <p:pic>
        <p:nvPicPr>
          <p:cNvPr id="26" name="Picture 25">
            <a:extLst>
              <a:ext uri="{FF2B5EF4-FFF2-40B4-BE49-F238E27FC236}">
                <a16:creationId xmlns:a16="http://schemas.microsoft.com/office/drawing/2014/main" id="{5553CF09-D801-4777-8810-5DFEAAEF4273}"/>
              </a:ext>
            </a:extLst>
          </p:cNvPr>
          <p:cNvPicPr>
            <a:picLocks noChangeAspect="1"/>
          </p:cNvPicPr>
          <p:nvPr/>
        </p:nvPicPr>
        <p:blipFill rotWithShape="1">
          <a:blip r:embed="rId68" cstate="print">
            <a:extLst>
              <a:ext uri="{28A0092B-C50C-407E-A947-70E740481C1C}">
                <a14:useLocalDpi xmlns:a14="http://schemas.microsoft.com/office/drawing/2010/main" val="0"/>
              </a:ext>
            </a:extLst>
          </a:blip>
          <a:srcRect r="26371"/>
          <a:stretch/>
        </p:blipFill>
        <p:spPr>
          <a:xfrm>
            <a:off x="1504419" y="5408706"/>
            <a:ext cx="1932391" cy="1449294"/>
          </a:xfrm>
          <a:prstGeom prst="rect">
            <a:avLst/>
          </a:prstGeom>
        </p:spPr>
      </p:pic>
    </p:spTree>
    <p:extLst>
      <p:ext uri="{BB962C8B-B14F-4D97-AF65-F5344CB8AC3E}">
        <p14:creationId xmlns:p14="http://schemas.microsoft.com/office/powerpoint/2010/main" val="1060362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5"/>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6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6">
            <a:extLst>
              <a:ext uri="{FF2B5EF4-FFF2-40B4-BE49-F238E27FC236}">
                <a16:creationId xmlns:a16="http://schemas.microsoft.com/office/drawing/2014/main" id="{547FE922-3AA3-4B5D-AFAC-9A87679174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5517" y="5982789"/>
            <a:ext cx="1166947" cy="875211"/>
          </a:xfrm>
          <a:prstGeom prst="rect">
            <a:avLst/>
          </a:prstGeom>
        </p:spPr>
      </p:pic>
      <p:pic>
        <p:nvPicPr>
          <p:cNvPr id="67" name="Picture 65">
            <a:extLst>
              <a:ext uri="{FF2B5EF4-FFF2-40B4-BE49-F238E27FC236}">
                <a16:creationId xmlns:a16="http://schemas.microsoft.com/office/drawing/2014/main" id="{E3D2CBBF-A27A-4357-B488-263CFD8B48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411"/>
          <a:stretch/>
        </p:blipFill>
        <p:spPr>
          <a:xfrm>
            <a:off x="6065746" y="1636296"/>
            <a:ext cx="1540934" cy="1143000"/>
          </a:xfrm>
          <a:prstGeom prst="rect">
            <a:avLst/>
          </a:prstGeom>
        </p:spPr>
      </p:pic>
      <p:pic>
        <p:nvPicPr>
          <p:cNvPr id="66" name="Picture 64">
            <a:extLst>
              <a:ext uri="{FF2B5EF4-FFF2-40B4-BE49-F238E27FC236}">
                <a16:creationId xmlns:a16="http://schemas.microsoft.com/office/drawing/2014/main" id="{12A22CC5-ACC1-4767-86C9-99F1791AE9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1327" y="5979057"/>
            <a:ext cx="1171926" cy="878944"/>
          </a:xfrm>
          <a:prstGeom prst="rect">
            <a:avLst/>
          </a:prstGeom>
        </p:spPr>
      </p:pic>
      <p:pic>
        <p:nvPicPr>
          <p:cNvPr id="65" name="Picture 63">
            <a:extLst>
              <a:ext uri="{FF2B5EF4-FFF2-40B4-BE49-F238E27FC236}">
                <a16:creationId xmlns:a16="http://schemas.microsoft.com/office/drawing/2014/main" id="{1D7CB861-51B4-4AD6-906B-4D172194D8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579" r="8093" b="12857"/>
          <a:stretch/>
        </p:blipFill>
        <p:spPr>
          <a:xfrm>
            <a:off x="6053050" y="3784496"/>
            <a:ext cx="1587609" cy="1116784"/>
          </a:xfrm>
          <a:prstGeom prst="rect">
            <a:avLst/>
          </a:prstGeom>
        </p:spPr>
      </p:pic>
      <p:pic>
        <p:nvPicPr>
          <p:cNvPr id="64" name="Picture 62">
            <a:extLst>
              <a:ext uri="{FF2B5EF4-FFF2-40B4-BE49-F238E27FC236}">
                <a16:creationId xmlns:a16="http://schemas.microsoft.com/office/drawing/2014/main" id="{7BFB08A7-52D2-4FA1-80EE-CB9C70EECA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465376"/>
            <a:ext cx="1057658" cy="807076"/>
          </a:xfrm>
          <a:prstGeom prst="rect">
            <a:avLst/>
          </a:prstGeom>
        </p:spPr>
      </p:pic>
      <p:pic>
        <p:nvPicPr>
          <p:cNvPr id="63" name="Picture 61">
            <a:extLst>
              <a:ext uri="{FF2B5EF4-FFF2-40B4-BE49-F238E27FC236}">
                <a16:creationId xmlns:a16="http://schemas.microsoft.com/office/drawing/2014/main" id="{DF850BE8-60EE-453B-9352-CFECF2775F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46400" y="2714172"/>
            <a:ext cx="787917" cy="528618"/>
          </a:xfrm>
          <a:prstGeom prst="rect">
            <a:avLst/>
          </a:prstGeom>
        </p:spPr>
      </p:pic>
      <p:pic>
        <p:nvPicPr>
          <p:cNvPr id="62" name="Picture 60">
            <a:extLst>
              <a:ext uri="{FF2B5EF4-FFF2-40B4-BE49-F238E27FC236}">
                <a16:creationId xmlns:a16="http://schemas.microsoft.com/office/drawing/2014/main" id="{10DE761F-6CD3-4667-B751-B9B31D82D78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747" b="2789"/>
          <a:stretch/>
        </p:blipFill>
        <p:spPr>
          <a:xfrm>
            <a:off x="2931887" y="2219189"/>
            <a:ext cx="813060" cy="494981"/>
          </a:xfrm>
          <a:prstGeom prst="rect">
            <a:avLst/>
          </a:prstGeom>
        </p:spPr>
      </p:pic>
      <p:pic>
        <p:nvPicPr>
          <p:cNvPr id="61" name="Picture 59">
            <a:extLst>
              <a:ext uri="{FF2B5EF4-FFF2-40B4-BE49-F238E27FC236}">
                <a16:creationId xmlns:a16="http://schemas.microsoft.com/office/drawing/2014/main" id="{788AAA11-3B21-4B9E-8570-B75C756816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38848" y="3940145"/>
            <a:ext cx="1344193" cy="1045823"/>
          </a:xfrm>
          <a:prstGeom prst="rect">
            <a:avLst/>
          </a:prstGeom>
        </p:spPr>
      </p:pic>
      <p:pic>
        <p:nvPicPr>
          <p:cNvPr id="60" name="Picture 58">
            <a:extLst>
              <a:ext uri="{FF2B5EF4-FFF2-40B4-BE49-F238E27FC236}">
                <a16:creationId xmlns:a16="http://schemas.microsoft.com/office/drawing/2014/main" id="{A15D7FFA-1BC1-4AAA-9587-B515EA8F779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0588" y="2467429"/>
            <a:ext cx="1167509" cy="806170"/>
          </a:xfrm>
          <a:prstGeom prst="rect">
            <a:avLst/>
          </a:prstGeom>
        </p:spPr>
      </p:pic>
      <p:pic>
        <p:nvPicPr>
          <p:cNvPr id="59" name="Picture 57">
            <a:extLst>
              <a:ext uri="{FF2B5EF4-FFF2-40B4-BE49-F238E27FC236}">
                <a16:creationId xmlns:a16="http://schemas.microsoft.com/office/drawing/2014/main" id="{3EA3FBFB-B050-4846-8EF1-707710F9E21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8227"/>
          <a:stretch/>
        </p:blipFill>
        <p:spPr>
          <a:xfrm>
            <a:off x="3696079" y="1291771"/>
            <a:ext cx="1364304" cy="954422"/>
          </a:xfrm>
          <a:prstGeom prst="rect">
            <a:avLst/>
          </a:prstGeom>
        </p:spPr>
      </p:pic>
      <p:pic>
        <p:nvPicPr>
          <p:cNvPr id="58" name="Picture 56">
            <a:extLst>
              <a:ext uri="{FF2B5EF4-FFF2-40B4-BE49-F238E27FC236}">
                <a16:creationId xmlns:a16="http://schemas.microsoft.com/office/drawing/2014/main" id="{58B1D3AD-0F3B-469A-B27F-147882B3962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133" t="13190" r="3979"/>
          <a:stretch/>
        </p:blipFill>
        <p:spPr>
          <a:xfrm>
            <a:off x="7613466" y="2779295"/>
            <a:ext cx="1530534" cy="998621"/>
          </a:xfrm>
          <a:prstGeom prst="rect">
            <a:avLst/>
          </a:prstGeom>
        </p:spPr>
      </p:pic>
      <p:pic>
        <p:nvPicPr>
          <p:cNvPr id="57" name="Picture 55">
            <a:extLst>
              <a:ext uri="{FF2B5EF4-FFF2-40B4-BE49-F238E27FC236}">
                <a16:creationId xmlns:a16="http://schemas.microsoft.com/office/drawing/2014/main" id="{FC92F6AB-C4B5-487E-8F9D-475A2270BA9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60246" y="675695"/>
            <a:ext cx="1282812" cy="961842"/>
          </a:xfrm>
          <a:prstGeom prst="rect">
            <a:avLst/>
          </a:prstGeom>
        </p:spPr>
      </p:pic>
      <p:pic>
        <p:nvPicPr>
          <p:cNvPr id="56" name="Picture 54">
            <a:extLst>
              <a:ext uri="{FF2B5EF4-FFF2-40B4-BE49-F238E27FC236}">
                <a16:creationId xmlns:a16="http://schemas.microsoft.com/office/drawing/2014/main" id="{3E0CC5FB-94FD-4363-A60D-98949A5DD52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16568" y="2699657"/>
            <a:ext cx="729833" cy="582032"/>
          </a:xfrm>
          <a:prstGeom prst="rect">
            <a:avLst/>
          </a:prstGeom>
        </p:spPr>
      </p:pic>
      <p:pic>
        <p:nvPicPr>
          <p:cNvPr id="55" name="Picture 53">
            <a:extLst>
              <a:ext uri="{FF2B5EF4-FFF2-40B4-BE49-F238E27FC236}">
                <a16:creationId xmlns:a16="http://schemas.microsoft.com/office/drawing/2014/main" id="{9B845047-D0A1-4D4F-A77C-C04D4283B7A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600" t="1176" r="42701" b="6177"/>
          <a:stretch/>
        </p:blipFill>
        <p:spPr>
          <a:xfrm>
            <a:off x="6343650" y="1374"/>
            <a:ext cx="2179896" cy="1634921"/>
          </a:xfrm>
          <a:prstGeom prst="rect">
            <a:avLst/>
          </a:prstGeom>
        </p:spPr>
      </p:pic>
      <p:pic>
        <p:nvPicPr>
          <p:cNvPr id="54" name="Picture 52">
            <a:extLst>
              <a:ext uri="{FF2B5EF4-FFF2-40B4-BE49-F238E27FC236}">
                <a16:creationId xmlns:a16="http://schemas.microsoft.com/office/drawing/2014/main" id="{B15E415D-B673-4370-8FEA-8B350EF0672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25000"/>
          <a:stretch/>
        </p:blipFill>
        <p:spPr>
          <a:xfrm>
            <a:off x="8338567" y="5658083"/>
            <a:ext cx="805433" cy="604075"/>
          </a:xfrm>
          <a:prstGeom prst="rect">
            <a:avLst/>
          </a:prstGeom>
        </p:spPr>
      </p:pic>
      <p:pic>
        <p:nvPicPr>
          <p:cNvPr id="53" name="Picture 51">
            <a:extLst>
              <a:ext uri="{FF2B5EF4-FFF2-40B4-BE49-F238E27FC236}">
                <a16:creationId xmlns:a16="http://schemas.microsoft.com/office/drawing/2014/main" id="{59F1717F-E377-444D-9722-95000EB1157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673766" y="3236495"/>
            <a:ext cx="1217326" cy="912995"/>
          </a:xfrm>
          <a:prstGeom prst="rect">
            <a:avLst/>
          </a:prstGeom>
        </p:spPr>
      </p:pic>
      <p:pic>
        <p:nvPicPr>
          <p:cNvPr id="52" name="Picture 50">
            <a:extLst>
              <a:ext uri="{FF2B5EF4-FFF2-40B4-BE49-F238E27FC236}">
                <a16:creationId xmlns:a16="http://schemas.microsoft.com/office/drawing/2014/main" id="{0EB83410-5CF4-484A-A28A-14C25C1F2A54}"/>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2533"/>
          <a:stretch/>
        </p:blipFill>
        <p:spPr>
          <a:xfrm>
            <a:off x="7565041" y="1636296"/>
            <a:ext cx="1578960" cy="1143684"/>
          </a:xfrm>
          <a:prstGeom prst="rect">
            <a:avLst/>
          </a:prstGeom>
        </p:spPr>
      </p:pic>
      <p:pic>
        <p:nvPicPr>
          <p:cNvPr id="51" name="Picture 49">
            <a:extLst>
              <a:ext uri="{FF2B5EF4-FFF2-40B4-BE49-F238E27FC236}">
                <a16:creationId xmlns:a16="http://schemas.microsoft.com/office/drawing/2014/main" id="{04355B1F-72CE-47D6-AB7C-B6B424605B2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28915" y="1289069"/>
            <a:ext cx="1279793" cy="1204000"/>
          </a:xfrm>
          <a:prstGeom prst="rect">
            <a:avLst/>
          </a:prstGeom>
        </p:spPr>
      </p:pic>
      <p:pic>
        <p:nvPicPr>
          <p:cNvPr id="50" name="Picture 48">
            <a:extLst>
              <a:ext uri="{FF2B5EF4-FFF2-40B4-BE49-F238E27FC236}">
                <a16:creationId xmlns:a16="http://schemas.microsoft.com/office/drawing/2014/main" id="{D6553070-42E7-4CD9-B219-475A5CCA5F44}"/>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4430" t="15127" r="4051" b="16392"/>
          <a:stretch/>
        </p:blipFill>
        <p:spPr>
          <a:xfrm>
            <a:off x="932210" y="147389"/>
            <a:ext cx="664393" cy="497146"/>
          </a:xfrm>
          <a:prstGeom prst="rect">
            <a:avLst/>
          </a:prstGeom>
        </p:spPr>
      </p:pic>
      <p:pic>
        <p:nvPicPr>
          <p:cNvPr id="48" name="Picture 47">
            <a:extLst>
              <a:ext uri="{FF2B5EF4-FFF2-40B4-BE49-F238E27FC236}">
                <a16:creationId xmlns:a16="http://schemas.microsoft.com/office/drawing/2014/main" id="{3703057A-944F-4D6B-9922-F8EA3C8403A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26431" y="3272589"/>
            <a:ext cx="901239" cy="686317"/>
          </a:xfrm>
          <a:prstGeom prst="rect">
            <a:avLst/>
          </a:prstGeom>
        </p:spPr>
      </p:pic>
      <p:pic>
        <p:nvPicPr>
          <p:cNvPr id="47" name="Picture 46">
            <a:extLst>
              <a:ext uri="{FF2B5EF4-FFF2-40B4-BE49-F238E27FC236}">
                <a16:creationId xmlns:a16="http://schemas.microsoft.com/office/drawing/2014/main" id="{30729352-01E2-49C5-965F-23F2A808138E}"/>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701" t="914" r="13319"/>
          <a:stretch/>
        </p:blipFill>
        <p:spPr>
          <a:xfrm>
            <a:off x="3834415" y="3236495"/>
            <a:ext cx="1242912" cy="923722"/>
          </a:xfrm>
          <a:prstGeom prst="rect">
            <a:avLst/>
          </a:prstGeom>
        </p:spPr>
      </p:pic>
      <p:pic>
        <p:nvPicPr>
          <p:cNvPr id="46" name="Picture 45">
            <a:extLst>
              <a:ext uri="{FF2B5EF4-FFF2-40B4-BE49-F238E27FC236}">
                <a16:creationId xmlns:a16="http://schemas.microsoft.com/office/drawing/2014/main" id="{51F002DC-2595-4BB5-A9C3-A5FC53F50800}"/>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r="30434"/>
          <a:stretch/>
        </p:blipFill>
        <p:spPr>
          <a:xfrm>
            <a:off x="0" y="3266445"/>
            <a:ext cx="938463" cy="698657"/>
          </a:xfrm>
          <a:prstGeom prst="rect">
            <a:avLst/>
          </a:prstGeom>
        </p:spPr>
      </p:pic>
      <p:pic>
        <p:nvPicPr>
          <p:cNvPr id="45" name="Picture 44">
            <a:extLst>
              <a:ext uri="{FF2B5EF4-FFF2-40B4-BE49-F238E27FC236}">
                <a16:creationId xmlns:a16="http://schemas.microsoft.com/office/drawing/2014/main" id="{0C03BF73-52DD-436C-B587-675C94F22F8E}"/>
              </a:ext>
            </a:extLst>
          </p:cNvPr>
          <p:cNvPicPr>
            <a:picLocks noChangeAspect="1"/>
          </p:cNvPicPr>
          <p:nvPr/>
        </p:nvPicPr>
        <p:blipFill>
          <a:blip r:embed="rId24" cstate="print">
            <a:clrChange>
              <a:clrFrom>
                <a:srgbClr val="FAFAFA"/>
              </a:clrFrom>
              <a:clrTo>
                <a:srgbClr val="FAFAFA">
                  <a:alpha val="0"/>
                </a:srgbClr>
              </a:clrTo>
            </a:clrChange>
            <a:extLst>
              <a:ext uri="{28A0092B-C50C-407E-A947-70E740481C1C}">
                <a14:useLocalDpi xmlns:a14="http://schemas.microsoft.com/office/drawing/2010/main" val="0"/>
              </a:ext>
            </a:extLst>
          </a:blip>
          <a:stretch>
            <a:fillRect/>
          </a:stretch>
        </p:blipFill>
        <p:spPr>
          <a:xfrm>
            <a:off x="3521359" y="602058"/>
            <a:ext cx="491854" cy="538648"/>
          </a:xfrm>
          <a:prstGeom prst="rect">
            <a:avLst/>
          </a:prstGeom>
        </p:spPr>
      </p:pic>
      <p:pic>
        <p:nvPicPr>
          <p:cNvPr id="44" name="Picture 43">
            <a:extLst>
              <a:ext uri="{FF2B5EF4-FFF2-40B4-BE49-F238E27FC236}">
                <a16:creationId xmlns:a16="http://schemas.microsoft.com/office/drawing/2014/main" id="{3C547899-F377-4AF5-A02D-11FD1501AB30}"/>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12489" r="12489"/>
          <a:stretch/>
        </p:blipFill>
        <p:spPr>
          <a:xfrm>
            <a:off x="7483151" y="5613219"/>
            <a:ext cx="861449" cy="648901"/>
          </a:xfrm>
          <a:prstGeom prst="rect">
            <a:avLst/>
          </a:prstGeom>
        </p:spPr>
      </p:pic>
      <p:pic>
        <p:nvPicPr>
          <p:cNvPr id="43" name="Picture 42">
            <a:extLst>
              <a:ext uri="{FF2B5EF4-FFF2-40B4-BE49-F238E27FC236}">
                <a16:creationId xmlns:a16="http://schemas.microsoft.com/office/drawing/2014/main" id="{C9DC3DD3-3716-45C9-9193-0AD665B516D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206088" y="1291771"/>
            <a:ext cx="1490262" cy="927751"/>
          </a:xfrm>
          <a:prstGeom prst="rect">
            <a:avLst/>
          </a:prstGeom>
        </p:spPr>
      </p:pic>
      <p:pic>
        <p:nvPicPr>
          <p:cNvPr id="42" name="Picture 41">
            <a:extLst>
              <a:ext uri="{FF2B5EF4-FFF2-40B4-BE49-F238E27FC236}">
                <a16:creationId xmlns:a16="http://schemas.microsoft.com/office/drawing/2014/main" id="{F168368D-52DB-4592-93F2-2CDE92AA217E}"/>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r="43624"/>
          <a:stretch/>
        </p:blipFill>
        <p:spPr>
          <a:xfrm>
            <a:off x="8339097" y="6259171"/>
            <a:ext cx="804903" cy="598829"/>
          </a:xfrm>
          <a:prstGeom prst="rect">
            <a:avLst/>
          </a:prstGeom>
        </p:spPr>
      </p:pic>
      <p:pic>
        <p:nvPicPr>
          <p:cNvPr id="41" name="Picture 40">
            <a:extLst>
              <a:ext uri="{FF2B5EF4-FFF2-40B4-BE49-F238E27FC236}">
                <a16:creationId xmlns:a16="http://schemas.microsoft.com/office/drawing/2014/main" id="{51DD11FE-FC37-4EDE-8A41-3AED2295A524}"/>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486937" y="6257611"/>
            <a:ext cx="852053" cy="600389"/>
          </a:xfrm>
          <a:prstGeom prst="rect">
            <a:avLst/>
          </a:prstGeom>
        </p:spPr>
      </p:pic>
      <p:pic>
        <p:nvPicPr>
          <p:cNvPr id="40" name="Picture 39">
            <a:extLst>
              <a:ext uri="{FF2B5EF4-FFF2-40B4-BE49-F238E27FC236}">
                <a16:creationId xmlns:a16="http://schemas.microsoft.com/office/drawing/2014/main" id="{381592FB-FF64-40E6-9708-8228A7AC65FA}"/>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0" y="1868658"/>
            <a:ext cx="928914" cy="600585"/>
          </a:xfrm>
          <a:prstGeom prst="rect">
            <a:avLst/>
          </a:prstGeom>
        </p:spPr>
      </p:pic>
      <p:pic>
        <p:nvPicPr>
          <p:cNvPr id="39" name="Picture 38">
            <a:extLst>
              <a:ext uri="{FF2B5EF4-FFF2-40B4-BE49-F238E27FC236}">
                <a16:creationId xmlns:a16="http://schemas.microsoft.com/office/drawing/2014/main" id="{DF51D831-711F-45AF-91A8-792B74F292FA}"/>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207771" y="2216567"/>
            <a:ext cx="738629" cy="497603"/>
          </a:xfrm>
          <a:prstGeom prst="rect">
            <a:avLst/>
          </a:prstGeom>
        </p:spPr>
      </p:pic>
      <p:pic>
        <p:nvPicPr>
          <p:cNvPr id="38" name="Picture 37">
            <a:extLst>
              <a:ext uri="{FF2B5EF4-FFF2-40B4-BE49-F238E27FC236}">
                <a16:creationId xmlns:a16="http://schemas.microsoft.com/office/drawing/2014/main" id="{D8401F24-FB5E-4795-B37D-F7A39A4C0FF9}"/>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7769" r="13355" b="9074"/>
          <a:stretch/>
        </p:blipFill>
        <p:spPr>
          <a:xfrm>
            <a:off x="1811486" y="3261322"/>
            <a:ext cx="895619" cy="679361"/>
          </a:xfrm>
          <a:prstGeom prst="rect">
            <a:avLst/>
          </a:prstGeom>
        </p:spPr>
      </p:pic>
      <p:pic>
        <p:nvPicPr>
          <p:cNvPr id="36" name="Picture 35">
            <a:extLst>
              <a:ext uri="{FF2B5EF4-FFF2-40B4-BE49-F238E27FC236}">
                <a16:creationId xmlns:a16="http://schemas.microsoft.com/office/drawing/2014/main" id="{32F16F6F-C371-44BE-8C25-5007471D1077}"/>
              </a:ext>
            </a:extLst>
          </p:cNvPr>
          <p:cNvPicPr>
            <a:picLocks noChangeAspect="1"/>
          </p:cNvPicPr>
          <p:nvPr/>
        </p:nvPicPr>
        <p:blipFill>
          <a:blip r:embed="rId32"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683079" y="128383"/>
            <a:ext cx="1058939" cy="1016582"/>
          </a:xfrm>
          <a:prstGeom prst="rect">
            <a:avLst/>
          </a:prstGeom>
        </p:spPr>
      </p:pic>
      <p:pic>
        <p:nvPicPr>
          <p:cNvPr id="37" name="Picture 36">
            <a:extLst>
              <a:ext uri="{FF2B5EF4-FFF2-40B4-BE49-F238E27FC236}">
                <a16:creationId xmlns:a16="http://schemas.microsoft.com/office/drawing/2014/main" id="{4AA1EAAD-35FC-4A67-ADB3-D10615FDB514}"/>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l="13172" t="7645" r="18048"/>
          <a:stretch/>
        </p:blipFill>
        <p:spPr>
          <a:xfrm>
            <a:off x="1" y="778002"/>
            <a:ext cx="927500" cy="1066344"/>
          </a:xfrm>
          <a:prstGeom prst="rect">
            <a:avLst/>
          </a:prstGeom>
        </p:spPr>
      </p:pic>
      <p:pic>
        <p:nvPicPr>
          <p:cNvPr id="35" name="Picture 34">
            <a:extLst>
              <a:ext uri="{FF2B5EF4-FFF2-40B4-BE49-F238E27FC236}">
                <a16:creationId xmlns:a16="http://schemas.microsoft.com/office/drawing/2014/main" id="{2B5E5C6B-6057-4505-8B5E-2471C5C77C3A}"/>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2659359" y="138697"/>
            <a:ext cx="871912" cy="1047342"/>
          </a:xfrm>
          <a:prstGeom prst="rect">
            <a:avLst/>
          </a:prstGeom>
        </p:spPr>
      </p:pic>
      <p:pic>
        <p:nvPicPr>
          <p:cNvPr id="34" name="Picture 33">
            <a:extLst>
              <a:ext uri="{FF2B5EF4-FFF2-40B4-BE49-F238E27FC236}">
                <a16:creationId xmlns:a16="http://schemas.microsoft.com/office/drawing/2014/main" id="{D6DB5C6C-D6AF-4974-8460-F8182B40B127}"/>
              </a:ext>
            </a:extLst>
          </p:cNvPr>
          <p:cNvPicPr>
            <a:picLocks noChangeAspect="1"/>
          </p:cNvPicPr>
          <p:nvPr/>
        </p:nvPicPr>
        <p:blipFill rotWithShape="1">
          <a:blip r:embed="rId35" cstate="print">
            <a:extLst>
              <a:ext uri="{28A0092B-C50C-407E-A947-70E740481C1C}">
                <a14:useLocalDpi xmlns:a14="http://schemas.microsoft.com/office/drawing/2010/main" val="0"/>
              </a:ext>
            </a:extLst>
          </a:blip>
          <a:srcRect l="10487" r="23771"/>
          <a:stretch/>
        </p:blipFill>
        <p:spPr>
          <a:xfrm>
            <a:off x="5056711" y="2755232"/>
            <a:ext cx="1235805" cy="1035723"/>
          </a:xfrm>
          <a:prstGeom prst="rect">
            <a:avLst/>
          </a:prstGeom>
        </p:spPr>
      </p:pic>
      <p:pic>
        <p:nvPicPr>
          <p:cNvPr id="33" name="Picture 32">
            <a:extLst>
              <a:ext uri="{FF2B5EF4-FFF2-40B4-BE49-F238E27FC236}">
                <a16:creationId xmlns:a16="http://schemas.microsoft.com/office/drawing/2014/main" id="{DD532C7E-B54D-478E-938F-1A0848565D83}"/>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6280484" y="2778529"/>
            <a:ext cx="1356913" cy="1023450"/>
          </a:xfrm>
          <a:prstGeom prst="rect">
            <a:avLst/>
          </a:prstGeom>
        </p:spPr>
      </p:pic>
      <p:pic>
        <p:nvPicPr>
          <p:cNvPr id="32" name="Picture 31">
            <a:extLst>
              <a:ext uri="{FF2B5EF4-FFF2-40B4-BE49-F238E27FC236}">
                <a16:creationId xmlns:a16="http://schemas.microsoft.com/office/drawing/2014/main" id="{059FDB91-1255-495A-8282-D4A0589B49B6}"/>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8556815" y="900113"/>
            <a:ext cx="587184" cy="741500"/>
          </a:xfrm>
          <a:prstGeom prst="rect">
            <a:avLst/>
          </a:prstGeom>
        </p:spPr>
      </p:pic>
      <p:pic>
        <p:nvPicPr>
          <p:cNvPr id="31" name="Picture 30">
            <a:extLst>
              <a:ext uri="{FF2B5EF4-FFF2-40B4-BE49-F238E27FC236}">
                <a16:creationId xmlns:a16="http://schemas.microsoft.com/office/drawing/2014/main" id="{F63EA049-9DB8-44D4-A3E5-CF69DD3E79E1}"/>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8590547" y="0"/>
            <a:ext cx="553453" cy="879597"/>
          </a:xfrm>
          <a:prstGeom prst="rect">
            <a:avLst/>
          </a:prstGeom>
        </p:spPr>
      </p:pic>
      <p:pic>
        <p:nvPicPr>
          <p:cNvPr id="30" name="Picture 29">
            <a:extLst>
              <a:ext uri="{FF2B5EF4-FFF2-40B4-BE49-F238E27FC236}">
                <a16:creationId xmlns:a16="http://schemas.microsoft.com/office/drawing/2014/main" id="{CCFFDD48-0A7E-4977-B80F-574C6F305F94}"/>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7483151" y="4896355"/>
            <a:ext cx="863451" cy="718063"/>
          </a:xfrm>
          <a:prstGeom prst="rect">
            <a:avLst/>
          </a:prstGeom>
        </p:spPr>
      </p:pic>
      <p:pic>
        <p:nvPicPr>
          <p:cNvPr id="29" name="Picture 28">
            <a:extLst>
              <a:ext uri="{FF2B5EF4-FFF2-40B4-BE49-F238E27FC236}">
                <a16:creationId xmlns:a16="http://schemas.microsoft.com/office/drawing/2014/main" id="{BA4680DF-5983-4D33-9745-103B1443332B}"/>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7636173" y="3783055"/>
            <a:ext cx="1507827" cy="1120600"/>
          </a:xfrm>
          <a:prstGeom prst="rect">
            <a:avLst/>
          </a:prstGeom>
        </p:spPr>
      </p:pic>
      <p:pic>
        <p:nvPicPr>
          <p:cNvPr id="28" name="Picture 27">
            <a:extLst>
              <a:ext uri="{FF2B5EF4-FFF2-40B4-BE49-F238E27FC236}">
                <a16:creationId xmlns:a16="http://schemas.microsoft.com/office/drawing/2014/main" id="{79EC7EA5-1E81-4045-857B-1AD363B0676D}"/>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106638" y="137107"/>
            <a:ext cx="716768" cy="545064"/>
          </a:xfrm>
          <a:prstGeom prst="rect">
            <a:avLst/>
          </a:prstGeom>
        </p:spPr>
      </p:pic>
      <p:pic>
        <p:nvPicPr>
          <p:cNvPr id="27" name="Picture 26">
            <a:extLst>
              <a:ext uri="{FF2B5EF4-FFF2-40B4-BE49-F238E27FC236}">
                <a16:creationId xmlns:a16="http://schemas.microsoft.com/office/drawing/2014/main" id="{4F7B2629-653B-44B2-BDCD-E25CC48B9B20}"/>
              </a:ext>
            </a:extLst>
          </p:cNvPr>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1013780" y="777578"/>
            <a:ext cx="615024" cy="383108"/>
          </a:xfrm>
          <a:prstGeom prst="rect">
            <a:avLst/>
          </a:prstGeom>
        </p:spPr>
      </p:pic>
      <p:pic>
        <p:nvPicPr>
          <p:cNvPr id="8" name="Picture 7">
            <a:extLst>
              <a:ext uri="{FF2B5EF4-FFF2-40B4-BE49-F238E27FC236}">
                <a16:creationId xmlns:a16="http://schemas.microsoft.com/office/drawing/2014/main" id="{D41E4D51-019D-46DB-92D9-B129231AE57B}"/>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0" y="5745786"/>
            <a:ext cx="1528011" cy="1112214"/>
          </a:xfrm>
          <a:prstGeom prst="rect">
            <a:avLst/>
          </a:prstGeom>
        </p:spPr>
      </p:pic>
      <p:pic>
        <p:nvPicPr>
          <p:cNvPr id="26" name="Picture 25">
            <a:extLst>
              <a:ext uri="{FF2B5EF4-FFF2-40B4-BE49-F238E27FC236}">
                <a16:creationId xmlns:a16="http://schemas.microsoft.com/office/drawing/2014/main" id="{76632481-4FD7-4BC3-92C0-4DEE73B59AD4}"/>
              </a:ext>
            </a:extLst>
          </p:cNvPr>
          <p:cNvPicPr>
            <a:picLocks noChangeAspect="1"/>
          </p:cNvPicPr>
          <p:nvPr/>
        </p:nvPicPr>
        <p:blipFill rotWithShape="1">
          <a:blip r:embed="rId44" cstate="print">
            <a:extLst>
              <a:ext uri="{28A0092B-C50C-407E-A947-70E740481C1C}">
                <a14:useLocalDpi xmlns:a14="http://schemas.microsoft.com/office/drawing/2010/main" val="0"/>
              </a:ext>
            </a:extLst>
          </a:blip>
          <a:srcRect r="26371"/>
          <a:stretch/>
        </p:blipFill>
        <p:spPr>
          <a:xfrm>
            <a:off x="4613785" y="3792733"/>
            <a:ext cx="1456118" cy="1092088"/>
          </a:xfrm>
          <a:prstGeom prst="rect">
            <a:avLst/>
          </a:prstGeom>
        </p:spPr>
      </p:pic>
      <p:pic>
        <p:nvPicPr>
          <p:cNvPr id="25" name="Picture 24">
            <a:extLst>
              <a:ext uri="{FF2B5EF4-FFF2-40B4-BE49-F238E27FC236}">
                <a16:creationId xmlns:a16="http://schemas.microsoft.com/office/drawing/2014/main" id="{643CE9ED-D352-4A18-94D5-F7600C126E30}"/>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4608095" y="4884820"/>
            <a:ext cx="1460068" cy="1111879"/>
          </a:xfrm>
          <a:prstGeom prst="rect">
            <a:avLst/>
          </a:prstGeom>
        </p:spPr>
      </p:pic>
      <p:pic>
        <p:nvPicPr>
          <p:cNvPr id="24" name="Picture 23">
            <a:extLst>
              <a:ext uri="{FF2B5EF4-FFF2-40B4-BE49-F238E27FC236}">
                <a16:creationId xmlns:a16="http://schemas.microsoft.com/office/drawing/2014/main" id="{6E9F89F2-DBCB-40C9-9988-0CD03691B3A4}"/>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5807511" y="72779"/>
            <a:ext cx="443225" cy="531475"/>
          </a:xfrm>
          <a:prstGeom prst="rect">
            <a:avLst/>
          </a:prstGeom>
        </p:spPr>
      </p:pic>
      <p:pic>
        <p:nvPicPr>
          <p:cNvPr id="23" name="Picture 22">
            <a:extLst>
              <a:ext uri="{FF2B5EF4-FFF2-40B4-BE49-F238E27FC236}">
                <a16:creationId xmlns:a16="http://schemas.microsoft.com/office/drawing/2014/main" id="{418A746B-6E86-4813-A3A3-5362CD56C124}"/>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1" y="4969042"/>
            <a:ext cx="1031980" cy="779364"/>
          </a:xfrm>
          <a:prstGeom prst="rect">
            <a:avLst/>
          </a:prstGeom>
        </p:spPr>
      </p:pic>
      <p:pic>
        <p:nvPicPr>
          <p:cNvPr id="22" name="Picture 21">
            <a:extLst>
              <a:ext uri="{FF2B5EF4-FFF2-40B4-BE49-F238E27FC236}">
                <a16:creationId xmlns:a16="http://schemas.microsoft.com/office/drawing/2014/main" id="{BAE6B732-1D5E-4632-B84C-4BFD22CD5C7B}"/>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5117993" y="31042"/>
            <a:ext cx="632701" cy="632701"/>
          </a:xfrm>
          <a:prstGeom prst="rect">
            <a:avLst/>
          </a:prstGeom>
        </p:spPr>
      </p:pic>
      <p:pic>
        <p:nvPicPr>
          <p:cNvPr id="21" name="Picture 20">
            <a:extLst>
              <a:ext uri="{FF2B5EF4-FFF2-40B4-BE49-F238E27FC236}">
                <a16:creationId xmlns:a16="http://schemas.microsoft.com/office/drawing/2014/main" id="{4E625817-DE7F-4FC7-A09D-500688A23455}"/>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0" y="3959777"/>
            <a:ext cx="1341905" cy="1023309"/>
          </a:xfrm>
          <a:prstGeom prst="rect">
            <a:avLst/>
          </a:prstGeom>
        </p:spPr>
      </p:pic>
      <p:pic>
        <p:nvPicPr>
          <p:cNvPr id="11" name="Picture 10">
            <a:extLst>
              <a:ext uri="{FF2B5EF4-FFF2-40B4-BE49-F238E27FC236}">
                <a16:creationId xmlns:a16="http://schemas.microsoft.com/office/drawing/2014/main" id="{8B9CE790-6BFC-4132-BCD0-6E1CA99E1512}"/>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3715832" y="4147551"/>
            <a:ext cx="900461" cy="744188"/>
          </a:xfrm>
          <a:prstGeom prst="rect">
            <a:avLst/>
          </a:prstGeom>
        </p:spPr>
      </p:pic>
      <p:pic>
        <p:nvPicPr>
          <p:cNvPr id="20" name="Picture 19">
            <a:extLst>
              <a:ext uri="{FF2B5EF4-FFF2-40B4-BE49-F238E27FC236}">
                <a16:creationId xmlns:a16="http://schemas.microsoft.com/office/drawing/2014/main" id="{8ABEC042-4C82-45FA-8FC8-28E3791FD8B2}"/>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1512417" y="5735305"/>
            <a:ext cx="1483446" cy="1122695"/>
          </a:xfrm>
          <a:prstGeom prst="rect">
            <a:avLst/>
          </a:prstGeom>
        </p:spPr>
      </p:pic>
      <p:pic>
        <p:nvPicPr>
          <p:cNvPr id="19" name="Picture 18">
            <a:extLst>
              <a:ext uri="{FF2B5EF4-FFF2-40B4-BE49-F238E27FC236}">
                <a16:creationId xmlns:a16="http://schemas.microsoft.com/office/drawing/2014/main" id="{EE2EF91A-2F29-426C-A22C-A675AFF3A137}"/>
              </a:ext>
            </a:extLst>
          </p:cNvPr>
          <p:cNvPicPr>
            <a:picLocks noChangeAspect="1"/>
          </p:cNvPicPr>
          <p:nvPr/>
        </p:nvPicPr>
        <p:blipFill rotWithShape="1">
          <a:blip r:embed="rId52" cstate="print">
            <a:extLst>
              <a:ext uri="{28A0092B-C50C-407E-A947-70E740481C1C}">
                <a14:useLocalDpi xmlns:a14="http://schemas.microsoft.com/office/drawing/2010/main" val="0"/>
              </a:ext>
            </a:extLst>
          </a:blip>
          <a:srcRect r="11163"/>
          <a:stretch/>
        </p:blipFill>
        <p:spPr>
          <a:xfrm>
            <a:off x="4052353" y="5979695"/>
            <a:ext cx="1114158" cy="878305"/>
          </a:xfrm>
          <a:prstGeom prst="rect">
            <a:avLst/>
          </a:prstGeom>
        </p:spPr>
      </p:pic>
      <p:pic>
        <p:nvPicPr>
          <p:cNvPr id="18" name="Picture 17">
            <a:extLst>
              <a:ext uri="{FF2B5EF4-FFF2-40B4-BE49-F238E27FC236}">
                <a16:creationId xmlns:a16="http://schemas.microsoft.com/office/drawing/2014/main" id="{C7CB6EDB-513C-47AA-B7A9-1D19AC201F66}"/>
              </a:ext>
            </a:extLst>
          </p:cNvPr>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8345301" y="4900438"/>
            <a:ext cx="798700" cy="761099"/>
          </a:xfrm>
          <a:prstGeom prst="rect">
            <a:avLst/>
          </a:prstGeom>
        </p:spPr>
      </p:pic>
      <p:pic>
        <p:nvPicPr>
          <p:cNvPr id="17" name="Picture 16">
            <a:extLst>
              <a:ext uri="{FF2B5EF4-FFF2-40B4-BE49-F238E27FC236}">
                <a16:creationId xmlns:a16="http://schemas.microsoft.com/office/drawing/2014/main" id="{D5BC912A-5B02-4741-AA56-F6DB512DE8C7}"/>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2995862" y="4882714"/>
            <a:ext cx="1624263" cy="1126910"/>
          </a:xfrm>
          <a:prstGeom prst="rect">
            <a:avLst/>
          </a:prstGeom>
        </p:spPr>
      </p:pic>
      <p:pic>
        <p:nvPicPr>
          <p:cNvPr id="16" name="Picture 15">
            <a:extLst>
              <a:ext uri="{FF2B5EF4-FFF2-40B4-BE49-F238E27FC236}">
                <a16:creationId xmlns:a16="http://schemas.microsoft.com/office/drawing/2014/main" id="{1203E618-C8C4-46FD-A94A-7DEDEF8B2611}"/>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6052958" y="4896705"/>
            <a:ext cx="1446781" cy="1085086"/>
          </a:xfrm>
          <a:prstGeom prst="rect">
            <a:avLst/>
          </a:prstGeom>
        </p:spPr>
      </p:pic>
      <p:grpSp>
        <p:nvGrpSpPr>
          <p:cNvPr id="12" name="Group 11">
            <a:extLst>
              <a:ext uri="{FF2B5EF4-FFF2-40B4-BE49-F238E27FC236}">
                <a16:creationId xmlns:a16="http://schemas.microsoft.com/office/drawing/2014/main" id="{F0B509C1-C6BD-4B6B-872A-640A1B7A479A}"/>
              </a:ext>
            </a:extLst>
          </p:cNvPr>
          <p:cNvGrpSpPr/>
          <p:nvPr/>
        </p:nvGrpSpPr>
        <p:grpSpPr>
          <a:xfrm>
            <a:off x="2981625" y="5989281"/>
            <a:ext cx="1081611" cy="868719"/>
            <a:chOff x="0" y="3682927"/>
            <a:chExt cx="2189018" cy="1734990"/>
          </a:xfrm>
        </p:grpSpPr>
        <p:pic>
          <p:nvPicPr>
            <p:cNvPr id="13" name="Picture 12">
              <a:extLst>
                <a:ext uri="{FF2B5EF4-FFF2-40B4-BE49-F238E27FC236}">
                  <a16:creationId xmlns:a16="http://schemas.microsoft.com/office/drawing/2014/main" id="{B7BCA138-7CF0-49C9-B018-57BE1BCF195A}"/>
                </a:ext>
              </a:extLst>
            </p:cNvPr>
            <p:cNvPicPr>
              <a:picLocks noChangeAspect="1"/>
            </p:cNvPicPr>
            <p:nvPr/>
          </p:nvPicPr>
          <p:blipFill rotWithShape="1">
            <a:blip r:embed="rId56" cstate="print">
              <a:extLst>
                <a:ext uri="{28A0092B-C50C-407E-A947-70E740481C1C}">
                  <a14:useLocalDpi xmlns:a14="http://schemas.microsoft.com/office/drawing/2010/main" val="0"/>
                </a:ext>
              </a:extLst>
            </a:blip>
            <a:srcRect l="25125"/>
            <a:stretch/>
          </p:blipFill>
          <p:spPr>
            <a:xfrm>
              <a:off x="0" y="3682927"/>
              <a:ext cx="2189018" cy="1734990"/>
            </a:xfrm>
            <a:prstGeom prst="rect">
              <a:avLst/>
            </a:prstGeom>
          </p:spPr>
        </p:pic>
        <p:pic>
          <p:nvPicPr>
            <p:cNvPr id="14" name="Picture 13">
              <a:extLst>
                <a:ext uri="{FF2B5EF4-FFF2-40B4-BE49-F238E27FC236}">
                  <a16:creationId xmlns:a16="http://schemas.microsoft.com/office/drawing/2014/main" id="{01AE3692-575C-4874-A661-9D2D88F315A3}"/>
                </a:ext>
              </a:extLst>
            </p:cNvPr>
            <p:cNvPicPr>
              <a:picLocks noChangeAspect="1"/>
            </p:cNvPicPr>
            <p:nvPr/>
          </p:nvPicPr>
          <p:blipFill>
            <a:blip r:embed="rId57" cstate="print">
              <a:extLst>
                <a:ext uri="{BEBA8EAE-BF5A-486C-A8C5-ECC9F3942E4B}">
                  <a14:imgProps xmlns:a14="http://schemas.microsoft.com/office/drawing/2010/main">
                    <a14:imgLayer r:embed="rId58">
                      <a14:imgEffect>
                        <a14:backgroundRemoval t="10000" b="96406" l="0" r="99479">
                          <a14:foregroundMark x1="73902" y1="71613" x2="72604" y2="70938"/>
                          <a14:foregroundMark x1="72604" y1="70938" x2="69520" y2="73163"/>
                          <a14:foregroundMark x1="38774" y1="73290" x2="36667" y2="72500"/>
                          <a14:foregroundMark x1="36667" y1="72500" x2="34884" y2="73477"/>
                          <a14:foregroundMark x1="99688" y1="84580" x2="99688" y2="85073"/>
                          <a14:foregroundMark x1="98107" y1="99844" x2="97395" y2="99844"/>
                          <a14:foregroundMark x1="54710" y1="33591" x2="54271" y2="28438"/>
                          <a14:foregroundMark x1="54271" y1="28438" x2="52396" y2="35625"/>
                          <a14:foregroundMark x1="52396" y1="35625" x2="52396" y2="37813"/>
                          <a14:foregroundMark x1="61354" y1="46875" x2="65208" y2="48281"/>
                          <a14:foregroundMark x1="33958" y1="71875" x2="34792" y2="73750"/>
                          <a14:foregroundMark x1="33542" y1="72656" x2="33646" y2="74063"/>
                          <a14:foregroundMark x1="33021" y1="72969" x2="33229" y2="73906"/>
                          <a14:foregroundMark x1="32083" y1="73594" x2="31719" y2="73321"/>
                          <a14:foregroundMark x1="55417" y1="35938" x2="55208" y2="33125"/>
                          <a14:foregroundMark x1="55625" y1="36094" x2="54479" y2="31250"/>
                          <a14:foregroundMark x1="55729" y1="37188" x2="55833" y2="37656"/>
                          <a14:foregroundMark x1="63229" y1="41406" x2="63438" y2="40781"/>
                          <a14:foregroundMark x1="63333" y1="40625" x2="63333" y2="40469"/>
                          <a14:foregroundMark x1="63438" y1="40313" x2="63438" y2="40313"/>
                          <a14:foregroundMark x1="63542" y1="40156" x2="63542" y2="40156"/>
                          <a14:foregroundMark x1="63333" y1="40000" x2="63333" y2="40000"/>
                          <a14:backgroundMark x1="625" y1="72969" x2="16667" y2="69688"/>
                          <a14:backgroundMark x1="16667" y1="69688" x2="22604" y2="70313"/>
                          <a14:backgroundMark x1="22604" y1="70313" x2="33646" y2="66719"/>
                          <a14:backgroundMark x1="33646" y1="66719" x2="38854" y2="63125"/>
                          <a14:backgroundMark x1="38854" y1="63125" x2="46458" y2="50938"/>
                          <a14:backgroundMark x1="46458" y1="50938" x2="50624" y2="36878"/>
                          <a14:backgroundMark x1="51197" y1="32931" x2="52708" y2="22500"/>
                          <a14:backgroundMark x1="50806" y1="35625" x2="50925" y2="34802"/>
                          <a14:backgroundMark x1="52708" y1="22500" x2="52708" y2="22344"/>
                          <a14:backgroundMark x1="57292" y1="25000" x2="58646" y2="32188"/>
                          <a14:backgroundMark x1="58646" y1="32188" x2="58854" y2="46875"/>
                          <a14:backgroundMark x1="63082" y1="39281" x2="75208" y2="17500"/>
                          <a14:backgroundMark x1="62681" y1="40000" x2="63057" y2="39325"/>
                          <a14:backgroundMark x1="62507" y1="40313" x2="62681" y2="40000"/>
                          <a14:backgroundMark x1="58854" y1="46875" x2="62507" y2="40313"/>
                          <a14:backgroundMark x1="75208" y1="17500" x2="75208" y2="17188"/>
                          <a14:backgroundMark x1="66042" y1="41094" x2="69792" y2="46563"/>
                          <a14:backgroundMark x1="69792" y1="46563" x2="69479" y2="54063"/>
                          <a14:backgroundMark x1="69479" y1="54063" x2="75000" y2="55625"/>
                          <a14:backgroundMark x1="75000" y1="55625" x2="79792" y2="69531"/>
                          <a14:backgroundMark x1="79792" y1="69531" x2="85000" y2="71563"/>
                          <a14:backgroundMark x1="85000" y1="71563" x2="90729" y2="71719"/>
                          <a14:backgroundMark x1="90729" y1="71719" x2="99896" y2="70781"/>
                          <a14:backgroundMark x1="46458" y1="55000" x2="49271" y2="49063"/>
                          <a14:backgroundMark x1="49271" y1="49063" x2="48542" y2="42813"/>
                          <a14:backgroundMark x1="49688" y1="47813" x2="51354" y2="33594"/>
                          <a14:backgroundMark x1="51354" y1="33594" x2="48438" y2="30156"/>
                          <a14:backgroundMark x1="51146" y1="37656" x2="53854" y2="23906"/>
                          <a14:backgroundMark x1="53854" y1="23906" x2="53854" y2="23594"/>
                          <a14:backgroundMark x1="59375" y1="52500" x2="59375" y2="52812"/>
                          <a14:backgroundMark x1="59479" y1="52500" x2="59375" y2="52812"/>
                          <a14:backgroundMark x1="63113" y1="39431" x2="63646" y2="38125"/>
                          <a14:backgroundMark x1="62881" y1="40000" x2="63091" y2="39484"/>
                          <a14:backgroundMark x1="62753" y1="40313" x2="62881" y2="40000"/>
                          <a14:backgroundMark x1="59375" y1="48594" x2="62753" y2="40313"/>
                          <a14:backgroundMark x1="61875" y1="43750" x2="62187" y2="41875"/>
                          <a14:backgroundMark x1="56563" y1="40625" x2="57188" y2="37813"/>
                          <a14:backgroundMark x1="66250" y1="48438" x2="67188" y2="53125"/>
                          <a14:backgroundMark x1="60104" y1="49063" x2="59896" y2="48750"/>
                          <a14:backgroundMark x1="60000" y1="48906" x2="61146" y2="45156"/>
                          <a14:backgroundMark x1="59167" y1="52969" x2="59167" y2="53125"/>
                          <a14:backgroundMark x1="58958" y1="52969" x2="58646" y2="55156"/>
                          <a14:backgroundMark x1="20625" y1="74063" x2="26552" y2="72446"/>
                          <a14:backgroundMark x1="31133" y1="71082" x2="35104" y2="67656"/>
                          <a14:backgroundMark x1="31257" y1="71128" x2="33229" y2="69531"/>
                          <a14:backgroundMark x1="52188" y1="33750" x2="52604" y2="31719"/>
                          <a14:backgroundMark x1="76563" y1="70781" x2="81771" y2="72031"/>
                          <a14:backgroundMark x1="81771" y1="72031" x2="85104" y2="71563"/>
                          <a14:backgroundMark x1="26875" y1="73281" x2="26458" y2="88438"/>
                          <a14:backgroundMark x1="26458" y1="88438" x2="25000" y2="95781"/>
                          <a14:backgroundMark x1="25000" y1="95781" x2="23021" y2="99844"/>
                          <a14:backgroundMark x1="77292" y1="72500" x2="74479" y2="99844"/>
                          <a14:backgroundMark x1="98333" y1="69844" x2="99479" y2="77031"/>
                          <a14:backgroundMark x1="99479" y1="77031" x2="93229" y2="97813"/>
                          <a14:backgroundMark x1="93229" y1="97813" x2="80313" y2="99688"/>
                          <a14:backgroundMark x1="80313" y1="99688" x2="75625" y2="97969"/>
                          <a14:backgroundMark x1="86042" y1="70625" x2="81354" y2="85938"/>
                          <a14:backgroundMark x1="81354" y1="85938" x2="89375" y2="95625"/>
                          <a14:backgroundMark x1="89375" y1="95625" x2="94792" y2="93438"/>
                          <a14:backgroundMark x1="94792" y1="93438" x2="97813" y2="86875"/>
                          <a14:backgroundMark x1="97813" y1="86875" x2="98854" y2="71563"/>
                          <a14:backgroundMark x1="98854" y1="71563" x2="93021" y2="70156"/>
                          <a14:backgroundMark x1="93021" y1="70156" x2="85521" y2="72344"/>
                          <a14:backgroundMark x1="85208" y1="72500" x2="82083" y2="82031"/>
                          <a14:backgroundMark x1="82083" y1="82031" x2="81771" y2="89375"/>
                          <a14:backgroundMark x1="81771" y1="89375" x2="86146" y2="95625"/>
                          <a14:backgroundMark x1="86146" y1="95625" x2="91563" y2="95781"/>
                          <a14:backgroundMark x1="91563" y1="95781" x2="99792" y2="84219"/>
                          <a14:backgroundMark x1="99792" y1="84219" x2="99167" y2="75938"/>
                          <a14:backgroundMark x1="99167" y1="75938" x2="94271" y2="70469"/>
                          <a14:backgroundMark x1="94271" y1="70469" x2="84063" y2="75625"/>
                          <a14:backgroundMark x1="95625" y1="72656" x2="98229" y2="78750"/>
                          <a14:backgroundMark x1="98229" y1="78750" x2="94063" y2="74375"/>
                          <a14:backgroundMark x1="94063" y1="74375" x2="97813" y2="70156"/>
                          <a14:backgroundMark x1="79896" y1="73438" x2="78542" y2="74844"/>
                          <a14:backgroundMark x1="82292" y1="73281" x2="79583" y2="79219"/>
                          <a14:backgroundMark x1="79583" y1="79219" x2="84792" y2="77656"/>
                          <a14:backgroundMark x1="84792" y1="77656" x2="80938" y2="74531"/>
                          <a14:backgroundMark x1="76146" y1="82813" x2="80417" y2="87813"/>
                          <a14:backgroundMark x1="80417" y1="87813" x2="85833" y2="83594"/>
                          <a14:backgroundMark x1="85833" y1="83594" x2="80313" y2="81875"/>
                          <a14:backgroundMark x1="80313" y1="81875" x2="75104" y2="86719"/>
                          <a14:backgroundMark x1="85938" y1="76563" x2="81771" y2="89688"/>
                          <a14:backgroundMark x1="81771" y1="89688" x2="84792" y2="96250"/>
                          <a14:backgroundMark x1="84792" y1="96250" x2="94792" y2="99844"/>
                          <a14:backgroundMark x1="94792" y1="99844" x2="99896" y2="95625"/>
                          <a14:backgroundMark x1="99896" y1="95625" x2="99688" y2="78750"/>
                          <a14:backgroundMark x1="99688" y1="78750" x2="94792" y2="74063"/>
                          <a14:backgroundMark x1="94792" y1="74063" x2="88958" y2="75313"/>
                          <a14:backgroundMark x1="88958" y1="75313" x2="85521" y2="77969"/>
                          <a14:backgroundMark x1="90729" y1="81250" x2="89271" y2="88750"/>
                          <a14:backgroundMark x1="89271" y1="88750" x2="93021" y2="95781"/>
                          <a14:backgroundMark x1="93021" y1="95781" x2="97396" y2="99844"/>
                          <a14:backgroundMark x1="97396" y1="99844" x2="99583" y2="92500"/>
                          <a14:backgroundMark x1="99583" y1="92500" x2="96250" y2="86875"/>
                          <a14:backgroundMark x1="96250" y1="86875" x2="91354" y2="82031"/>
                          <a14:backgroundMark x1="91354" y1="82031" x2="88750" y2="80781"/>
                          <a14:backgroundMark x1="96979" y1="83438" x2="99583" y2="90000"/>
                          <a14:backgroundMark x1="99583" y1="90000" x2="99375" y2="97500"/>
                          <a14:backgroundMark x1="99375" y1="97500" x2="99896" y2="99375"/>
                          <a14:backgroundMark x1="96979" y1="88906" x2="94479" y2="95625"/>
                          <a14:backgroundMark x1="94479" y1="95625" x2="99896" y2="94844"/>
                          <a14:backgroundMark x1="99896" y1="94844" x2="99271" y2="87344"/>
                          <a14:backgroundMark x1="99271" y1="87344" x2="95521" y2="89063"/>
                          <a14:backgroundMark x1="89063" y1="74844" x2="81458" y2="86250"/>
                          <a14:backgroundMark x1="81458" y1="86250" x2="83854" y2="92969"/>
                          <a14:backgroundMark x1="83854" y1="92969" x2="89271" y2="91406"/>
                          <a14:backgroundMark x1="89271" y1="91406" x2="91458" y2="82344"/>
                          <a14:backgroundMark x1="91458" y1="82344" x2="87604" y2="77344"/>
                          <a14:backgroundMark x1="87604" y1="77344" x2="87500" y2="77500"/>
                          <a14:backgroundMark x1="86458" y1="76875" x2="80833" y2="90000"/>
                          <a14:backgroundMark x1="80833" y1="90000" x2="86146" y2="92656"/>
                          <a14:backgroundMark x1="86146" y1="92656" x2="90313" y2="87500"/>
                          <a14:backgroundMark x1="90313" y1="87500" x2="89792" y2="80156"/>
                          <a14:backgroundMark x1="89792" y1="80156" x2="84063" y2="81094"/>
                          <a14:backgroundMark x1="84063" y1="81094" x2="83438" y2="81875"/>
                          <a14:backgroundMark x1="83750" y1="84531" x2="85104" y2="91563"/>
                          <a14:backgroundMark x1="85104" y1="91563" x2="89583" y2="87031"/>
                          <a14:backgroundMark x1="89583" y1="87031" x2="84896" y2="83125"/>
                          <a14:backgroundMark x1="84896" y1="83125" x2="83854" y2="86094"/>
                          <a14:backgroundMark x1="85104" y1="85313" x2="84896" y2="86719"/>
                          <a14:backgroundMark x1="86875" y1="83281" x2="86667" y2="90625"/>
                          <a14:backgroundMark x1="86667" y1="90625" x2="85313" y2="85313"/>
                          <a14:backgroundMark x1="79063" y1="73594" x2="78750" y2="79688"/>
                          <a14:backgroundMark x1="31812" y1="75566" x2="32917" y2="75781"/>
                          <a14:backgroundMark x1="29495" y1="75116" x2="31128" y2="75433"/>
                          <a14:backgroundMark x1="27292" y1="74688" x2="27832" y2="74793"/>
                          <a14:backgroundMark x1="32917" y1="75781" x2="49167" y2="75000"/>
                          <a14:backgroundMark x1="49167" y1="75000" x2="71667" y2="75938"/>
                          <a14:backgroundMark x1="71667" y1="75938" x2="76875" y2="75625"/>
                          <a14:backgroundMark x1="76875" y1="75625" x2="86042" y2="79375"/>
                          <a14:backgroundMark x1="48333" y1="21875" x2="47292" y2="36094"/>
                          <a14:backgroundMark x1="47292" y1="36094" x2="41354" y2="48750"/>
                          <a14:backgroundMark x1="41354" y1="48750" x2="12500" y2="74531"/>
                          <a14:backgroundMark x1="12500" y1="74531" x2="7083" y2="72813"/>
                          <a14:backgroundMark x1="7083" y1="72813" x2="1146" y2="74219"/>
                          <a14:backgroundMark x1="1146" y1="74219" x2="208" y2="27813"/>
                          <a14:backgroundMark x1="208" y1="27813" x2="30417" y2="19688"/>
                          <a14:backgroundMark x1="30417" y1="19688" x2="48646" y2="23125"/>
                          <a14:backgroundMark x1="729" y1="71719" x2="521" y2="99531"/>
                          <a14:backgroundMark x1="521" y1="99531" x2="25417" y2="99844"/>
                          <a14:backgroundMark x1="25417" y1="99844" x2="31250" y2="98125"/>
                          <a14:backgroundMark x1="31250" y1="98125" x2="43333" y2="99844"/>
                          <a14:backgroundMark x1="43333" y1="99844" x2="67083" y2="99375"/>
                          <a14:backgroundMark x1="67083" y1="99375" x2="76146" y2="99531"/>
                          <a14:backgroundMark x1="76146" y1="99531" x2="78750" y2="91563"/>
                          <a14:backgroundMark x1="78750" y1="91563" x2="77083" y2="83906"/>
                          <a14:backgroundMark x1="77083" y1="83906" x2="71667" y2="79063"/>
                          <a14:backgroundMark x1="71667" y1="79063" x2="60625" y2="76406"/>
                          <a14:backgroundMark x1="60625" y1="76406" x2="36250" y2="79531"/>
                          <a14:backgroundMark x1="28149" y1="75374" x2="24375" y2="73438"/>
                          <a14:backgroundMark x1="36250" y1="79531" x2="29707" y2="76174"/>
                          <a14:backgroundMark x1="24375" y1="73438" x2="11979" y2="73125"/>
                          <a14:backgroundMark x1="11979" y1="73125" x2="625" y2="75469"/>
                          <a14:backgroundMark x1="625" y1="75469" x2="0" y2="75313"/>
                          <a14:backgroundMark x1="28750" y1="78594" x2="27500" y2="85625"/>
                          <a14:backgroundMark x1="27500" y1="85625" x2="31563" y2="90469"/>
                          <a14:backgroundMark x1="31563" y1="90469" x2="37188" y2="92188"/>
                          <a14:backgroundMark x1="37188" y1="92188" x2="41146" y2="86250"/>
                          <a14:backgroundMark x1="41146" y1="86250" x2="39271" y2="79688"/>
                          <a14:backgroundMark x1="39271" y1="79688" x2="33438" y2="77188"/>
                          <a14:backgroundMark x1="33438" y1="77188" x2="28229" y2="77500"/>
                          <a14:backgroundMark x1="28229" y1="77500" x2="27500" y2="80938"/>
                          <a14:backgroundMark x1="20104" y1="68750" x2="26250" y2="81563"/>
                          <a14:backgroundMark x1="26250" y1="81563" x2="25313" y2="89844"/>
                          <a14:backgroundMark x1="25313" y1="89844" x2="21250" y2="95313"/>
                          <a14:backgroundMark x1="21250" y1="95313" x2="14792" y2="97969"/>
                          <a14:backgroundMark x1="14792" y1="97969" x2="8125" y2="97656"/>
                          <a14:backgroundMark x1="8125" y1="97656" x2="3542" y2="93281"/>
                          <a14:backgroundMark x1="3542" y1="93281" x2="0" y2="87344"/>
                          <a14:backgroundMark x1="0" y1="87344" x2="417" y2="79688"/>
                          <a14:backgroundMark x1="417" y1="79688" x2="12396" y2="70781"/>
                          <a14:backgroundMark x1="12396" y1="70781" x2="17396" y2="68750"/>
                          <a14:backgroundMark x1="17396" y1="68750" x2="20729" y2="69219"/>
                          <a14:backgroundMark x1="21458" y1="72344" x2="27292" y2="85156"/>
                          <a14:backgroundMark x1="27292" y1="85156" x2="24583" y2="91875"/>
                          <a14:backgroundMark x1="24583" y1="91875" x2="20313" y2="97188"/>
                          <a14:backgroundMark x1="20313" y1="97188" x2="14688" y2="98594"/>
                          <a14:backgroundMark x1="14688" y1="98594" x2="3542" y2="93125"/>
                          <a14:backgroundMark x1="3542" y1="93125" x2="833" y2="86563"/>
                          <a14:backgroundMark x1="833" y1="86563" x2="8021" y2="74375"/>
                          <a14:backgroundMark x1="8021" y1="74375" x2="13438" y2="72188"/>
                          <a14:backgroundMark x1="13438" y1="72188" x2="18229" y2="75000"/>
                          <a14:backgroundMark x1="18229" y1="75000" x2="21458" y2="74531"/>
                          <a14:backgroundMark x1="7083" y1="28438" x2="2188" y2="37813"/>
                          <a14:backgroundMark x1="2188" y1="37813" x2="1250" y2="52969"/>
                          <a14:backgroundMark x1="1250" y1="52969" x2="6042" y2="57500"/>
                          <a14:backgroundMark x1="6042" y1="57500" x2="11354" y2="59375"/>
                          <a14:backgroundMark x1="11354" y1="59375" x2="37188" y2="47969"/>
                          <a14:backgroundMark x1="37188" y1="47969" x2="42083" y2="45156"/>
                          <a14:backgroundMark x1="42083" y1="45156" x2="46771" y2="31094"/>
                          <a14:backgroundMark x1="46771" y1="31094" x2="42604" y2="24375"/>
                          <a14:backgroundMark x1="42604" y1="24375" x2="4479" y2="28906"/>
                          <a14:backgroundMark x1="56458" y1="77031" x2="61979" y2="76563"/>
                          <a14:backgroundMark x1="61979" y1="76563" x2="61771" y2="83906"/>
                          <a14:backgroundMark x1="61771" y1="83906" x2="56042" y2="82188"/>
                          <a14:backgroundMark x1="56042" y1="82188" x2="57500" y2="76875"/>
                          <a14:backgroundMark x1="56667" y1="78125" x2="56458" y2="79375"/>
                          <a14:backgroundMark x1="62083" y1="78281" x2="55937" y2="78750"/>
                          <a14:backgroundMark x1="55937" y1="78750" x2="61042" y2="81875"/>
                          <a14:backgroundMark x1="61042" y1="81875" x2="60521" y2="78750"/>
                          <a14:backgroundMark x1="62708" y1="78594" x2="61875" y2="79375"/>
                          <a14:backgroundMark x1="62500" y1="79063" x2="63125" y2="78906"/>
                          <a14:backgroundMark x1="63854" y1="77813" x2="63750" y2="81719"/>
                          <a14:backgroundMark x1="29479" y1="78281" x2="26979" y2="85313"/>
                          <a14:backgroundMark x1="26979" y1="85313" x2="31979" y2="87969"/>
                          <a14:backgroundMark x1="31979" y1="87969" x2="37813" y2="86719"/>
                          <a14:backgroundMark x1="37813" y1="86719" x2="42396" y2="82656"/>
                          <a14:backgroundMark x1="42396" y1="82656" x2="37500" y2="77969"/>
                          <a14:backgroundMark x1="37500" y1="77969" x2="31875" y2="76406"/>
                          <a14:backgroundMark x1="31875" y1="76406" x2="26458" y2="82031"/>
                          <a14:backgroundMark x1="29688" y1="80625" x2="33229" y2="86094"/>
                          <a14:backgroundMark x1="33229" y1="86094" x2="29583" y2="82188"/>
                          <a14:backgroundMark x1="33125" y1="78281" x2="37083" y2="82969"/>
                          <a14:backgroundMark x1="37083" y1="82969" x2="31771" y2="79688"/>
                          <a14:backgroundMark x1="31771" y1="79688" x2="31458" y2="80156"/>
                          <a14:backgroundMark x1="34271" y1="82344" x2="34271" y2="82344"/>
                          <a14:backgroundMark x1="38333" y1="78906" x2="37500" y2="86094"/>
                          <a14:backgroundMark x1="37500" y1="86094" x2="39271" y2="81719"/>
                          <a14:backgroundMark x1="33958" y1="81719" x2="34063" y2="82344"/>
                          <a14:backgroundMark x1="22188" y1="77813" x2="17708" y2="73906"/>
                          <a14:backgroundMark x1="17708" y1="73906" x2="12188" y2="72813"/>
                          <a14:backgroundMark x1="12188" y1="72813" x2="2396" y2="80156"/>
                          <a14:backgroundMark x1="2396" y1="80156" x2="104" y2="88438"/>
                          <a14:backgroundMark x1="104" y1="88438" x2="1354" y2="96094"/>
                          <a14:backgroundMark x1="1354" y1="96094" x2="7083" y2="98906"/>
                          <a14:backgroundMark x1="7083" y1="98906" x2="18750" y2="95625"/>
                          <a14:backgroundMark x1="18750" y1="95625" x2="22292" y2="90000"/>
                          <a14:backgroundMark x1="22292" y1="90000" x2="24583" y2="82813"/>
                          <a14:backgroundMark x1="24583" y1="82813" x2="21771" y2="76563"/>
                          <a14:backgroundMark x1="21771" y1="76563" x2="21250" y2="76563"/>
                          <a14:backgroundMark x1="21667" y1="77031" x2="24896" y2="83125"/>
                          <a14:backgroundMark x1="24896" y1="83125" x2="25313" y2="90469"/>
                          <a14:backgroundMark x1="25313" y1="90469" x2="21146" y2="95781"/>
                          <a14:backgroundMark x1="21146" y1="95781" x2="14583" y2="99688"/>
                          <a14:backgroundMark x1="14583" y1="99688" x2="8542" y2="98281"/>
                          <a14:backgroundMark x1="8542" y1="98281" x2="4167" y2="94375"/>
                          <a14:backgroundMark x1="4167" y1="94375" x2="2604" y2="87656"/>
                          <a14:backgroundMark x1="2604" y1="87656" x2="3125" y2="80000"/>
                          <a14:backgroundMark x1="3125" y1="80000" x2="7917" y2="75156"/>
                          <a14:backgroundMark x1="7917" y1="75156" x2="13750" y2="74375"/>
                          <a14:backgroundMark x1="13750" y1="74375" x2="19375" y2="76719"/>
                          <a14:backgroundMark x1="19375" y1="76719" x2="21771" y2="80781"/>
                          <a14:backgroundMark x1="23854" y1="84375" x2="20729" y2="91250"/>
                          <a14:backgroundMark x1="20729" y1="91250" x2="15521" y2="94375"/>
                          <a14:backgroundMark x1="15521" y1="94375" x2="10104" y2="91250"/>
                          <a14:backgroundMark x1="10104" y1="91250" x2="7396" y2="85000"/>
                          <a14:backgroundMark x1="7396" y1="85000" x2="12917" y2="79688"/>
                          <a14:backgroundMark x1="12917" y1="79688" x2="22396" y2="87500"/>
                          <a14:backgroundMark x1="22396" y1="87500" x2="24271" y2="87969"/>
                          <a14:backgroundMark x1="10833" y1="82344" x2="10521" y2="90313"/>
                          <a14:backgroundMark x1="10521" y1="90313" x2="16563" y2="91719"/>
                          <a14:backgroundMark x1="16563" y1="91719" x2="14583" y2="85000"/>
                          <a14:backgroundMark x1="14583" y1="85000" x2="6875" y2="86094"/>
                          <a14:backgroundMark x1="8854" y1="78594" x2="4271" y2="82344"/>
                          <a14:backgroundMark x1="4271" y1="82344" x2="3854" y2="89375"/>
                          <a14:backgroundMark x1="3854" y1="89375" x2="5104" y2="83906"/>
                          <a14:backgroundMark x1="7292" y1="84688" x2="3750" y2="90156"/>
                          <a14:backgroundMark x1="3750" y1="90156" x2="9688" y2="90781"/>
                          <a14:backgroundMark x1="9688" y1="90781" x2="5313" y2="86719"/>
                          <a14:backgroundMark x1="5313" y1="86719" x2="4896" y2="86719"/>
                          <a14:backgroundMark x1="4271" y1="85781" x2="2917" y2="92656"/>
                          <a14:backgroundMark x1="2917" y1="92656" x2="3125" y2="87500"/>
                          <a14:backgroundMark x1="8125" y1="79844" x2="8542" y2="87031"/>
                          <a14:backgroundMark x1="8542" y1="87031" x2="7708" y2="80000"/>
                          <a14:backgroundMark x1="7708" y1="80000" x2="11250" y2="79063"/>
                          <a14:backgroundMark x1="16563" y1="79688" x2="19583" y2="80938"/>
                          <a14:backgroundMark x1="16458" y1="85156" x2="12083" y2="90156"/>
                          <a14:backgroundMark x1="12083" y1="90156" x2="17604" y2="92031"/>
                          <a14:backgroundMark x1="17604" y1="92031" x2="19063" y2="85000"/>
                          <a14:backgroundMark x1="19063" y1="85000" x2="15729" y2="88281"/>
                          <a14:backgroundMark x1="33438" y1="81406" x2="34479" y2="80938"/>
                          <a14:backgroundMark x1="33542" y1="84375" x2="35313" y2="85625"/>
                          <a14:backgroundMark x1="35938" y1="82344" x2="30312" y2="80000"/>
                          <a14:backgroundMark x1="30312" y1="80000" x2="35208" y2="83594"/>
                          <a14:backgroundMark x1="35208" y1="83594" x2="36250" y2="86250"/>
                          <a14:backgroundMark x1="49688" y1="93906" x2="54792" y2="98281"/>
                          <a14:backgroundMark x1="54792" y1="98281" x2="49479" y2="96719"/>
                          <a14:backgroundMark x1="49479" y1="96719" x2="51354" y2="93125"/>
                          <a14:backgroundMark x1="48750" y1="95156" x2="47083" y2="96406"/>
                          <a14:backgroundMark x1="45521" y1="95938" x2="45208" y2="95781"/>
                          <a14:backgroundMark x1="46875" y1="95469" x2="45521" y2="97031"/>
                          <a14:backgroundMark x1="23021" y1="94063" x2="28021" y2="95938"/>
                          <a14:backgroundMark x1="28021" y1="95938" x2="23021" y2="98281"/>
                          <a14:backgroundMark x1="23021" y1="98281" x2="28125" y2="95781"/>
                          <a14:backgroundMark x1="28125" y1="95781" x2="28542" y2="95781"/>
                          <a14:backgroundMark x1="49271" y1="52188" x2="46354" y2="54375"/>
                          <a14:backgroundMark x1="49063" y1="53438" x2="47188" y2="54219"/>
                          <a14:backgroundMark x1="58854" y1="52344" x2="58542" y2="53125"/>
                          <a14:backgroundMark x1="55625" y1="33125" x2="56250" y2="35781"/>
                          <a14:backgroundMark x1="55104" y1="28594" x2="55000" y2="27031"/>
                          <a14:backgroundMark x1="55000" y1="28438" x2="54896" y2="26875"/>
                          <a14:backgroundMark x1="55417" y1="31563" x2="55521" y2="30781"/>
                          <a14:backgroundMark x1="63164" y1="39671" x2="63333" y2="39063"/>
                          <a14:backgroundMark x1="62986" y1="40313" x2="63145" y2="39739"/>
                          <a14:backgroundMark x1="62292" y1="42813" x2="62986" y2="40313"/>
                          <a14:backgroundMark x1="70938" y1="74063" x2="76146" y2="73594"/>
                          <a14:backgroundMark x1="76146" y1="73594" x2="77813" y2="73750"/>
                          <a14:backgroundMark x1="68958" y1="73750" x2="69271" y2="73750"/>
                          <a14:backgroundMark x1="32188" y1="70156" x2="27604" y2="73438"/>
                          <a14:backgroundMark x1="27604" y1="73438" x2="31771" y2="70469"/>
                          <a14:backgroundMark x1="57188" y1="42813" x2="57500" y2="44063"/>
                          <a14:backgroundMark x1="56771" y1="38281" x2="56771" y2="39219"/>
                          <a14:backgroundMark x1="56667" y1="38594" x2="56667" y2="37656"/>
                          <a14:backgroundMark x1="56458" y1="38438" x2="56458" y2="36250"/>
                        </a14:backgroundRemoval>
                      </a14:imgEffect>
                    </a14:imgLayer>
                  </a14:imgProps>
                </a:ext>
                <a:ext uri="{28A0092B-C50C-407E-A947-70E740481C1C}">
                  <a14:useLocalDpi xmlns:a14="http://schemas.microsoft.com/office/drawing/2010/main" val="0"/>
                </a:ext>
              </a:extLst>
            </a:blip>
            <a:stretch>
              <a:fillRect/>
            </a:stretch>
          </p:blipFill>
          <p:spPr>
            <a:xfrm>
              <a:off x="0" y="3682927"/>
              <a:ext cx="2189018" cy="1734990"/>
            </a:xfrm>
            <a:prstGeom prst="rect">
              <a:avLst/>
            </a:prstGeom>
          </p:spPr>
        </p:pic>
        <p:pic>
          <p:nvPicPr>
            <p:cNvPr id="15" name="Picture 14">
              <a:extLst>
                <a:ext uri="{FF2B5EF4-FFF2-40B4-BE49-F238E27FC236}">
                  <a16:creationId xmlns:a16="http://schemas.microsoft.com/office/drawing/2014/main" id="{59547242-7582-4B78-B0A6-3502E0E1AEB5}"/>
                </a:ext>
              </a:extLst>
            </p:cNvPr>
            <p:cNvPicPr>
              <a:picLocks noChangeAspect="1"/>
            </p:cNvPicPr>
            <p:nvPr/>
          </p:nvPicPr>
          <p:blipFill>
            <a:blip r:embed="rId59" cstate="print">
              <a:extLst>
                <a:ext uri="{BEBA8EAE-BF5A-486C-A8C5-ECC9F3942E4B}">
                  <a14:imgProps xmlns:a14="http://schemas.microsoft.com/office/drawing/2010/main">
                    <a14:imgLayer r:embed="rId58">
                      <a14:imgEffect>
                        <a14:backgroundRemoval t="10000" b="96406" l="0" r="99479">
                          <a14:foregroundMark x1="11250" y1="82813" x2="11250" y2="82813"/>
                          <a14:foregroundMark x1="14583" y1="82969" x2="14583" y2="82969"/>
                          <a14:foregroundMark x1="17292" y1="79844" x2="17292" y2="79844"/>
                          <a14:foregroundMark x1="208" y1="75938" x2="29792" y2="99531"/>
                          <a14:foregroundMark x1="29792" y1="99531" x2="36250" y2="98906"/>
                          <a14:foregroundMark x1="36250" y1="98906" x2="41771" y2="99219"/>
                          <a14:foregroundMark x1="41771" y1="99219" x2="47083" y2="98906"/>
                          <a14:foregroundMark x1="47083" y1="98906" x2="86667" y2="99688"/>
                          <a14:foregroundMark x1="86667" y1="99688" x2="96667" y2="99219"/>
                          <a14:foregroundMark x1="96667" y1="99219" x2="99479" y2="78125"/>
                          <a14:foregroundMark x1="99479" y1="78125" x2="95843" y2="73370"/>
                          <a14:foregroundMark x1="67188" y1="74844" x2="60521" y2="76406"/>
                          <a14:foregroundMark x1="60521" y1="76406" x2="54792" y2="73594"/>
                          <a14:foregroundMark x1="53814" y1="73666" x2="52883" y2="73735"/>
                          <a14:foregroundMark x1="31858" y1="75136" x2="31250" y2="75469"/>
                          <a14:foregroundMark x1="19960" y1="75808" x2="0" y2="76406"/>
                          <a14:foregroundMark x1="27429" y1="75583" x2="22037" y2="75745"/>
                          <a14:foregroundMark x1="31250" y1="75469" x2="29899" y2="75510"/>
                          <a14:foregroundMark x1="97190" y1="73232" x2="98333" y2="73438"/>
                          <a14:foregroundMark x1="98333" y1="73438" x2="99688" y2="80625"/>
                          <a14:foregroundMark x1="99688" y1="80625" x2="99688" y2="96406"/>
                          <a14:foregroundMark x1="99688" y1="96406" x2="94167" y2="99531"/>
                          <a14:foregroundMark x1="94167" y1="99531" x2="88646" y2="96875"/>
                          <a14:foregroundMark x1="88646" y1="96875" x2="75521" y2="99531"/>
                          <a14:foregroundMark x1="75521" y1="99531" x2="48125" y2="96719"/>
                          <a14:foregroundMark x1="48125" y1="96719" x2="42604" y2="99063"/>
                          <a14:foregroundMark x1="42604" y1="99063" x2="1771" y2="99219"/>
                          <a14:foregroundMark x1="1771" y1="99219" x2="417" y2="90313"/>
                          <a14:foregroundMark x1="417" y1="90313" x2="4063" y2="85000"/>
                          <a14:foregroundMark x1="4063" y1="85000" x2="9792" y2="85781"/>
                          <a14:foregroundMark x1="9792" y1="85781" x2="23021" y2="84688"/>
                          <a14:foregroundMark x1="23021" y1="84688" x2="43281" y2="75348"/>
                          <a14:foregroundMark x1="45586" y1="75035" x2="50313" y2="75781"/>
                          <a14:foregroundMark x1="50313" y1="75781" x2="55417" y2="78750"/>
                          <a14:foregroundMark x1="55417" y1="78750" x2="72708" y2="75469"/>
                          <a14:foregroundMark x1="72708" y1="75469" x2="83854" y2="76250"/>
                          <a14:foregroundMark x1="83854" y1="76250" x2="89113" y2="73935"/>
                          <a14:foregroundMark x1="96875" y1="73281" x2="98854" y2="82031"/>
                          <a14:foregroundMark x1="98854" y1="82031" x2="94063" y2="86094"/>
                          <a14:foregroundMark x1="94063" y1="86094" x2="85208" y2="77813"/>
                          <a14:foregroundMark x1="85208" y1="77813" x2="80938" y2="76719"/>
                          <a14:foregroundMark x1="98215" y1="73128" x2="99583" y2="80313"/>
                          <a14:foregroundMark x1="99583" y1="80313" x2="99063" y2="81094"/>
                          <a14:foregroundMark x1="938" y1="91406" x2="53125" y2="78281"/>
                          <a14:foregroundMark x1="53125" y1="78281" x2="59375" y2="80000"/>
                          <a14:foregroundMark x1="59375" y1="80000" x2="65000" y2="79219"/>
                          <a14:foregroundMark x1="65000" y1="79219" x2="81563" y2="83594"/>
                          <a14:foregroundMark x1="81563" y1="83594" x2="90625" y2="91094"/>
                          <a14:foregroundMark x1="90625" y1="91094" x2="95938" y2="92813"/>
                          <a14:foregroundMark x1="95938" y1="92813" x2="99583" y2="99844"/>
                          <a14:foregroundMark x1="99583" y1="99844" x2="6667" y2="99844"/>
                          <a14:foregroundMark x1="6667" y1="99844" x2="1771" y2="96406"/>
                          <a14:foregroundMark x1="1771" y1="96406" x2="1875" y2="92500"/>
                          <a14:foregroundMark x1="70417" y1="73438" x2="78021" y2="73281"/>
                          <a14:foregroundMark x1="58229" y1="74219" x2="62813" y2="74375"/>
                          <a14:foregroundMark x1="60313" y1="74375" x2="63958" y2="74688"/>
                          <a14:backgroundMark x1="625" y1="72969" x2="16667" y2="69688"/>
                          <a14:backgroundMark x1="16667" y1="69688" x2="22604" y2="70313"/>
                          <a14:backgroundMark x1="22604" y1="70313" x2="33646" y2="66719"/>
                          <a14:backgroundMark x1="33646" y1="66719" x2="38854" y2="63125"/>
                          <a14:backgroundMark x1="38854" y1="63125" x2="46458" y2="50938"/>
                          <a14:backgroundMark x1="46458" y1="50938" x2="50624" y2="36878"/>
                          <a14:backgroundMark x1="51197" y1="32931" x2="52708" y2="22500"/>
                          <a14:backgroundMark x1="50806" y1="35625" x2="50925" y2="34802"/>
                          <a14:backgroundMark x1="52708" y1="22500" x2="52708" y2="22344"/>
                          <a14:backgroundMark x1="57292" y1="25000" x2="58646" y2="32188"/>
                          <a14:backgroundMark x1="58646" y1="32188" x2="58854" y2="46875"/>
                          <a14:backgroundMark x1="58854" y1="46875" x2="75208" y2="17500"/>
                          <a14:backgroundMark x1="75208" y1="17500" x2="75208" y2="17188"/>
                          <a14:backgroundMark x1="66042" y1="41094" x2="69792" y2="46563"/>
                          <a14:backgroundMark x1="69792" y1="46563" x2="69479" y2="54063"/>
                          <a14:backgroundMark x1="69479" y1="54063" x2="75000" y2="55625"/>
                          <a14:backgroundMark x1="75000" y1="55625" x2="79792" y2="69531"/>
                          <a14:backgroundMark x1="79792" y1="69531" x2="85000" y2="71563"/>
                          <a14:backgroundMark x1="85000" y1="71563" x2="90729" y2="71719"/>
                          <a14:backgroundMark x1="90729" y1="71719" x2="99896" y2="70781"/>
                          <a14:backgroundMark x1="46458" y1="55000" x2="49271" y2="49063"/>
                          <a14:backgroundMark x1="49271" y1="49063" x2="48542" y2="42813"/>
                          <a14:backgroundMark x1="49688" y1="47813" x2="51354" y2="33594"/>
                          <a14:backgroundMark x1="51354" y1="33594" x2="48438" y2="30156"/>
                          <a14:backgroundMark x1="51146" y1="37656" x2="53854" y2="23906"/>
                          <a14:backgroundMark x1="53854" y1="23906" x2="53854" y2="23594"/>
                          <a14:backgroundMark x1="59375" y1="52500" x2="59375" y2="52812"/>
                          <a14:backgroundMark x1="59479" y1="52500" x2="59375" y2="52812"/>
                          <a14:backgroundMark x1="59375" y1="48594" x2="63646" y2="38125"/>
                          <a14:backgroundMark x1="61875" y1="43750" x2="62187" y2="41875"/>
                          <a14:backgroundMark x1="56563" y1="40625" x2="57188" y2="37813"/>
                          <a14:backgroundMark x1="66250" y1="48438" x2="67188" y2="53125"/>
                          <a14:backgroundMark x1="60104" y1="49063" x2="59896" y2="48750"/>
                          <a14:backgroundMark x1="60000" y1="48906" x2="61146" y2="45156"/>
                          <a14:backgroundMark x1="59167" y1="52969" x2="59167" y2="53125"/>
                          <a14:backgroundMark x1="58958" y1="52969" x2="58646" y2="55156"/>
                          <a14:backgroundMark x1="20625" y1="74063" x2="30938" y2="71250"/>
                          <a14:backgroundMark x1="30938" y1="71250" x2="35104" y2="67656"/>
                          <a14:backgroundMark x1="28021" y1="73750" x2="33229" y2="69531"/>
                          <a14:backgroundMark x1="52188" y1="33750" x2="52604" y2="31719"/>
                          <a14:backgroundMark x1="78842" y1="71328" x2="81771" y2="72031"/>
                          <a14:backgroundMark x1="76563" y1="70781" x2="77723" y2="71059"/>
                          <a14:backgroundMark x1="81771" y1="72031" x2="85104" y2="71563"/>
                          <a14:backgroundMark x1="28021" y1="73750" x2="33750" y2="72656"/>
                          <a14:backgroundMark x1="33750" y1="72656" x2="44375" y2="73125"/>
                          <a14:backgroundMark x1="44375" y1="73125" x2="54896" y2="71250"/>
                          <a14:backgroundMark x1="64930" y1="72481" x2="66354" y2="72656"/>
                          <a14:backgroundMark x1="54896" y1="71250" x2="61554" y2="72067"/>
                          <a14:backgroundMark x1="66354" y1="72656" x2="70875" y2="72348"/>
                          <a14:backgroundMark x1="78612" y1="71875" x2="78854" y2="71875"/>
                          <a14:backgroundMark x1="54063" y1="32344" x2="54063" y2="32344"/>
                          <a14:backgroundMark x1="53542" y1="27344" x2="52812" y2="34844"/>
                          <a14:backgroundMark x1="52812" y1="34844" x2="54063" y2="27969"/>
                          <a14:backgroundMark x1="54063" y1="27969" x2="53854" y2="27969"/>
                          <a14:backgroundMark x1="54375" y1="30000" x2="50521" y2="35313"/>
                          <a14:backgroundMark x1="50521" y1="35313" x2="55833" y2="36875"/>
                          <a14:backgroundMark x1="55833" y1="36875" x2="54167" y2="30625"/>
                          <a14:backgroundMark x1="54167" y1="31875" x2="53021" y2="33281"/>
                          <a14:backgroundMark x1="61042" y1="45625" x2="66563" y2="46875"/>
                          <a14:backgroundMark x1="66563" y1="46875" x2="61458" y2="49844"/>
                          <a14:backgroundMark x1="61458" y1="49844" x2="61563" y2="45313"/>
                        </a14:backgroundRemoval>
                      </a14:imgEffect>
                    </a14:imgLayer>
                  </a14:imgProps>
                </a:ext>
                <a:ext uri="{28A0092B-C50C-407E-A947-70E740481C1C}">
                  <a14:useLocalDpi xmlns:a14="http://schemas.microsoft.com/office/drawing/2010/main" val="0"/>
                </a:ext>
              </a:extLst>
            </a:blip>
            <a:stretch>
              <a:fillRect/>
            </a:stretch>
          </p:blipFill>
          <p:spPr>
            <a:xfrm>
              <a:off x="0" y="3682927"/>
              <a:ext cx="2189018" cy="1734990"/>
            </a:xfrm>
            <a:prstGeom prst="rect">
              <a:avLst/>
            </a:prstGeom>
          </p:spPr>
        </p:pic>
      </p:grpSp>
      <p:pic>
        <p:nvPicPr>
          <p:cNvPr id="10" name="Picture 9">
            <a:extLst>
              <a:ext uri="{FF2B5EF4-FFF2-40B4-BE49-F238E27FC236}">
                <a16:creationId xmlns:a16="http://schemas.microsoft.com/office/drawing/2014/main" id="{2857AF95-0DF5-4F66-92B3-D1602AD14316}"/>
              </a:ext>
            </a:extLst>
          </p:cNvPr>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4125092" y="131003"/>
            <a:ext cx="917144" cy="1012383"/>
          </a:xfrm>
          <a:prstGeom prst="rect">
            <a:avLst/>
          </a:prstGeom>
        </p:spPr>
      </p:pic>
      <p:pic>
        <p:nvPicPr>
          <p:cNvPr id="9" name="Picture 8">
            <a:extLst>
              <a:ext uri="{FF2B5EF4-FFF2-40B4-BE49-F238E27FC236}">
                <a16:creationId xmlns:a16="http://schemas.microsoft.com/office/drawing/2014/main" id="{E9144E7F-E753-4309-A383-16BB47F75411}"/>
              </a:ext>
            </a:extLst>
          </p:cNvPr>
          <p:cNvPicPr>
            <a:picLocks noChangeAspect="1"/>
          </p:cNvPicPr>
          <p:nvPr/>
        </p:nvPicPr>
        <p:blipFill rotWithShape="1">
          <a:blip r:embed="rId61" cstate="print">
            <a:extLst>
              <a:ext uri="{28A0092B-C50C-407E-A947-70E740481C1C}">
                <a14:useLocalDpi xmlns:a14="http://schemas.microsoft.com/office/drawing/2010/main" val="0"/>
              </a:ext>
            </a:extLst>
          </a:blip>
          <a:srcRect l="16667" r="16667"/>
          <a:stretch/>
        </p:blipFill>
        <p:spPr>
          <a:xfrm>
            <a:off x="3727926" y="2225842"/>
            <a:ext cx="1331405" cy="1012050"/>
          </a:xfrm>
          <a:prstGeom prst="rect">
            <a:avLst/>
          </a:prstGeom>
        </p:spPr>
      </p:pic>
      <p:pic>
        <p:nvPicPr>
          <p:cNvPr id="7" name="Picture 6">
            <a:extLst>
              <a:ext uri="{FF2B5EF4-FFF2-40B4-BE49-F238E27FC236}">
                <a16:creationId xmlns:a16="http://schemas.microsoft.com/office/drawing/2014/main" id="{B862DBE7-DCB8-427C-BB93-00A7EE43FFE2}"/>
              </a:ext>
            </a:extLst>
          </p:cNvPr>
          <p:cNvPicPr>
            <a:picLocks noChangeAspect="1"/>
          </p:cNvPicPr>
          <p:nvPr/>
        </p:nvPicPr>
        <p:blipFill rotWithShape="1">
          <a:blip r:embed="rId62" cstate="print">
            <a:extLst>
              <a:ext uri="{28A0092B-C50C-407E-A947-70E740481C1C}">
                <a14:useLocalDpi xmlns:a14="http://schemas.microsoft.com/office/drawing/2010/main" val="0"/>
              </a:ext>
            </a:extLst>
          </a:blip>
          <a:srcRect r="11069"/>
          <a:stretch/>
        </p:blipFill>
        <p:spPr>
          <a:xfrm>
            <a:off x="1901523" y="4978109"/>
            <a:ext cx="1095823" cy="765458"/>
          </a:xfrm>
          <a:prstGeom prst="rect">
            <a:avLst/>
          </a:prstGeom>
        </p:spPr>
      </p:pic>
      <p:pic>
        <p:nvPicPr>
          <p:cNvPr id="49" name="Picture 5">
            <a:extLst>
              <a:ext uri="{FF2B5EF4-FFF2-40B4-BE49-F238E27FC236}">
                <a16:creationId xmlns:a16="http://schemas.microsoft.com/office/drawing/2014/main" id="{673F8775-BAE0-4AB2-8330-43F71D8F809A}"/>
              </a:ext>
            </a:extLst>
          </p:cNvPr>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5056712" y="1637536"/>
            <a:ext cx="1018496" cy="1121553"/>
          </a:xfrm>
          <a:prstGeom prst="rect">
            <a:avLst/>
          </a:prstGeom>
        </p:spPr>
      </p:pic>
      <p:pic>
        <p:nvPicPr>
          <p:cNvPr id="5" name="Picture 4">
            <a:extLst>
              <a:ext uri="{FF2B5EF4-FFF2-40B4-BE49-F238E27FC236}">
                <a16:creationId xmlns:a16="http://schemas.microsoft.com/office/drawing/2014/main" id="{0171098F-06AF-4E5B-8707-86F55F2E5A98}"/>
              </a:ext>
            </a:extLst>
          </p:cNvPr>
          <p:cNvPicPr>
            <a:picLocks noChangeAspect="1"/>
          </p:cNvPicPr>
          <p:nvPr/>
        </p:nvPicPr>
        <p:blipFill rotWithShape="1">
          <a:blip r:embed="rId64" cstate="print">
            <a:extLst>
              <a:ext uri="{28A0092B-C50C-407E-A947-70E740481C1C}">
                <a14:useLocalDpi xmlns:a14="http://schemas.microsoft.com/office/drawing/2010/main" val="0"/>
              </a:ext>
            </a:extLst>
          </a:blip>
          <a:srcRect l="33749" r="15056"/>
          <a:stretch/>
        </p:blipFill>
        <p:spPr>
          <a:xfrm>
            <a:off x="2646789" y="4147552"/>
            <a:ext cx="1068919" cy="810368"/>
          </a:xfrm>
          <a:prstGeom prst="rect">
            <a:avLst/>
          </a:prstGeom>
        </p:spPr>
      </p:pic>
      <p:pic>
        <p:nvPicPr>
          <p:cNvPr id="4" name="Picture 3">
            <a:extLst>
              <a:ext uri="{FF2B5EF4-FFF2-40B4-BE49-F238E27FC236}">
                <a16:creationId xmlns:a16="http://schemas.microsoft.com/office/drawing/2014/main" id="{B72C8CEC-111A-4C96-A273-9210B946EA86}"/>
              </a:ext>
            </a:extLst>
          </p:cNvPr>
          <p:cNvPicPr>
            <a:picLocks noChangeAspect="1"/>
          </p:cNvPicPr>
          <p:nvPr/>
        </p:nvPicPr>
        <p:blipFill rotWithShape="1">
          <a:blip r:embed="rId65" cstate="print">
            <a:extLst>
              <a:ext uri="{28A0092B-C50C-407E-A947-70E740481C1C}">
                <a14:useLocalDpi xmlns:a14="http://schemas.microsoft.com/office/drawing/2010/main" val="0"/>
              </a:ext>
            </a:extLst>
          </a:blip>
          <a:srcRect l="2631" t="12281" r="3289"/>
          <a:stretch/>
        </p:blipFill>
        <p:spPr>
          <a:xfrm>
            <a:off x="3612423" y="159163"/>
            <a:ext cx="442043" cy="309121"/>
          </a:xfrm>
          <a:prstGeom prst="rect">
            <a:avLst/>
          </a:prstGeom>
        </p:spPr>
      </p:pic>
      <p:pic>
        <p:nvPicPr>
          <p:cNvPr id="3" name="Picture 2">
            <a:extLst>
              <a:ext uri="{FF2B5EF4-FFF2-40B4-BE49-F238E27FC236}">
                <a16:creationId xmlns:a16="http://schemas.microsoft.com/office/drawing/2014/main" id="{D00B2EF3-7818-4226-AD01-D1D94F0F1E3E}"/>
              </a:ext>
            </a:extLst>
          </p:cNvPr>
          <p:cNvPicPr>
            <a:picLocks noChangeAspect="1"/>
          </p:cNvPicPr>
          <p:nvPr/>
        </p:nvPicPr>
        <p:blipFill>
          <a:blip r:embed="rId66" cstate="print">
            <a:extLst>
              <a:ext uri="{28A0092B-C50C-407E-A947-70E740481C1C}">
                <a14:useLocalDpi xmlns:a14="http://schemas.microsoft.com/office/drawing/2010/main" val="0"/>
              </a:ext>
            </a:extLst>
          </a:blip>
          <a:stretch>
            <a:fillRect/>
          </a:stretch>
        </p:blipFill>
        <p:spPr>
          <a:xfrm>
            <a:off x="1034716" y="4981073"/>
            <a:ext cx="866866" cy="764713"/>
          </a:xfrm>
          <a:prstGeom prst="rect">
            <a:avLst/>
          </a:prstGeom>
        </p:spPr>
      </p:pic>
    </p:spTree>
    <p:extLst>
      <p:ext uri="{BB962C8B-B14F-4D97-AF65-F5344CB8AC3E}">
        <p14:creationId xmlns:p14="http://schemas.microsoft.com/office/powerpoint/2010/main" val="918358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AF44F5-C0F2-472D-A563-4A3119497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Freeform: Shape 6">
            <a:extLst>
              <a:ext uri="{FF2B5EF4-FFF2-40B4-BE49-F238E27FC236}">
                <a16:creationId xmlns:a16="http://schemas.microsoft.com/office/drawing/2014/main" id="{9CB0C220-987A-432A-83ED-13DD7168965D}"/>
              </a:ext>
            </a:extLst>
          </p:cNvPr>
          <p:cNvSpPr/>
          <p:nvPr/>
        </p:nvSpPr>
        <p:spPr>
          <a:xfrm>
            <a:off x="-13648" y="5540991"/>
            <a:ext cx="9164472" cy="1317009"/>
          </a:xfrm>
          <a:custGeom>
            <a:avLst/>
            <a:gdLst>
              <a:gd name="connsiteX0" fmla="*/ 13648 w 9164472"/>
              <a:gd name="connsiteY0" fmla="*/ 34119 h 1317009"/>
              <a:gd name="connsiteX1" fmla="*/ 1187355 w 9164472"/>
              <a:gd name="connsiteY1" fmla="*/ 34119 h 1317009"/>
              <a:gd name="connsiteX2" fmla="*/ 1276066 w 9164472"/>
              <a:gd name="connsiteY2" fmla="*/ 252484 h 1317009"/>
              <a:gd name="connsiteX3" fmla="*/ 2743200 w 9164472"/>
              <a:gd name="connsiteY3" fmla="*/ 259308 h 1317009"/>
              <a:gd name="connsiteX4" fmla="*/ 3173105 w 9164472"/>
              <a:gd name="connsiteY4" fmla="*/ 211540 h 1317009"/>
              <a:gd name="connsiteX5" fmla="*/ 3848669 w 9164472"/>
              <a:gd name="connsiteY5" fmla="*/ 102358 h 1317009"/>
              <a:gd name="connsiteX6" fmla="*/ 4237630 w 9164472"/>
              <a:gd name="connsiteY6" fmla="*/ 88710 h 1317009"/>
              <a:gd name="connsiteX7" fmla="*/ 4435523 w 9164472"/>
              <a:gd name="connsiteY7" fmla="*/ 27296 h 1317009"/>
              <a:gd name="connsiteX8" fmla="*/ 9164472 w 9164472"/>
              <a:gd name="connsiteY8" fmla="*/ 0 h 1317009"/>
              <a:gd name="connsiteX9" fmla="*/ 9150824 w 9164472"/>
              <a:gd name="connsiteY9" fmla="*/ 1317009 h 1317009"/>
              <a:gd name="connsiteX10" fmla="*/ 0 w 9164472"/>
              <a:gd name="connsiteY10" fmla="*/ 1317009 h 1317009"/>
              <a:gd name="connsiteX11" fmla="*/ 13648 w 9164472"/>
              <a:gd name="connsiteY11" fmla="*/ 34119 h 1317009"/>
              <a:gd name="connsiteX0" fmla="*/ 13648 w 9164472"/>
              <a:gd name="connsiteY0" fmla="*/ 34119 h 1317009"/>
              <a:gd name="connsiteX1" fmla="*/ 1187355 w 9164472"/>
              <a:gd name="connsiteY1" fmla="*/ 34119 h 1317009"/>
              <a:gd name="connsiteX2" fmla="*/ 1276066 w 9164472"/>
              <a:gd name="connsiteY2" fmla="*/ 252484 h 1317009"/>
              <a:gd name="connsiteX3" fmla="*/ 2743200 w 9164472"/>
              <a:gd name="connsiteY3" fmla="*/ 259308 h 1317009"/>
              <a:gd name="connsiteX4" fmla="*/ 3173105 w 9164472"/>
              <a:gd name="connsiteY4" fmla="*/ 211540 h 1317009"/>
              <a:gd name="connsiteX5" fmla="*/ 3848669 w 9164472"/>
              <a:gd name="connsiteY5" fmla="*/ 102358 h 1317009"/>
              <a:gd name="connsiteX6" fmla="*/ 4237630 w 9164472"/>
              <a:gd name="connsiteY6" fmla="*/ 88710 h 1317009"/>
              <a:gd name="connsiteX7" fmla="*/ 4464098 w 9164472"/>
              <a:gd name="connsiteY7" fmla="*/ 58253 h 1317009"/>
              <a:gd name="connsiteX8" fmla="*/ 9164472 w 9164472"/>
              <a:gd name="connsiteY8" fmla="*/ 0 h 1317009"/>
              <a:gd name="connsiteX9" fmla="*/ 9150824 w 9164472"/>
              <a:gd name="connsiteY9" fmla="*/ 1317009 h 1317009"/>
              <a:gd name="connsiteX10" fmla="*/ 0 w 9164472"/>
              <a:gd name="connsiteY10" fmla="*/ 1317009 h 1317009"/>
              <a:gd name="connsiteX11" fmla="*/ 13648 w 9164472"/>
              <a:gd name="connsiteY11" fmla="*/ 34119 h 1317009"/>
              <a:gd name="connsiteX0" fmla="*/ 13648 w 9164472"/>
              <a:gd name="connsiteY0" fmla="*/ 34119 h 1317009"/>
              <a:gd name="connsiteX1" fmla="*/ 1187355 w 9164472"/>
              <a:gd name="connsiteY1" fmla="*/ 34119 h 1317009"/>
              <a:gd name="connsiteX2" fmla="*/ 1276066 w 9164472"/>
              <a:gd name="connsiteY2" fmla="*/ 252484 h 1317009"/>
              <a:gd name="connsiteX3" fmla="*/ 2743200 w 9164472"/>
              <a:gd name="connsiteY3" fmla="*/ 259308 h 1317009"/>
              <a:gd name="connsiteX4" fmla="*/ 3173105 w 9164472"/>
              <a:gd name="connsiteY4" fmla="*/ 211540 h 1317009"/>
              <a:gd name="connsiteX5" fmla="*/ 3848669 w 9164472"/>
              <a:gd name="connsiteY5" fmla="*/ 102358 h 1317009"/>
              <a:gd name="connsiteX6" fmla="*/ 4237630 w 9164472"/>
              <a:gd name="connsiteY6" fmla="*/ 88710 h 1317009"/>
              <a:gd name="connsiteX7" fmla="*/ 4437904 w 9164472"/>
              <a:gd name="connsiteY7" fmla="*/ 60634 h 1317009"/>
              <a:gd name="connsiteX8" fmla="*/ 9164472 w 9164472"/>
              <a:gd name="connsiteY8" fmla="*/ 0 h 1317009"/>
              <a:gd name="connsiteX9" fmla="*/ 9150824 w 9164472"/>
              <a:gd name="connsiteY9" fmla="*/ 1317009 h 1317009"/>
              <a:gd name="connsiteX10" fmla="*/ 0 w 9164472"/>
              <a:gd name="connsiteY10" fmla="*/ 1317009 h 1317009"/>
              <a:gd name="connsiteX11" fmla="*/ 13648 w 9164472"/>
              <a:gd name="connsiteY11" fmla="*/ 34119 h 1317009"/>
              <a:gd name="connsiteX0" fmla="*/ 13648 w 9164472"/>
              <a:gd name="connsiteY0" fmla="*/ 34119 h 1317009"/>
              <a:gd name="connsiteX1" fmla="*/ 1187355 w 9164472"/>
              <a:gd name="connsiteY1" fmla="*/ 34119 h 1317009"/>
              <a:gd name="connsiteX2" fmla="*/ 1276066 w 9164472"/>
              <a:gd name="connsiteY2" fmla="*/ 252484 h 1317009"/>
              <a:gd name="connsiteX3" fmla="*/ 2743200 w 9164472"/>
              <a:gd name="connsiteY3" fmla="*/ 259308 h 1317009"/>
              <a:gd name="connsiteX4" fmla="*/ 3173105 w 9164472"/>
              <a:gd name="connsiteY4" fmla="*/ 211540 h 1317009"/>
              <a:gd name="connsiteX5" fmla="*/ 3848669 w 9164472"/>
              <a:gd name="connsiteY5" fmla="*/ 102358 h 1317009"/>
              <a:gd name="connsiteX6" fmla="*/ 4240011 w 9164472"/>
              <a:gd name="connsiteY6" fmla="*/ 107760 h 1317009"/>
              <a:gd name="connsiteX7" fmla="*/ 4437904 w 9164472"/>
              <a:gd name="connsiteY7" fmla="*/ 60634 h 1317009"/>
              <a:gd name="connsiteX8" fmla="*/ 9164472 w 9164472"/>
              <a:gd name="connsiteY8" fmla="*/ 0 h 1317009"/>
              <a:gd name="connsiteX9" fmla="*/ 9150824 w 9164472"/>
              <a:gd name="connsiteY9" fmla="*/ 1317009 h 1317009"/>
              <a:gd name="connsiteX10" fmla="*/ 0 w 9164472"/>
              <a:gd name="connsiteY10" fmla="*/ 1317009 h 1317009"/>
              <a:gd name="connsiteX11" fmla="*/ 13648 w 9164472"/>
              <a:gd name="connsiteY11" fmla="*/ 34119 h 1317009"/>
              <a:gd name="connsiteX0" fmla="*/ 13648 w 9164472"/>
              <a:gd name="connsiteY0" fmla="*/ 34119 h 1317009"/>
              <a:gd name="connsiteX1" fmla="*/ 1187355 w 9164472"/>
              <a:gd name="connsiteY1" fmla="*/ 34119 h 1317009"/>
              <a:gd name="connsiteX2" fmla="*/ 1276066 w 9164472"/>
              <a:gd name="connsiteY2" fmla="*/ 252484 h 1317009"/>
              <a:gd name="connsiteX3" fmla="*/ 2743200 w 9164472"/>
              <a:gd name="connsiteY3" fmla="*/ 259308 h 1317009"/>
              <a:gd name="connsiteX4" fmla="*/ 3173105 w 9164472"/>
              <a:gd name="connsiteY4" fmla="*/ 211540 h 1317009"/>
              <a:gd name="connsiteX5" fmla="*/ 3812951 w 9164472"/>
              <a:gd name="connsiteY5" fmla="*/ 123789 h 1317009"/>
              <a:gd name="connsiteX6" fmla="*/ 4240011 w 9164472"/>
              <a:gd name="connsiteY6" fmla="*/ 107760 h 1317009"/>
              <a:gd name="connsiteX7" fmla="*/ 4437904 w 9164472"/>
              <a:gd name="connsiteY7" fmla="*/ 60634 h 1317009"/>
              <a:gd name="connsiteX8" fmla="*/ 9164472 w 9164472"/>
              <a:gd name="connsiteY8" fmla="*/ 0 h 1317009"/>
              <a:gd name="connsiteX9" fmla="*/ 9150824 w 9164472"/>
              <a:gd name="connsiteY9" fmla="*/ 1317009 h 1317009"/>
              <a:gd name="connsiteX10" fmla="*/ 0 w 9164472"/>
              <a:gd name="connsiteY10" fmla="*/ 1317009 h 1317009"/>
              <a:gd name="connsiteX11" fmla="*/ 13648 w 9164472"/>
              <a:gd name="connsiteY11" fmla="*/ 34119 h 1317009"/>
              <a:gd name="connsiteX0" fmla="*/ 13648 w 9164472"/>
              <a:gd name="connsiteY0" fmla="*/ 34119 h 1317009"/>
              <a:gd name="connsiteX1" fmla="*/ 1187355 w 9164472"/>
              <a:gd name="connsiteY1" fmla="*/ 34119 h 1317009"/>
              <a:gd name="connsiteX2" fmla="*/ 1276066 w 9164472"/>
              <a:gd name="connsiteY2" fmla="*/ 252484 h 1317009"/>
              <a:gd name="connsiteX3" fmla="*/ 2743200 w 9164472"/>
              <a:gd name="connsiteY3" fmla="*/ 259308 h 1317009"/>
              <a:gd name="connsiteX4" fmla="*/ 3173105 w 9164472"/>
              <a:gd name="connsiteY4" fmla="*/ 211540 h 1317009"/>
              <a:gd name="connsiteX5" fmla="*/ 3812951 w 9164472"/>
              <a:gd name="connsiteY5" fmla="*/ 123789 h 1317009"/>
              <a:gd name="connsiteX6" fmla="*/ 4320974 w 9164472"/>
              <a:gd name="connsiteY6" fmla="*/ 191104 h 1317009"/>
              <a:gd name="connsiteX7" fmla="*/ 4437904 w 9164472"/>
              <a:gd name="connsiteY7" fmla="*/ 60634 h 1317009"/>
              <a:gd name="connsiteX8" fmla="*/ 9164472 w 9164472"/>
              <a:gd name="connsiteY8" fmla="*/ 0 h 1317009"/>
              <a:gd name="connsiteX9" fmla="*/ 9150824 w 9164472"/>
              <a:gd name="connsiteY9" fmla="*/ 1317009 h 1317009"/>
              <a:gd name="connsiteX10" fmla="*/ 0 w 9164472"/>
              <a:gd name="connsiteY10" fmla="*/ 1317009 h 1317009"/>
              <a:gd name="connsiteX11" fmla="*/ 13648 w 9164472"/>
              <a:gd name="connsiteY11" fmla="*/ 34119 h 1317009"/>
              <a:gd name="connsiteX0" fmla="*/ 13648 w 9164472"/>
              <a:gd name="connsiteY0" fmla="*/ 34119 h 1317009"/>
              <a:gd name="connsiteX1" fmla="*/ 1187355 w 9164472"/>
              <a:gd name="connsiteY1" fmla="*/ 34119 h 1317009"/>
              <a:gd name="connsiteX2" fmla="*/ 1276066 w 9164472"/>
              <a:gd name="connsiteY2" fmla="*/ 252484 h 1317009"/>
              <a:gd name="connsiteX3" fmla="*/ 2743200 w 9164472"/>
              <a:gd name="connsiteY3" fmla="*/ 259308 h 1317009"/>
              <a:gd name="connsiteX4" fmla="*/ 3173105 w 9164472"/>
              <a:gd name="connsiteY4" fmla="*/ 211540 h 1317009"/>
              <a:gd name="connsiteX5" fmla="*/ 3812951 w 9164472"/>
              <a:gd name="connsiteY5" fmla="*/ 123789 h 1317009"/>
              <a:gd name="connsiteX6" fmla="*/ 4230486 w 9164472"/>
              <a:gd name="connsiteY6" fmla="*/ 117286 h 1317009"/>
              <a:gd name="connsiteX7" fmla="*/ 4437904 w 9164472"/>
              <a:gd name="connsiteY7" fmla="*/ 60634 h 1317009"/>
              <a:gd name="connsiteX8" fmla="*/ 9164472 w 9164472"/>
              <a:gd name="connsiteY8" fmla="*/ 0 h 1317009"/>
              <a:gd name="connsiteX9" fmla="*/ 9150824 w 9164472"/>
              <a:gd name="connsiteY9" fmla="*/ 1317009 h 1317009"/>
              <a:gd name="connsiteX10" fmla="*/ 0 w 9164472"/>
              <a:gd name="connsiteY10" fmla="*/ 1317009 h 1317009"/>
              <a:gd name="connsiteX11" fmla="*/ 13648 w 9164472"/>
              <a:gd name="connsiteY11" fmla="*/ 34119 h 1317009"/>
              <a:gd name="connsiteX0" fmla="*/ 13648 w 9164472"/>
              <a:gd name="connsiteY0" fmla="*/ 34119 h 1317009"/>
              <a:gd name="connsiteX1" fmla="*/ 1187355 w 9164472"/>
              <a:gd name="connsiteY1" fmla="*/ 34119 h 1317009"/>
              <a:gd name="connsiteX2" fmla="*/ 1276066 w 9164472"/>
              <a:gd name="connsiteY2" fmla="*/ 252484 h 1317009"/>
              <a:gd name="connsiteX3" fmla="*/ 2743200 w 9164472"/>
              <a:gd name="connsiteY3" fmla="*/ 259308 h 1317009"/>
              <a:gd name="connsiteX4" fmla="*/ 3173105 w 9164472"/>
              <a:gd name="connsiteY4" fmla="*/ 211540 h 1317009"/>
              <a:gd name="connsiteX5" fmla="*/ 3810569 w 9164472"/>
              <a:gd name="connsiteY5" fmla="*/ 164270 h 1317009"/>
              <a:gd name="connsiteX6" fmla="*/ 4230486 w 9164472"/>
              <a:gd name="connsiteY6" fmla="*/ 117286 h 1317009"/>
              <a:gd name="connsiteX7" fmla="*/ 4437904 w 9164472"/>
              <a:gd name="connsiteY7" fmla="*/ 60634 h 1317009"/>
              <a:gd name="connsiteX8" fmla="*/ 9164472 w 9164472"/>
              <a:gd name="connsiteY8" fmla="*/ 0 h 1317009"/>
              <a:gd name="connsiteX9" fmla="*/ 9150824 w 9164472"/>
              <a:gd name="connsiteY9" fmla="*/ 1317009 h 1317009"/>
              <a:gd name="connsiteX10" fmla="*/ 0 w 9164472"/>
              <a:gd name="connsiteY10" fmla="*/ 1317009 h 1317009"/>
              <a:gd name="connsiteX11" fmla="*/ 13648 w 9164472"/>
              <a:gd name="connsiteY11" fmla="*/ 34119 h 1317009"/>
              <a:gd name="connsiteX0" fmla="*/ 13648 w 9164472"/>
              <a:gd name="connsiteY0" fmla="*/ 34119 h 1317009"/>
              <a:gd name="connsiteX1" fmla="*/ 1187355 w 9164472"/>
              <a:gd name="connsiteY1" fmla="*/ 34119 h 1317009"/>
              <a:gd name="connsiteX2" fmla="*/ 1276066 w 9164472"/>
              <a:gd name="connsiteY2" fmla="*/ 252484 h 1317009"/>
              <a:gd name="connsiteX3" fmla="*/ 2743200 w 9164472"/>
              <a:gd name="connsiteY3" fmla="*/ 259308 h 1317009"/>
              <a:gd name="connsiteX4" fmla="*/ 3173105 w 9164472"/>
              <a:gd name="connsiteY4" fmla="*/ 211540 h 1317009"/>
              <a:gd name="connsiteX5" fmla="*/ 3827237 w 9164472"/>
              <a:gd name="connsiteY5" fmla="*/ 133314 h 1317009"/>
              <a:gd name="connsiteX6" fmla="*/ 4230486 w 9164472"/>
              <a:gd name="connsiteY6" fmla="*/ 117286 h 1317009"/>
              <a:gd name="connsiteX7" fmla="*/ 4437904 w 9164472"/>
              <a:gd name="connsiteY7" fmla="*/ 60634 h 1317009"/>
              <a:gd name="connsiteX8" fmla="*/ 9164472 w 9164472"/>
              <a:gd name="connsiteY8" fmla="*/ 0 h 1317009"/>
              <a:gd name="connsiteX9" fmla="*/ 9150824 w 9164472"/>
              <a:gd name="connsiteY9" fmla="*/ 1317009 h 1317009"/>
              <a:gd name="connsiteX10" fmla="*/ 0 w 9164472"/>
              <a:gd name="connsiteY10" fmla="*/ 1317009 h 1317009"/>
              <a:gd name="connsiteX11" fmla="*/ 13648 w 9164472"/>
              <a:gd name="connsiteY11" fmla="*/ 34119 h 1317009"/>
              <a:gd name="connsiteX0" fmla="*/ 13648 w 9164472"/>
              <a:gd name="connsiteY0" fmla="*/ 34119 h 1317009"/>
              <a:gd name="connsiteX1" fmla="*/ 1187355 w 9164472"/>
              <a:gd name="connsiteY1" fmla="*/ 34119 h 1317009"/>
              <a:gd name="connsiteX2" fmla="*/ 1276066 w 9164472"/>
              <a:gd name="connsiteY2" fmla="*/ 252484 h 1317009"/>
              <a:gd name="connsiteX3" fmla="*/ 2743200 w 9164472"/>
              <a:gd name="connsiteY3" fmla="*/ 259308 h 1317009"/>
              <a:gd name="connsiteX4" fmla="*/ 3173105 w 9164472"/>
              <a:gd name="connsiteY4" fmla="*/ 211540 h 1317009"/>
              <a:gd name="connsiteX5" fmla="*/ 3827237 w 9164472"/>
              <a:gd name="connsiteY5" fmla="*/ 133314 h 1317009"/>
              <a:gd name="connsiteX6" fmla="*/ 4059392 w 9164472"/>
              <a:gd name="connsiteY6" fmla="*/ 133528 h 1317009"/>
              <a:gd name="connsiteX7" fmla="*/ 4230486 w 9164472"/>
              <a:gd name="connsiteY7" fmla="*/ 117286 h 1317009"/>
              <a:gd name="connsiteX8" fmla="*/ 4437904 w 9164472"/>
              <a:gd name="connsiteY8" fmla="*/ 60634 h 1317009"/>
              <a:gd name="connsiteX9" fmla="*/ 9164472 w 9164472"/>
              <a:gd name="connsiteY9" fmla="*/ 0 h 1317009"/>
              <a:gd name="connsiteX10" fmla="*/ 9150824 w 9164472"/>
              <a:gd name="connsiteY10" fmla="*/ 1317009 h 1317009"/>
              <a:gd name="connsiteX11" fmla="*/ 0 w 9164472"/>
              <a:gd name="connsiteY11" fmla="*/ 1317009 h 1317009"/>
              <a:gd name="connsiteX12" fmla="*/ 13648 w 9164472"/>
              <a:gd name="connsiteY12" fmla="*/ 34119 h 131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64472" h="1317009">
                <a:moveTo>
                  <a:pt x="13648" y="34119"/>
                </a:moveTo>
                <a:lnTo>
                  <a:pt x="1187355" y="34119"/>
                </a:lnTo>
                <a:lnTo>
                  <a:pt x="1276066" y="252484"/>
                </a:lnTo>
                <a:lnTo>
                  <a:pt x="2743200" y="259308"/>
                </a:lnTo>
                <a:lnTo>
                  <a:pt x="3173105" y="211540"/>
                </a:lnTo>
                <a:lnTo>
                  <a:pt x="3827237" y="133314"/>
                </a:lnTo>
                <a:cubicBezTo>
                  <a:pt x="3899859" y="129417"/>
                  <a:pt x="3986770" y="137425"/>
                  <a:pt x="4059392" y="133528"/>
                </a:cubicBezTo>
                <a:lnTo>
                  <a:pt x="4230486" y="117286"/>
                </a:lnTo>
                <a:lnTo>
                  <a:pt x="4437904" y="60634"/>
                </a:lnTo>
                <a:lnTo>
                  <a:pt x="9164472" y="0"/>
                </a:lnTo>
                <a:lnTo>
                  <a:pt x="9150824" y="1317009"/>
                </a:lnTo>
                <a:lnTo>
                  <a:pt x="0" y="1317009"/>
                </a:lnTo>
                <a:lnTo>
                  <a:pt x="13648" y="34119"/>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 fool finds evil as fun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 fool as a companion will lead to destruction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Fools tend to be simple minded and lethargic</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Fools seek pleasures where forgetfulness dwells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Fools walk in darkness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In time both the wise man and fool die as the fool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 fool heeds not the word of God but blames others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Hypocrites who claim wisdom fall on their own lies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 greedy fool is unprepared for God’s judgment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Faith without works is the regard of a fool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Many boast in self-goodness void of holiness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Trusting in one’s own proud heart is foolish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Walk circumspectly, not as fools but as wise</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895889">
            <a:off x="-699" y="1490657"/>
            <a:ext cx="9220200" cy="3228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scene3d>
            <a:sp3d extrusionH="57150" contourW="25400" prstMaterial="plastic">
              <a:bevelT/>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200" b="1" spc="50" dirty="0">
                <a:ln w="11430"/>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effectLst>
                  <a:glow rad="101600">
                    <a:schemeClr val="tx1">
                      <a:alpha val="80000"/>
                    </a:schemeClr>
                  </a:glow>
                  <a:outerShdw blurRad="76200" dist="50800" dir="5400000" algn="tl" rotWithShape="0">
                    <a:srgbClr val="000000">
                      <a:alpha val="65000"/>
                    </a:srgbClr>
                  </a:outerShdw>
                </a:effectLst>
                <a:latin typeface="Calibri" panose="020F0502020204030204" pitchFamily="34" charset="0"/>
              </a:rPr>
              <a:t>A fool has                    no pleasure in the  wisdom God offers</a:t>
            </a:r>
          </a:p>
        </p:txBody>
      </p:sp>
    </p:spTree>
    <p:extLst>
      <p:ext uri="{BB962C8B-B14F-4D97-AF65-F5344CB8AC3E}">
        <p14:creationId xmlns:p14="http://schemas.microsoft.com/office/powerpoint/2010/main" val="1732381005"/>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2.5E-6 3.7037E-6 L 0.53403 0.69259 " pathEditMode="relative" rAng="0" ptsTypes="AA">
                                      <p:cBhvr>
                                        <p:cTn id="189" dur="1750" fill="hold"/>
                                        <p:tgtEl>
                                          <p:spTgt spid="4">
                                            <p:txEl>
                                              <p:pRg st="0" end="0"/>
                                            </p:txEl>
                                          </p:spTgt>
                                        </p:tgtEl>
                                        <p:attrNameLst>
                                          <p:attrName>ppt_x</p:attrName>
                                          <p:attrName>ppt_y</p:attrName>
                                        </p:attrNameLst>
                                      </p:cBhvr>
                                      <p:rCtr x="26701" y="34630"/>
                                    </p:animMotion>
                                  </p:childTnLst>
                                </p:cTn>
                              </p:par>
                              <p:par>
                                <p:cTn id="190" presetID="0" presetClass="path" presetSubtype="0" accel="50000" decel="50000" fill="hold" nodeType="withEffect">
                                  <p:stCondLst>
                                    <p:cond delay="0"/>
                                  </p:stCondLst>
                                  <p:childTnLst>
                                    <p:animMotion origin="layout" path="M -2.77778E-6 -2.96296E-6 L 0.329 0.62662 " pathEditMode="relative" rAng="0" ptsTypes="AA">
                                      <p:cBhvr>
                                        <p:cTn id="191" dur="1750" fill="hold"/>
                                        <p:tgtEl>
                                          <p:spTgt spid="4">
                                            <p:txEl>
                                              <p:pRg st="1" end="1"/>
                                            </p:txEl>
                                          </p:spTgt>
                                        </p:tgtEl>
                                        <p:attrNameLst>
                                          <p:attrName>ppt_x</p:attrName>
                                          <p:attrName>ppt_y</p:attrName>
                                        </p:attrNameLst>
                                      </p:cBhvr>
                                      <p:rCtr x="16441" y="31319"/>
                                    </p:animMotion>
                                  </p:childTnLst>
                                </p:cTn>
                              </p:par>
                              <p:par>
                                <p:cTn id="192" presetID="0" presetClass="path" presetSubtype="0" accel="50000" decel="50000" fill="hold" nodeType="withEffect">
                                  <p:stCondLst>
                                    <p:cond delay="0"/>
                                  </p:stCondLst>
                                  <p:childTnLst>
                                    <p:animMotion origin="layout" path="M 3.61111E-6 0.00023 L 0.33611 0.55278 " pathEditMode="relative" rAng="0" ptsTypes="AA">
                                      <p:cBhvr>
                                        <p:cTn id="193" dur="1750" fill="hold"/>
                                        <p:tgtEl>
                                          <p:spTgt spid="4">
                                            <p:txEl>
                                              <p:pRg st="2" end="2"/>
                                            </p:txEl>
                                          </p:spTgt>
                                        </p:tgtEl>
                                        <p:attrNameLst>
                                          <p:attrName>ppt_x</p:attrName>
                                          <p:attrName>ppt_y</p:attrName>
                                        </p:attrNameLst>
                                      </p:cBhvr>
                                      <p:rCtr x="16806" y="27616"/>
                                    </p:animMotion>
                                  </p:childTnLst>
                                </p:cTn>
                              </p:par>
                              <p:par>
                                <p:cTn id="194" presetID="0" presetClass="path" presetSubtype="0" accel="50000" decel="50000" fill="hold" nodeType="withEffect">
                                  <p:stCondLst>
                                    <p:cond delay="0"/>
                                  </p:stCondLst>
                                  <p:childTnLst>
                                    <p:animMotion origin="layout" path="M 2.77778E-6 0.00047 L 0.31041 0.48033 " pathEditMode="relative" rAng="0" ptsTypes="AA">
                                      <p:cBhvr>
                                        <p:cTn id="195" dur="1750" fill="hold"/>
                                        <p:tgtEl>
                                          <p:spTgt spid="4">
                                            <p:txEl>
                                              <p:pRg st="3" end="3"/>
                                            </p:txEl>
                                          </p:spTgt>
                                        </p:tgtEl>
                                        <p:attrNameLst>
                                          <p:attrName>ppt_x</p:attrName>
                                          <p:attrName>ppt_y</p:attrName>
                                        </p:attrNameLst>
                                      </p:cBhvr>
                                      <p:rCtr x="15521" y="23981"/>
                                    </p:animMotion>
                                  </p:childTnLst>
                                </p:cTn>
                              </p:par>
                              <p:par>
                                <p:cTn id="196" presetID="0" presetClass="path" presetSubtype="0" accel="50000" decel="50000" fill="hold" nodeType="withEffect">
                                  <p:stCondLst>
                                    <p:cond delay="0"/>
                                  </p:stCondLst>
                                  <p:childTnLst>
                                    <p:animMotion origin="layout" path="M -3.88889E-6 0.00069 L 0.53091 0.40602 " pathEditMode="relative" rAng="0" ptsTypes="AA">
                                      <p:cBhvr>
                                        <p:cTn id="197" dur="1750" fill="hold"/>
                                        <p:tgtEl>
                                          <p:spTgt spid="4">
                                            <p:txEl>
                                              <p:pRg st="4" end="4"/>
                                            </p:txEl>
                                          </p:spTgt>
                                        </p:tgtEl>
                                        <p:attrNameLst>
                                          <p:attrName>ppt_x</p:attrName>
                                          <p:attrName>ppt_y</p:attrName>
                                        </p:attrNameLst>
                                      </p:cBhvr>
                                      <p:rCtr x="26545" y="20255"/>
                                    </p:animMotion>
                                  </p:childTnLst>
                                </p:cTn>
                              </p:par>
                              <p:par>
                                <p:cTn id="198" presetID="0" presetClass="path" presetSubtype="0" accel="50000" decel="50000" fill="hold" nodeType="withEffect">
                                  <p:stCondLst>
                                    <p:cond delay="0"/>
                                  </p:stCondLst>
                                  <p:childTnLst>
                                    <p:animMotion origin="layout" path="M 5.55556E-7 0.00046 L 0.2941 0.33241 " pathEditMode="relative" rAng="0" ptsTypes="AA">
                                      <p:cBhvr>
                                        <p:cTn id="199" dur="1750" fill="hold"/>
                                        <p:tgtEl>
                                          <p:spTgt spid="4">
                                            <p:txEl>
                                              <p:pRg st="5" end="5"/>
                                            </p:txEl>
                                          </p:spTgt>
                                        </p:tgtEl>
                                        <p:attrNameLst>
                                          <p:attrName>ppt_x</p:attrName>
                                          <p:attrName>ppt_y</p:attrName>
                                        </p:attrNameLst>
                                      </p:cBhvr>
                                      <p:rCtr x="14705" y="16597"/>
                                    </p:animMotion>
                                  </p:childTnLst>
                                </p:cTn>
                              </p:par>
                              <p:par>
                                <p:cTn id="200" presetID="0" presetClass="path" presetSubtype="0" accel="50000" decel="50000" fill="hold" nodeType="withEffect">
                                  <p:stCondLst>
                                    <p:cond delay="0"/>
                                  </p:stCondLst>
                                  <p:childTnLst>
                                    <p:animMotion origin="layout" path="M 3.33333E-6 0.00046 L 0.2743 0.25926 " pathEditMode="relative" rAng="0" ptsTypes="AA">
                                      <p:cBhvr>
                                        <p:cTn id="201" dur="1750" fill="hold"/>
                                        <p:tgtEl>
                                          <p:spTgt spid="4">
                                            <p:txEl>
                                              <p:pRg st="6" end="6"/>
                                            </p:txEl>
                                          </p:spTgt>
                                        </p:tgtEl>
                                        <p:attrNameLst>
                                          <p:attrName>ppt_x</p:attrName>
                                          <p:attrName>ppt_y</p:attrName>
                                        </p:attrNameLst>
                                      </p:cBhvr>
                                      <p:rCtr x="13715" y="12940"/>
                                    </p:animMotion>
                                  </p:childTnLst>
                                </p:cTn>
                              </p:par>
                              <p:par>
                                <p:cTn id="202" presetID="0" presetClass="path" presetSubtype="0" accel="50000" decel="50000" fill="hold" nodeType="withEffect">
                                  <p:stCondLst>
                                    <p:cond delay="0"/>
                                  </p:stCondLst>
                                  <p:childTnLst>
                                    <p:animMotion origin="layout" path="M 1.94444E-6 0.00046 L 0.28403 0.18588 " pathEditMode="relative" rAng="0" ptsTypes="AA">
                                      <p:cBhvr>
                                        <p:cTn id="203" dur="1750" fill="hold"/>
                                        <p:tgtEl>
                                          <p:spTgt spid="4">
                                            <p:txEl>
                                              <p:pRg st="7" end="7"/>
                                            </p:txEl>
                                          </p:spTgt>
                                        </p:tgtEl>
                                        <p:attrNameLst>
                                          <p:attrName>ppt_x</p:attrName>
                                          <p:attrName>ppt_y</p:attrName>
                                        </p:attrNameLst>
                                      </p:cBhvr>
                                      <p:rCtr x="14201" y="9259"/>
                                    </p:animMotion>
                                  </p:childTnLst>
                                </p:cTn>
                              </p:par>
                              <p:par>
                                <p:cTn id="204" presetID="0" presetClass="path" presetSubtype="0" accel="50000" decel="50000" fill="hold" nodeType="withEffect">
                                  <p:stCondLst>
                                    <p:cond delay="0"/>
                                  </p:stCondLst>
                                  <p:childTnLst>
                                    <p:animMotion origin="layout" path="M -0.00034 0.00069 L 0.31407 0.11319 " pathEditMode="relative" rAng="0" ptsTypes="AA">
                                      <p:cBhvr>
                                        <p:cTn id="205" dur="1750" fill="hold"/>
                                        <p:tgtEl>
                                          <p:spTgt spid="4">
                                            <p:txEl>
                                              <p:pRg st="8" end="8"/>
                                            </p:txEl>
                                          </p:spTgt>
                                        </p:tgtEl>
                                        <p:attrNameLst>
                                          <p:attrName>ppt_x</p:attrName>
                                          <p:attrName>ppt_y</p:attrName>
                                        </p:attrNameLst>
                                      </p:cBhvr>
                                      <p:rCtr x="15712" y="5625"/>
                                    </p:animMotion>
                                  </p:childTnLst>
                                </p:cTn>
                              </p:par>
                              <p:par>
                                <p:cTn id="206" presetID="0" presetClass="path" presetSubtype="0" accel="50000" decel="50000" fill="hold" nodeType="withEffect">
                                  <p:stCondLst>
                                    <p:cond delay="0"/>
                                  </p:stCondLst>
                                  <p:childTnLst>
                                    <p:animMotion origin="layout" path="M 1.38889E-6 0.00023 L 0.36354 0.03935 " pathEditMode="relative" rAng="0" ptsTypes="AA">
                                      <p:cBhvr>
                                        <p:cTn id="207" dur="1750" fill="hold"/>
                                        <p:tgtEl>
                                          <p:spTgt spid="4">
                                            <p:txEl>
                                              <p:pRg st="9" end="9"/>
                                            </p:txEl>
                                          </p:spTgt>
                                        </p:tgtEl>
                                        <p:attrNameLst>
                                          <p:attrName>ppt_x</p:attrName>
                                          <p:attrName>ppt_y</p:attrName>
                                        </p:attrNameLst>
                                      </p:cBhvr>
                                      <p:rCtr x="18177" y="1944"/>
                                    </p:animMotion>
                                  </p:childTnLst>
                                </p:cTn>
                              </p:par>
                              <p:par>
                                <p:cTn id="208" presetID="0" presetClass="path" presetSubtype="0" accel="50000" decel="50000" fill="hold" nodeType="withEffect">
                                  <p:stCondLst>
                                    <p:cond delay="0"/>
                                  </p:stCondLst>
                                  <p:childTnLst>
                                    <p:animMotion origin="layout" path="M -2.22222E-6 0.00046 L 0.3382 -0.03334 " pathEditMode="relative" rAng="0" ptsTypes="AA">
                                      <p:cBhvr>
                                        <p:cTn id="209" dur="1750" fill="hold"/>
                                        <p:tgtEl>
                                          <p:spTgt spid="4">
                                            <p:txEl>
                                              <p:pRg st="10" end="10"/>
                                            </p:txEl>
                                          </p:spTgt>
                                        </p:tgtEl>
                                        <p:attrNameLst>
                                          <p:attrName>ppt_x</p:attrName>
                                          <p:attrName>ppt_y</p:attrName>
                                        </p:attrNameLst>
                                      </p:cBhvr>
                                      <p:rCtr x="16910" y="-1690"/>
                                    </p:animMotion>
                                  </p:childTnLst>
                                </p:cTn>
                              </p:par>
                              <p:par>
                                <p:cTn id="210" presetID="0" presetClass="path" presetSubtype="0" accel="50000" decel="50000" fill="hold" nodeType="withEffect">
                                  <p:stCondLst>
                                    <p:cond delay="0"/>
                                  </p:stCondLst>
                                  <p:childTnLst>
                                    <p:animMotion origin="layout" path="M -3.33333E-6 0.00092 L 0.35226 -0.10625 " pathEditMode="relative" rAng="0" ptsTypes="AA">
                                      <p:cBhvr>
                                        <p:cTn id="211" dur="1750" fill="hold"/>
                                        <p:tgtEl>
                                          <p:spTgt spid="4">
                                            <p:txEl>
                                              <p:pRg st="11" end="11"/>
                                            </p:txEl>
                                          </p:spTgt>
                                        </p:tgtEl>
                                        <p:attrNameLst>
                                          <p:attrName>ppt_x</p:attrName>
                                          <p:attrName>ppt_y</p:attrName>
                                        </p:attrNameLst>
                                      </p:cBhvr>
                                      <p:rCtr x="17604" y="-5370"/>
                                    </p:animMotion>
                                  </p:childTnLst>
                                </p:cTn>
                              </p:par>
                              <p:par>
                                <p:cTn id="212" presetID="0" presetClass="path" presetSubtype="0" accel="50000" decel="50000" fill="hold" nodeType="withEffect">
                                  <p:stCondLst>
                                    <p:cond delay="0"/>
                                  </p:stCondLst>
                                  <p:childTnLst>
                                    <p:animMotion origin="layout" path="M -4.44444E-6 0.00046 L 0.34844 -0.18079 " pathEditMode="relative" rAng="0" ptsTypes="AA">
                                      <p:cBhvr>
                                        <p:cTn id="213" dur="1750" fill="hold"/>
                                        <p:tgtEl>
                                          <p:spTgt spid="4">
                                            <p:txEl>
                                              <p:pRg st="12" end="12"/>
                                            </p:txEl>
                                          </p:spTgt>
                                        </p:tgtEl>
                                        <p:attrNameLst>
                                          <p:attrName>ppt_x</p:attrName>
                                          <p:attrName>ppt_y</p:attrName>
                                        </p:attrNameLst>
                                      </p:cBhvr>
                                      <p:rCtr x="17413" y="-9074"/>
                                    </p:animMotion>
                                  </p:childTnLst>
                                </p:cTn>
                              </p:par>
                            </p:childTnLst>
                          </p:cTn>
                        </p:par>
                      </p:childTnLst>
                    </p:cTn>
                  </p:par>
                  <p:par>
                    <p:cTn id="214" fill="hold">
                      <p:stCondLst>
                        <p:cond delay="indefinite"/>
                      </p:stCondLst>
                      <p:childTnLst>
                        <p:par>
                          <p:cTn id="215" fill="hold">
                            <p:stCondLst>
                              <p:cond delay="0"/>
                            </p:stCondLst>
                            <p:childTnLst>
                              <p:par>
                                <p:cTn id="216" presetID="22" presetClass="entr" presetSubtype="4" fill="hold" grpId="0" nodeType="clickEffect">
                                  <p:stCondLst>
                                    <p:cond delay="0"/>
                                  </p:stCondLst>
                                  <p:childTnLst>
                                    <p:set>
                                      <p:cBhvr>
                                        <p:cTn id="217" dur="1" fill="hold">
                                          <p:stCondLst>
                                            <p:cond delay="0"/>
                                          </p:stCondLst>
                                        </p:cTn>
                                        <p:tgtEl>
                                          <p:spTgt spid="7"/>
                                        </p:tgtEl>
                                        <p:attrNameLst>
                                          <p:attrName>style.visibility</p:attrName>
                                        </p:attrNameLst>
                                      </p:cBhvr>
                                      <p:to>
                                        <p:strVal val="visible"/>
                                      </p:to>
                                    </p:set>
                                    <p:animEffect transition="in" filter="wipe(down)">
                                      <p:cBhvr>
                                        <p:cTn id="2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uiExpand="1" build="p"/>
      <p:bldP spid="4" grpId="1" uiExpand="1" build="allAtOnce"/>
      <p:bldP spid="5" grpId="0"/>
      <p:bldP spid="5" grpId="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437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A2F953-F76C-4F9A-BD90-2277849E4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846" y="95693"/>
            <a:ext cx="6762307" cy="6762307"/>
          </a:xfrm>
          <a:prstGeom prst="rect">
            <a:avLst/>
          </a:prstGeom>
        </p:spPr>
      </p:pic>
      <p:sp>
        <p:nvSpPr>
          <p:cNvPr id="5" name="Rectangle 2">
            <a:extLst>
              <a:ext uri="{FF2B5EF4-FFF2-40B4-BE49-F238E27FC236}">
                <a16:creationId xmlns:a16="http://schemas.microsoft.com/office/drawing/2014/main" id="{8B331129-EF6B-4ED6-B55D-31E53E5F765E}"/>
              </a:ext>
            </a:extLst>
          </p:cNvPr>
          <p:cNvSpPr txBox="1">
            <a:spLocks noChangeArrowheads="1"/>
          </p:cNvSpPr>
          <p:nvPr/>
        </p:nvSpPr>
        <p:spPr bwMode="auto">
          <a:xfrm>
            <a:off x="7177772" y="3350191"/>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fool</a:t>
            </a:r>
          </a:p>
        </p:txBody>
      </p:sp>
      <p:sp>
        <p:nvSpPr>
          <p:cNvPr id="33" name="Freeform: Shape 32">
            <a:extLst>
              <a:ext uri="{FF2B5EF4-FFF2-40B4-BE49-F238E27FC236}">
                <a16:creationId xmlns:a16="http://schemas.microsoft.com/office/drawing/2014/main" id="{093A44F2-B538-48C2-BCC4-374A79A4F7BF}"/>
              </a:ext>
            </a:extLst>
          </p:cNvPr>
          <p:cNvSpPr/>
          <p:nvPr/>
        </p:nvSpPr>
        <p:spPr>
          <a:xfrm>
            <a:off x="4992515" y="2970944"/>
            <a:ext cx="318716" cy="193419"/>
          </a:xfrm>
          <a:custGeom>
            <a:avLst/>
            <a:gdLst/>
            <a:ahLst/>
            <a:cxnLst/>
            <a:rect l="l" t="t" r="r" b="b"/>
            <a:pathLst>
              <a:path w="318716" h="193419">
                <a:moveTo>
                  <a:pt x="94534" y="83"/>
                </a:moveTo>
                <a:cubicBezTo>
                  <a:pt x="99703" y="-94"/>
                  <a:pt x="106601" y="10"/>
                  <a:pt x="115217" y="436"/>
                </a:cubicBezTo>
                <a:cubicBezTo>
                  <a:pt x="123826" y="861"/>
                  <a:pt x="134410" y="1600"/>
                  <a:pt x="146965" y="2726"/>
                </a:cubicBezTo>
                <a:cubicBezTo>
                  <a:pt x="160004" y="3895"/>
                  <a:pt x="170788" y="5077"/>
                  <a:pt x="179329" y="6195"/>
                </a:cubicBezTo>
                <a:cubicBezTo>
                  <a:pt x="187856" y="7311"/>
                  <a:pt x="194495" y="8421"/>
                  <a:pt x="199252" y="9487"/>
                </a:cubicBezTo>
                <a:cubicBezTo>
                  <a:pt x="204001" y="10551"/>
                  <a:pt x="207317" y="11596"/>
                  <a:pt x="209206" y="12603"/>
                </a:cubicBezTo>
                <a:cubicBezTo>
                  <a:pt x="211091" y="13608"/>
                  <a:pt x="211905" y="14596"/>
                  <a:pt x="211652" y="15558"/>
                </a:cubicBezTo>
                <a:cubicBezTo>
                  <a:pt x="209139" y="25132"/>
                  <a:pt x="206625" y="34707"/>
                  <a:pt x="204111" y="44281"/>
                </a:cubicBezTo>
                <a:cubicBezTo>
                  <a:pt x="236905" y="48043"/>
                  <a:pt x="269883" y="52465"/>
                  <a:pt x="302595" y="57508"/>
                </a:cubicBezTo>
                <a:cubicBezTo>
                  <a:pt x="305958" y="58026"/>
                  <a:pt x="308813" y="58725"/>
                  <a:pt x="311160" y="59596"/>
                </a:cubicBezTo>
                <a:cubicBezTo>
                  <a:pt x="313505" y="60466"/>
                  <a:pt x="315311" y="61588"/>
                  <a:pt x="316588" y="62945"/>
                </a:cubicBezTo>
                <a:cubicBezTo>
                  <a:pt x="317864" y="64301"/>
                  <a:pt x="318557" y="66002"/>
                  <a:pt x="318693" y="68034"/>
                </a:cubicBezTo>
                <a:cubicBezTo>
                  <a:pt x="318829" y="70066"/>
                  <a:pt x="318377" y="72458"/>
                  <a:pt x="317358" y="75209"/>
                </a:cubicBezTo>
                <a:cubicBezTo>
                  <a:pt x="315426" y="80426"/>
                  <a:pt x="312408" y="83887"/>
                  <a:pt x="308308" y="85586"/>
                </a:cubicBezTo>
                <a:cubicBezTo>
                  <a:pt x="304215" y="87281"/>
                  <a:pt x="299073" y="87653"/>
                  <a:pt x="292848" y="86692"/>
                </a:cubicBezTo>
                <a:cubicBezTo>
                  <a:pt x="260808" y="81746"/>
                  <a:pt x="228506" y="77411"/>
                  <a:pt x="196381" y="73726"/>
                </a:cubicBezTo>
                <a:cubicBezTo>
                  <a:pt x="191088" y="93886"/>
                  <a:pt x="185795" y="114045"/>
                  <a:pt x="180502" y="134204"/>
                </a:cubicBezTo>
                <a:cubicBezTo>
                  <a:pt x="178658" y="141229"/>
                  <a:pt x="180827" y="146898"/>
                  <a:pt x="186949" y="151249"/>
                </a:cubicBezTo>
                <a:cubicBezTo>
                  <a:pt x="193038" y="155578"/>
                  <a:pt x="205066" y="158855"/>
                  <a:pt x="223207" y="161320"/>
                </a:cubicBezTo>
                <a:cubicBezTo>
                  <a:pt x="229344" y="162154"/>
                  <a:pt x="234912" y="162762"/>
                  <a:pt x="239918" y="163128"/>
                </a:cubicBezTo>
                <a:cubicBezTo>
                  <a:pt x="244922" y="163495"/>
                  <a:pt x="249405" y="163754"/>
                  <a:pt x="253368" y="163894"/>
                </a:cubicBezTo>
                <a:cubicBezTo>
                  <a:pt x="257332" y="164035"/>
                  <a:pt x="260668" y="164140"/>
                  <a:pt x="263377" y="164206"/>
                </a:cubicBezTo>
                <a:cubicBezTo>
                  <a:pt x="266087" y="164272"/>
                  <a:pt x="268509" y="164471"/>
                  <a:pt x="270642" y="164806"/>
                </a:cubicBezTo>
                <a:cubicBezTo>
                  <a:pt x="272469" y="165092"/>
                  <a:pt x="274159" y="165536"/>
                  <a:pt x="275713" y="166133"/>
                </a:cubicBezTo>
                <a:cubicBezTo>
                  <a:pt x="277265" y="166730"/>
                  <a:pt x="278310" y="167604"/>
                  <a:pt x="278858" y="168746"/>
                </a:cubicBezTo>
                <a:cubicBezTo>
                  <a:pt x="279406" y="169887"/>
                  <a:pt x="279733" y="171375"/>
                  <a:pt x="279862" y="173205"/>
                </a:cubicBezTo>
                <a:cubicBezTo>
                  <a:pt x="279990" y="175035"/>
                  <a:pt x="279553" y="177278"/>
                  <a:pt x="278569" y="179934"/>
                </a:cubicBezTo>
                <a:cubicBezTo>
                  <a:pt x="277023" y="184108"/>
                  <a:pt x="275021" y="187180"/>
                  <a:pt x="272560" y="189142"/>
                </a:cubicBezTo>
                <a:cubicBezTo>
                  <a:pt x="270102" y="191102"/>
                  <a:pt x="267387" y="192334"/>
                  <a:pt x="264392" y="192810"/>
                </a:cubicBezTo>
                <a:cubicBezTo>
                  <a:pt x="261400" y="193287"/>
                  <a:pt x="257188" y="193483"/>
                  <a:pt x="251750" y="193402"/>
                </a:cubicBezTo>
                <a:cubicBezTo>
                  <a:pt x="246313" y="193322"/>
                  <a:pt x="240019" y="193031"/>
                  <a:pt x="232862" y="192548"/>
                </a:cubicBezTo>
                <a:cubicBezTo>
                  <a:pt x="225702" y="192065"/>
                  <a:pt x="217980" y="191406"/>
                  <a:pt x="209688" y="190596"/>
                </a:cubicBezTo>
                <a:cubicBezTo>
                  <a:pt x="201387" y="189784"/>
                  <a:pt x="193042" y="188861"/>
                  <a:pt x="184759" y="187844"/>
                </a:cubicBezTo>
                <a:cubicBezTo>
                  <a:pt x="162530" y="185117"/>
                  <a:pt x="143382" y="182156"/>
                  <a:pt x="127316" y="178722"/>
                </a:cubicBezTo>
                <a:cubicBezTo>
                  <a:pt x="111161" y="175269"/>
                  <a:pt x="98129" y="171287"/>
                  <a:pt x="88010" y="166624"/>
                </a:cubicBezTo>
                <a:cubicBezTo>
                  <a:pt x="77822" y="161930"/>
                  <a:pt x="70577" y="156533"/>
                  <a:pt x="66295" y="150356"/>
                </a:cubicBezTo>
                <a:cubicBezTo>
                  <a:pt x="61995" y="144154"/>
                  <a:pt x="60378" y="137100"/>
                  <a:pt x="61576" y="129131"/>
                </a:cubicBezTo>
                <a:cubicBezTo>
                  <a:pt x="64914" y="106925"/>
                  <a:pt x="68251" y="84718"/>
                  <a:pt x="71589" y="62512"/>
                </a:cubicBezTo>
                <a:cubicBezTo>
                  <a:pt x="53761" y="61347"/>
                  <a:pt x="35927" y="60368"/>
                  <a:pt x="18220" y="59577"/>
                </a:cubicBezTo>
                <a:cubicBezTo>
                  <a:pt x="11921" y="59295"/>
                  <a:pt x="7221" y="57952"/>
                  <a:pt x="4100" y="55535"/>
                </a:cubicBezTo>
                <a:cubicBezTo>
                  <a:pt x="971" y="53112"/>
                  <a:pt x="-372" y="49226"/>
                  <a:pt x="89" y="43863"/>
                </a:cubicBezTo>
                <a:cubicBezTo>
                  <a:pt x="333" y="41035"/>
                  <a:pt x="960" y="38662"/>
                  <a:pt x="1977" y="36744"/>
                </a:cubicBezTo>
                <a:cubicBezTo>
                  <a:pt x="2993" y="34826"/>
                  <a:pt x="4402" y="33338"/>
                  <a:pt x="6203" y="32284"/>
                </a:cubicBezTo>
                <a:cubicBezTo>
                  <a:pt x="8005" y="31230"/>
                  <a:pt x="10206" y="30510"/>
                  <a:pt x="12804" y="30129"/>
                </a:cubicBezTo>
                <a:cubicBezTo>
                  <a:pt x="15403" y="29749"/>
                  <a:pt x="18404" y="29632"/>
                  <a:pt x="21805" y="29785"/>
                </a:cubicBezTo>
                <a:cubicBezTo>
                  <a:pt x="39803" y="30593"/>
                  <a:pt x="57936" y="31590"/>
                  <a:pt x="76059" y="32774"/>
                </a:cubicBezTo>
                <a:cubicBezTo>
                  <a:pt x="77512" y="23104"/>
                  <a:pt x="78966" y="13434"/>
                  <a:pt x="80419" y="3765"/>
                </a:cubicBezTo>
                <a:cubicBezTo>
                  <a:pt x="80565" y="2793"/>
                  <a:pt x="81661" y="1982"/>
                  <a:pt x="83706" y="1331"/>
                </a:cubicBezTo>
                <a:cubicBezTo>
                  <a:pt x="85754" y="680"/>
                  <a:pt x="89364" y="260"/>
                  <a:pt x="94534" y="83"/>
                </a:cubicBezTo>
                <a:close/>
              </a:path>
            </a:pathLst>
          </a:custGeom>
          <a:solidFill>
            <a:srgbClr val="0066FF"/>
          </a:solidFill>
          <a:ln w="3175">
            <a:solidFill>
              <a:schemeClr val="bg1">
                <a:alpha val="60000"/>
              </a:schemeClr>
            </a:solidFill>
          </a:ln>
          <a:effectLst>
            <a:glow rad="76200">
              <a:schemeClr val="tx1"/>
            </a:glow>
          </a:effectLst>
          <a:scene3d>
            <a:camera prst="orthographicFront"/>
            <a:lightRig rig="flat" dir="t"/>
          </a:scene3d>
          <a:sp3d prstMaterial="plastic">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8E3451E6-6058-4B38-94F1-23CB56944CAF}"/>
              </a:ext>
            </a:extLst>
          </p:cNvPr>
          <p:cNvSpPr/>
          <p:nvPr/>
        </p:nvSpPr>
        <p:spPr>
          <a:xfrm>
            <a:off x="4552320" y="2997516"/>
            <a:ext cx="383800" cy="154007"/>
          </a:xfrm>
          <a:custGeom>
            <a:avLst/>
            <a:gdLst/>
            <a:ahLst/>
            <a:cxnLst/>
            <a:rect l="l" t="t" r="r" b="b"/>
            <a:pathLst>
              <a:path w="383800" h="154007">
                <a:moveTo>
                  <a:pt x="232678" y="22"/>
                </a:moveTo>
                <a:cubicBezTo>
                  <a:pt x="248040" y="-89"/>
                  <a:pt x="262127" y="235"/>
                  <a:pt x="274934" y="929"/>
                </a:cubicBezTo>
                <a:cubicBezTo>
                  <a:pt x="300563" y="2318"/>
                  <a:pt x="321670" y="5162"/>
                  <a:pt x="338132" y="9362"/>
                </a:cubicBezTo>
                <a:cubicBezTo>
                  <a:pt x="339159" y="9624"/>
                  <a:pt x="340171" y="9882"/>
                  <a:pt x="341162" y="10153"/>
                </a:cubicBezTo>
                <a:cubicBezTo>
                  <a:pt x="355984" y="14214"/>
                  <a:pt x="366817" y="19345"/>
                  <a:pt x="373575" y="25604"/>
                </a:cubicBezTo>
                <a:cubicBezTo>
                  <a:pt x="380746" y="32245"/>
                  <a:pt x="384121" y="40067"/>
                  <a:pt x="383777" y="49048"/>
                </a:cubicBezTo>
                <a:cubicBezTo>
                  <a:pt x="382657" y="78336"/>
                  <a:pt x="381536" y="107625"/>
                  <a:pt x="380415" y="136913"/>
                </a:cubicBezTo>
                <a:cubicBezTo>
                  <a:pt x="380363" y="138280"/>
                  <a:pt x="378806" y="139322"/>
                  <a:pt x="375753" y="140064"/>
                </a:cubicBezTo>
                <a:cubicBezTo>
                  <a:pt x="372702" y="140805"/>
                  <a:pt x="367916" y="141237"/>
                  <a:pt x="361403" y="141582"/>
                </a:cubicBezTo>
                <a:cubicBezTo>
                  <a:pt x="356517" y="141840"/>
                  <a:pt x="349878" y="141909"/>
                  <a:pt x="341486" y="141973"/>
                </a:cubicBezTo>
                <a:cubicBezTo>
                  <a:pt x="338688" y="141995"/>
                  <a:pt x="335696" y="142019"/>
                  <a:pt x="332511" y="142019"/>
                </a:cubicBezTo>
                <a:cubicBezTo>
                  <a:pt x="318880" y="142019"/>
                  <a:pt x="308971" y="142039"/>
                  <a:pt x="302766" y="141794"/>
                </a:cubicBezTo>
                <a:cubicBezTo>
                  <a:pt x="296563" y="141548"/>
                  <a:pt x="292158" y="141083"/>
                  <a:pt x="289554" y="140354"/>
                </a:cubicBezTo>
                <a:cubicBezTo>
                  <a:pt x="286948" y="139625"/>
                  <a:pt x="285606" y="138586"/>
                  <a:pt x="285533" y="137219"/>
                </a:cubicBezTo>
                <a:cubicBezTo>
                  <a:pt x="285349" y="133754"/>
                  <a:pt x="285164" y="130290"/>
                  <a:pt x="284980" y="126825"/>
                </a:cubicBezTo>
                <a:cubicBezTo>
                  <a:pt x="268556" y="132959"/>
                  <a:pt x="249951" y="138064"/>
                  <a:pt x="229129" y="142269"/>
                </a:cubicBezTo>
                <a:cubicBezTo>
                  <a:pt x="208396" y="146457"/>
                  <a:pt x="185156" y="149460"/>
                  <a:pt x="159502" y="151438"/>
                </a:cubicBezTo>
                <a:cubicBezTo>
                  <a:pt x="138402" y="153066"/>
                  <a:pt x="118739" y="153966"/>
                  <a:pt x="100527" y="154006"/>
                </a:cubicBezTo>
                <a:cubicBezTo>
                  <a:pt x="82318" y="154047"/>
                  <a:pt x="66273" y="153160"/>
                  <a:pt x="52324" y="151280"/>
                </a:cubicBezTo>
                <a:cubicBezTo>
                  <a:pt x="38253" y="149383"/>
                  <a:pt x="26724" y="146422"/>
                  <a:pt x="17827" y="142257"/>
                </a:cubicBezTo>
                <a:cubicBezTo>
                  <a:pt x="8892" y="138075"/>
                  <a:pt x="3263" y="132610"/>
                  <a:pt x="1035" y="125734"/>
                </a:cubicBezTo>
                <a:cubicBezTo>
                  <a:pt x="-1378" y="118285"/>
                  <a:pt x="1280" y="111119"/>
                  <a:pt x="9163" y="104324"/>
                </a:cubicBezTo>
                <a:cubicBezTo>
                  <a:pt x="17102" y="97479"/>
                  <a:pt x="30257" y="91011"/>
                  <a:pt x="48463" y="85186"/>
                </a:cubicBezTo>
                <a:cubicBezTo>
                  <a:pt x="66816" y="79314"/>
                  <a:pt x="90371" y="74021"/>
                  <a:pt x="119102" y="69733"/>
                </a:cubicBezTo>
                <a:cubicBezTo>
                  <a:pt x="147704" y="65464"/>
                  <a:pt x="181421" y="62123"/>
                  <a:pt x="220021" y="60309"/>
                </a:cubicBezTo>
                <a:cubicBezTo>
                  <a:pt x="234077" y="59648"/>
                  <a:pt x="248167" y="59102"/>
                  <a:pt x="262288" y="58673"/>
                </a:cubicBezTo>
                <a:cubicBezTo>
                  <a:pt x="262103" y="56039"/>
                  <a:pt x="261918" y="53405"/>
                  <a:pt x="261733" y="50771"/>
                </a:cubicBezTo>
                <a:cubicBezTo>
                  <a:pt x="261445" y="46674"/>
                  <a:pt x="259796" y="43128"/>
                  <a:pt x="256765" y="40147"/>
                </a:cubicBezTo>
                <a:cubicBezTo>
                  <a:pt x="253729" y="37161"/>
                  <a:pt x="248890" y="34751"/>
                  <a:pt x="242250" y="32950"/>
                </a:cubicBezTo>
                <a:cubicBezTo>
                  <a:pt x="235598" y="31145"/>
                  <a:pt x="226821" y="29973"/>
                  <a:pt x="215933" y="29513"/>
                </a:cubicBezTo>
                <a:cubicBezTo>
                  <a:pt x="205048" y="29054"/>
                  <a:pt x="191544" y="29261"/>
                  <a:pt x="175479" y="30269"/>
                </a:cubicBezTo>
                <a:cubicBezTo>
                  <a:pt x="154450" y="31589"/>
                  <a:pt x="135861" y="33701"/>
                  <a:pt x="119729" y="36440"/>
                </a:cubicBezTo>
                <a:cubicBezTo>
                  <a:pt x="103608" y="39177"/>
                  <a:pt x="89365" y="42065"/>
                  <a:pt x="77144" y="44996"/>
                </a:cubicBezTo>
                <a:cubicBezTo>
                  <a:pt x="64974" y="47915"/>
                  <a:pt x="54899" y="50568"/>
                  <a:pt x="46881" y="52871"/>
                </a:cubicBezTo>
                <a:cubicBezTo>
                  <a:pt x="38888" y="55168"/>
                  <a:pt x="32303" y="56663"/>
                  <a:pt x="27088" y="57303"/>
                </a:cubicBezTo>
                <a:cubicBezTo>
                  <a:pt x="23505" y="57743"/>
                  <a:pt x="20236" y="57802"/>
                  <a:pt x="17266" y="57485"/>
                </a:cubicBezTo>
                <a:cubicBezTo>
                  <a:pt x="14265" y="57165"/>
                  <a:pt x="11671" y="56512"/>
                  <a:pt x="9487" y="55497"/>
                </a:cubicBezTo>
                <a:cubicBezTo>
                  <a:pt x="7302" y="54481"/>
                  <a:pt x="5433" y="53140"/>
                  <a:pt x="3896" y="51448"/>
                </a:cubicBezTo>
                <a:cubicBezTo>
                  <a:pt x="2358" y="49755"/>
                  <a:pt x="1249" y="47813"/>
                  <a:pt x="585" y="45610"/>
                </a:cubicBezTo>
                <a:cubicBezTo>
                  <a:pt x="-310" y="42641"/>
                  <a:pt x="-176" y="40186"/>
                  <a:pt x="979" y="38240"/>
                </a:cubicBezTo>
                <a:cubicBezTo>
                  <a:pt x="2135" y="36291"/>
                  <a:pt x="4879" y="34327"/>
                  <a:pt x="9191" y="32330"/>
                </a:cubicBezTo>
                <a:cubicBezTo>
                  <a:pt x="13474" y="30347"/>
                  <a:pt x="21214" y="27765"/>
                  <a:pt x="32493" y="24718"/>
                </a:cubicBezTo>
                <a:cubicBezTo>
                  <a:pt x="43817" y="21659"/>
                  <a:pt x="57264" y="18547"/>
                  <a:pt x="72864" y="15492"/>
                </a:cubicBezTo>
                <a:cubicBezTo>
                  <a:pt x="88531" y="12423"/>
                  <a:pt x="105754" y="9625"/>
                  <a:pt x="124382" y="7192"/>
                </a:cubicBezTo>
                <a:cubicBezTo>
                  <a:pt x="143082" y="4750"/>
                  <a:pt x="162553" y="2912"/>
                  <a:pt x="182766" y="1730"/>
                </a:cubicBezTo>
                <a:cubicBezTo>
                  <a:pt x="200678" y="682"/>
                  <a:pt x="217316" y="134"/>
                  <a:pt x="232678" y="22"/>
                </a:cubicBezTo>
                <a:close/>
                <a:moveTo>
                  <a:pt x="263914" y="81793"/>
                </a:moveTo>
                <a:cubicBezTo>
                  <a:pt x="248657" y="82257"/>
                  <a:pt x="233437" y="82860"/>
                  <a:pt x="218257" y="83599"/>
                </a:cubicBezTo>
                <a:cubicBezTo>
                  <a:pt x="198911" y="84542"/>
                  <a:pt x="182409" y="86007"/>
                  <a:pt x="168897" y="87822"/>
                </a:cubicBezTo>
                <a:cubicBezTo>
                  <a:pt x="155429" y="89630"/>
                  <a:pt x="144623" y="91815"/>
                  <a:pt x="136460" y="94254"/>
                </a:cubicBezTo>
                <a:cubicBezTo>
                  <a:pt x="128327" y="96684"/>
                  <a:pt x="122584" y="99350"/>
                  <a:pt x="119176" y="102171"/>
                </a:cubicBezTo>
                <a:cubicBezTo>
                  <a:pt x="115760" y="104999"/>
                  <a:pt x="114394" y="108005"/>
                  <a:pt x="115071" y="111197"/>
                </a:cubicBezTo>
                <a:cubicBezTo>
                  <a:pt x="116221" y="116613"/>
                  <a:pt x="122625" y="120347"/>
                  <a:pt x="134120" y="122508"/>
                </a:cubicBezTo>
                <a:cubicBezTo>
                  <a:pt x="145560" y="124659"/>
                  <a:pt x="160862" y="125010"/>
                  <a:pt x="180153" y="123727"/>
                </a:cubicBezTo>
                <a:cubicBezTo>
                  <a:pt x="196426" y="122646"/>
                  <a:pt x="211268" y="120482"/>
                  <a:pt x="224573" y="117224"/>
                </a:cubicBezTo>
                <a:cubicBezTo>
                  <a:pt x="237954" y="113948"/>
                  <a:pt x="251557" y="109526"/>
                  <a:pt x="265478" y="104035"/>
                </a:cubicBezTo>
                <a:cubicBezTo>
                  <a:pt x="264957" y="96621"/>
                  <a:pt x="264436" y="89207"/>
                  <a:pt x="263914" y="81793"/>
                </a:cubicBezTo>
                <a:close/>
              </a:path>
            </a:pathLst>
          </a:custGeom>
          <a:solidFill>
            <a:srgbClr val="0066FF"/>
          </a:solidFill>
          <a:ln w="3175">
            <a:solidFill>
              <a:schemeClr val="bg1">
                <a:alpha val="60000"/>
              </a:schemeClr>
            </a:solidFill>
          </a:ln>
          <a:effectLst>
            <a:glow rad="76200">
              <a:schemeClr val="tx1"/>
            </a:glow>
          </a:effectLst>
          <a:scene3d>
            <a:camera prst="orthographicFront"/>
            <a:lightRig rig="flat" dir="t"/>
          </a:scene3d>
          <a:sp3d prstMaterial="plastic">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902FDAFA-F60D-43CD-8AF4-71CD1006A61D}"/>
              </a:ext>
            </a:extLst>
          </p:cNvPr>
          <p:cNvSpPr/>
          <p:nvPr/>
        </p:nvSpPr>
        <p:spPr>
          <a:xfrm>
            <a:off x="3955554" y="3058205"/>
            <a:ext cx="517729" cy="218645"/>
          </a:xfrm>
          <a:custGeom>
            <a:avLst/>
            <a:gdLst/>
            <a:ahLst/>
            <a:cxnLst/>
            <a:rect l="l" t="t" r="r" b="b"/>
            <a:pathLst>
              <a:path w="517729" h="218645">
                <a:moveTo>
                  <a:pt x="376221" y="1176"/>
                </a:moveTo>
                <a:cubicBezTo>
                  <a:pt x="398437" y="-664"/>
                  <a:pt x="417143" y="-312"/>
                  <a:pt x="432086" y="2004"/>
                </a:cubicBezTo>
                <a:cubicBezTo>
                  <a:pt x="446933" y="4304"/>
                  <a:pt x="458526" y="8313"/>
                  <a:pt x="466881" y="13805"/>
                </a:cubicBezTo>
                <a:cubicBezTo>
                  <a:pt x="475207" y="19278"/>
                  <a:pt x="481276" y="26725"/>
                  <a:pt x="485187" y="36041"/>
                </a:cubicBezTo>
                <a:cubicBezTo>
                  <a:pt x="495993" y="61778"/>
                  <a:pt x="506799" y="87514"/>
                  <a:pt x="517604" y="113251"/>
                </a:cubicBezTo>
                <a:cubicBezTo>
                  <a:pt x="518000" y="114192"/>
                  <a:pt x="517457" y="115179"/>
                  <a:pt x="515979" y="116214"/>
                </a:cubicBezTo>
                <a:cubicBezTo>
                  <a:pt x="514504" y="117247"/>
                  <a:pt x="511803" y="118386"/>
                  <a:pt x="507880" y="119638"/>
                </a:cubicBezTo>
                <a:cubicBezTo>
                  <a:pt x="503963" y="120888"/>
                  <a:pt x="498462" y="122327"/>
                  <a:pt x="491389" y="123982"/>
                </a:cubicBezTo>
                <a:cubicBezTo>
                  <a:pt x="484327" y="125634"/>
                  <a:pt x="475495" y="127548"/>
                  <a:pt x="464864" y="129794"/>
                </a:cubicBezTo>
                <a:cubicBezTo>
                  <a:pt x="453960" y="132097"/>
                  <a:pt x="444874" y="133974"/>
                  <a:pt x="437580" y="135356"/>
                </a:cubicBezTo>
                <a:cubicBezTo>
                  <a:pt x="430294" y="136737"/>
                  <a:pt x="424494" y="137689"/>
                  <a:pt x="420168" y="138183"/>
                </a:cubicBezTo>
                <a:cubicBezTo>
                  <a:pt x="415842" y="138677"/>
                  <a:pt x="412622" y="138787"/>
                  <a:pt x="410502" y="138517"/>
                </a:cubicBezTo>
                <a:cubicBezTo>
                  <a:pt x="408380" y="138247"/>
                  <a:pt x="407070" y="137649"/>
                  <a:pt x="406570" y="136730"/>
                </a:cubicBezTo>
                <a:cubicBezTo>
                  <a:pt x="393856" y="113343"/>
                  <a:pt x="381142" y="89957"/>
                  <a:pt x="368428" y="66570"/>
                </a:cubicBezTo>
                <a:cubicBezTo>
                  <a:pt x="365181" y="60597"/>
                  <a:pt x="361144" y="56250"/>
                  <a:pt x="356272" y="53595"/>
                </a:cubicBezTo>
                <a:cubicBezTo>
                  <a:pt x="351391" y="50934"/>
                  <a:pt x="345417" y="49078"/>
                  <a:pt x="338265" y="48081"/>
                </a:cubicBezTo>
                <a:cubicBezTo>
                  <a:pt x="331080" y="47079"/>
                  <a:pt x="322487" y="47113"/>
                  <a:pt x="312516" y="48165"/>
                </a:cubicBezTo>
                <a:cubicBezTo>
                  <a:pt x="302544" y="49217"/>
                  <a:pt x="291443" y="51388"/>
                  <a:pt x="279266" y="54723"/>
                </a:cubicBezTo>
                <a:cubicBezTo>
                  <a:pt x="263924" y="58925"/>
                  <a:pt x="249505" y="64860"/>
                  <a:pt x="235918" y="72677"/>
                </a:cubicBezTo>
                <a:cubicBezTo>
                  <a:pt x="222432" y="80435"/>
                  <a:pt x="209498" y="89908"/>
                  <a:pt x="197291" y="101127"/>
                </a:cubicBezTo>
                <a:cubicBezTo>
                  <a:pt x="216347" y="127186"/>
                  <a:pt x="235403" y="153244"/>
                  <a:pt x="254459" y="179303"/>
                </a:cubicBezTo>
                <a:cubicBezTo>
                  <a:pt x="255101" y="180182"/>
                  <a:pt x="254809" y="181229"/>
                  <a:pt x="253579" y="182439"/>
                </a:cubicBezTo>
                <a:cubicBezTo>
                  <a:pt x="252351" y="183648"/>
                  <a:pt x="249845" y="185148"/>
                  <a:pt x="246057" y="186936"/>
                </a:cubicBezTo>
                <a:cubicBezTo>
                  <a:pt x="242274" y="188721"/>
                  <a:pt x="237082" y="190854"/>
                  <a:pt x="230382" y="193400"/>
                </a:cubicBezTo>
                <a:cubicBezTo>
                  <a:pt x="223680" y="195948"/>
                  <a:pt x="215063" y="199042"/>
                  <a:pt x="204570" y="202766"/>
                </a:cubicBezTo>
                <a:cubicBezTo>
                  <a:pt x="194103" y="206481"/>
                  <a:pt x="185437" y="209516"/>
                  <a:pt x="178530" y="211801"/>
                </a:cubicBezTo>
                <a:cubicBezTo>
                  <a:pt x="171632" y="214083"/>
                  <a:pt x="165990" y="215794"/>
                  <a:pt x="161588" y="216915"/>
                </a:cubicBezTo>
                <a:cubicBezTo>
                  <a:pt x="157187" y="218036"/>
                  <a:pt x="153837" y="218626"/>
                  <a:pt x="151582" y="218645"/>
                </a:cubicBezTo>
                <a:cubicBezTo>
                  <a:pt x="149326" y="218665"/>
                  <a:pt x="147826" y="218264"/>
                  <a:pt x="147082" y="217421"/>
                </a:cubicBezTo>
                <a:cubicBezTo>
                  <a:pt x="98182" y="161994"/>
                  <a:pt x="49282" y="106566"/>
                  <a:pt x="382" y="51139"/>
                </a:cubicBezTo>
                <a:cubicBezTo>
                  <a:pt x="-362" y="50296"/>
                  <a:pt x="-17" y="49149"/>
                  <a:pt x="1408" y="47685"/>
                </a:cubicBezTo>
                <a:cubicBezTo>
                  <a:pt x="2834" y="46220"/>
                  <a:pt x="5784" y="44318"/>
                  <a:pt x="10203" y="42017"/>
                </a:cubicBezTo>
                <a:cubicBezTo>
                  <a:pt x="14630" y="39713"/>
                  <a:pt x="20742" y="36912"/>
                  <a:pt x="28571" y="33672"/>
                </a:cubicBezTo>
                <a:cubicBezTo>
                  <a:pt x="36415" y="30426"/>
                  <a:pt x="46587" y="26529"/>
                  <a:pt x="59132" y="22077"/>
                </a:cubicBezTo>
                <a:cubicBezTo>
                  <a:pt x="71708" y="17614"/>
                  <a:pt x="82236" y="14161"/>
                  <a:pt x="90667" y="11635"/>
                </a:cubicBezTo>
                <a:cubicBezTo>
                  <a:pt x="99091" y="9112"/>
                  <a:pt x="105882" y="7328"/>
                  <a:pt x="111152" y="6189"/>
                </a:cubicBezTo>
                <a:cubicBezTo>
                  <a:pt x="116424" y="5050"/>
                  <a:pt x="120342" y="4521"/>
                  <a:pt x="122895" y="4561"/>
                </a:cubicBezTo>
                <a:cubicBezTo>
                  <a:pt x="125447" y="4600"/>
                  <a:pt x="127044" y="5067"/>
                  <a:pt x="127687" y="5946"/>
                </a:cubicBezTo>
                <a:cubicBezTo>
                  <a:pt x="143529" y="27610"/>
                  <a:pt x="159372" y="49274"/>
                  <a:pt x="175214" y="70938"/>
                </a:cubicBezTo>
                <a:cubicBezTo>
                  <a:pt x="191962" y="58580"/>
                  <a:pt x="210586" y="47757"/>
                  <a:pt x="230921" y="38495"/>
                </a:cubicBezTo>
                <a:cubicBezTo>
                  <a:pt x="251082" y="29313"/>
                  <a:pt x="273316" y="21536"/>
                  <a:pt x="297549" y="15317"/>
                </a:cubicBezTo>
                <a:cubicBezTo>
                  <a:pt x="327805" y="7553"/>
                  <a:pt x="354001" y="3016"/>
                  <a:pt x="376221" y="1176"/>
                </a:cubicBezTo>
                <a:close/>
              </a:path>
            </a:pathLst>
          </a:custGeom>
          <a:solidFill>
            <a:srgbClr val="0066FF"/>
          </a:solidFill>
          <a:ln w="3175">
            <a:solidFill>
              <a:schemeClr val="bg1">
                <a:alpha val="60000"/>
              </a:schemeClr>
            </a:solidFill>
          </a:ln>
          <a:effectLst>
            <a:glow rad="76200">
              <a:schemeClr val="tx1"/>
            </a:glow>
          </a:effectLst>
          <a:scene3d>
            <a:camera prst="orthographicFront"/>
            <a:lightRig rig="flat" dir="t"/>
          </a:scene3d>
          <a:sp3d prstMaterial="plastic">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55C3A75E-BADB-428C-81A8-B7E51A120CF7}"/>
              </a:ext>
            </a:extLst>
          </p:cNvPr>
          <p:cNvSpPr/>
          <p:nvPr/>
        </p:nvSpPr>
        <p:spPr>
          <a:xfrm>
            <a:off x="5323908" y="3064695"/>
            <a:ext cx="425592" cy="199232"/>
          </a:xfrm>
          <a:custGeom>
            <a:avLst/>
            <a:gdLst/>
            <a:ahLst/>
            <a:cxnLst/>
            <a:rect l="l" t="t" r="r" b="b"/>
            <a:pathLst>
              <a:path w="425592" h="199232">
                <a:moveTo>
                  <a:pt x="84935" y="1370"/>
                </a:moveTo>
                <a:cubicBezTo>
                  <a:pt x="107481" y="-868"/>
                  <a:pt x="133692" y="-391"/>
                  <a:pt x="163334" y="3013"/>
                </a:cubicBezTo>
                <a:cubicBezTo>
                  <a:pt x="193112" y="6433"/>
                  <a:pt x="225792" y="12890"/>
                  <a:pt x="260662" y="22688"/>
                </a:cubicBezTo>
                <a:cubicBezTo>
                  <a:pt x="297609" y="33070"/>
                  <a:pt x="327959" y="44326"/>
                  <a:pt x="351526" y="55650"/>
                </a:cubicBezTo>
                <a:cubicBezTo>
                  <a:pt x="375080" y="66967"/>
                  <a:pt x="392975" y="78309"/>
                  <a:pt x="405065" y="89227"/>
                </a:cubicBezTo>
                <a:cubicBezTo>
                  <a:pt x="417036" y="100038"/>
                  <a:pt x="423638" y="110388"/>
                  <a:pt x="425182" y="119984"/>
                </a:cubicBezTo>
                <a:cubicBezTo>
                  <a:pt x="426725" y="129579"/>
                  <a:pt x="423908" y="138362"/>
                  <a:pt x="416914" y="146286"/>
                </a:cubicBezTo>
                <a:cubicBezTo>
                  <a:pt x="415426" y="147971"/>
                  <a:pt x="413938" y="149657"/>
                  <a:pt x="412451" y="151343"/>
                </a:cubicBezTo>
                <a:cubicBezTo>
                  <a:pt x="409029" y="155221"/>
                  <a:pt x="403418" y="156871"/>
                  <a:pt x="395669" y="156389"/>
                </a:cubicBezTo>
                <a:cubicBezTo>
                  <a:pt x="388000" y="155913"/>
                  <a:pt x="378849" y="153692"/>
                  <a:pt x="368144" y="149752"/>
                </a:cubicBezTo>
                <a:cubicBezTo>
                  <a:pt x="287063" y="119906"/>
                  <a:pt x="204003" y="95263"/>
                  <a:pt x="119883" y="75498"/>
                </a:cubicBezTo>
                <a:cubicBezTo>
                  <a:pt x="117080" y="80747"/>
                  <a:pt x="116600" y="85997"/>
                  <a:pt x="118406" y="91250"/>
                </a:cubicBezTo>
                <a:cubicBezTo>
                  <a:pt x="120208" y="96489"/>
                  <a:pt x="124680" y="101667"/>
                  <a:pt x="131912" y="106856"/>
                </a:cubicBezTo>
                <a:cubicBezTo>
                  <a:pt x="139160" y="112057"/>
                  <a:pt x="149309" y="117184"/>
                  <a:pt x="162283" y="122422"/>
                </a:cubicBezTo>
                <a:cubicBezTo>
                  <a:pt x="175190" y="127633"/>
                  <a:pt x="191189" y="132918"/>
                  <a:pt x="210328" y="138502"/>
                </a:cubicBezTo>
                <a:cubicBezTo>
                  <a:pt x="229933" y="144222"/>
                  <a:pt x="247304" y="149091"/>
                  <a:pt x="262546" y="152946"/>
                </a:cubicBezTo>
                <a:cubicBezTo>
                  <a:pt x="277759" y="156794"/>
                  <a:pt x="291029" y="160091"/>
                  <a:pt x="302551" y="162764"/>
                </a:cubicBezTo>
                <a:cubicBezTo>
                  <a:pt x="314062" y="165435"/>
                  <a:pt x="323637" y="167668"/>
                  <a:pt x="331306" y="169361"/>
                </a:cubicBezTo>
                <a:cubicBezTo>
                  <a:pt x="338973" y="171054"/>
                  <a:pt x="344980" y="172724"/>
                  <a:pt x="349333" y="174330"/>
                </a:cubicBezTo>
                <a:cubicBezTo>
                  <a:pt x="351943" y="175293"/>
                  <a:pt x="353988" y="176251"/>
                  <a:pt x="355472" y="177195"/>
                </a:cubicBezTo>
                <a:cubicBezTo>
                  <a:pt x="356955" y="178138"/>
                  <a:pt x="357941" y="179214"/>
                  <a:pt x="358446" y="180411"/>
                </a:cubicBezTo>
                <a:cubicBezTo>
                  <a:pt x="358950" y="181606"/>
                  <a:pt x="358808" y="182989"/>
                  <a:pt x="358042" y="184554"/>
                </a:cubicBezTo>
                <a:cubicBezTo>
                  <a:pt x="357275" y="186119"/>
                  <a:pt x="355978" y="187961"/>
                  <a:pt x="354159" y="190084"/>
                </a:cubicBezTo>
                <a:cubicBezTo>
                  <a:pt x="352560" y="191953"/>
                  <a:pt x="351055" y="193493"/>
                  <a:pt x="349643" y="194701"/>
                </a:cubicBezTo>
                <a:cubicBezTo>
                  <a:pt x="348232" y="195909"/>
                  <a:pt x="346847" y="196879"/>
                  <a:pt x="345482" y="197599"/>
                </a:cubicBezTo>
                <a:cubicBezTo>
                  <a:pt x="344118" y="198318"/>
                  <a:pt x="342602" y="198791"/>
                  <a:pt x="340929" y="199003"/>
                </a:cubicBezTo>
                <a:cubicBezTo>
                  <a:pt x="339258" y="199215"/>
                  <a:pt x="337253" y="199284"/>
                  <a:pt x="334915" y="199195"/>
                </a:cubicBezTo>
                <a:cubicBezTo>
                  <a:pt x="332577" y="199107"/>
                  <a:pt x="326887" y="198051"/>
                  <a:pt x="317824" y="196101"/>
                </a:cubicBezTo>
                <a:cubicBezTo>
                  <a:pt x="308758" y="194150"/>
                  <a:pt x="297423" y="191402"/>
                  <a:pt x="283768" y="187992"/>
                </a:cubicBezTo>
                <a:cubicBezTo>
                  <a:pt x="270102" y="184579"/>
                  <a:pt x="254878" y="180599"/>
                  <a:pt x="237808" y="176112"/>
                </a:cubicBezTo>
                <a:cubicBezTo>
                  <a:pt x="220695" y="171612"/>
                  <a:pt x="202591" y="166580"/>
                  <a:pt x="183521" y="161122"/>
                </a:cubicBezTo>
                <a:cubicBezTo>
                  <a:pt x="149379" y="151350"/>
                  <a:pt x="119817" y="142244"/>
                  <a:pt x="95181" y="133281"/>
                </a:cubicBezTo>
                <a:cubicBezTo>
                  <a:pt x="70486" y="124295"/>
                  <a:pt x="50435" y="115336"/>
                  <a:pt x="35147" y="105957"/>
                </a:cubicBezTo>
                <a:cubicBezTo>
                  <a:pt x="19902" y="96605"/>
                  <a:pt x="9630" y="86817"/>
                  <a:pt x="4317" y="76428"/>
                </a:cubicBezTo>
                <a:cubicBezTo>
                  <a:pt x="-1030" y="65973"/>
                  <a:pt x="-1471" y="54910"/>
                  <a:pt x="3340" y="43124"/>
                </a:cubicBezTo>
                <a:cubicBezTo>
                  <a:pt x="7920" y="31904"/>
                  <a:pt x="17015" y="22636"/>
                  <a:pt x="30818" y="15541"/>
                </a:cubicBezTo>
                <a:cubicBezTo>
                  <a:pt x="44704" y="8404"/>
                  <a:pt x="62751" y="3573"/>
                  <a:pt x="84935" y="1370"/>
                </a:cubicBezTo>
                <a:close/>
                <a:moveTo>
                  <a:pt x="168003" y="36811"/>
                </a:moveTo>
                <a:cubicBezTo>
                  <a:pt x="158905" y="37735"/>
                  <a:pt x="151347" y="39679"/>
                  <a:pt x="145289" y="42539"/>
                </a:cubicBezTo>
                <a:cubicBezTo>
                  <a:pt x="139247" y="45393"/>
                  <a:pt x="134775" y="48944"/>
                  <a:pt x="131831" y="53123"/>
                </a:cubicBezTo>
                <a:cubicBezTo>
                  <a:pt x="191389" y="67117"/>
                  <a:pt x="250251" y="83455"/>
                  <a:pt x="308463" y="102342"/>
                </a:cubicBezTo>
                <a:cubicBezTo>
                  <a:pt x="316240" y="93337"/>
                  <a:pt x="315036" y="83817"/>
                  <a:pt x="304474" y="73998"/>
                </a:cubicBezTo>
                <a:cubicBezTo>
                  <a:pt x="293814" y="64085"/>
                  <a:pt x="273050" y="54453"/>
                  <a:pt x="242453" y="45899"/>
                </a:cubicBezTo>
                <a:cubicBezTo>
                  <a:pt x="227026" y="41586"/>
                  <a:pt x="213030" y="38793"/>
                  <a:pt x="200551" y="37444"/>
                </a:cubicBezTo>
                <a:cubicBezTo>
                  <a:pt x="188074" y="36094"/>
                  <a:pt x="177211" y="35876"/>
                  <a:pt x="168003" y="36811"/>
                </a:cubicBezTo>
                <a:close/>
              </a:path>
            </a:pathLst>
          </a:custGeom>
          <a:solidFill>
            <a:srgbClr val="0066FF"/>
          </a:solidFill>
          <a:ln w="3175">
            <a:solidFill>
              <a:schemeClr val="bg1">
                <a:alpha val="60000"/>
              </a:schemeClr>
            </a:solidFill>
          </a:ln>
          <a:effectLst>
            <a:glow rad="76200">
              <a:schemeClr val="tx1"/>
            </a:glow>
          </a:effectLst>
          <a:scene3d>
            <a:camera prst="orthographicFront"/>
            <a:lightRig rig="flat" dir="t"/>
          </a:scene3d>
          <a:sp3d prstMaterial="plastic">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164BAC8E-ED43-415C-BDDE-644399B0588B}"/>
              </a:ext>
            </a:extLst>
          </p:cNvPr>
          <p:cNvSpPr/>
          <p:nvPr/>
        </p:nvSpPr>
        <p:spPr>
          <a:xfrm>
            <a:off x="4940610" y="3298035"/>
            <a:ext cx="109064" cy="205526"/>
          </a:xfrm>
          <a:custGeom>
            <a:avLst/>
            <a:gdLst/>
            <a:ahLst/>
            <a:cxnLst/>
            <a:rect l="l" t="t" r="r" b="b"/>
            <a:pathLst>
              <a:path w="109064" h="205526">
                <a:moveTo>
                  <a:pt x="38766" y="3"/>
                </a:moveTo>
                <a:cubicBezTo>
                  <a:pt x="44886" y="-28"/>
                  <a:pt x="52632" y="182"/>
                  <a:pt x="62029" y="694"/>
                </a:cubicBezTo>
                <a:cubicBezTo>
                  <a:pt x="71494" y="1210"/>
                  <a:pt x="79260" y="1845"/>
                  <a:pt x="85332" y="2543"/>
                </a:cubicBezTo>
                <a:cubicBezTo>
                  <a:pt x="91393" y="3240"/>
                  <a:pt x="96215" y="4004"/>
                  <a:pt x="99803" y="4809"/>
                </a:cubicBezTo>
                <a:cubicBezTo>
                  <a:pt x="103384" y="5614"/>
                  <a:pt x="105861" y="6470"/>
                  <a:pt x="107238" y="7364"/>
                </a:cubicBezTo>
                <a:cubicBezTo>
                  <a:pt x="108614" y="8256"/>
                  <a:pt x="109210" y="9190"/>
                  <a:pt x="109035" y="10160"/>
                </a:cubicBezTo>
                <a:cubicBezTo>
                  <a:pt x="97470" y="73917"/>
                  <a:pt x="85905" y="137673"/>
                  <a:pt x="74340" y="201430"/>
                </a:cubicBezTo>
                <a:cubicBezTo>
                  <a:pt x="74164" y="202400"/>
                  <a:pt x="73425" y="203202"/>
                  <a:pt x="72122" y="203838"/>
                </a:cubicBezTo>
                <a:cubicBezTo>
                  <a:pt x="70822" y="204473"/>
                  <a:pt x="68717" y="204926"/>
                  <a:pt x="65807" y="205202"/>
                </a:cubicBezTo>
                <a:cubicBezTo>
                  <a:pt x="62898" y="205479"/>
                  <a:pt x="59085" y="205573"/>
                  <a:pt x="54362" y="205505"/>
                </a:cubicBezTo>
                <a:cubicBezTo>
                  <a:pt x="49637" y="205438"/>
                  <a:pt x="43653" y="205183"/>
                  <a:pt x="36402" y="204788"/>
                </a:cubicBezTo>
                <a:cubicBezTo>
                  <a:pt x="29202" y="204396"/>
                  <a:pt x="23293" y="204000"/>
                  <a:pt x="18648" y="203557"/>
                </a:cubicBezTo>
                <a:cubicBezTo>
                  <a:pt x="13996" y="203113"/>
                  <a:pt x="10272" y="202607"/>
                  <a:pt x="7479" y="202019"/>
                </a:cubicBezTo>
                <a:cubicBezTo>
                  <a:pt x="4681" y="201430"/>
                  <a:pt x="2718" y="200757"/>
                  <a:pt x="1594" y="199988"/>
                </a:cubicBezTo>
                <a:cubicBezTo>
                  <a:pt x="469" y="199218"/>
                  <a:pt x="-62" y="198348"/>
                  <a:pt x="6" y="197372"/>
                </a:cubicBezTo>
                <a:cubicBezTo>
                  <a:pt x="4519" y="133231"/>
                  <a:pt x="9033" y="69089"/>
                  <a:pt x="13546" y="4947"/>
                </a:cubicBezTo>
                <a:cubicBezTo>
                  <a:pt x="13614" y="3972"/>
                  <a:pt x="14438" y="3117"/>
                  <a:pt x="16018" y="2384"/>
                </a:cubicBezTo>
                <a:cubicBezTo>
                  <a:pt x="17599" y="1651"/>
                  <a:pt x="20255" y="1077"/>
                  <a:pt x="23985" y="671"/>
                </a:cubicBezTo>
                <a:cubicBezTo>
                  <a:pt x="27715" y="266"/>
                  <a:pt x="32644" y="34"/>
                  <a:pt x="38766" y="3"/>
                </a:cubicBezTo>
                <a:close/>
              </a:path>
            </a:pathLst>
          </a:custGeom>
          <a:solidFill>
            <a:srgbClr val="0066FF"/>
          </a:solidFill>
          <a:ln w="3175">
            <a:solidFill>
              <a:schemeClr val="bg1">
                <a:alpha val="60000"/>
              </a:schemeClr>
            </a:solidFill>
          </a:ln>
          <a:effectLst>
            <a:glow rad="76200">
              <a:schemeClr val="tx1"/>
            </a:glow>
          </a:effectLst>
          <a:scene3d>
            <a:camera prst="orthographicFront"/>
            <a:lightRig rig="flat" dir="t"/>
          </a:scene3d>
          <a:sp3d prstMaterial="plastic">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1082BB92-5EA0-4D62-ABD7-5ED4BAC62DFC}"/>
              </a:ext>
            </a:extLst>
          </p:cNvPr>
          <p:cNvSpPr/>
          <p:nvPr/>
        </p:nvSpPr>
        <p:spPr>
          <a:xfrm>
            <a:off x="4385723" y="3358501"/>
            <a:ext cx="506509" cy="179426"/>
          </a:xfrm>
          <a:custGeom>
            <a:avLst/>
            <a:gdLst/>
            <a:ahLst/>
            <a:cxnLst/>
            <a:rect l="l" t="t" r="r" b="b"/>
            <a:pathLst>
              <a:path w="506509" h="179426">
                <a:moveTo>
                  <a:pt x="484844" y="85"/>
                </a:moveTo>
                <a:cubicBezTo>
                  <a:pt x="490448" y="215"/>
                  <a:pt x="494868" y="482"/>
                  <a:pt x="498090" y="926"/>
                </a:cubicBezTo>
                <a:cubicBezTo>
                  <a:pt x="501312" y="1369"/>
                  <a:pt x="503529" y="1924"/>
                  <a:pt x="504718" y="2663"/>
                </a:cubicBezTo>
                <a:cubicBezTo>
                  <a:pt x="505907" y="3400"/>
                  <a:pt x="506508" y="4248"/>
                  <a:pt x="506509" y="5224"/>
                </a:cubicBezTo>
                <a:cubicBezTo>
                  <a:pt x="506510" y="6299"/>
                  <a:pt x="506148" y="7614"/>
                  <a:pt x="505449" y="9180"/>
                </a:cubicBezTo>
                <a:cubicBezTo>
                  <a:pt x="504750" y="10746"/>
                  <a:pt x="503441" y="12982"/>
                  <a:pt x="501598" y="15927"/>
                </a:cubicBezTo>
                <a:cubicBezTo>
                  <a:pt x="474539" y="54977"/>
                  <a:pt x="451075" y="95116"/>
                  <a:pt x="431799" y="135953"/>
                </a:cubicBezTo>
                <a:cubicBezTo>
                  <a:pt x="431000" y="137654"/>
                  <a:pt x="429890" y="139061"/>
                  <a:pt x="428447" y="140159"/>
                </a:cubicBezTo>
                <a:cubicBezTo>
                  <a:pt x="427006" y="141256"/>
                  <a:pt x="424724" y="142183"/>
                  <a:pt x="421558" y="142951"/>
                </a:cubicBezTo>
                <a:cubicBezTo>
                  <a:pt x="418398" y="143717"/>
                  <a:pt x="413850" y="144367"/>
                  <a:pt x="407921" y="144947"/>
                </a:cubicBezTo>
                <a:cubicBezTo>
                  <a:pt x="402003" y="145526"/>
                  <a:pt x="394285" y="146155"/>
                  <a:pt x="384779" y="146917"/>
                </a:cubicBezTo>
                <a:cubicBezTo>
                  <a:pt x="375296" y="147676"/>
                  <a:pt x="367507" y="148266"/>
                  <a:pt x="361403" y="148603"/>
                </a:cubicBezTo>
                <a:cubicBezTo>
                  <a:pt x="355304" y="148939"/>
                  <a:pt x="350488" y="149017"/>
                  <a:pt x="346944" y="148797"/>
                </a:cubicBezTo>
                <a:cubicBezTo>
                  <a:pt x="343398" y="148578"/>
                  <a:pt x="340720" y="148053"/>
                  <a:pt x="338907" y="147216"/>
                </a:cubicBezTo>
                <a:cubicBezTo>
                  <a:pt x="337091" y="146377"/>
                  <a:pt x="335595" y="145231"/>
                  <a:pt x="334413" y="143780"/>
                </a:cubicBezTo>
                <a:cubicBezTo>
                  <a:pt x="312807" y="119179"/>
                  <a:pt x="289627" y="95143"/>
                  <a:pt x="264995" y="71807"/>
                </a:cubicBezTo>
                <a:cubicBezTo>
                  <a:pt x="264636" y="71408"/>
                  <a:pt x="264277" y="71010"/>
                  <a:pt x="263918" y="70612"/>
                </a:cubicBezTo>
                <a:cubicBezTo>
                  <a:pt x="263840" y="71073"/>
                  <a:pt x="263762" y="71534"/>
                  <a:pt x="263685" y="71995"/>
                </a:cubicBezTo>
                <a:cubicBezTo>
                  <a:pt x="257159" y="99889"/>
                  <a:pt x="252246" y="127930"/>
                  <a:pt x="248883" y="155961"/>
                </a:cubicBezTo>
                <a:cubicBezTo>
                  <a:pt x="248737" y="157703"/>
                  <a:pt x="248127" y="159193"/>
                  <a:pt x="247070" y="160442"/>
                </a:cubicBezTo>
                <a:cubicBezTo>
                  <a:pt x="246014" y="161689"/>
                  <a:pt x="243861" y="162897"/>
                  <a:pt x="240622" y="164090"/>
                </a:cubicBezTo>
                <a:cubicBezTo>
                  <a:pt x="237391" y="165280"/>
                  <a:pt x="232846" y="166517"/>
                  <a:pt x="226995" y="167837"/>
                </a:cubicBezTo>
                <a:cubicBezTo>
                  <a:pt x="221156" y="169153"/>
                  <a:pt x="213582" y="170736"/>
                  <a:pt x="204219" y="172684"/>
                </a:cubicBezTo>
                <a:cubicBezTo>
                  <a:pt x="194624" y="174680"/>
                  <a:pt x="186883" y="176264"/>
                  <a:pt x="180958" y="177344"/>
                </a:cubicBezTo>
                <a:cubicBezTo>
                  <a:pt x="175040" y="178423"/>
                  <a:pt x="170283" y="179093"/>
                  <a:pt x="166673" y="179328"/>
                </a:cubicBezTo>
                <a:cubicBezTo>
                  <a:pt x="163061" y="179562"/>
                  <a:pt x="160237" y="179378"/>
                  <a:pt x="158192" y="178787"/>
                </a:cubicBezTo>
                <a:cubicBezTo>
                  <a:pt x="156143" y="178196"/>
                  <a:pt x="154337" y="177250"/>
                  <a:pt x="152758" y="175975"/>
                </a:cubicBezTo>
                <a:cubicBezTo>
                  <a:pt x="108921" y="144085"/>
                  <a:pt x="61809" y="114288"/>
                  <a:pt x="11789" y="86626"/>
                </a:cubicBezTo>
                <a:cubicBezTo>
                  <a:pt x="8022" y="84642"/>
                  <a:pt x="5341" y="83019"/>
                  <a:pt x="3772" y="81722"/>
                </a:cubicBezTo>
                <a:cubicBezTo>
                  <a:pt x="2203" y="80425"/>
                  <a:pt x="1078" y="79291"/>
                  <a:pt x="404" y="78314"/>
                </a:cubicBezTo>
                <a:cubicBezTo>
                  <a:pt x="-209" y="77426"/>
                  <a:pt x="-124" y="76460"/>
                  <a:pt x="661" y="75416"/>
                </a:cubicBezTo>
                <a:cubicBezTo>
                  <a:pt x="1446" y="74371"/>
                  <a:pt x="3352" y="73155"/>
                  <a:pt x="6375" y="71770"/>
                </a:cubicBezTo>
                <a:cubicBezTo>
                  <a:pt x="9404" y="70384"/>
                  <a:pt x="13661" y="68782"/>
                  <a:pt x="19137" y="66990"/>
                </a:cubicBezTo>
                <a:cubicBezTo>
                  <a:pt x="24543" y="65220"/>
                  <a:pt x="31438" y="63154"/>
                  <a:pt x="39844" y="60853"/>
                </a:cubicBezTo>
                <a:cubicBezTo>
                  <a:pt x="48953" y="58359"/>
                  <a:pt x="56445" y="56496"/>
                  <a:pt x="62288" y="55195"/>
                </a:cubicBezTo>
                <a:cubicBezTo>
                  <a:pt x="68138" y="53893"/>
                  <a:pt x="72813" y="53079"/>
                  <a:pt x="76301" y="52734"/>
                </a:cubicBezTo>
                <a:cubicBezTo>
                  <a:pt x="79788" y="52389"/>
                  <a:pt x="82385" y="52451"/>
                  <a:pt x="84078" y="52922"/>
                </a:cubicBezTo>
                <a:cubicBezTo>
                  <a:pt x="85760" y="53389"/>
                  <a:pt x="87241" y="54103"/>
                  <a:pt x="88531" y="55035"/>
                </a:cubicBezTo>
                <a:cubicBezTo>
                  <a:pt x="124876" y="79868"/>
                  <a:pt x="159410" y="105959"/>
                  <a:pt x="191895" y="133184"/>
                </a:cubicBezTo>
                <a:cubicBezTo>
                  <a:pt x="192357" y="133702"/>
                  <a:pt x="192815" y="134223"/>
                  <a:pt x="193276" y="134742"/>
                </a:cubicBezTo>
                <a:cubicBezTo>
                  <a:pt x="193219" y="134140"/>
                  <a:pt x="193157" y="133539"/>
                  <a:pt x="193101" y="132938"/>
                </a:cubicBezTo>
                <a:cubicBezTo>
                  <a:pt x="195798" y="98848"/>
                  <a:pt x="200789" y="64614"/>
                  <a:pt x="208112" y="30541"/>
                </a:cubicBezTo>
                <a:cubicBezTo>
                  <a:pt x="208372" y="29287"/>
                  <a:pt x="209118" y="28135"/>
                  <a:pt x="210330" y="27074"/>
                </a:cubicBezTo>
                <a:cubicBezTo>
                  <a:pt x="211544" y="26012"/>
                  <a:pt x="213565" y="25000"/>
                  <a:pt x="216399" y="24043"/>
                </a:cubicBezTo>
                <a:cubicBezTo>
                  <a:pt x="219238" y="23085"/>
                  <a:pt x="223352" y="22070"/>
                  <a:pt x="228752" y="21039"/>
                </a:cubicBezTo>
                <a:cubicBezTo>
                  <a:pt x="234160" y="20005"/>
                  <a:pt x="241190" y="18845"/>
                  <a:pt x="249854" y="17617"/>
                </a:cubicBezTo>
                <a:cubicBezTo>
                  <a:pt x="258535" y="16386"/>
                  <a:pt x="265630" y="15568"/>
                  <a:pt x="271122" y="15107"/>
                </a:cubicBezTo>
                <a:cubicBezTo>
                  <a:pt x="276617" y="14645"/>
                  <a:pt x="280963" y="14456"/>
                  <a:pt x="284229" y="14502"/>
                </a:cubicBezTo>
                <a:cubicBezTo>
                  <a:pt x="287495" y="14547"/>
                  <a:pt x="289866" y="14866"/>
                  <a:pt x="291345" y="15433"/>
                </a:cubicBezTo>
                <a:cubicBezTo>
                  <a:pt x="292821" y="15999"/>
                  <a:pt x="294034" y="16729"/>
                  <a:pt x="294990" y="17609"/>
                </a:cubicBezTo>
                <a:cubicBezTo>
                  <a:pt x="323912" y="46609"/>
                  <a:pt x="350777" y="76626"/>
                  <a:pt x="375321" y="107390"/>
                </a:cubicBezTo>
                <a:cubicBezTo>
                  <a:pt x="375729" y="107898"/>
                  <a:pt x="376134" y="108407"/>
                  <a:pt x="376541" y="108915"/>
                </a:cubicBezTo>
                <a:cubicBezTo>
                  <a:pt x="376639" y="108317"/>
                  <a:pt x="376734" y="107718"/>
                  <a:pt x="376833" y="107120"/>
                </a:cubicBezTo>
                <a:cubicBezTo>
                  <a:pt x="388558" y="73759"/>
                  <a:pt x="402650" y="40630"/>
                  <a:pt x="418940" y="8053"/>
                </a:cubicBezTo>
                <a:cubicBezTo>
                  <a:pt x="419281" y="6863"/>
                  <a:pt x="420104" y="5816"/>
                  <a:pt x="421422" y="4926"/>
                </a:cubicBezTo>
                <a:cubicBezTo>
                  <a:pt x="422743" y="4036"/>
                  <a:pt x="425020" y="3267"/>
                  <a:pt x="428264" y="2642"/>
                </a:cubicBezTo>
                <a:cubicBezTo>
                  <a:pt x="431512" y="2017"/>
                  <a:pt x="435959" y="1492"/>
                  <a:pt x="441608" y="1099"/>
                </a:cubicBezTo>
                <a:cubicBezTo>
                  <a:pt x="447266" y="705"/>
                  <a:pt x="454479" y="379"/>
                  <a:pt x="463254" y="173"/>
                </a:cubicBezTo>
                <a:cubicBezTo>
                  <a:pt x="472044" y="-33"/>
                  <a:pt x="479243" y="-45"/>
                  <a:pt x="484844" y="85"/>
                </a:cubicBezTo>
                <a:close/>
              </a:path>
            </a:pathLst>
          </a:custGeom>
          <a:solidFill>
            <a:srgbClr val="0066FF"/>
          </a:solidFill>
          <a:ln w="3175">
            <a:solidFill>
              <a:schemeClr val="bg1">
                <a:alpha val="60000"/>
              </a:schemeClr>
            </a:solidFill>
          </a:ln>
          <a:effectLst>
            <a:glow rad="76200">
              <a:schemeClr val="tx1"/>
            </a:glow>
          </a:effectLst>
          <a:scene3d>
            <a:camera prst="orthographicFront"/>
            <a:lightRig rig="flat" dir="t"/>
          </a:scene3d>
          <a:sp3d prstMaterial="plastic">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827C7B77-2AC7-4F7E-ACEC-60260E796A66}"/>
              </a:ext>
            </a:extLst>
          </p:cNvPr>
          <p:cNvSpPr/>
          <p:nvPr/>
        </p:nvSpPr>
        <p:spPr>
          <a:xfrm>
            <a:off x="5082855" y="3385859"/>
            <a:ext cx="294557" cy="164159"/>
          </a:xfrm>
          <a:custGeom>
            <a:avLst/>
            <a:gdLst/>
            <a:ahLst/>
            <a:cxnLst/>
            <a:rect l="l" t="t" r="r" b="b"/>
            <a:pathLst>
              <a:path w="294557" h="164159">
                <a:moveTo>
                  <a:pt x="112940" y="1"/>
                </a:moveTo>
                <a:cubicBezTo>
                  <a:pt x="134007" y="10"/>
                  <a:pt x="156920" y="2488"/>
                  <a:pt x="181522" y="7649"/>
                </a:cubicBezTo>
                <a:cubicBezTo>
                  <a:pt x="207611" y="13123"/>
                  <a:pt x="228854" y="19879"/>
                  <a:pt x="245384" y="27522"/>
                </a:cubicBezTo>
                <a:cubicBezTo>
                  <a:pt x="261849" y="35135"/>
                  <a:pt x="274054" y="43317"/>
                  <a:pt x="282062" y="51803"/>
                </a:cubicBezTo>
                <a:cubicBezTo>
                  <a:pt x="290015" y="60230"/>
                  <a:pt x="294205" y="68923"/>
                  <a:pt x="294532" y="77623"/>
                </a:cubicBezTo>
                <a:cubicBezTo>
                  <a:pt x="294859" y="86304"/>
                  <a:pt x="292019" y="94807"/>
                  <a:pt x="286207" y="103140"/>
                </a:cubicBezTo>
                <a:cubicBezTo>
                  <a:pt x="284971" y="104913"/>
                  <a:pt x="283734" y="106686"/>
                  <a:pt x="282497" y="108460"/>
                </a:cubicBezTo>
                <a:cubicBezTo>
                  <a:pt x="279653" y="112538"/>
                  <a:pt x="275440" y="114888"/>
                  <a:pt x="269874" y="115577"/>
                </a:cubicBezTo>
                <a:cubicBezTo>
                  <a:pt x="264321" y="116264"/>
                  <a:pt x="257853" y="115504"/>
                  <a:pt x="250431" y="113362"/>
                </a:cubicBezTo>
                <a:cubicBezTo>
                  <a:pt x="194823" y="97319"/>
                  <a:pt x="138222" y="84616"/>
                  <a:pt x="81141" y="75070"/>
                </a:cubicBezTo>
                <a:cubicBezTo>
                  <a:pt x="79083" y="80467"/>
                  <a:pt x="78656" y="85597"/>
                  <a:pt x="79730" y="90479"/>
                </a:cubicBezTo>
                <a:cubicBezTo>
                  <a:pt x="80803" y="95352"/>
                  <a:pt x="83749" y="99823"/>
                  <a:pt x="88487" y="103978"/>
                </a:cubicBezTo>
                <a:cubicBezTo>
                  <a:pt x="93193" y="108105"/>
                  <a:pt x="99828" y="111838"/>
                  <a:pt x="108389" y="115241"/>
                </a:cubicBezTo>
                <a:cubicBezTo>
                  <a:pt x="116897" y="118623"/>
                  <a:pt x="127629" y="121685"/>
                  <a:pt x="140542" y="124522"/>
                </a:cubicBezTo>
                <a:cubicBezTo>
                  <a:pt x="153604" y="127392"/>
                  <a:pt x="165236" y="129640"/>
                  <a:pt x="175508" y="131181"/>
                </a:cubicBezTo>
                <a:cubicBezTo>
                  <a:pt x="185930" y="132744"/>
                  <a:pt x="195041" y="134009"/>
                  <a:pt x="202867" y="134877"/>
                </a:cubicBezTo>
                <a:cubicBezTo>
                  <a:pt x="210694" y="135746"/>
                  <a:pt x="217230" y="136434"/>
                  <a:pt x="222482" y="136902"/>
                </a:cubicBezTo>
                <a:cubicBezTo>
                  <a:pt x="227737" y="137369"/>
                  <a:pt x="231833" y="138034"/>
                  <a:pt x="234770" y="138884"/>
                </a:cubicBezTo>
                <a:cubicBezTo>
                  <a:pt x="236559" y="139401"/>
                  <a:pt x="237947" y="139990"/>
                  <a:pt x="238928" y="140654"/>
                </a:cubicBezTo>
                <a:cubicBezTo>
                  <a:pt x="239907" y="141317"/>
                  <a:pt x="240531" y="142163"/>
                  <a:pt x="240777" y="143201"/>
                </a:cubicBezTo>
                <a:cubicBezTo>
                  <a:pt x="241024" y="144239"/>
                  <a:pt x="240807" y="145537"/>
                  <a:pt x="240109" y="147095"/>
                </a:cubicBezTo>
                <a:cubicBezTo>
                  <a:pt x="239410" y="148653"/>
                  <a:pt x="238311" y="150548"/>
                  <a:pt x="236808" y="152777"/>
                </a:cubicBezTo>
                <a:cubicBezTo>
                  <a:pt x="235486" y="154739"/>
                  <a:pt x="234261" y="156381"/>
                  <a:pt x="233138" y="157707"/>
                </a:cubicBezTo>
                <a:cubicBezTo>
                  <a:pt x="232014" y="159033"/>
                  <a:pt x="230928" y="160127"/>
                  <a:pt x="229886" y="160996"/>
                </a:cubicBezTo>
                <a:cubicBezTo>
                  <a:pt x="228845" y="161866"/>
                  <a:pt x="227714" y="162516"/>
                  <a:pt x="226501" y="162964"/>
                </a:cubicBezTo>
                <a:cubicBezTo>
                  <a:pt x="225290" y="163411"/>
                  <a:pt x="223853" y="163756"/>
                  <a:pt x="222196" y="164024"/>
                </a:cubicBezTo>
                <a:cubicBezTo>
                  <a:pt x="220540" y="164292"/>
                  <a:pt x="216609" y="164156"/>
                  <a:pt x="210459" y="163681"/>
                </a:cubicBezTo>
                <a:cubicBezTo>
                  <a:pt x="204314" y="163207"/>
                  <a:pt x="196678" y="162331"/>
                  <a:pt x="187533" y="161109"/>
                </a:cubicBezTo>
                <a:cubicBezTo>
                  <a:pt x="178387" y="159888"/>
                  <a:pt x="168073" y="158280"/>
                  <a:pt x="156626" y="156394"/>
                </a:cubicBezTo>
                <a:cubicBezTo>
                  <a:pt x="145278" y="154524"/>
                  <a:pt x="133338" y="152220"/>
                  <a:pt x="120760" y="149520"/>
                </a:cubicBezTo>
                <a:cubicBezTo>
                  <a:pt x="98102" y="144657"/>
                  <a:pt x="78805" y="139555"/>
                  <a:pt x="62631" y="133782"/>
                </a:cubicBezTo>
                <a:cubicBezTo>
                  <a:pt x="46409" y="127991"/>
                  <a:pt x="33381" y="121490"/>
                  <a:pt x="23414" y="114043"/>
                </a:cubicBezTo>
                <a:cubicBezTo>
                  <a:pt x="13312" y="106495"/>
                  <a:pt x="6475" y="98019"/>
                  <a:pt x="2921" y="88391"/>
                </a:cubicBezTo>
                <a:cubicBezTo>
                  <a:pt x="-652" y="78713"/>
                  <a:pt x="-997" y="67890"/>
                  <a:pt x="2167" y="55863"/>
                </a:cubicBezTo>
                <a:cubicBezTo>
                  <a:pt x="5179" y="44413"/>
                  <a:pt x="11242" y="34420"/>
                  <a:pt x="20648" y="26124"/>
                </a:cubicBezTo>
                <a:cubicBezTo>
                  <a:pt x="30117" y="17773"/>
                  <a:pt x="42649" y="11287"/>
                  <a:pt x="58173" y="6824"/>
                </a:cubicBezTo>
                <a:cubicBezTo>
                  <a:pt x="73815" y="2328"/>
                  <a:pt x="92092" y="-7"/>
                  <a:pt x="112940" y="1"/>
                </a:cubicBezTo>
                <a:close/>
                <a:moveTo>
                  <a:pt x="138348" y="29005"/>
                </a:moveTo>
                <a:cubicBezTo>
                  <a:pt x="129652" y="29174"/>
                  <a:pt x="122069" y="30245"/>
                  <a:pt x="115629" y="32196"/>
                </a:cubicBezTo>
                <a:cubicBezTo>
                  <a:pt x="109211" y="34140"/>
                  <a:pt x="103836" y="36834"/>
                  <a:pt x="99540" y="40302"/>
                </a:cubicBezTo>
                <a:cubicBezTo>
                  <a:pt x="95255" y="43760"/>
                  <a:pt x="92047" y="47678"/>
                  <a:pt x="89915" y="52058"/>
                </a:cubicBezTo>
                <a:cubicBezTo>
                  <a:pt x="130791" y="58894"/>
                  <a:pt x="171391" y="67295"/>
                  <a:pt x="211470" y="77289"/>
                </a:cubicBezTo>
                <a:cubicBezTo>
                  <a:pt x="217604" y="67752"/>
                  <a:pt x="217320" y="58922"/>
                  <a:pt x="210351" y="51014"/>
                </a:cubicBezTo>
                <a:cubicBezTo>
                  <a:pt x="203322" y="43039"/>
                  <a:pt x="189067" y="36560"/>
                  <a:pt x="167618" y="32089"/>
                </a:cubicBezTo>
                <a:cubicBezTo>
                  <a:pt x="156799" y="29833"/>
                  <a:pt x="147055" y="28836"/>
                  <a:pt x="138348" y="29005"/>
                </a:cubicBezTo>
                <a:close/>
              </a:path>
            </a:pathLst>
          </a:custGeom>
          <a:solidFill>
            <a:srgbClr val="0066FF"/>
          </a:solidFill>
          <a:ln w="3175">
            <a:solidFill>
              <a:schemeClr val="bg1">
                <a:alpha val="60000"/>
              </a:schemeClr>
            </a:solidFill>
          </a:ln>
          <a:effectLst>
            <a:glow rad="76200">
              <a:schemeClr val="tx1"/>
            </a:glow>
          </a:effectLst>
          <a:scene3d>
            <a:camera prst="orthographicFront"/>
            <a:lightRig rig="flat" dir="t"/>
          </a:scene3d>
          <a:sp3d prstMaterial="plastic">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896A3BA5-E41D-46F4-8AE5-89AB4DC8BFED}"/>
              </a:ext>
            </a:extLst>
          </p:cNvPr>
          <p:cNvSpPr/>
          <p:nvPr/>
        </p:nvSpPr>
        <p:spPr>
          <a:xfrm>
            <a:off x="4087521" y="3471761"/>
            <a:ext cx="314444" cy="190131"/>
          </a:xfrm>
          <a:custGeom>
            <a:avLst/>
            <a:gdLst/>
            <a:ahLst/>
            <a:cxnLst/>
            <a:rect l="l" t="t" r="r" b="b"/>
            <a:pathLst>
              <a:path w="314444" h="190131">
                <a:moveTo>
                  <a:pt x="229038" y="195"/>
                </a:moveTo>
                <a:cubicBezTo>
                  <a:pt x="245947" y="1039"/>
                  <a:pt x="260562" y="4515"/>
                  <a:pt x="272774" y="10508"/>
                </a:cubicBezTo>
                <a:cubicBezTo>
                  <a:pt x="284917" y="16467"/>
                  <a:pt x="294816" y="24717"/>
                  <a:pt x="302676" y="35106"/>
                </a:cubicBezTo>
                <a:cubicBezTo>
                  <a:pt x="310206" y="45059"/>
                  <a:pt x="313970" y="55141"/>
                  <a:pt x="314406" y="65340"/>
                </a:cubicBezTo>
                <a:cubicBezTo>
                  <a:pt x="314841" y="75518"/>
                  <a:pt x="311590" y="85525"/>
                  <a:pt x="304897" y="95587"/>
                </a:cubicBezTo>
                <a:cubicBezTo>
                  <a:pt x="298293" y="105516"/>
                  <a:pt x="288075" y="115306"/>
                  <a:pt x="274117" y="125275"/>
                </a:cubicBezTo>
                <a:cubicBezTo>
                  <a:pt x="260355" y="135104"/>
                  <a:pt x="242684" y="144875"/>
                  <a:pt x="221015" y="155124"/>
                </a:cubicBezTo>
                <a:cubicBezTo>
                  <a:pt x="200224" y="164959"/>
                  <a:pt x="180740" y="172970"/>
                  <a:pt x="162594" y="178682"/>
                </a:cubicBezTo>
                <a:cubicBezTo>
                  <a:pt x="144437" y="184398"/>
                  <a:pt x="127244" y="188125"/>
                  <a:pt x="111119" y="189514"/>
                </a:cubicBezTo>
                <a:cubicBezTo>
                  <a:pt x="94918" y="190910"/>
                  <a:pt x="79794" y="189946"/>
                  <a:pt x="65625" y="186568"/>
                </a:cubicBezTo>
                <a:cubicBezTo>
                  <a:pt x="51342" y="183164"/>
                  <a:pt x="38050" y="177487"/>
                  <a:pt x="25923" y="169235"/>
                </a:cubicBezTo>
                <a:cubicBezTo>
                  <a:pt x="14208" y="161262"/>
                  <a:pt x="6279" y="152154"/>
                  <a:pt x="2451" y="141816"/>
                </a:cubicBezTo>
                <a:cubicBezTo>
                  <a:pt x="-1370" y="131495"/>
                  <a:pt x="-788" y="120181"/>
                  <a:pt x="4664" y="108112"/>
                </a:cubicBezTo>
                <a:cubicBezTo>
                  <a:pt x="10180" y="95903"/>
                  <a:pt x="20757" y="83044"/>
                  <a:pt x="36165" y="70142"/>
                </a:cubicBezTo>
                <a:cubicBezTo>
                  <a:pt x="51780" y="57067"/>
                  <a:pt x="72910" y="44009"/>
                  <a:pt x="99245" y="31735"/>
                </a:cubicBezTo>
                <a:cubicBezTo>
                  <a:pt x="125177" y="19651"/>
                  <a:pt x="149093" y="11394"/>
                  <a:pt x="170869" y="6329"/>
                </a:cubicBezTo>
                <a:cubicBezTo>
                  <a:pt x="192660" y="1261"/>
                  <a:pt x="212036" y="-654"/>
                  <a:pt x="229038" y="195"/>
                </a:cubicBezTo>
                <a:close/>
                <a:moveTo>
                  <a:pt x="185555" y="43971"/>
                </a:moveTo>
                <a:cubicBezTo>
                  <a:pt x="177151" y="42743"/>
                  <a:pt x="167700" y="43002"/>
                  <a:pt x="157268" y="44890"/>
                </a:cubicBezTo>
                <a:cubicBezTo>
                  <a:pt x="146689" y="46803"/>
                  <a:pt x="134756" y="50783"/>
                  <a:pt x="121683" y="56912"/>
                </a:cubicBezTo>
                <a:cubicBezTo>
                  <a:pt x="110116" y="62336"/>
                  <a:pt x="101004" y="68041"/>
                  <a:pt x="94274" y="73915"/>
                </a:cubicBezTo>
                <a:cubicBezTo>
                  <a:pt x="87485" y="79841"/>
                  <a:pt x="83163" y="85761"/>
                  <a:pt x="81373" y="91636"/>
                </a:cubicBezTo>
                <a:cubicBezTo>
                  <a:pt x="79591" y="97483"/>
                  <a:pt x="79997" y="103242"/>
                  <a:pt x="82515" y="108865"/>
                </a:cubicBezTo>
                <a:cubicBezTo>
                  <a:pt x="85035" y="114493"/>
                  <a:pt x="89668" y="119963"/>
                  <a:pt x="96291" y="125328"/>
                </a:cubicBezTo>
                <a:cubicBezTo>
                  <a:pt x="102448" y="130314"/>
                  <a:pt x="109139" y="134342"/>
                  <a:pt x="116337" y="137448"/>
                </a:cubicBezTo>
                <a:cubicBezTo>
                  <a:pt x="123519" y="140547"/>
                  <a:pt x="131227" y="142468"/>
                  <a:pt x="139475" y="143244"/>
                </a:cubicBezTo>
                <a:cubicBezTo>
                  <a:pt x="147697" y="144018"/>
                  <a:pt x="156636" y="143285"/>
                  <a:pt x="166362" y="141163"/>
                </a:cubicBezTo>
                <a:cubicBezTo>
                  <a:pt x="176022" y="139055"/>
                  <a:pt x="186396" y="135304"/>
                  <a:pt x="197745" y="129969"/>
                </a:cubicBezTo>
                <a:cubicBezTo>
                  <a:pt x="208225" y="125041"/>
                  <a:pt x="216594" y="120083"/>
                  <a:pt x="222811" y="114935"/>
                </a:cubicBezTo>
                <a:cubicBezTo>
                  <a:pt x="228949" y="109851"/>
                  <a:pt x="233004" y="104644"/>
                  <a:pt x="235073" y="99294"/>
                </a:cubicBezTo>
                <a:cubicBezTo>
                  <a:pt x="237152" y="93915"/>
                  <a:pt x="237339" y="88421"/>
                  <a:pt x="235602" y="82766"/>
                </a:cubicBezTo>
                <a:cubicBezTo>
                  <a:pt x="233866" y="77112"/>
                  <a:pt x="230338" y="71307"/>
                  <a:pt x="224912" y="65379"/>
                </a:cubicBezTo>
                <a:cubicBezTo>
                  <a:pt x="219869" y="59868"/>
                  <a:pt x="214162" y="55219"/>
                  <a:pt x="207754" y="51472"/>
                </a:cubicBezTo>
                <a:cubicBezTo>
                  <a:pt x="201332" y="47716"/>
                  <a:pt x="193930" y="45195"/>
                  <a:pt x="185555" y="43971"/>
                </a:cubicBezTo>
                <a:close/>
              </a:path>
            </a:pathLst>
          </a:custGeom>
          <a:solidFill>
            <a:srgbClr val="0066FF"/>
          </a:solidFill>
          <a:ln w="3175">
            <a:solidFill>
              <a:schemeClr val="bg1">
                <a:alpha val="60000"/>
              </a:schemeClr>
            </a:solidFill>
          </a:ln>
          <a:effectLst>
            <a:glow rad="76200">
              <a:schemeClr val="tx1"/>
            </a:glow>
          </a:effectLst>
          <a:scene3d>
            <a:camera prst="orthographicFront"/>
            <a:lightRig rig="flat" dir="t"/>
          </a:scene3d>
          <a:sp3d prstMaterial="plastic">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9D6442A2-EC5A-4734-B2DF-CAAE0E9C952A}"/>
              </a:ext>
            </a:extLst>
          </p:cNvPr>
          <p:cNvSpPr/>
          <p:nvPr/>
        </p:nvSpPr>
        <p:spPr>
          <a:xfrm>
            <a:off x="5398053" y="3478365"/>
            <a:ext cx="411675" cy="210182"/>
          </a:xfrm>
          <a:custGeom>
            <a:avLst/>
            <a:gdLst/>
            <a:ahLst/>
            <a:cxnLst/>
            <a:rect l="l" t="t" r="r" b="b"/>
            <a:pathLst>
              <a:path w="411675" h="210182">
                <a:moveTo>
                  <a:pt x="86104" y="845"/>
                </a:moveTo>
                <a:cubicBezTo>
                  <a:pt x="101571" y="-854"/>
                  <a:pt x="118841" y="-5"/>
                  <a:pt x="137547" y="3544"/>
                </a:cubicBezTo>
                <a:cubicBezTo>
                  <a:pt x="156270" y="7095"/>
                  <a:pt x="175966" y="13444"/>
                  <a:pt x="196560" y="22947"/>
                </a:cubicBezTo>
                <a:cubicBezTo>
                  <a:pt x="212714" y="30400"/>
                  <a:pt x="225827" y="38628"/>
                  <a:pt x="235991" y="47528"/>
                </a:cubicBezTo>
                <a:cubicBezTo>
                  <a:pt x="246158" y="56431"/>
                  <a:pt x="254665" y="66479"/>
                  <a:pt x="261350" y="77624"/>
                </a:cubicBezTo>
                <a:cubicBezTo>
                  <a:pt x="283991" y="59439"/>
                  <a:pt x="306632" y="41253"/>
                  <a:pt x="329273" y="23068"/>
                </a:cubicBezTo>
                <a:cubicBezTo>
                  <a:pt x="330210" y="22315"/>
                  <a:pt x="331661" y="21965"/>
                  <a:pt x="333626" y="22035"/>
                </a:cubicBezTo>
                <a:cubicBezTo>
                  <a:pt x="335591" y="22106"/>
                  <a:pt x="338435" y="22806"/>
                  <a:pt x="342144" y="24178"/>
                </a:cubicBezTo>
                <a:cubicBezTo>
                  <a:pt x="345851" y="25549"/>
                  <a:pt x="350520" y="27624"/>
                  <a:pt x="356163" y="30463"/>
                </a:cubicBezTo>
                <a:cubicBezTo>
                  <a:pt x="361797" y="33297"/>
                  <a:pt x="368701" y="37103"/>
                  <a:pt x="376816" y="41940"/>
                </a:cubicBezTo>
                <a:cubicBezTo>
                  <a:pt x="384905" y="46763"/>
                  <a:pt x="391353" y="50922"/>
                  <a:pt x="396214" y="54339"/>
                </a:cubicBezTo>
                <a:cubicBezTo>
                  <a:pt x="401062" y="57748"/>
                  <a:pt x="404670" y="60617"/>
                  <a:pt x="407084" y="62891"/>
                </a:cubicBezTo>
                <a:cubicBezTo>
                  <a:pt x="409524" y="65189"/>
                  <a:pt x="411000" y="67050"/>
                  <a:pt x="411460" y="68447"/>
                </a:cubicBezTo>
                <a:cubicBezTo>
                  <a:pt x="411920" y="69843"/>
                  <a:pt x="411646" y="70886"/>
                  <a:pt x="410617" y="71585"/>
                </a:cubicBezTo>
                <a:cubicBezTo>
                  <a:pt x="343119" y="117407"/>
                  <a:pt x="275621" y="163229"/>
                  <a:pt x="208123" y="209050"/>
                </a:cubicBezTo>
                <a:cubicBezTo>
                  <a:pt x="206991" y="209819"/>
                  <a:pt x="205624" y="210189"/>
                  <a:pt x="204022" y="210182"/>
                </a:cubicBezTo>
                <a:cubicBezTo>
                  <a:pt x="202420" y="210175"/>
                  <a:pt x="200367" y="209691"/>
                  <a:pt x="197857" y="208772"/>
                </a:cubicBezTo>
                <a:cubicBezTo>
                  <a:pt x="195394" y="207870"/>
                  <a:pt x="192383" y="206439"/>
                  <a:pt x="188816" y="204476"/>
                </a:cubicBezTo>
                <a:cubicBezTo>
                  <a:pt x="185244" y="202511"/>
                  <a:pt x="180972" y="200004"/>
                  <a:pt x="175973" y="196984"/>
                </a:cubicBezTo>
                <a:cubicBezTo>
                  <a:pt x="170627" y="193754"/>
                  <a:pt x="166341" y="191100"/>
                  <a:pt x="163149" y="188976"/>
                </a:cubicBezTo>
                <a:cubicBezTo>
                  <a:pt x="159949" y="186847"/>
                  <a:pt x="157508" y="185001"/>
                  <a:pt x="155851" y="183405"/>
                </a:cubicBezTo>
                <a:cubicBezTo>
                  <a:pt x="154191" y="181806"/>
                  <a:pt x="153223" y="180472"/>
                  <a:pt x="152998" y="179376"/>
                </a:cubicBezTo>
                <a:cubicBezTo>
                  <a:pt x="152775" y="178295"/>
                  <a:pt x="153196" y="177342"/>
                  <a:pt x="154243" y="176522"/>
                </a:cubicBezTo>
                <a:cubicBezTo>
                  <a:pt x="158951" y="172832"/>
                  <a:pt x="163660" y="169142"/>
                  <a:pt x="168368" y="165453"/>
                </a:cubicBezTo>
                <a:cubicBezTo>
                  <a:pt x="149422" y="164184"/>
                  <a:pt x="131527" y="161850"/>
                  <a:pt x="114545" y="158269"/>
                </a:cubicBezTo>
                <a:cubicBezTo>
                  <a:pt x="97679" y="154712"/>
                  <a:pt x="81344" y="149236"/>
                  <a:pt x="65050" y="141810"/>
                </a:cubicBezTo>
                <a:cubicBezTo>
                  <a:pt x="46925" y="133549"/>
                  <a:pt x="33120" y="125457"/>
                  <a:pt x="23358" y="117006"/>
                </a:cubicBezTo>
                <a:cubicBezTo>
                  <a:pt x="13471" y="108448"/>
                  <a:pt x="6798" y="99898"/>
                  <a:pt x="3277" y="91137"/>
                </a:cubicBezTo>
                <a:cubicBezTo>
                  <a:pt x="-276" y="82296"/>
                  <a:pt x="-965" y="73385"/>
                  <a:pt x="1337" y="64284"/>
                </a:cubicBezTo>
                <a:cubicBezTo>
                  <a:pt x="3639" y="55187"/>
                  <a:pt x="8051" y="46327"/>
                  <a:pt x="14839" y="37769"/>
                </a:cubicBezTo>
                <a:cubicBezTo>
                  <a:pt x="22998" y="27482"/>
                  <a:pt x="32991" y="19130"/>
                  <a:pt x="44968" y="12887"/>
                </a:cubicBezTo>
                <a:cubicBezTo>
                  <a:pt x="57008" y="6612"/>
                  <a:pt x="70738" y="2534"/>
                  <a:pt x="86104" y="845"/>
                </a:cubicBezTo>
                <a:close/>
                <a:moveTo>
                  <a:pt x="155898" y="46627"/>
                </a:moveTo>
                <a:cubicBezTo>
                  <a:pt x="146478" y="45288"/>
                  <a:pt x="137886" y="45359"/>
                  <a:pt x="130180" y="46793"/>
                </a:cubicBezTo>
                <a:cubicBezTo>
                  <a:pt x="122500" y="48222"/>
                  <a:pt x="115605" y="50623"/>
                  <a:pt x="109476" y="53879"/>
                </a:cubicBezTo>
                <a:cubicBezTo>
                  <a:pt x="103358" y="57129"/>
                  <a:pt x="98236" y="60972"/>
                  <a:pt x="94062" y="65346"/>
                </a:cubicBezTo>
                <a:cubicBezTo>
                  <a:pt x="89652" y="69968"/>
                  <a:pt x="86247" y="74839"/>
                  <a:pt x="83807" y="79945"/>
                </a:cubicBezTo>
                <a:cubicBezTo>
                  <a:pt x="81366" y="85056"/>
                  <a:pt x="80413" y="90135"/>
                  <a:pt x="80985" y="95211"/>
                </a:cubicBezTo>
                <a:cubicBezTo>
                  <a:pt x="81554" y="100273"/>
                  <a:pt x="83980" y="105209"/>
                  <a:pt x="88311" y="110130"/>
                </a:cubicBezTo>
                <a:cubicBezTo>
                  <a:pt x="92613" y="115019"/>
                  <a:pt x="99558" y="119659"/>
                  <a:pt x="109108" y="124202"/>
                </a:cubicBezTo>
                <a:cubicBezTo>
                  <a:pt x="113869" y="126467"/>
                  <a:pt x="118794" y="128393"/>
                  <a:pt x="123894" y="129997"/>
                </a:cubicBezTo>
                <a:cubicBezTo>
                  <a:pt x="128991" y="131600"/>
                  <a:pt x="134679" y="132951"/>
                  <a:pt x="140891" y="134008"/>
                </a:cubicBezTo>
                <a:cubicBezTo>
                  <a:pt x="147109" y="135067"/>
                  <a:pt x="153935" y="135856"/>
                  <a:pt x="161388" y="136356"/>
                </a:cubicBezTo>
                <a:cubicBezTo>
                  <a:pt x="168858" y="136857"/>
                  <a:pt x="177376" y="137164"/>
                  <a:pt x="186958" y="137377"/>
                </a:cubicBezTo>
                <a:cubicBezTo>
                  <a:pt x="200833" y="126232"/>
                  <a:pt x="214708" y="115087"/>
                  <a:pt x="228583" y="103943"/>
                </a:cubicBezTo>
                <a:cubicBezTo>
                  <a:pt x="224434" y="93046"/>
                  <a:pt x="218871" y="83627"/>
                  <a:pt x="212105" y="75715"/>
                </a:cubicBezTo>
                <a:cubicBezTo>
                  <a:pt x="205275" y="67730"/>
                  <a:pt x="196282" y="61129"/>
                  <a:pt x="185219" y="55848"/>
                </a:cubicBezTo>
                <a:cubicBezTo>
                  <a:pt x="175140" y="51037"/>
                  <a:pt x="165331" y="47968"/>
                  <a:pt x="155898" y="46627"/>
                </a:cubicBezTo>
                <a:close/>
              </a:path>
            </a:pathLst>
          </a:custGeom>
          <a:solidFill>
            <a:srgbClr val="0066FF"/>
          </a:solidFill>
          <a:ln w="3175">
            <a:solidFill>
              <a:schemeClr val="bg1">
                <a:alpha val="60000"/>
              </a:schemeClr>
            </a:solidFill>
          </a:ln>
          <a:effectLst>
            <a:glow rad="76200">
              <a:schemeClr val="tx1"/>
            </a:glow>
          </a:effectLst>
          <a:scene3d>
            <a:camera prst="orthographicFront"/>
            <a:lightRig rig="flat" dir="t"/>
          </a:scene3d>
          <a:sp3d prstMaterial="plastic">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D94E6061-4FB1-44A1-A90F-7B603F90C839}"/>
              </a:ext>
            </a:extLst>
          </p:cNvPr>
          <p:cNvSpPr/>
          <p:nvPr/>
        </p:nvSpPr>
        <p:spPr>
          <a:xfrm>
            <a:off x="3773673" y="3653387"/>
            <a:ext cx="358884" cy="248310"/>
          </a:xfrm>
          <a:custGeom>
            <a:avLst/>
            <a:gdLst/>
            <a:ahLst/>
            <a:cxnLst/>
            <a:rect l="l" t="t" r="r" b="b"/>
            <a:pathLst>
              <a:path w="358884" h="248310">
                <a:moveTo>
                  <a:pt x="234494" y="1576"/>
                </a:moveTo>
                <a:cubicBezTo>
                  <a:pt x="245208" y="3702"/>
                  <a:pt x="255879" y="7950"/>
                  <a:pt x="266543" y="14251"/>
                </a:cubicBezTo>
                <a:cubicBezTo>
                  <a:pt x="296831" y="32147"/>
                  <a:pt x="327119" y="50043"/>
                  <a:pt x="357407" y="67939"/>
                </a:cubicBezTo>
                <a:cubicBezTo>
                  <a:pt x="358506" y="68588"/>
                  <a:pt x="358984" y="69511"/>
                  <a:pt x="358867" y="70707"/>
                </a:cubicBezTo>
                <a:cubicBezTo>
                  <a:pt x="358750" y="71902"/>
                  <a:pt x="357855" y="73484"/>
                  <a:pt x="356218" y="75470"/>
                </a:cubicBezTo>
                <a:cubicBezTo>
                  <a:pt x="354584" y="77453"/>
                  <a:pt x="352003" y="79976"/>
                  <a:pt x="348507" y="83075"/>
                </a:cubicBezTo>
                <a:cubicBezTo>
                  <a:pt x="345022" y="86165"/>
                  <a:pt x="340550" y="89884"/>
                  <a:pt x="335141" y="94283"/>
                </a:cubicBezTo>
                <a:cubicBezTo>
                  <a:pt x="329595" y="98792"/>
                  <a:pt x="324798" y="102620"/>
                  <a:pt x="320828" y="105596"/>
                </a:cubicBezTo>
                <a:cubicBezTo>
                  <a:pt x="316866" y="108566"/>
                  <a:pt x="313577" y="110827"/>
                  <a:pt x="310922" y="112340"/>
                </a:cubicBezTo>
                <a:cubicBezTo>
                  <a:pt x="308269" y="113851"/>
                  <a:pt x="306066" y="114787"/>
                  <a:pt x="304302" y="115131"/>
                </a:cubicBezTo>
                <a:cubicBezTo>
                  <a:pt x="302536" y="115475"/>
                  <a:pt x="301063" y="115358"/>
                  <a:pt x="299880" y="114776"/>
                </a:cubicBezTo>
                <a:cubicBezTo>
                  <a:pt x="269789" y="99964"/>
                  <a:pt x="239697" y="85153"/>
                  <a:pt x="209605" y="70341"/>
                </a:cubicBezTo>
                <a:cubicBezTo>
                  <a:pt x="201920" y="66558"/>
                  <a:pt x="195106" y="64279"/>
                  <a:pt x="189152" y="63552"/>
                </a:cubicBezTo>
                <a:cubicBezTo>
                  <a:pt x="183190" y="62824"/>
                  <a:pt x="177133" y="63038"/>
                  <a:pt x="171001" y="64264"/>
                </a:cubicBezTo>
                <a:cubicBezTo>
                  <a:pt x="164862" y="65492"/>
                  <a:pt x="158559" y="67855"/>
                  <a:pt x="152178" y="71473"/>
                </a:cubicBezTo>
                <a:cubicBezTo>
                  <a:pt x="145660" y="75169"/>
                  <a:pt x="139288" y="80116"/>
                  <a:pt x="133133" y="86288"/>
                </a:cubicBezTo>
                <a:cubicBezTo>
                  <a:pt x="125390" y="94052"/>
                  <a:pt x="119938" y="102954"/>
                  <a:pt x="116839" y="112841"/>
                </a:cubicBezTo>
                <a:cubicBezTo>
                  <a:pt x="113738" y="122736"/>
                  <a:pt x="112485" y="133976"/>
                  <a:pt x="113523" y="146215"/>
                </a:cubicBezTo>
                <a:cubicBezTo>
                  <a:pt x="151659" y="160316"/>
                  <a:pt x="189795" y="174418"/>
                  <a:pt x="227931" y="188519"/>
                </a:cubicBezTo>
                <a:cubicBezTo>
                  <a:pt x="229217" y="188995"/>
                  <a:pt x="229959" y="189864"/>
                  <a:pt x="230169" y="191122"/>
                </a:cubicBezTo>
                <a:cubicBezTo>
                  <a:pt x="230379" y="192381"/>
                  <a:pt x="229896" y="194217"/>
                  <a:pt x="228741" y="196641"/>
                </a:cubicBezTo>
                <a:cubicBezTo>
                  <a:pt x="227589" y="199060"/>
                  <a:pt x="225710" y="202141"/>
                  <a:pt x="223136" y="205906"/>
                </a:cubicBezTo>
                <a:cubicBezTo>
                  <a:pt x="220569" y="209662"/>
                  <a:pt x="217106" y="214365"/>
                  <a:pt x="212752" y="220183"/>
                </a:cubicBezTo>
                <a:cubicBezTo>
                  <a:pt x="208387" y="226015"/>
                  <a:pt x="204734" y="230830"/>
                  <a:pt x="201694" y="234572"/>
                </a:cubicBezTo>
                <a:cubicBezTo>
                  <a:pt x="198659" y="238307"/>
                  <a:pt x="196036" y="241260"/>
                  <a:pt x="193780" y="243407"/>
                </a:cubicBezTo>
                <a:cubicBezTo>
                  <a:pt x="191526" y="245552"/>
                  <a:pt x="189577" y="246969"/>
                  <a:pt x="187921" y="247655"/>
                </a:cubicBezTo>
                <a:cubicBezTo>
                  <a:pt x="186265" y="248340"/>
                  <a:pt x="184761" y="248488"/>
                  <a:pt x="183410" y="248098"/>
                </a:cubicBezTo>
                <a:cubicBezTo>
                  <a:pt x="123181" y="230720"/>
                  <a:pt x="62952" y="213342"/>
                  <a:pt x="2722" y="195964"/>
                </a:cubicBezTo>
                <a:cubicBezTo>
                  <a:pt x="1372" y="195575"/>
                  <a:pt x="506" y="194746"/>
                  <a:pt x="144" y="193473"/>
                </a:cubicBezTo>
                <a:cubicBezTo>
                  <a:pt x="-218" y="192201"/>
                  <a:pt x="99" y="190191"/>
                  <a:pt x="1137" y="187455"/>
                </a:cubicBezTo>
                <a:cubicBezTo>
                  <a:pt x="2177" y="184716"/>
                  <a:pt x="3896" y="181294"/>
                  <a:pt x="6336" y="177213"/>
                </a:cubicBezTo>
                <a:cubicBezTo>
                  <a:pt x="8780" y="173125"/>
                  <a:pt x="12152" y="168080"/>
                  <a:pt x="16525" y="162132"/>
                </a:cubicBezTo>
                <a:cubicBezTo>
                  <a:pt x="21051" y="155974"/>
                  <a:pt x="25057" y="151001"/>
                  <a:pt x="28391" y="147225"/>
                </a:cubicBezTo>
                <a:cubicBezTo>
                  <a:pt x="31729" y="143443"/>
                  <a:pt x="34593" y="140629"/>
                  <a:pt x="36927" y="138744"/>
                </a:cubicBezTo>
                <a:cubicBezTo>
                  <a:pt x="39262" y="136859"/>
                  <a:pt x="41296" y="135643"/>
                  <a:pt x="43008" y="135075"/>
                </a:cubicBezTo>
                <a:cubicBezTo>
                  <a:pt x="44720" y="134508"/>
                  <a:pt x="46226" y="134461"/>
                  <a:pt x="47522" y="134924"/>
                </a:cubicBezTo>
                <a:cubicBezTo>
                  <a:pt x="54198" y="137311"/>
                  <a:pt x="60873" y="139698"/>
                  <a:pt x="67549" y="142085"/>
                </a:cubicBezTo>
                <a:cubicBezTo>
                  <a:pt x="67949" y="125124"/>
                  <a:pt x="71991" y="108746"/>
                  <a:pt x="79215" y="93565"/>
                </a:cubicBezTo>
                <a:cubicBezTo>
                  <a:pt x="86450" y="78360"/>
                  <a:pt x="97354" y="63741"/>
                  <a:pt x="111769" y="50113"/>
                </a:cubicBezTo>
                <a:cubicBezTo>
                  <a:pt x="127344" y="35387"/>
                  <a:pt x="142845" y="24245"/>
                  <a:pt x="157714" y="16494"/>
                </a:cubicBezTo>
                <a:cubicBezTo>
                  <a:pt x="172474" y="8800"/>
                  <a:pt x="186300" y="3997"/>
                  <a:pt x="199137" y="1725"/>
                </a:cubicBezTo>
                <a:cubicBezTo>
                  <a:pt x="211941" y="-541"/>
                  <a:pt x="223752" y="-557"/>
                  <a:pt x="234494" y="1576"/>
                </a:cubicBezTo>
                <a:close/>
              </a:path>
            </a:pathLst>
          </a:custGeom>
          <a:solidFill>
            <a:srgbClr val="0066FF"/>
          </a:solidFill>
          <a:ln w="3175">
            <a:solidFill>
              <a:schemeClr val="bg1">
                <a:alpha val="60000"/>
              </a:schemeClr>
            </a:solidFill>
          </a:ln>
          <a:effectLst>
            <a:glow rad="76200">
              <a:schemeClr val="tx1"/>
            </a:glow>
          </a:effectLst>
          <a:scene3d>
            <a:camera prst="orthographicFront"/>
            <a:lightRig rig="flat" dir="t"/>
          </a:scene3d>
          <a:sp3d prstMaterial="plastic">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8B5A26A7-EAE2-4535-ADCF-84A1A8608AAB}"/>
              </a:ext>
            </a:extLst>
          </p:cNvPr>
          <p:cNvSpPr/>
          <p:nvPr/>
        </p:nvSpPr>
        <p:spPr>
          <a:xfrm>
            <a:off x="5609821" y="3658528"/>
            <a:ext cx="404098" cy="250266"/>
          </a:xfrm>
          <a:custGeom>
            <a:avLst/>
            <a:gdLst/>
            <a:ahLst/>
            <a:cxnLst/>
            <a:rect l="l" t="t" r="r" b="b"/>
            <a:pathLst>
              <a:path w="404098" h="250266">
                <a:moveTo>
                  <a:pt x="183466" y="2"/>
                </a:moveTo>
                <a:cubicBezTo>
                  <a:pt x="195341" y="-66"/>
                  <a:pt x="208163" y="2063"/>
                  <a:pt x="221774" y="6629"/>
                </a:cubicBezTo>
                <a:cubicBezTo>
                  <a:pt x="235486" y="11229"/>
                  <a:pt x="249891" y="18179"/>
                  <a:pt x="264569" y="27537"/>
                </a:cubicBezTo>
                <a:cubicBezTo>
                  <a:pt x="279197" y="36863"/>
                  <a:pt x="293492" y="48234"/>
                  <a:pt x="307371" y="62074"/>
                </a:cubicBezTo>
                <a:cubicBezTo>
                  <a:pt x="314438" y="69122"/>
                  <a:pt x="320754" y="76105"/>
                  <a:pt x="326343" y="82975"/>
                </a:cubicBezTo>
                <a:cubicBezTo>
                  <a:pt x="331908" y="89818"/>
                  <a:pt x="336667" y="96376"/>
                  <a:pt x="340731" y="102732"/>
                </a:cubicBezTo>
                <a:cubicBezTo>
                  <a:pt x="362914" y="127835"/>
                  <a:pt x="383472" y="154175"/>
                  <a:pt x="402173" y="181942"/>
                </a:cubicBezTo>
                <a:cubicBezTo>
                  <a:pt x="404405" y="185256"/>
                  <a:pt x="404686" y="188380"/>
                  <a:pt x="403070" y="191295"/>
                </a:cubicBezTo>
                <a:cubicBezTo>
                  <a:pt x="401454" y="194210"/>
                  <a:pt x="397086" y="196645"/>
                  <a:pt x="390047" y="198645"/>
                </a:cubicBezTo>
                <a:cubicBezTo>
                  <a:pt x="383548" y="200490"/>
                  <a:pt x="378060" y="200809"/>
                  <a:pt x="373585" y="199596"/>
                </a:cubicBezTo>
                <a:cubicBezTo>
                  <a:pt x="369112" y="198384"/>
                  <a:pt x="365872" y="196295"/>
                  <a:pt x="363842" y="193282"/>
                </a:cubicBezTo>
                <a:cubicBezTo>
                  <a:pt x="357165" y="183368"/>
                  <a:pt x="350200" y="173581"/>
                  <a:pt x="342962" y="163932"/>
                </a:cubicBezTo>
                <a:cubicBezTo>
                  <a:pt x="342808" y="169022"/>
                  <a:pt x="341350" y="173102"/>
                  <a:pt x="338564" y="176130"/>
                </a:cubicBezTo>
                <a:cubicBezTo>
                  <a:pt x="335776" y="179160"/>
                  <a:pt x="332184" y="181366"/>
                  <a:pt x="327797" y="182753"/>
                </a:cubicBezTo>
                <a:cubicBezTo>
                  <a:pt x="317428" y="186031"/>
                  <a:pt x="306559" y="186554"/>
                  <a:pt x="295159" y="184601"/>
                </a:cubicBezTo>
                <a:cubicBezTo>
                  <a:pt x="283782" y="182652"/>
                  <a:pt x="272247" y="178491"/>
                  <a:pt x="260478" y="172322"/>
                </a:cubicBezTo>
                <a:cubicBezTo>
                  <a:pt x="248711" y="166154"/>
                  <a:pt x="236792" y="158118"/>
                  <a:pt x="224458" y="148322"/>
                </a:cubicBezTo>
                <a:cubicBezTo>
                  <a:pt x="212199" y="138587"/>
                  <a:pt x="200061" y="127546"/>
                  <a:pt x="187615" y="115124"/>
                </a:cubicBezTo>
                <a:cubicBezTo>
                  <a:pt x="181205" y="108726"/>
                  <a:pt x="175607" y="102418"/>
                  <a:pt x="170938" y="96294"/>
                </a:cubicBezTo>
                <a:cubicBezTo>
                  <a:pt x="166265" y="90163"/>
                  <a:pt x="163078" y="85246"/>
                  <a:pt x="161440" y="81495"/>
                </a:cubicBezTo>
                <a:cubicBezTo>
                  <a:pt x="158021" y="80566"/>
                  <a:pt x="154500" y="79975"/>
                  <a:pt x="150885" y="79718"/>
                </a:cubicBezTo>
                <a:cubicBezTo>
                  <a:pt x="147274" y="79460"/>
                  <a:pt x="144178" y="79989"/>
                  <a:pt x="141597" y="81287"/>
                </a:cubicBezTo>
                <a:cubicBezTo>
                  <a:pt x="138195" y="82998"/>
                  <a:pt x="137410" y="86129"/>
                  <a:pt x="139145" y="90700"/>
                </a:cubicBezTo>
                <a:cubicBezTo>
                  <a:pt x="140873" y="95253"/>
                  <a:pt x="145059" y="100723"/>
                  <a:pt x="151627" y="107231"/>
                </a:cubicBezTo>
                <a:cubicBezTo>
                  <a:pt x="167401" y="122738"/>
                  <a:pt x="182447" y="138847"/>
                  <a:pt x="196632" y="155523"/>
                </a:cubicBezTo>
                <a:cubicBezTo>
                  <a:pt x="206661" y="167352"/>
                  <a:pt x="214107" y="178551"/>
                  <a:pt x="219169" y="188845"/>
                </a:cubicBezTo>
                <a:cubicBezTo>
                  <a:pt x="224209" y="199094"/>
                  <a:pt x="226863" y="208467"/>
                  <a:pt x="227151" y="216537"/>
                </a:cubicBezTo>
                <a:cubicBezTo>
                  <a:pt x="227438" y="224578"/>
                  <a:pt x="225501" y="231315"/>
                  <a:pt x="221552" y="236706"/>
                </a:cubicBezTo>
                <a:cubicBezTo>
                  <a:pt x="217598" y="242102"/>
                  <a:pt x="211479" y="245902"/>
                  <a:pt x="203373" y="248235"/>
                </a:cubicBezTo>
                <a:cubicBezTo>
                  <a:pt x="194456" y="250801"/>
                  <a:pt x="184550" y="250907"/>
                  <a:pt x="173636" y="248721"/>
                </a:cubicBezTo>
                <a:cubicBezTo>
                  <a:pt x="162745" y="246539"/>
                  <a:pt x="151385" y="241943"/>
                  <a:pt x="139302" y="235182"/>
                </a:cubicBezTo>
                <a:cubicBezTo>
                  <a:pt x="127256" y="228441"/>
                  <a:pt x="114789" y="219571"/>
                  <a:pt x="101352" y="208693"/>
                </a:cubicBezTo>
                <a:cubicBezTo>
                  <a:pt x="87853" y="197764"/>
                  <a:pt x="74011" y="184830"/>
                  <a:pt x="59093" y="170012"/>
                </a:cubicBezTo>
                <a:cubicBezTo>
                  <a:pt x="44508" y="155526"/>
                  <a:pt x="32620" y="143406"/>
                  <a:pt x="23658" y="132864"/>
                </a:cubicBezTo>
                <a:cubicBezTo>
                  <a:pt x="14638" y="122254"/>
                  <a:pt x="8214" y="113305"/>
                  <a:pt x="4393" y="105542"/>
                </a:cubicBezTo>
                <a:cubicBezTo>
                  <a:pt x="539" y="97712"/>
                  <a:pt x="-851" y="91100"/>
                  <a:pt x="509" y="85588"/>
                </a:cubicBezTo>
                <a:cubicBezTo>
                  <a:pt x="1869" y="80071"/>
                  <a:pt x="5297" y="75533"/>
                  <a:pt x="11059" y="72042"/>
                </a:cubicBezTo>
                <a:cubicBezTo>
                  <a:pt x="14646" y="69869"/>
                  <a:pt x="18740" y="68287"/>
                  <a:pt x="23343" y="67282"/>
                </a:cubicBezTo>
                <a:cubicBezTo>
                  <a:pt x="27952" y="66276"/>
                  <a:pt x="33075" y="65871"/>
                  <a:pt x="38698" y="66005"/>
                </a:cubicBezTo>
                <a:cubicBezTo>
                  <a:pt x="44331" y="66140"/>
                  <a:pt x="50429" y="66864"/>
                  <a:pt x="56981" y="68145"/>
                </a:cubicBezTo>
                <a:cubicBezTo>
                  <a:pt x="63542" y="69428"/>
                  <a:pt x="70543" y="71245"/>
                  <a:pt x="77956" y="73647"/>
                </a:cubicBezTo>
                <a:cubicBezTo>
                  <a:pt x="73847" y="66882"/>
                  <a:pt x="72045" y="60837"/>
                  <a:pt x="72637" y="55423"/>
                </a:cubicBezTo>
                <a:cubicBezTo>
                  <a:pt x="73231" y="49998"/>
                  <a:pt x="76017" y="45747"/>
                  <a:pt x="81190" y="42698"/>
                </a:cubicBezTo>
                <a:cubicBezTo>
                  <a:pt x="87683" y="38871"/>
                  <a:pt x="95874" y="37066"/>
                  <a:pt x="105782" y="37393"/>
                </a:cubicBezTo>
                <a:cubicBezTo>
                  <a:pt x="115719" y="37722"/>
                  <a:pt x="126508" y="39475"/>
                  <a:pt x="138064" y="42777"/>
                </a:cubicBezTo>
                <a:cubicBezTo>
                  <a:pt x="136177" y="35932"/>
                  <a:pt x="136142" y="29581"/>
                  <a:pt x="137976" y="23668"/>
                </a:cubicBezTo>
                <a:cubicBezTo>
                  <a:pt x="139810" y="17753"/>
                  <a:pt x="144685" y="12419"/>
                  <a:pt x="152770" y="7721"/>
                </a:cubicBezTo>
                <a:cubicBezTo>
                  <a:pt x="161408" y="2702"/>
                  <a:pt x="171629" y="70"/>
                  <a:pt x="183466" y="2"/>
                </a:cubicBezTo>
                <a:close/>
                <a:moveTo>
                  <a:pt x="222681" y="51055"/>
                </a:moveTo>
                <a:cubicBezTo>
                  <a:pt x="217802" y="51360"/>
                  <a:pt x="213536" y="52435"/>
                  <a:pt x="209878" y="54246"/>
                </a:cubicBezTo>
                <a:cubicBezTo>
                  <a:pt x="201854" y="58219"/>
                  <a:pt x="198824" y="64269"/>
                  <a:pt x="200558" y="72409"/>
                </a:cubicBezTo>
                <a:cubicBezTo>
                  <a:pt x="202282" y="80502"/>
                  <a:pt x="208614" y="89771"/>
                  <a:pt x="219595" y="100722"/>
                </a:cubicBezTo>
                <a:cubicBezTo>
                  <a:pt x="225442" y="106553"/>
                  <a:pt x="231159" y="111363"/>
                  <a:pt x="236824" y="115135"/>
                </a:cubicBezTo>
                <a:cubicBezTo>
                  <a:pt x="242483" y="118903"/>
                  <a:pt x="247974" y="121717"/>
                  <a:pt x="253309" y="123627"/>
                </a:cubicBezTo>
                <a:cubicBezTo>
                  <a:pt x="258648" y="125538"/>
                  <a:pt x="263786" y="126621"/>
                  <a:pt x="268682" y="126819"/>
                </a:cubicBezTo>
                <a:cubicBezTo>
                  <a:pt x="273582" y="127018"/>
                  <a:pt x="277939" y="126416"/>
                  <a:pt x="281750" y="124935"/>
                </a:cubicBezTo>
                <a:cubicBezTo>
                  <a:pt x="290898" y="121380"/>
                  <a:pt x="295053" y="115181"/>
                  <a:pt x="293934" y="106468"/>
                </a:cubicBezTo>
                <a:cubicBezTo>
                  <a:pt x="292817" y="97779"/>
                  <a:pt x="286517" y="87279"/>
                  <a:pt x="274616" y="75439"/>
                </a:cubicBezTo>
                <a:cubicBezTo>
                  <a:pt x="268552" y="69407"/>
                  <a:pt x="262359" y="64522"/>
                  <a:pt x="256185" y="60814"/>
                </a:cubicBezTo>
                <a:cubicBezTo>
                  <a:pt x="250076" y="57145"/>
                  <a:pt x="244155" y="54563"/>
                  <a:pt x="238499" y="52963"/>
                </a:cubicBezTo>
                <a:cubicBezTo>
                  <a:pt x="232847" y="51364"/>
                  <a:pt x="227567" y="50750"/>
                  <a:pt x="222681" y="51055"/>
                </a:cubicBezTo>
                <a:close/>
                <a:moveTo>
                  <a:pt x="85392" y="109707"/>
                </a:moveTo>
                <a:cubicBezTo>
                  <a:pt x="82123" y="109437"/>
                  <a:pt x="79392" y="109557"/>
                  <a:pt x="77198" y="110069"/>
                </a:cubicBezTo>
                <a:cubicBezTo>
                  <a:pt x="75006" y="110581"/>
                  <a:pt x="72976" y="111312"/>
                  <a:pt x="71106" y="112263"/>
                </a:cubicBezTo>
                <a:cubicBezTo>
                  <a:pt x="65264" y="115234"/>
                  <a:pt x="64500" y="120603"/>
                  <a:pt x="68503" y="128470"/>
                </a:cubicBezTo>
                <a:cubicBezTo>
                  <a:pt x="72475" y="136276"/>
                  <a:pt x="80642" y="145945"/>
                  <a:pt x="92900" y="158228"/>
                </a:cubicBezTo>
                <a:cubicBezTo>
                  <a:pt x="100441" y="165785"/>
                  <a:pt x="107311" y="171974"/>
                  <a:pt x="113667" y="176730"/>
                </a:cubicBezTo>
                <a:cubicBezTo>
                  <a:pt x="120014" y="181480"/>
                  <a:pt x="125927" y="185204"/>
                  <a:pt x="131358" y="187702"/>
                </a:cubicBezTo>
                <a:cubicBezTo>
                  <a:pt x="136790" y="190201"/>
                  <a:pt x="141607" y="191661"/>
                  <a:pt x="145860" y="191994"/>
                </a:cubicBezTo>
                <a:cubicBezTo>
                  <a:pt x="150116" y="192326"/>
                  <a:pt x="153918" y="191894"/>
                  <a:pt x="157264" y="190660"/>
                </a:cubicBezTo>
                <a:cubicBezTo>
                  <a:pt x="163056" y="188524"/>
                  <a:pt x="165256" y="184191"/>
                  <a:pt x="163696" y="177678"/>
                </a:cubicBezTo>
                <a:cubicBezTo>
                  <a:pt x="162129" y="171135"/>
                  <a:pt x="157263" y="163168"/>
                  <a:pt x="149073" y="154128"/>
                </a:cubicBezTo>
                <a:cubicBezTo>
                  <a:pt x="137309" y="141208"/>
                  <a:pt x="124950" y="128615"/>
                  <a:pt x="112325" y="116603"/>
                </a:cubicBezTo>
                <a:cubicBezTo>
                  <a:pt x="106313" y="114233"/>
                  <a:pt x="101122" y="112592"/>
                  <a:pt x="96792" y="111597"/>
                </a:cubicBezTo>
                <a:cubicBezTo>
                  <a:pt x="92465" y="110602"/>
                  <a:pt x="88663" y="109977"/>
                  <a:pt x="85392" y="109707"/>
                </a:cubicBezTo>
                <a:close/>
              </a:path>
            </a:pathLst>
          </a:custGeom>
          <a:solidFill>
            <a:srgbClr val="0066FF"/>
          </a:solidFill>
          <a:ln w="3175">
            <a:solidFill>
              <a:schemeClr val="bg1">
                <a:alpha val="60000"/>
              </a:schemeClr>
            </a:solidFill>
          </a:ln>
          <a:effectLst>
            <a:glow rad="76200">
              <a:schemeClr val="tx1"/>
            </a:glow>
          </a:effectLst>
          <a:scene3d>
            <a:camera prst="orthographicFront"/>
            <a:lightRig rig="flat" dir="t"/>
          </a:scene3d>
          <a:sp3d prstMaterial="plastic">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EC412BB-E7E7-4974-BA9D-C215BBF08DF4}"/>
              </a:ext>
            </a:extLst>
          </p:cNvPr>
          <p:cNvSpPr/>
          <p:nvPr/>
        </p:nvSpPr>
        <p:spPr>
          <a:xfrm>
            <a:off x="5871636" y="3898299"/>
            <a:ext cx="238835" cy="273013"/>
          </a:xfrm>
          <a:custGeom>
            <a:avLst/>
            <a:gdLst/>
            <a:ahLst/>
            <a:cxnLst/>
            <a:rect l="l" t="t" r="r" b="b"/>
            <a:pathLst>
              <a:path w="238835" h="273013">
                <a:moveTo>
                  <a:pt x="111397" y="1585"/>
                </a:moveTo>
                <a:cubicBezTo>
                  <a:pt x="128013" y="4364"/>
                  <a:pt x="144229" y="10581"/>
                  <a:pt x="159571" y="20653"/>
                </a:cubicBezTo>
                <a:cubicBezTo>
                  <a:pt x="175042" y="30809"/>
                  <a:pt x="189401" y="44624"/>
                  <a:pt x="201839" y="62165"/>
                </a:cubicBezTo>
                <a:cubicBezTo>
                  <a:pt x="214248" y="79665"/>
                  <a:pt x="224422" y="100704"/>
                  <a:pt x="231128" y="124921"/>
                </a:cubicBezTo>
                <a:cubicBezTo>
                  <a:pt x="238206" y="150485"/>
                  <a:pt x="240110" y="173131"/>
                  <a:pt x="238057" y="191996"/>
                </a:cubicBezTo>
                <a:cubicBezTo>
                  <a:pt x="236001" y="210882"/>
                  <a:pt x="230613" y="226393"/>
                  <a:pt x="222784" y="238431"/>
                </a:cubicBezTo>
                <a:cubicBezTo>
                  <a:pt x="214931" y="250505"/>
                  <a:pt x="204952" y="259291"/>
                  <a:pt x="193253" y="264805"/>
                </a:cubicBezTo>
                <a:cubicBezTo>
                  <a:pt x="181546" y="270323"/>
                  <a:pt x="168734" y="273009"/>
                  <a:pt x="154894" y="273011"/>
                </a:cubicBezTo>
                <a:cubicBezTo>
                  <a:pt x="151950" y="273012"/>
                  <a:pt x="149005" y="273013"/>
                  <a:pt x="146061" y="273013"/>
                </a:cubicBezTo>
                <a:cubicBezTo>
                  <a:pt x="139288" y="273014"/>
                  <a:pt x="134310" y="270772"/>
                  <a:pt x="130996" y="266384"/>
                </a:cubicBezTo>
                <a:cubicBezTo>
                  <a:pt x="127684" y="261998"/>
                  <a:pt x="125944" y="255972"/>
                  <a:pt x="125556" y="248288"/>
                </a:cubicBezTo>
                <a:cubicBezTo>
                  <a:pt x="122650" y="190657"/>
                  <a:pt x="109289" y="133307"/>
                  <a:pt x="87348" y="79947"/>
                </a:cubicBezTo>
                <a:cubicBezTo>
                  <a:pt x="79251" y="81415"/>
                  <a:pt x="72441" y="84063"/>
                  <a:pt x="66881" y="87848"/>
                </a:cubicBezTo>
                <a:cubicBezTo>
                  <a:pt x="61316" y="91635"/>
                  <a:pt x="57298" y="96709"/>
                  <a:pt x="54781" y="103121"/>
                </a:cubicBezTo>
                <a:cubicBezTo>
                  <a:pt x="52250" y="109569"/>
                  <a:pt x="51333" y="117436"/>
                  <a:pt x="51778" y="126790"/>
                </a:cubicBezTo>
                <a:cubicBezTo>
                  <a:pt x="52222" y="136135"/>
                  <a:pt x="54198" y="147095"/>
                  <a:pt x="57345" y="159844"/>
                </a:cubicBezTo>
                <a:cubicBezTo>
                  <a:pt x="60548" y="172815"/>
                  <a:pt x="63522" y="184273"/>
                  <a:pt x="66614" y="194172"/>
                </a:cubicBezTo>
                <a:cubicBezTo>
                  <a:pt x="69706" y="204075"/>
                  <a:pt x="72407" y="212719"/>
                  <a:pt x="74930" y="220019"/>
                </a:cubicBezTo>
                <a:cubicBezTo>
                  <a:pt x="77446" y="227300"/>
                  <a:pt x="79522" y="233386"/>
                  <a:pt x="81279" y="238235"/>
                </a:cubicBezTo>
                <a:cubicBezTo>
                  <a:pt x="83037" y="243087"/>
                  <a:pt x="83958" y="247071"/>
                  <a:pt x="84107" y="250149"/>
                </a:cubicBezTo>
                <a:cubicBezTo>
                  <a:pt x="84197" y="251998"/>
                  <a:pt x="84005" y="253545"/>
                  <a:pt x="83536" y="254785"/>
                </a:cubicBezTo>
                <a:cubicBezTo>
                  <a:pt x="83067" y="256027"/>
                  <a:pt x="82185" y="257072"/>
                  <a:pt x="80886" y="257909"/>
                </a:cubicBezTo>
                <a:cubicBezTo>
                  <a:pt x="79586" y="258747"/>
                  <a:pt x="77727" y="259338"/>
                  <a:pt x="75307" y="259675"/>
                </a:cubicBezTo>
                <a:cubicBezTo>
                  <a:pt x="72887" y="260011"/>
                  <a:pt x="69836" y="260202"/>
                  <a:pt x="66156" y="260248"/>
                </a:cubicBezTo>
                <a:cubicBezTo>
                  <a:pt x="62918" y="260288"/>
                  <a:pt x="60155" y="260221"/>
                  <a:pt x="57868" y="260050"/>
                </a:cubicBezTo>
                <a:cubicBezTo>
                  <a:pt x="55580" y="259879"/>
                  <a:pt x="53622" y="259601"/>
                  <a:pt x="51990" y="259226"/>
                </a:cubicBezTo>
                <a:cubicBezTo>
                  <a:pt x="50359" y="258850"/>
                  <a:pt x="48980" y="258268"/>
                  <a:pt x="47848" y="257492"/>
                </a:cubicBezTo>
                <a:cubicBezTo>
                  <a:pt x="46715" y="256716"/>
                  <a:pt x="45614" y="255689"/>
                  <a:pt x="44529" y="254424"/>
                </a:cubicBezTo>
                <a:cubicBezTo>
                  <a:pt x="43444" y="253158"/>
                  <a:pt x="41916" y="249672"/>
                  <a:pt x="39785" y="244028"/>
                </a:cubicBezTo>
                <a:cubicBezTo>
                  <a:pt x="37655" y="238389"/>
                  <a:pt x="35359" y="231226"/>
                  <a:pt x="32697" y="222590"/>
                </a:cubicBezTo>
                <a:cubicBezTo>
                  <a:pt x="30029" y="213932"/>
                  <a:pt x="27189" y="204047"/>
                  <a:pt x="23945" y="193024"/>
                </a:cubicBezTo>
                <a:cubicBezTo>
                  <a:pt x="20702" y="182005"/>
                  <a:pt x="17537" y="170284"/>
                  <a:pt x="14288" y="157893"/>
                </a:cubicBezTo>
                <a:cubicBezTo>
                  <a:pt x="8430" y="135549"/>
                  <a:pt x="3843" y="116076"/>
                  <a:pt x="1577" y="99137"/>
                </a:cubicBezTo>
                <a:cubicBezTo>
                  <a:pt x="-694" y="82166"/>
                  <a:pt x="-617" y="67521"/>
                  <a:pt x="2502" y="54921"/>
                </a:cubicBezTo>
                <a:cubicBezTo>
                  <a:pt x="5599" y="42410"/>
                  <a:pt x="11906" y="31970"/>
                  <a:pt x="21732" y="23471"/>
                </a:cubicBezTo>
                <a:cubicBezTo>
                  <a:pt x="31537" y="14992"/>
                  <a:pt x="44873" y="8389"/>
                  <a:pt x="62022" y="3951"/>
                </a:cubicBezTo>
                <a:cubicBezTo>
                  <a:pt x="78349" y="-274"/>
                  <a:pt x="94818" y="-1187"/>
                  <a:pt x="111397" y="1585"/>
                </a:cubicBezTo>
                <a:close/>
                <a:moveTo>
                  <a:pt x="121867" y="73688"/>
                </a:moveTo>
                <a:cubicBezTo>
                  <a:pt x="137563" y="111861"/>
                  <a:pt x="149070" y="151914"/>
                  <a:pt x="155578" y="192720"/>
                </a:cubicBezTo>
                <a:cubicBezTo>
                  <a:pt x="171202" y="192270"/>
                  <a:pt x="182726" y="186758"/>
                  <a:pt x="189667" y="175854"/>
                </a:cubicBezTo>
                <a:cubicBezTo>
                  <a:pt x="196594" y="164972"/>
                  <a:pt x="197799" y="148635"/>
                  <a:pt x="191911" y="127673"/>
                </a:cubicBezTo>
                <a:cubicBezTo>
                  <a:pt x="188933" y="117071"/>
                  <a:pt x="184732" y="108093"/>
                  <a:pt x="179545" y="100769"/>
                </a:cubicBezTo>
                <a:cubicBezTo>
                  <a:pt x="174354" y="93440"/>
                  <a:pt x="168562" y="87654"/>
                  <a:pt x="162336" y="83398"/>
                </a:cubicBezTo>
                <a:cubicBezTo>
                  <a:pt x="156122" y="79150"/>
                  <a:pt x="149493" y="76311"/>
                  <a:pt x="142550" y="74762"/>
                </a:cubicBezTo>
                <a:cubicBezTo>
                  <a:pt x="135612" y="73213"/>
                  <a:pt x="128711" y="72884"/>
                  <a:pt x="121867" y="73688"/>
                </a:cubicBezTo>
                <a:close/>
              </a:path>
            </a:pathLst>
          </a:custGeom>
          <a:solidFill>
            <a:srgbClr val="0066FF"/>
          </a:solidFill>
          <a:ln w="3175">
            <a:solidFill>
              <a:schemeClr val="bg1">
                <a:alpha val="60000"/>
              </a:schemeClr>
            </a:solidFill>
          </a:ln>
          <a:effectLst>
            <a:glow rad="76200">
              <a:schemeClr val="tx1"/>
            </a:glow>
          </a:effectLst>
          <a:scene3d>
            <a:camera prst="orthographicFront"/>
            <a:lightRig rig="flat" dir="t"/>
          </a:scene3d>
          <a:sp3d prstMaterial="plastic">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8AA314BA-3A2E-4313-B0F2-CD39D7DD4C6F}"/>
              </a:ext>
            </a:extLst>
          </p:cNvPr>
          <p:cNvSpPr/>
          <p:nvPr/>
        </p:nvSpPr>
        <p:spPr>
          <a:xfrm>
            <a:off x="3573847" y="3902898"/>
            <a:ext cx="364722" cy="268638"/>
          </a:xfrm>
          <a:custGeom>
            <a:avLst/>
            <a:gdLst/>
            <a:ahLst/>
            <a:cxnLst/>
            <a:rect l="l" t="t" r="r" b="b"/>
            <a:pathLst>
              <a:path w="364722" h="268638">
                <a:moveTo>
                  <a:pt x="170937" y="142"/>
                </a:moveTo>
                <a:cubicBezTo>
                  <a:pt x="173021" y="629"/>
                  <a:pt x="174835" y="1920"/>
                  <a:pt x="176381" y="4014"/>
                </a:cubicBezTo>
                <a:cubicBezTo>
                  <a:pt x="177928" y="6108"/>
                  <a:pt x="179243" y="8984"/>
                  <a:pt x="180307" y="12663"/>
                </a:cubicBezTo>
                <a:cubicBezTo>
                  <a:pt x="187204" y="44340"/>
                  <a:pt x="196766" y="75519"/>
                  <a:pt x="208998" y="105728"/>
                </a:cubicBezTo>
                <a:cubicBezTo>
                  <a:pt x="252879" y="79303"/>
                  <a:pt x="298766" y="56629"/>
                  <a:pt x="345613" y="37733"/>
                </a:cubicBezTo>
                <a:cubicBezTo>
                  <a:pt x="349517" y="36286"/>
                  <a:pt x="352742" y="35347"/>
                  <a:pt x="355273" y="34880"/>
                </a:cubicBezTo>
                <a:cubicBezTo>
                  <a:pt x="357803" y="34413"/>
                  <a:pt x="359898" y="34388"/>
                  <a:pt x="361557" y="34793"/>
                </a:cubicBezTo>
                <a:cubicBezTo>
                  <a:pt x="362939" y="35130"/>
                  <a:pt x="363885" y="35898"/>
                  <a:pt x="364402" y="37094"/>
                </a:cubicBezTo>
                <a:cubicBezTo>
                  <a:pt x="364918" y="38289"/>
                  <a:pt x="364808" y="40202"/>
                  <a:pt x="364091" y="42841"/>
                </a:cubicBezTo>
                <a:cubicBezTo>
                  <a:pt x="363376" y="45478"/>
                  <a:pt x="362065" y="48985"/>
                  <a:pt x="360207" y="53385"/>
                </a:cubicBezTo>
                <a:cubicBezTo>
                  <a:pt x="358352" y="57779"/>
                  <a:pt x="355685" y="63528"/>
                  <a:pt x="352375" y="70647"/>
                </a:cubicBezTo>
                <a:cubicBezTo>
                  <a:pt x="348991" y="77926"/>
                  <a:pt x="346275" y="83866"/>
                  <a:pt x="344067" y="88404"/>
                </a:cubicBezTo>
                <a:cubicBezTo>
                  <a:pt x="341862" y="92937"/>
                  <a:pt x="339882" y="96654"/>
                  <a:pt x="338072" y="99539"/>
                </a:cubicBezTo>
                <a:cubicBezTo>
                  <a:pt x="336264" y="102422"/>
                  <a:pt x="334490" y="104592"/>
                  <a:pt x="332736" y="106051"/>
                </a:cubicBezTo>
                <a:cubicBezTo>
                  <a:pt x="330982" y="107510"/>
                  <a:pt x="328936" y="108747"/>
                  <a:pt x="326601" y="109747"/>
                </a:cubicBezTo>
                <a:cubicBezTo>
                  <a:pt x="282879" y="131914"/>
                  <a:pt x="240784" y="157718"/>
                  <a:pt x="201206" y="186972"/>
                </a:cubicBezTo>
                <a:cubicBezTo>
                  <a:pt x="235747" y="189495"/>
                  <a:pt x="270287" y="192018"/>
                  <a:pt x="304827" y="194541"/>
                </a:cubicBezTo>
                <a:cubicBezTo>
                  <a:pt x="306290" y="194648"/>
                  <a:pt x="307474" y="195325"/>
                  <a:pt x="308386" y="196565"/>
                </a:cubicBezTo>
                <a:cubicBezTo>
                  <a:pt x="309298" y="197805"/>
                  <a:pt x="309897" y="199854"/>
                  <a:pt x="310218" y="202709"/>
                </a:cubicBezTo>
                <a:cubicBezTo>
                  <a:pt x="310540" y="205566"/>
                  <a:pt x="310565" y="209330"/>
                  <a:pt x="310366" y="214011"/>
                </a:cubicBezTo>
                <a:cubicBezTo>
                  <a:pt x="310169" y="218659"/>
                  <a:pt x="309707" y="224557"/>
                  <a:pt x="309121" y="231728"/>
                </a:cubicBezTo>
                <a:cubicBezTo>
                  <a:pt x="308534" y="238910"/>
                  <a:pt x="308032" y="244846"/>
                  <a:pt x="307466" y="249525"/>
                </a:cubicBezTo>
                <a:cubicBezTo>
                  <a:pt x="306900" y="254209"/>
                  <a:pt x="306263" y="257976"/>
                  <a:pt x="305475" y="260817"/>
                </a:cubicBezTo>
                <a:cubicBezTo>
                  <a:pt x="304686" y="263660"/>
                  <a:pt x="303763" y="265681"/>
                  <a:pt x="302651" y="266860"/>
                </a:cubicBezTo>
                <a:cubicBezTo>
                  <a:pt x="301538" y="268039"/>
                  <a:pt x="300255" y="268638"/>
                  <a:pt x="298783" y="268638"/>
                </a:cubicBezTo>
                <a:cubicBezTo>
                  <a:pt x="201980" y="268638"/>
                  <a:pt x="105177" y="268638"/>
                  <a:pt x="8374" y="268638"/>
                </a:cubicBezTo>
                <a:cubicBezTo>
                  <a:pt x="6902" y="268638"/>
                  <a:pt x="5581" y="267869"/>
                  <a:pt x="4403" y="266339"/>
                </a:cubicBezTo>
                <a:cubicBezTo>
                  <a:pt x="3227" y="264809"/>
                  <a:pt x="2255" y="262183"/>
                  <a:pt x="1505" y="258472"/>
                </a:cubicBezTo>
                <a:cubicBezTo>
                  <a:pt x="755" y="254765"/>
                  <a:pt x="250" y="249843"/>
                  <a:pt x="65" y="243717"/>
                </a:cubicBezTo>
                <a:cubicBezTo>
                  <a:pt x="-119" y="237600"/>
                  <a:pt x="75" y="229836"/>
                  <a:pt x="842" y="220463"/>
                </a:cubicBezTo>
                <a:cubicBezTo>
                  <a:pt x="1606" y="211104"/>
                  <a:pt x="2675" y="203424"/>
                  <a:pt x="3846" y="197414"/>
                </a:cubicBezTo>
                <a:cubicBezTo>
                  <a:pt x="5025" y="191360"/>
                  <a:pt x="6328" y="186538"/>
                  <a:pt x="7670" y="182940"/>
                </a:cubicBezTo>
                <a:cubicBezTo>
                  <a:pt x="9012" y="179343"/>
                  <a:pt x="10409" y="176839"/>
                  <a:pt x="11821" y="175419"/>
                </a:cubicBezTo>
                <a:cubicBezTo>
                  <a:pt x="13234" y="174000"/>
                  <a:pt x="14675" y="173347"/>
                  <a:pt x="16139" y="173454"/>
                </a:cubicBezTo>
                <a:cubicBezTo>
                  <a:pt x="73437" y="177639"/>
                  <a:pt x="130736" y="181825"/>
                  <a:pt x="188034" y="186010"/>
                </a:cubicBezTo>
                <a:cubicBezTo>
                  <a:pt x="166818" y="155618"/>
                  <a:pt x="148261" y="123556"/>
                  <a:pt x="132704" y="90322"/>
                </a:cubicBezTo>
                <a:cubicBezTo>
                  <a:pt x="131583" y="88283"/>
                  <a:pt x="130775" y="86043"/>
                  <a:pt x="130266" y="83614"/>
                </a:cubicBezTo>
                <a:cubicBezTo>
                  <a:pt x="129757" y="81185"/>
                  <a:pt x="129816" y="78069"/>
                  <a:pt x="130456" y="74289"/>
                </a:cubicBezTo>
                <a:cubicBezTo>
                  <a:pt x="131091" y="70538"/>
                  <a:pt x="132259" y="65935"/>
                  <a:pt x="134039" y="60510"/>
                </a:cubicBezTo>
                <a:cubicBezTo>
                  <a:pt x="135822" y="55079"/>
                  <a:pt x="138447" y="48212"/>
                  <a:pt x="142075" y="39981"/>
                </a:cubicBezTo>
                <a:cubicBezTo>
                  <a:pt x="145615" y="31951"/>
                  <a:pt x="148951" y="25263"/>
                  <a:pt x="151947" y="19877"/>
                </a:cubicBezTo>
                <a:cubicBezTo>
                  <a:pt x="154947" y="14483"/>
                  <a:pt x="157643" y="10305"/>
                  <a:pt x="159995" y="7224"/>
                </a:cubicBezTo>
                <a:cubicBezTo>
                  <a:pt x="162348" y="4141"/>
                  <a:pt x="164397" y="2114"/>
                  <a:pt x="166095" y="1108"/>
                </a:cubicBezTo>
                <a:cubicBezTo>
                  <a:pt x="167792" y="102"/>
                  <a:pt x="169410" y="-215"/>
                  <a:pt x="170937" y="142"/>
                </a:cubicBezTo>
                <a:close/>
              </a:path>
            </a:pathLst>
          </a:custGeom>
          <a:solidFill>
            <a:srgbClr val="0066FF"/>
          </a:solidFill>
          <a:ln w="3175">
            <a:solidFill>
              <a:schemeClr val="bg1">
                <a:alpha val="60000"/>
              </a:schemeClr>
            </a:solidFill>
          </a:ln>
          <a:effectLst>
            <a:glow rad="76200">
              <a:schemeClr val="tx1"/>
            </a:glow>
          </a:effectLst>
          <a:scene3d>
            <a:camera prst="orthographicFront"/>
            <a:lightRig rig="flat" dir="t"/>
          </a:scene3d>
          <a:sp3d prstMaterial="plastic">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hidden="1">
            <a:extLst>
              <a:ext uri="{FF2B5EF4-FFF2-40B4-BE49-F238E27FC236}">
                <a16:creationId xmlns:a16="http://schemas.microsoft.com/office/drawing/2014/main" id="{F14C103C-617F-4741-A89D-12A7A6528314}"/>
              </a:ext>
            </a:extLst>
          </p:cNvPr>
          <p:cNvSpPr txBox="1">
            <a:spLocks noChangeArrowheads="1"/>
          </p:cNvSpPr>
          <p:nvPr/>
        </p:nvSpPr>
        <p:spPr bwMode="auto">
          <a:xfrm>
            <a:off x="1337923" y="2888140"/>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fool</a:t>
            </a:r>
            <a:endParaRPr kumimoji="0" lang="en-US" altLang="en-US" sz="32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532530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1"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0" presetClass="path" presetSubtype="0" accel="50000" decel="50000" fill="hold" grpId="0" nodeType="withEffect">
                                  <p:stCondLst>
                                    <p:cond delay="0"/>
                                  </p:stCondLst>
                                  <p:childTnLst>
                                    <p:animMotion origin="layout" path="M 4.44444E-6 -2.59259E-6 C -0.00799 -0.04629 -0.01598 -0.09074 -0.03785 -0.14028 C -0.06025 -0.18912 -0.0915 -0.24328 -0.1283 -0.28194 C -0.16528 -0.31967 -0.2132 -0.35254 -0.25938 -0.36805 C -0.30556 -0.3831 -0.36181 -0.38148 -0.40678 -0.37268 C -0.45226 -0.36389 -0.49723 -0.34398 -0.53091 -0.31551 C -0.56528 -0.28703 -0.5915 -0.24259 -0.61025 -0.20208 C -0.62952 -0.16111 -0.63698 -0.10949 -0.63837 -0.06805 " pathEditMode="relative" rAng="0" ptsTypes="AAAAAAAA">
                                      <p:cBhvr>
                                        <p:cTn id="10" dur="1500" fill="hold"/>
                                        <p:tgtEl>
                                          <p:spTgt spid="5"/>
                                        </p:tgtEl>
                                        <p:attrNameLst>
                                          <p:attrName>ppt_x</p:attrName>
                                          <p:attrName>ppt_y</p:attrName>
                                        </p:attrNameLst>
                                      </p:cBhvr>
                                      <p:rCtr x="-31927" y="-189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CD81BE-07EF-4FC5-93F0-32E8FA981C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832449" y="2263329"/>
            <a:ext cx="7479102" cy="269284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Do not speak in the hearing of a fool, For he will despise the wisdom of your words.             </a:t>
            </a:r>
            <a:r>
              <a:rPr lang="en-US" altLang="en-US" sz="3200" b="1"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Proverbs 23:9 </a:t>
            </a:r>
            <a:r>
              <a:rPr lang="en-US" altLang="en-US" sz="4000" b="1" i="1"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5A759A11-DF40-4104-821B-6BFCC1B4A31B}"/>
              </a:ext>
            </a:extLst>
          </p:cNvPr>
          <p:cNvSpPr txBox="1">
            <a:spLocks noChangeArrowheads="1"/>
          </p:cNvSpPr>
          <p:nvPr/>
        </p:nvSpPr>
        <p:spPr bwMode="auto">
          <a:xfrm>
            <a:off x="1337923" y="2888140"/>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a:t>
            </a:r>
          </a:p>
        </p:txBody>
      </p:sp>
      <p:sp>
        <p:nvSpPr>
          <p:cNvPr id="6" name="Rectangle 2">
            <a:extLst>
              <a:ext uri="{FF2B5EF4-FFF2-40B4-BE49-F238E27FC236}">
                <a16:creationId xmlns:a16="http://schemas.microsoft.com/office/drawing/2014/main" id="{DC4BD5E5-60C0-4345-9B1A-D02393143745}"/>
              </a:ext>
            </a:extLst>
          </p:cNvPr>
          <p:cNvSpPr txBox="1">
            <a:spLocks noChangeArrowheads="1"/>
          </p:cNvSpPr>
          <p:nvPr/>
        </p:nvSpPr>
        <p:spPr bwMode="auto">
          <a:xfrm>
            <a:off x="1426390" y="2888139"/>
            <a:ext cx="1407885"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ool</a:t>
            </a:r>
            <a:endPar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502D64C6-4C34-4DC7-BAA0-2C8E6A2E9C46}"/>
              </a:ext>
            </a:extLst>
          </p:cNvPr>
          <p:cNvSpPr txBox="1">
            <a:spLocks noChangeArrowheads="1"/>
          </p:cNvSpPr>
          <p:nvPr/>
        </p:nvSpPr>
        <p:spPr bwMode="auto">
          <a:xfrm>
            <a:off x="2570071" y="2886888"/>
            <a:ext cx="656982"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t>
            </a:r>
          </a:p>
        </p:txBody>
      </p:sp>
      <p:sp>
        <p:nvSpPr>
          <p:cNvPr id="8" name="Rectangle 2">
            <a:extLst>
              <a:ext uri="{FF2B5EF4-FFF2-40B4-BE49-F238E27FC236}">
                <a16:creationId xmlns:a16="http://schemas.microsoft.com/office/drawing/2014/main" id="{1DFC01DD-F26C-405A-B5C5-4F69237D3DAD}"/>
              </a:ext>
            </a:extLst>
          </p:cNvPr>
          <p:cNvSpPr txBox="1">
            <a:spLocks noChangeArrowheads="1"/>
          </p:cNvSpPr>
          <p:nvPr/>
        </p:nvSpPr>
        <p:spPr bwMode="auto">
          <a:xfrm>
            <a:off x="6648344" y="3556640"/>
            <a:ext cx="656982" cy="82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a:t>
            </a:r>
          </a:p>
        </p:txBody>
      </p:sp>
      <p:sp>
        <p:nvSpPr>
          <p:cNvPr id="5" name="Rectangle 2">
            <a:extLst>
              <a:ext uri="{FF2B5EF4-FFF2-40B4-BE49-F238E27FC236}">
                <a16:creationId xmlns:a16="http://schemas.microsoft.com/office/drawing/2014/main" id="{278D63E6-1D78-4A2C-9581-8336AC783C56}"/>
              </a:ext>
            </a:extLst>
          </p:cNvPr>
          <p:cNvSpPr txBox="1">
            <a:spLocks noChangeArrowheads="1"/>
          </p:cNvSpPr>
          <p:nvPr/>
        </p:nvSpPr>
        <p:spPr bwMode="auto">
          <a:xfrm>
            <a:off x="5255874" y="4346087"/>
            <a:ext cx="3630498" cy="145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101600" h="1016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9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Fools</a:t>
            </a:r>
            <a:endParaRPr lang="en-US" altLang="en-US" sz="7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780287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1.11111E-6 L 0.0191 -0.47732 " pathEditMode="relative" rAng="0" ptsTypes="AA">
                                      <p:cBhvr>
                                        <p:cTn id="10" dur="1000" spd="-100000" fill="hold"/>
                                        <p:tgtEl>
                                          <p:spTgt spid="3074"/>
                                        </p:tgtEl>
                                        <p:attrNameLst>
                                          <p:attrName>ppt_x</p:attrName>
                                          <p:attrName>ppt_y</p:attrName>
                                        </p:attrNameLst>
                                      </p:cBhvr>
                                      <p:rCtr x="955" y="-23866"/>
                                    </p:animMotion>
                                  </p:childTnLst>
                                </p:cTn>
                              </p:par>
                            </p:childTnLst>
                          </p:cTn>
                        </p:par>
                        <p:par>
                          <p:cTn id="11" fill="hold">
                            <p:stCondLst>
                              <p:cond delay="1000"/>
                            </p:stCondLst>
                            <p:childTnLst>
                              <p:par>
                                <p:cTn id="12" presetID="10" presetClass="exit" presetSubtype="0" fill="hold" grpId="3"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par>
                                <p:cTn id="26" presetID="10" presetClass="exit" presetSubtype="0" fill="hold" grpId="1" nodeType="withEffect">
                                  <p:stCondLst>
                                    <p:cond delay="0"/>
                                  </p:stCondLst>
                                  <p:childTnLst>
                                    <p:animEffect transition="out" filter="fade">
                                      <p:cBhvr>
                                        <p:cTn id="27" dur="1250"/>
                                        <p:tgtEl>
                                          <p:spTgt spid="3074"/>
                                        </p:tgtEl>
                                      </p:cBhvr>
                                    </p:animEffect>
                                    <p:set>
                                      <p:cBhvr>
                                        <p:cTn id="28" dur="1" fill="hold">
                                          <p:stCondLst>
                                            <p:cond delay="1249"/>
                                          </p:stCondLst>
                                        </p:cTn>
                                        <p:tgtEl>
                                          <p:spTgt spid="3074"/>
                                        </p:tgtEl>
                                        <p:attrNameLst>
                                          <p:attrName>style.visibility</p:attrName>
                                        </p:attrNameLst>
                                      </p:cBhvr>
                                      <p:to>
                                        <p:strVal val="hidden"/>
                                      </p:to>
                                    </p:set>
                                  </p:childTnLst>
                                </p:cTn>
                              </p:par>
                              <p:par>
                                <p:cTn id="29" presetID="6" presetClass="emph" presetSubtype="0" fill="hold" grpId="3" nodeType="withEffect">
                                  <p:stCondLst>
                                    <p:cond delay="0"/>
                                  </p:stCondLst>
                                  <p:childTnLst>
                                    <p:animScale>
                                      <p:cBhvr>
                                        <p:cTn id="30" dur="2000" fill="hold"/>
                                        <p:tgtEl>
                                          <p:spTgt spid="7"/>
                                        </p:tgtEl>
                                      </p:cBhvr>
                                      <p:by x="215000" y="215000"/>
                                    </p:animScale>
                                  </p:childTnLst>
                                </p:cTn>
                              </p:par>
                              <p:par>
                                <p:cTn id="31" presetID="6" presetClass="emph" presetSubtype="0" fill="hold" grpId="3" nodeType="withEffect">
                                  <p:stCondLst>
                                    <p:cond delay="0"/>
                                  </p:stCondLst>
                                  <p:childTnLst>
                                    <p:animScale>
                                      <p:cBhvr>
                                        <p:cTn id="32" dur="2000" fill="hold"/>
                                        <p:tgtEl>
                                          <p:spTgt spid="6"/>
                                        </p:tgtEl>
                                      </p:cBhvr>
                                      <p:by x="215000" y="215000"/>
                                    </p:animScale>
                                  </p:childTnLst>
                                </p:cTn>
                              </p:par>
                              <p:par>
                                <p:cTn id="33" presetID="6" presetClass="emph" presetSubtype="0" fill="hold" grpId="3" nodeType="withEffect">
                                  <p:stCondLst>
                                    <p:cond delay="0"/>
                                  </p:stCondLst>
                                  <p:childTnLst>
                                    <p:animScale>
                                      <p:cBhvr>
                                        <p:cTn id="34" dur="2000" fill="hold"/>
                                        <p:tgtEl>
                                          <p:spTgt spid="8"/>
                                        </p:tgtEl>
                                      </p:cBhvr>
                                      <p:by x="215000" y="215000"/>
                                    </p:animScale>
                                  </p:childTnLst>
                                </p:cTn>
                              </p:par>
                              <p:par>
                                <p:cTn id="35" presetID="42" presetClass="path" presetSubtype="0" accel="50000" decel="50000" fill="hold" grpId="1" nodeType="withEffect">
                                  <p:stCondLst>
                                    <p:cond delay="0"/>
                                  </p:stCondLst>
                                  <p:childTnLst>
                                    <p:animMotion origin="layout" path="M -8.33333E-7 4.81481E-6 L 0.12986 0.15995 " pathEditMode="relative" rAng="0" ptsTypes="AA">
                                      <p:cBhvr>
                                        <p:cTn id="36" dur="2000" fill="hold"/>
                                        <p:tgtEl>
                                          <p:spTgt spid="8"/>
                                        </p:tgtEl>
                                        <p:attrNameLst>
                                          <p:attrName>ppt_x</p:attrName>
                                          <p:attrName>ppt_y</p:attrName>
                                        </p:attrNameLst>
                                      </p:cBhvr>
                                      <p:rCtr x="6493" y="7986"/>
                                    </p:animMotion>
                                  </p:childTnLst>
                                </p:cTn>
                              </p:par>
                              <p:par>
                                <p:cTn id="37" presetID="0" presetClass="path" presetSubtype="0" accel="50000" decel="50000" fill="hold" grpId="4" nodeType="withEffect">
                                  <p:stCondLst>
                                    <p:cond delay="0"/>
                                  </p:stCondLst>
                                  <p:childTnLst>
                                    <p:animMotion origin="layout" path="M -3.88889E-6 -1.48148E-6 C 0.01441 0.00023 0.05313 -0.00116 0.0875 0.0044 C 0.12188 0.00996 0.16927 0.01343 0.20521 0.03472 C 0.24132 0.05579 0.28125 0.09375 0.304 0.13102 C 0.32657 0.16875 0.33282 0.23148 0.34098 0.25926 " pathEditMode="relative" rAng="0" ptsTypes="AAAAA">
                                      <p:cBhvr>
                                        <p:cTn id="38" dur="2000" fill="hold"/>
                                        <p:tgtEl>
                                          <p:spTgt spid="7"/>
                                        </p:tgtEl>
                                        <p:attrNameLst>
                                          <p:attrName>ppt_x</p:attrName>
                                          <p:attrName>ppt_y</p:attrName>
                                        </p:attrNameLst>
                                      </p:cBhvr>
                                      <p:rCtr x="17049" y="12963"/>
                                    </p:animMotion>
                                  </p:childTnLst>
                                </p:cTn>
                              </p:par>
                              <p:par>
                                <p:cTn id="39" presetID="0" presetClass="path" presetSubtype="0" accel="50000" decel="50000" fill="hold" grpId="4" nodeType="withEffect">
                                  <p:stCondLst>
                                    <p:cond delay="0"/>
                                  </p:stCondLst>
                                  <p:childTnLst>
                                    <p:animMotion origin="layout" path="M 3.88889E-6 -1.48148E-6 C 0.00069 0.01435 0.0026 0.0294 0.00764 0.05857 C 0.01267 0.0875 0.01614 0.13241 0.02847 0.17176 C 0.04132 0.21111 0.05833 0.25764 0.08402 0.29445 C 0.10937 0.33125 0.14132 0.3706 0.18073 0.39236 C 0.22031 0.4132 0.27395 0.42662 0.32014 0.42315 C 0.36701 0.42014 0.42326 0.39838 0.46007 0.37315 C 0.49704 0.34746 0.52829 0.27963 0.54566 0.2588 " pathEditMode="relative" rAng="0" ptsTypes="AAAAAAAA">
                                      <p:cBhvr>
                                        <p:cTn id="40" dur="2000" fill="hold"/>
                                        <p:tgtEl>
                                          <p:spTgt spid="6"/>
                                        </p:tgtEl>
                                        <p:attrNameLst>
                                          <p:attrName>ppt_x</p:attrName>
                                          <p:attrName>ppt_y</p:attrName>
                                        </p:attrNameLst>
                                      </p:cBhvr>
                                      <p:rCtr x="27274" y="21181"/>
                                    </p:animMotion>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250"/>
                                        <p:tgtEl>
                                          <p:spTgt spid="5"/>
                                        </p:tgtEl>
                                      </p:cBhvr>
                                    </p:animEffect>
                                  </p:childTnLst>
                                </p:cTn>
                              </p:par>
                              <p:par>
                                <p:cTn id="45" presetID="10" presetClass="exit" presetSubtype="0" fill="hold" grpId="2" nodeType="withEffect">
                                  <p:stCondLst>
                                    <p:cond delay="0"/>
                                  </p:stCondLst>
                                  <p:childTnLst>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3"/>
      <p:bldP spid="6" grpId="0"/>
      <p:bldP spid="6" grpId="2"/>
      <p:bldP spid="6" grpId="3"/>
      <p:bldP spid="6" grpId="4"/>
      <p:bldP spid="7" grpId="0"/>
      <p:bldP spid="7" grpId="2"/>
      <p:bldP spid="7" grpId="3"/>
      <p:bldP spid="7" grpId="4"/>
      <p:bldP spid="8" grpId="0"/>
      <p:bldP spid="8" grpId="1"/>
      <p:bldP spid="8" grpId="2"/>
      <p:bldP spid="8" grpId="3"/>
      <p:bldP spid="5"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8630</TotalTime>
  <Words>5504</Words>
  <Application>Microsoft Office PowerPoint</Application>
  <PresentationFormat>On-screen Show (4:3)</PresentationFormat>
  <Paragraphs>659</Paragraphs>
  <Slides>80</Slides>
  <Notes>66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80</vt:i4>
      </vt:variant>
    </vt:vector>
  </HeadingPairs>
  <TitlesOfParts>
    <vt:vector size="85" baseType="lpstr">
      <vt:lpstr>Arial</vt:lpstr>
      <vt:lpstr>Calibri</vt:lpstr>
      <vt:lpstr>Gill Sans Ultra Bold</vt:lpstr>
      <vt:lpstr>Haettenschweiler</vt:lpstr>
      <vt:lpstr>Default Design</vt:lpstr>
      <vt:lpstr>PowerPoint Presentation</vt:lpstr>
      <vt:lpstr>PowerPoint Presentation</vt:lpstr>
      <vt:lpstr>[To the Chief Musician. A Psalm of David.] The fool has said in his heart, "There is no God." They are corrupt, They have done abominable works, There is none who does good. — Psalms 14:1  </vt:lpstr>
      <vt:lpstr>O LORD, how great are Your works! Your thoughts are very deep. A senseless man does not know, Nor does a fool understand this. — Psalms 92:5-6 </vt:lpstr>
      <vt:lpstr>The fear of the LORD is the beginning of knowledge, But fools despise wisdom and instruction.  — Proverbs 1:7  </vt:lpstr>
      <vt:lpstr>Understand, you senseless among the people; And you fools, when will you be wise? — Psalms 94:8 </vt:lpstr>
      <vt:lpstr>"How long, you simple ones, will you love simplicity? For scorners delight in their scorning, And fools hate knowledge." — Proverbs 1:22 </vt:lpstr>
      <vt:lpstr>PowerPoint Presentation</vt:lpstr>
      <vt:lpstr>Do not speak in the hearing of a fool, For he will despise the wisdom of your words.             — Proverbs 23:9  </vt:lpstr>
      <vt:lpstr>"Do not give what is holy to the dogs; nor cast your pearls before swine, lest they trample them under their feet, and turn and tear you in pieces." — Matthew 7:6 </vt:lpstr>
      <vt:lpstr>PowerPoint Presentation</vt:lpstr>
      <vt:lpstr>As a dog returns to his own vomit, So a fool repeats his folly.                — Proverbs 26:11  </vt:lpstr>
      <vt:lpstr>A whip for the horse, A bridle for the donkey, And a rod for the fool's back. Do not answer a fool according to his folly, Lest you  also be like him. Answer a fool according to his folly, Lest he be wise in his own eyes. — Proverbs 26:3-5 </vt:lpstr>
      <vt:lpstr>If a wise man contends with a foolish man, Whether the fool rages or laughs, there is no peace. — Proverbs 29:9  </vt:lpstr>
      <vt:lpstr>For like the crackling of thorns under a pot, So is the laughter     of the fool. This also is vanity.             — Ecclesiastes 7:6  </vt:lpstr>
      <vt:lpstr>It is honorable for a man to stop striving, Since any fool can start a quarrel. — Proverbs 20:3 </vt:lpstr>
      <vt:lpstr>A wise man fears and departs from evil, But a fool rages and is self-confident. — Proverbs 14:16 </vt:lpstr>
      <vt:lpstr>Do you see a man wise in his own eyes? There is more hope for a fool than for him. — Proverbs 26:12 </vt:lpstr>
      <vt:lpstr>The lips of the wise disperse knowledge, But the heart of the fool does not do so. — Proverbs 15:7 </vt:lpstr>
      <vt:lpstr>A fool's lips enter into contention, And his mouth calls for blows. A fool's mouth is his destruction, And his lips are the snare of         his soul. — Proverbs 18:6-7 </vt:lpstr>
      <vt:lpstr>Whoever hides hatred has lying lips, And whoever spreads slander is a fool. — Proverbs 10:18 </vt:lpstr>
      <vt:lpstr>Better is the poor who walks        in his integrity Than one who is perverse in his lips, and is a fool. — Proverbs 19:1  </vt:lpstr>
      <vt:lpstr>Do you see a man hasty in his words? There is more hope for a fool than for him. — Proverbs 29:20 </vt:lpstr>
      <vt:lpstr>Even so the tongue is a little member and boasts great things. See how great a forest a little fire kindles! — James 3:5 </vt:lpstr>
      <vt:lpstr>The heart of him who has understanding seeks knowledge, But the mouth of fools feeds on foolishness. — Proverbs 15:14 </vt:lpstr>
      <vt:lpstr>PowerPoint Presentation</vt:lpstr>
      <vt:lpstr>PowerPoint Presentation</vt:lpstr>
      <vt:lpstr>PowerPoint Presentation</vt:lpstr>
      <vt:lpstr>PowerPoint Presentation</vt:lpstr>
      <vt:lpstr>"Forsake foolishness and live, And go in the way of understanding. He who corrects a scoffer gets shame for himself, and he who rebukes a wicked man only harms himself. Do not correct a scoffer, lest he hate you; Rebuke a wise man, and he will love you. "                       — Proverbs 9:6-8  </vt:lpstr>
      <vt:lpstr>Rebuke is more effective for a wise man Than a hundred blows on a fool. — Proverbs 17:10 </vt:lpstr>
      <vt:lpstr>Wisdom is in the sight of him who has understanding, But the eyes of a fool are on the ends of the earth. A foolish son is a grief to his father, And bitterness to her who bore him. — Proverbs 17:24-25 </vt:lpstr>
      <vt:lpstr>He who begets a scoffer does so to his sorrow, And the father of a fool has no joy. — Proverbs 17:21 </vt:lpstr>
      <vt:lpstr>A fool despises his father's instruction, But he who receives correction is prudent. — Proverbs 15:5 </vt:lpstr>
      <vt:lpstr>A wise son makes a father glad, But a foolish man despises his mother. Folly is joy to him who is destitute of discernment, But a man of understanding walks uprightly. — Proverbs 15:20-21 </vt:lpstr>
      <vt:lpstr>Go from the presence of a foolish man, When you do not perceive in him the lips of knowledge. The wisdom of the prudent is to understand his way, But the     folly of fools is deceit. Fools   mock at sin, But among the upright there is favor.                                    — Proverbs 14:7-9 </vt:lpstr>
      <vt:lpstr>The wise shall inherit glory, But shame shall be the legacy of fools. — Proverbs 3:35  </vt:lpstr>
      <vt:lpstr>A fool vents all his feelings, But a wise man holds them back.     — Proverbs 29:11  </vt:lpstr>
      <vt:lpstr>A fool has no delight in understanding, But in expressing his own heart. — Proverbs 18:2 </vt:lpstr>
      <vt:lpstr>The way of a fool is right in           his own eyes, But he who heeds counsel is wise. A fool's wrath is known at once, But a prudent man covers shame. — Proverbs 12:15-16 </vt:lpstr>
      <vt:lpstr>A foolish woman is clamorous; She is simple, and knows nothing. — Proverbs 9:13  </vt:lpstr>
      <vt:lpstr>The wise woman builds her house, But the foolish pulls it down with her hands. He who walks in his uprightness fears the LORD, But he who is perverse in his ways despises Him. In the mouth of a fool is a rod of pride, But the lips of the wise will preserve them.      — Proverbs 14:1-3  </vt:lpstr>
      <vt:lpstr>Do not hasten in your spirit to be angry, For anger rests in the bosom of fools. — Ecclesiastes 7:9 </vt:lpstr>
      <vt:lpstr>A soft answer turns away wrath, But a harsh word stirs up anger. The tongue of the wise uses knowledge rightly, But the mouth of fools pours forth foolishness. The eyes of the LORD are in every place, Keeping watch on the evil and the good. — Proverbs 15:1-3 </vt:lpstr>
      <vt:lpstr>Then He spoke a parable to them, saying: "The ground of a certain rich man yielded plentifully. And he thought within himself, saying, 'What shall I do, since I have no room to store my crops?' So he said, 'I will do this:       I will pull down my barns and build greater, and there I will store all my crops and my goods." — Luke 12:16-18 </vt:lpstr>
      <vt:lpstr>"… 'And I will say to my soul, "Soul, you have many goods laid up for many years; take your ease; eat, drink, and be merry."' But God said to him, 'Fool! This night your soul will be required of you; then whose will those things be which you have provided?’”            — Luke 12:19-20  </vt:lpstr>
      <vt:lpstr>Do not be deceived, God is not mocked; for whatever a man sows, that he will also reap. For he who sows to his flesh will of the flesh reap corruption, but he who sows to the Spirit will of the Spirit reap everlasting life. — Galatians 6:7-8 </vt:lpstr>
      <vt:lpstr>PowerPoint Presentation</vt:lpstr>
      <vt:lpstr>PowerPoint Presentation</vt:lpstr>
      <vt:lpstr>PowerPoint Presentation</vt:lpstr>
      <vt:lpstr>PowerPoint Presentation</vt:lpstr>
      <vt:lpstr>To do evil is like sport to a fool, But a man of understanding has wisdom. — Proverbs 10:23 </vt:lpstr>
      <vt:lpstr>A desire accomplished is sweet to the soul, But it is an abomination to fools to depart from evil. He who walks with wise men will be wise, But the companion of fools will be destroyed. — Proverbs 13:19-20 </vt:lpstr>
      <vt:lpstr>For the turning away of the  simple will slay them, And the complacency of fools will destroy them; — Proverbs 1:32 </vt:lpstr>
      <vt:lpstr>The wise in heart will receive commands, But a prating fool will fall. — Proverbs 10:8 </vt:lpstr>
      <vt:lpstr>The heart of the wise is in the house of mourning, But the heart of fools is in the house of mirth.    — Ecclesiastes 7:4  </vt:lpstr>
      <vt:lpstr>Then I saw that wisdom excels folly As light excels darkness. The wise man's eyes are in his head, But the fool walks in darkness. Yet I myself perceived That the same event happens to them all. So I said in my heart, "As it happens to the fool, It also happens to me, And why was I then more wise?" Then I said in my heart, "This also is vanity."               — Ecclesiastes 2:13-15  </vt:lpstr>
      <vt:lpstr>For there is no more remembrance of the wise than of the fool forever, Since all that now is will be forgotten in the days to come. And how does a wise man die? As the fool! Therefore I hated life because the work that was done under the sun was distressing to me, for all is vanity and grasping for the wind.     — Ecclesiastes 2:16-17  </vt:lpstr>
      <vt:lpstr>For we ourselves were also once foolish, disobedient, deceived, serving various lusts and pleasures, living in malice and envy, hateful and hating one another. — Titus 3:3 </vt:lpstr>
      <vt:lpstr>"But I say to you that whoever is angry with his brother without a cause shall be in danger of the judgment. And whoever says to his brother, 'Raca!' shall be in danger of the council. But whoever says, 'You fool!' shall     be in danger of hell fire."                 — Matthew 5:22  </vt:lpstr>
      <vt:lpstr>"But everyone who hears these sayings of Mine, and does not do them, will be like a foolish man who built his house on the sand:" — Matthew 7:26  </vt:lpstr>
      <vt:lpstr>For since the creation of the world His invisible attributes are clearly seen, being understood by the things that are made, even His eternal power and Godhead, so that they are without excuse, because, although they knew God, they did not glorify Him as God, nor were thankful, but became futile in their thoughts, and their foolish hearts were darkened. Professing to be wise, they became fools, …              — Romans 1:20-22  </vt:lpstr>
      <vt:lpstr>… and changed the glory of the incorruptible God into an image made like corruptible man--and birds and four-footed animals and creeping things. Therefore God also gave them up to uncleanness, in the lusts of their hearts, to dishonor their bodies among themselves, who exchanged the truth of God for the lie, and worshiped and served the creature rather than the Creator, who is blessed forever. Amen.      — Romans 1:23-25  </vt:lpstr>
      <vt:lpstr>But do you want to know,              O foolish man, that faith without works is dead? — James 2:20 </vt:lpstr>
      <vt:lpstr>But what I do, I will also continue to do, that I may cut off the opportunity from those who desire an opportunity to be regarded just as we are in the things      of which they boast. For such are     false apostles, deceitful workers, transforming themselves into apostles of Christ. And no wonder! For Satan himself transforms himself into an angel of light. — 2nd Corinthians 11:12-14 </vt:lpstr>
      <vt:lpstr>Therefore it is no great thing if his ministers also transform themselves into ministers of righteousness, whose end will be according to their works.      I say again, let no one think me a fool. If otherwise, at least receive me as a fool, that I also may boast a little. What I speak, I speak not according to the Lord, but as it were, foolishly,            in this confidence of boasting.                           — 2nd Corinthians 11:15-17   </vt:lpstr>
      <vt:lpstr>Seeing that many boast according to the flesh, I also will boast. For you put up with fools gladly, since you yourselves are wise! For you put up with it if one brings you into bondage, if one devours you, if one takes from you, if one  exalts himself, if one strikes you on the face. — 2nd Corinthians 11:18-20 </vt:lpstr>
      <vt:lpstr>To our shame, I say that we were too weak for that! But in whatever anyone is bold -- I speak foolishly -- I am bold also. Are they Hebrews? So am I. Are they Israelites? So am I. Are they the seed of Abraham? So am I. Are they ministers of Christ? -- I speak as a fool -- I am more: in labors more abundant, in stripes above measure, in prisons more frequently, in deaths often.                         — 2nd Corinthians 11:21-23 </vt:lpstr>
      <vt:lpstr>If anyone teaches otherwise and does not consent to wholesome words, even the words of our Lord Jesus Christ, and to the doctrine which accords with godliness, he is proud, knowing nothing, but is obsessed with disputes and arguments over words, from which come envy, strife, reviling, evil suspicions, useless wranglings of men of corrupt minds and destitute of the truth, who suppose that godliness is a means of gain. From such withdraw yourself.  Now godliness with contentment is great gain. For we brought nothing into this world, and it is certain we can carry nothing out. — 1st Timothy 6:3-7</vt:lpstr>
      <vt:lpstr>And having food and clothing, with these we shall be content. But those who desire to be rich fall into temptation and a snare, and into many foolish and harmful lusts which drown men in destruction and perdition. For the love of money is a root of all kinds of evil, for which some have strayed from the faith in their greediness, and pierced themselves through with many sorrows. But you, O man of God, flee these things and pursue righteousness, godliness, faith, love, patience, gentleness. — 1st Timothy 6:8-11</vt:lpstr>
      <vt:lpstr>He who is of a proud heart stirs up strife, But he who trusts in the LORD will be prospered. He who trusts in his own heart is a fool, But whoever walks wisely will be delivered. — Proverbs 28:25-26 </vt:lpstr>
      <vt:lpstr>"Behold, I send you out as sheep in the midst of wolves. Therefore be wise as serpents and harmless as doves." — Matthew 10:16 </vt:lpstr>
      <vt:lpstr>Therefore let us keep the feast, not with old leaven, nor with the leaven of malice and wickedness, but with the unleavened bread of sincerity and truth. I wrote to you in my epistle not to keep company with sexually immoral people. Yet I certainly did not mean with the sexually immoral people of this world, or with the covetous, or extortioners, or idolaters, since then you would need to go out of the world. — 1st Corinthians 5:8-10 </vt:lpstr>
      <vt:lpstr>Therefore let us keep the feast, not with old leaven, nor with the leaven of malice and wickedness, but with the unleavened bread of sincerity and truth. I wrote to you in my epistle not to keep company with sexually immoral people. Yet I certainly did not mean with the sexually immoral people of this world, or with the covetous, or extortioners, or idolaters, since then you would need to go out of the world. — 1st Corinthians 5:8-10 </vt:lpstr>
      <vt:lpstr>See then that you walk circumspectly, not as fools but as wise, redeeming the time, because the days are evil.          — Ephesians 5:15-16  </vt:lpstr>
      <vt:lpstr>PowerPoint Presentation</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640</cp:revision>
  <dcterms:created xsi:type="dcterms:W3CDTF">2014-04-12T23:55:49Z</dcterms:created>
  <dcterms:modified xsi:type="dcterms:W3CDTF">2019-12-23T01:26:31Z</dcterms:modified>
</cp:coreProperties>
</file>